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328" r:id="rId12"/>
    <p:sldId id="271" r:id="rId13"/>
    <p:sldId id="267" r:id="rId14"/>
    <p:sldId id="326" r:id="rId15"/>
    <p:sldId id="294" r:id="rId16"/>
    <p:sldId id="327" r:id="rId17"/>
    <p:sldId id="268" r:id="rId18"/>
    <p:sldId id="269" r:id="rId19"/>
    <p:sldId id="270" r:id="rId20"/>
    <p:sldId id="272" r:id="rId21"/>
    <p:sldId id="273" r:id="rId22"/>
    <p:sldId id="274" r:id="rId23"/>
    <p:sldId id="276" r:id="rId24"/>
    <p:sldId id="277" r:id="rId25"/>
    <p:sldId id="278" r:id="rId26"/>
    <p:sldId id="279" r:id="rId27"/>
    <p:sldId id="282" r:id="rId28"/>
    <p:sldId id="283" r:id="rId29"/>
    <p:sldId id="285" r:id="rId30"/>
    <p:sldId id="317" r:id="rId31"/>
    <p:sldId id="318" r:id="rId32"/>
    <p:sldId id="330" r:id="rId33"/>
    <p:sldId id="329" r:id="rId34"/>
    <p:sldId id="323" r:id="rId35"/>
    <p:sldId id="320" r:id="rId36"/>
    <p:sldId id="321" r:id="rId37"/>
  </p:sldIdLst>
  <p:sldSz cx="9144000" cy="5143500" type="screen16x9"/>
  <p:notesSz cx="6858000" cy="9144000"/>
  <p:embeddedFontLst>
    <p:embeddedFont>
      <p:font typeface="Alata" panose="020B0604020202020204" charset="0"/>
      <p:regular r:id="rId39"/>
    </p:embeddedFont>
    <p:embeddedFont>
      <p:font typeface="맑은 고딕" panose="020B0503020000020004" pitchFamily="34" charset="-127"/>
      <p:regular r:id="rId40"/>
      <p:bold r:id="rId41"/>
    </p:embeddedFont>
    <p:embeddedFont>
      <p:font typeface="DM Sans" panose="020B0604020202020204" charset="0"/>
      <p:regular r:id="rId42"/>
    </p:embeddedFont>
    <p:embeddedFont>
      <p:font typeface="Kanit Light" panose="020B0604020202020204" charset="0"/>
      <p:regular r:id="rId43"/>
      <p:bold r:id="rId44"/>
      <p:italic r:id="rId45"/>
      <p:boldItalic r:id="rId46"/>
    </p:embeddedFont>
    <p:embeddedFont>
      <p:font typeface="PT Sans" panose="020B0604020202020204" charset="0"/>
      <p:regular r:id="rId47"/>
      <p:bold r:id="rId48"/>
      <p:italic r:id="rId49"/>
      <p:boldItalic r:id="rId50"/>
    </p:embeddedFont>
    <p:embeddedFont>
      <p:font typeface="Anaheim" panose="020B0604020202020204" charset="0"/>
      <p:regular r:id="rId51"/>
    </p:embeddedFont>
    <p:embeddedFont>
      <p:font typeface="Poppins" panose="00000500000000000000" pitchFamily="2" charset="0"/>
      <p:regular r:id="rId52"/>
      <p:bold r:id="rId53"/>
      <p:italic r:id="rId54"/>
      <p:boldItalic r:id="rId55"/>
    </p:embeddedFont>
    <p:embeddedFont>
      <p:font typeface="Kanit ExtraLight" panose="020B0604020202020204" charset="0"/>
      <p:regular r:id="rId56"/>
      <p:bold r:id="rId57"/>
      <p:italic r:id="rId58"/>
      <p:boldItalic r:id="rId59"/>
    </p:embeddedFont>
    <p:embeddedFont>
      <p:font typeface="Montserrat" panose="02000505000000020004" pitchFamily="2" charset="0"/>
      <p:bold r:id="rId60"/>
    </p:embeddedFont>
    <p:embeddedFont>
      <p:font typeface="Roboto" pitchFamily="2" charset="0"/>
      <p:regular r:id="rId61"/>
      <p:bold r:id="rId62"/>
      <p:italic r:id="rId63"/>
      <p:boldItalic r:id="rId64"/>
    </p:embeddedFont>
    <p:embeddedFont>
      <p:font typeface="Assistant" panose="020B0604020202020204" charset="-79"/>
      <p:regular r:id="rId65"/>
      <p:bold r:id="rId66"/>
    </p:embeddedFont>
    <p:embeddedFont>
      <p:font typeface="Work Sans" panose="020B0604020202020204" charset="0"/>
      <p:regular r:id="rId67"/>
      <p:bold r:id="rId68"/>
      <p:italic r:id="rId69"/>
      <p:boldItalic r:id="rId70"/>
    </p:embeddedFont>
    <p:embeddedFont>
      <p:font typeface="Bree Serif" panose="020B0604020202020204" charset="0"/>
      <p:regular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E41199-FFC8-4761-935C-8B656C74E004}">
  <a:tblStyle styleId="{A1E41199-FFC8-4761-935C-8B656C74E0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font" Target="fonts/font3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23d72e1ce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23d72e1ce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c993b435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c993b435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smtClean="0"/>
              <a:t>plantillaspowerpoint.org</a:t>
            </a:r>
            <a:endParaRPr dirty="0"/>
          </a:p>
        </p:txBody>
      </p:sp>
    </p:spTree>
    <p:extLst>
      <p:ext uri="{BB962C8B-B14F-4D97-AF65-F5344CB8AC3E}">
        <p14:creationId xmlns:p14="http://schemas.microsoft.com/office/powerpoint/2010/main" val="272591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895460ef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895460ef7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572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23d72e1ce0_2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23d72e1ce0_2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c993b435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c993b435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53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PE" dirty="0" smtClean="0"/>
              <a:t>plantillaspowerpoint.org</a:t>
            </a:r>
            <a:endParaRPr lang="es-PE" dirty="0"/>
          </a:p>
        </p:txBody>
      </p:sp>
    </p:spTree>
    <p:extLst>
      <p:ext uri="{BB962C8B-B14F-4D97-AF65-F5344CB8AC3E}">
        <p14:creationId xmlns:p14="http://schemas.microsoft.com/office/powerpoint/2010/main" val="181060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04e860fe09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04e860fe09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664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23d72e1ce0_2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123d72e1ce0_2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23d72e1ce0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23d72e1ce0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23d72e1c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123d72e1c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sz="1050" dirty="0" smtClean="0">
                <a:highlight>
                  <a:srgbClr val="FFFFFF"/>
                </a:highlight>
                <a:latin typeface="Roboto"/>
                <a:ea typeface="Roboto"/>
                <a:cs typeface="Roboto"/>
                <a:sym typeface="Roboto"/>
              </a:rPr>
              <a:t>plantillaspowerpoint.org</a:t>
            </a:r>
            <a:endParaRPr sz="1050" dirty="0">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af349bb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1af349bb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smtClean="0"/>
              <a:t>plantillaspowerpoint.org</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23d72e1ce0_2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23d72e1ce0_2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23d72e1ce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23d72e1ce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23d72e1ce0_2_1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23d72e1ce0_2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123d72e1ce0_2_1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123d72e1ce0_2_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smtClean="0"/>
              <a:t>plantillaspowerpoint.org</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123d72e1ce0_2_1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123d72e1ce0_2_1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123d72e1ce0_2_2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123d72e1ce0_2_2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23d72e1c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23d72e1ce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123d72e1ce0_2_2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123d72e1ce0_2_2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23d72e1ce0_2_2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23d72e1ce0_2_2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23d72e1ce0_2_3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23d72e1ce0_2_3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PE" dirty="0" smtClean="0"/>
              <a:t>plantillaspowerpoint.org</a:t>
            </a:r>
            <a:endParaRPr lang="es-PE" dirty="0"/>
          </a:p>
        </p:txBody>
      </p:sp>
    </p:spTree>
    <p:extLst>
      <p:ext uri="{BB962C8B-B14F-4D97-AF65-F5344CB8AC3E}">
        <p14:creationId xmlns:p14="http://schemas.microsoft.com/office/powerpoint/2010/main" val="2009167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bee43893fe_1_1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bee43893fe_1_1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bee43893fe_1_1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bee43893fe_1_1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063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bee43893fe_1_1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bee43893fe_1_1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79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smtClean="0"/>
              <a:t>plantillaspowerpoint.org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3d72e1ce0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23d72e1ce0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smtClean="0"/>
              <a:t>plantillaspowerpoint.org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23d72e1ce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23d72e1c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23d72e1ce0_1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23d72e1ce0_1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65788"/>
            <a:ext cx="4467000" cy="2198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5200"/>
              <a:buNone/>
              <a:defRPr sz="4800">
                <a:solidFill>
                  <a:srgbClr val="CC0000"/>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393663"/>
            <a:ext cx="3657000" cy="4491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9150900" cy="5171700"/>
            <a:chOff x="0" y="0"/>
            <a:chExt cx="9150900" cy="5171700"/>
          </a:xfrm>
        </p:grpSpPr>
        <p:cxnSp>
          <p:nvCxnSpPr>
            <p:cNvPr id="12" name="Google Shape;12;p2"/>
            <p:cNvCxnSpPr/>
            <p:nvPr/>
          </p:nvCxnSpPr>
          <p:spPr>
            <a:xfrm>
              <a:off x="0" y="336600"/>
              <a:ext cx="9150900" cy="0"/>
            </a:xfrm>
            <a:prstGeom prst="straightConnector1">
              <a:avLst/>
            </a:prstGeom>
            <a:noFill/>
            <a:ln w="9525" cap="flat" cmpd="sng">
              <a:solidFill>
                <a:srgbClr val="CC0000"/>
              </a:solidFill>
              <a:prstDash val="solid"/>
              <a:round/>
              <a:headEnd type="none" w="med" len="med"/>
              <a:tailEnd type="none" w="med" len="med"/>
            </a:ln>
          </p:spPr>
        </p:cxnSp>
        <p:cxnSp>
          <p:nvCxnSpPr>
            <p:cNvPr id="13" name="Google Shape;13;p2"/>
            <p:cNvCxnSpPr/>
            <p:nvPr/>
          </p:nvCxnSpPr>
          <p:spPr>
            <a:xfrm>
              <a:off x="8706900" y="0"/>
              <a:ext cx="0" cy="5171700"/>
            </a:xfrm>
            <a:prstGeom prst="straightConnector1">
              <a:avLst/>
            </a:prstGeom>
            <a:noFill/>
            <a:ln w="9525" cap="flat" cmpd="sng">
              <a:solidFill>
                <a:srgbClr val="CC0000"/>
              </a:solidFill>
              <a:prstDash val="solid"/>
              <a:round/>
              <a:headEnd type="none" w="med" len="med"/>
              <a:tailEnd type="none" w="med" len="med"/>
            </a:ln>
          </p:spPr>
        </p:cxnSp>
        <p:cxnSp>
          <p:nvCxnSpPr>
            <p:cNvPr id="14" name="Google Shape;14;p2"/>
            <p:cNvCxnSpPr/>
            <p:nvPr/>
          </p:nvCxnSpPr>
          <p:spPr>
            <a:xfrm>
              <a:off x="0" y="4796400"/>
              <a:ext cx="9150900" cy="0"/>
            </a:xfrm>
            <a:prstGeom prst="straightConnector1">
              <a:avLst/>
            </a:prstGeom>
            <a:noFill/>
            <a:ln w="9525" cap="flat" cmpd="sng">
              <a:solidFill>
                <a:srgbClr val="CC0000"/>
              </a:solidFill>
              <a:prstDash val="solid"/>
              <a:round/>
              <a:headEnd type="none" w="med" len="med"/>
              <a:tailEnd type="none" w="med" len="med"/>
            </a:ln>
          </p:spPr>
        </p:cxnSp>
        <p:cxnSp>
          <p:nvCxnSpPr>
            <p:cNvPr id="15" name="Google Shape;15;p2"/>
            <p:cNvCxnSpPr/>
            <p:nvPr/>
          </p:nvCxnSpPr>
          <p:spPr>
            <a:xfrm>
              <a:off x="5697425" y="0"/>
              <a:ext cx="0" cy="517170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11"/>
          <p:cNvSpPr txBox="1">
            <a:spLocks noGrp="1"/>
          </p:cNvSpPr>
          <p:nvPr>
            <p:ph type="title" hasCustomPrompt="1"/>
          </p:nvPr>
        </p:nvSpPr>
        <p:spPr>
          <a:xfrm>
            <a:off x="1284000" y="630000"/>
            <a:ext cx="6576000" cy="19182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2" name="Google Shape;92;p11"/>
          <p:cNvSpPr txBox="1">
            <a:spLocks noGrp="1"/>
          </p:cNvSpPr>
          <p:nvPr>
            <p:ph type="subTitle" idx="1"/>
          </p:nvPr>
        </p:nvSpPr>
        <p:spPr>
          <a:xfrm>
            <a:off x="1284000" y="2874263"/>
            <a:ext cx="6576000" cy="4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93" name="Google Shape;93;p11"/>
          <p:cNvGrpSpPr/>
          <p:nvPr/>
        </p:nvGrpSpPr>
        <p:grpSpPr>
          <a:xfrm>
            <a:off x="0" y="0"/>
            <a:ext cx="9144000" cy="5171700"/>
            <a:chOff x="0" y="0"/>
            <a:chExt cx="9144000" cy="5171700"/>
          </a:xfrm>
        </p:grpSpPr>
        <p:grpSp>
          <p:nvGrpSpPr>
            <p:cNvPr id="94" name="Google Shape;94;p11"/>
            <p:cNvGrpSpPr/>
            <p:nvPr/>
          </p:nvGrpSpPr>
          <p:grpSpPr>
            <a:xfrm>
              <a:off x="437100" y="0"/>
              <a:ext cx="8269800" cy="5171700"/>
              <a:chOff x="437100" y="0"/>
              <a:chExt cx="8269800" cy="5171700"/>
            </a:xfrm>
          </p:grpSpPr>
          <p:cxnSp>
            <p:nvCxnSpPr>
              <p:cNvPr id="95" name="Google Shape;95;p11"/>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96" name="Google Shape;96;p11"/>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grpSp>
          <p:nvGrpSpPr>
            <p:cNvPr id="97" name="Google Shape;97;p11"/>
            <p:cNvGrpSpPr/>
            <p:nvPr/>
          </p:nvGrpSpPr>
          <p:grpSpPr>
            <a:xfrm>
              <a:off x="0" y="336600"/>
              <a:ext cx="9144000" cy="4459800"/>
              <a:chOff x="6925" y="336600"/>
              <a:chExt cx="9144000" cy="4459800"/>
            </a:xfrm>
          </p:grpSpPr>
          <p:cxnSp>
            <p:nvCxnSpPr>
              <p:cNvPr id="98" name="Google Shape;98;p11"/>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1"/>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_1_1">
    <p:spTree>
      <p:nvGrpSpPr>
        <p:cNvPr id="1" name="Shape 101"/>
        <p:cNvGrpSpPr/>
        <p:nvPr/>
      </p:nvGrpSpPr>
      <p:grpSpPr>
        <a:xfrm>
          <a:off x="0" y="0"/>
          <a:ext cx="0" cy="0"/>
          <a:chOff x="0" y="0"/>
          <a:chExt cx="0" cy="0"/>
        </a:xfrm>
      </p:grpSpPr>
      <p:grpSp>
        <p:nvGrpSpPr>
          <p:cNvPr id="104" name="Google Shape;104;p13"/>
          <p:cNvGrpSpPr/>
          <p:nvPr/>
        </p:nvGrpSpPr>
        <p:grpSpPr>
          <a:xfrm>
            <a:off x="0" y="336600"/>
            <a:ext cx="9144000" cy="4459800"/>
            <a:chOff x="6925" y="336600"/>
            <a:chExt cx="9144000" cy="4459800"/>
          </a:xfrm>
        </p:grpSpPr>
        <p:cxnSp>
          <p:nvCxnSpPr>
            <p:cNvPr id="105" name="Google Shape;105;p13"/>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06" name="Google Shape;106;p13"/>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
        <p:nvSpPr>
          <p:cNvPr id="109" name="Google Shape;109;p13"/>
          <p:cNvSpPr txBox="1">
            <a:spLocks noGrp="1"/>
          </p:cNvSpPr>
          <p:nvPr>
            <p:ph type="title"/>
          </p:nvPr>
        </p:nvSpPr>
        <p:spPr>
          <a:xfrm>
            <a:off x="1669076" y="1537675"/>
            <a:ext cx="2668200" cy="39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 name="Google Shape;110;p13"/>
          <p:cNvSpPr txBox="1">
            <a:spLocks noGrp="1"/>
          </p:cNvSpPr>
          <p:nvPr>
            <p:ph type="subTitle" idx="1"/>
          </p:nvPr>
        </p:nvSpPr>
        <p:spPr>
          <a:xfrm>
            <a:off x="1669075" y="1933148"/>
            <a:ext cx="2668200" cy="52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 name="Google Shape;111;p13"/>
          <p:cNvSpPr txBox="1">
            <a:spLocks noGrp="1"/>
          </p:cNvSpPr>
          <p:nvPr>
            <p:ph type="title" idx="2"/>
          </p:nvPr>
        </p:nvSpPr>
        <p:spPr>
          <a:xfrm>
            <a:off x="5755794" y="1537675"/>
            <a:ext cx="2668200" cy="39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3"/>
          <p:cNvSpPr txBox="1">
            <a:spLocks noGrp="1"/>
          </p:cNvSpPr>
          <p:nvPr>
            <p:ph type="subTitle" idx="3"/>
          </p:nvPr>
        </p:nvSpPr>
        <p:spPr>
          <a:xfrm>
            <a:off x="5755795" y="1933148"/>
            <a:ext cx="2668200" cy="52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3"/>
          <p:cNvSpPr txBox="1">
            <a:spLocks noGrp="1"/>
          </p:cNvSpPr>
          <p:nvPr>
            <p:ph type="title" idx="4"/>
          </p:nvPr>
        </p:nvSpPr>
        <p:spPr>
          <a:xfrm>
            <a:off x="1669076" y="2570283"/>
            <a:ext cx="2668200" cy="39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3"/>
          <p:cNvSpPr txBox="1">
            <a:spLocks noGrp="1"/>
          </p:cNvSpPr>
          <p:nvPr>
            <p:ph type="subTitle" idx="5"/>
          </p:nvPr>
        </p:nvSpPr>
        <p:spPr>
          <a:xfrm>
            <a:off x="1669075" y="2965775"/>
            <a:ext cx="2668200" cy="52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3"/>
          <p:cNvSpPr txBox="1">
            <a:spLocks noGrp="1"/>
          </p:cNvSpPr>
          <p:nvPr>
            <p:ph type="title" idx="6"/>
          </p:nvPr>
        </p:nvSpPr>
        <p:spPr>
          <a:xfrm>
            <a:off x="5755794" y="2570283"/>
            <a:ext cx="2668200" cy="39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3"/>
          <p:cNvSpPr txBox="1">
            <a:spLocks noGrp="1"/>
          </p:cNvSpPr>
          <p:nvPr>
            <p:ph type="subTitle" idx="7"/>
          </p:nvPr>
        </p:nvSpPr>
        <p:spPr>
          <a:xfrm>
            <a:off x="5755795" y="2965775"/>
            <a:ext cx="2668200" cy="52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3"/>
          <p:cNvSpPr txBox="1">
            <a:spLocks noGrp="1"/>
          </p:cNvSpPr>
          <p:nvPr>
            <p:ph type="title" idx="8" hasCustomPrompt="1"/>
          </p:nvPr>
        </p:nvSpPr>
        <p:spPr>
          <a:xfrm>
            <a:off x="720000" y="1752700"/>
            <a:ext cx="952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8" name="Google Shape;118;p13"/>
          <p:cNvSpPr txBox="1">
            <a:spLocks noGrp="1"/>
          </p:cNvSpPr>
          <p:nvPr>
            <p:ph type="title" idx="9" hasCustomPrompt="1"/>
          </p:nvPr>
        </p:nvSpPr>
        <p:spPr>
          <a:xfrm>
            <a:off x="720000" y="2785301"/>
            <a:ext cx="952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9" name="Google Shape;119;p13"/>
          <p:cNvSpPr txBox="1">
            <a:spLocks noGrp="1"/>
          </p:cNvSpPr>
          <p:nvPr>
            <p:ph type="title" idx="13" hasCustomPrompt="1"/>
          </p:nvPr>
        </p:nvSpPr>
        <p:spPr>
          <a:xfrm>
            <a:off x="4803300" y="1752700"/>
            <a:ext cx="952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0" name="Google Shape;120;p13"/>
          <p:cNvSpPr txBox="1">
            <a:spLocks noGrp="1"/>
          </p:cNvSpPr>
          <p:nvPr>
            <p:ph type="title" idx="14" hasCustomPrompt="1"/>
          </p:nvPr>
        </p:nvSpPr>
        <p:spPr>
          <a:xfrm>
            <a:off x="4803300" y="2785300"/>
            <a:ext cx="952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2" name="Google Shape;122;p13"/>
          <p:cNvSpPr txBox="1">
            <a:spLocks noGrp="1"/>
          </p:cNvSpPr>
          <p:nvPr>
            <p:ph type="title" idx="16"/>
          </p:nvPr>
        </p:nvSpPr>
        <p:spPr>
          <a:xfrm>
            <a:off x="1672501" y="3602863"/>
            <a:ext cx="2668200" cy="39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 name="Google Shape;123;p13"/>
          <p:cNvSpPr txBox="1">
            <a:spLocks noGrp="1"/>
          </p:cNvSpPr>
          <p:nvPr>
            <p:ph type="subTitle" idx="17"/>
          </p:nvPr>
        </p:nvSpPr>
        <p:spPr>
          <a:xfrm>
            <a:off x="1672500" y="3998354"/>
            <a:ext cx="2668200" cy="52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 name="Google Shape;124;p13"/>
          <p:cNvSpPr txBox="1">
            <a:spLocks noGrp="1"/>
          </p:cNvSpPr>
          <p:nvPr>
            <p:ph type="title" idx="18" hasCustomPrompt="1"/>
          </p:nvPr>
        </p:nvSpPr>
        <p:spPr>
          <a:xfrm>
            <a:off x="720000" y="3817730"/>
            <a:ext cx="952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1896900" y="2480250"/>
            <a:ext cx="53502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7" name="Google Shape;127;p14"/>
          <p:cNvSpPr txBox="1">
            <a:spLocks noGrp="1"/>
          </p:cNvSpPr>
          <p:nvPr>
            <p:ph type="subTitle" idx="1"/>
          </p:nvPr>
        </p:nvSpPr>
        <p:spPr>
          <a:xfrm>
            <a:off x="1896900" y="947175"/>
            <a:ext cx="5350200" cy="14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32" name="Google Shape;132;p14"/>
          <p:cNvGrpSpPr/>
          <p:nvPr/>
        </p:nvGrpSpPr>
        <p:grpSpPr>
          <a:xfrm>
            <a:off x="0" y="336600"/>
            <a:ext cx="9144000" cy="4459800"/>
            <a:chOff x="6925" y="336600"/>
            <a:chExt cx="9144000" cy="4459800"/>
          </a:xfrm>
        </p:grpSpPr>
        <p:cxnSp>
          <p:nvCxnSpPr>
            <p:cNvPr id="133" name="Google Shape;133;p14"/>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14"/>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3">
    <p:spTree>
      <p:nvGrpSpPr>
        <p:cNvPr id="1" name="Shape 135"/>
        <p:cNvGrpSpPr/>
        <p:nvPr/>
      </p:nvGrpSpPr>
      <p:grpSpPr>
        <a:xfrm>
          <a:off x="0" y="0"/>
          <a:ext cx="0" cy="0"/>
          <a:chOff x="0" y="0"/>
          <a:chExt cx="0" cy="0"/>
        </a:xfrm>
      </p:grpSpPr>
      <p:sp>
        <p:nvSpPr>
          <p:cNvPr id="136" name="Google Shape;136;p15"/>
          <p:cNvSpPr txBox="1">
            <a:spLocks noGrp="1"/>
          </p:cNvSpPr>
          <p:nvPr>
            <p:ph type="body" idx="1"/>
          </p:nvPr>
        </p:nvSpPr>
        <p:spPr>
          <a:xfrm>
            <a:off x="843150" y="2076000"/>
            <a:ext cx="3414600" cy="2388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37" name="Google Shape;137;p15"/>
          <p:cNvSpPr txBox="1">
            <a:spLocks noGrp="1"/>
          </p:cNvSpPr>
          <p:nvPr>
            <p:ph type="title"/>
          </p:nvPr>
        </p:nvSpPr>
        <p:spPr>
          <a:xfrm>
            <a:off x="843150" y="449397"/>
            <a:ext cx="3414600" cy="11013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38" name="Google Shape;138;p15"/>
          <p:cNvGrpSpPr/>
          <p:nvPr/>
        </p:nvGrpSpPr>
        <p:grpSpPr>
          <a:xfrm>
            <a:off x="6925" y="0"/>
            <a:ext cx="9144000" cy="5171700"/>
            <a:chOff x="6925" y="0"/>
            <a:chExt cx="9144000" cy="5171700"/>
          </a:xfrm>
        </p:grpSpPr>
        <p:grpSp>
          <p:nvGrpSpPr>
            <p:cNvPr id="140" name="Google Shape;140;p15"/>
            <p:cNvGrpSpPr/>
            <p:nvPr/>
          </p:nvGrpSpPr>
          <p:grpSpPr>
            <a:xfrm>
              <a:off x="6925" y="336600"/>
              <a:ext cx="9144000" cy="4459800"/>
              <a:chOff x="6925" y="336600"/>
              <a:chExt cx="9144000" cy="4459800"/>
            </a:xfrm>
          </p:grpSpPr>
          <p:cxnSp>
            <p:nvCxnSpPr>
              <p:cNvPr id="141" name="Google Shape;141;p15"/>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5"/>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cxnSp>
          <p:nvCxnSpPr>
            <p:cNvPr id="144" name="Google Shape;144;p15"/>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4880300" y="444337"/>
            <a:ext cx="3543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9" name="Google Shape;149;p16"/>
          <p:cNvSpPr txBox="1">
            <a:spLocks noGrp="1"/>
          </p:cNvSpPr>
          <p:nvPr>
            <p:ph type="subTitle" idx="1"/>
          </p:nvPr>
        </p:nvSpPr>
        <p:spPr>
          <a:xfrm>
            <a:off x="5564225" y="1623013"/>
            <a:ext cx="2859600" cy="167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54" name="Google Shape;154;p16"/>
          <p:cNvGrpSpPr/>
          <p:nvPr/>
        </p:nvGrpSpPr>
        <p:grpSpPr>
          <a:xfrm>
            <a:off x="0" y="336600"/>
            <a:ext cx="9144000" cy="4459800"/>
            <a:chOff x="6925" y="336600"/>
            <a:chExt cx="9144000" cy="4459800"/>
          </a:xfrm>
        </p:grpSpPr>
        <p:cxnSp>
          <p:nvCxnSpPr>
            <p:cNvPr id="155" name="Google Shape;155;p16"/>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56" name="Google Shape;156;p16"/>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1_1">
    <p:spTree>
      <p:nvGrpSpPr>
        <p:cNvPr id="1" name="Shape 167"/>
        <p:cNvGrpSpPr/>
        <p:nvPr/>
      </p:nvGrpSpPr>
      <p:grpSpPr>
        <a:xfrm>
          <a:off x="0" y="0"/>
          <a:ext cx="0" cy="0"/>
          <a:chOff x="0" y="0"/>
          <a:chExt cx="0" cy="0"/>
        </a:xfrm>
      </p:grpSpPr>
      <p:sp>
        <p:nvSpPr>
          <p:cNvPr id="168" name="Google Shape;168;p18"/>
          <p:cNvSpPr txBox="1">
            <a:spLocks noGrp="1"/>
          </p:cNvSpPr>
          <p:nvPr>
            <p:ph type="subTitle" idx="1"/>
          </p:nvPr>
        </p:nvSpPr>
        <p:spPr>
          <a:xfrm>
            <a:off x="3694290" y="1661175"/>
            <a:ext cx="3372000" cy="426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69" name="Google Shape;169;p18"/>
          <p:cNvSpPr txBox="1">
            <a:spLocks noGrp="1"/>
          </p:cNvSpPr>
          <p:nvPr>
            <p:ph type="subTitle" idx="2"/>
          </p:nvPr>
        </p:nvSpPr>
        <p:spPr>
          <a:xfrm>
            <a:off x="3694290" y="3097225"/>
            <a:ext cx="3372000" cy="426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170" name="Google Shape;170;p18"/>
          <p:cNvSpPr txBox="1">
            <a:spLocks noGrp="1"/>
          </p:cNvSpPr>
          <p:nvPr>
            <p:ph type="subTitle" idx="3"/>
          </p:nvPr>
        </p:nvSpPr>
        <p:spPr>
          <a:xfrm>
            <a:off x="3694200" y="3528150"/>
            <a:ext cx="33723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1" name="Google Shape;171;p18"/>
          <p:cNvSpPr txBox="1">
            <a:spLocks noGrp="1"/>
          </p:cNvSpPr>
          <p:nvPr>
            <p:ph type="subTitle" idx="4"/>
          </p:nvPr>
        </p:nvSpPr>
        <p:spPr>
          <a:xfrm>
            <a:off x="3694200" y="2090950"/>
            <a:ext cx="33723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18"/>
          <p:cNvSpPr txBox="1">
            <a:spLocks noGrp="1"/>
          </p:cNvSpPr>
          <p:nvPr>
            <p:ph type="title"/>
          </p:nvPr>
        </p:nvSpPr>
        <p:spPr>
          <a:xfrm>
            <a:off x="720000" y="456280"/>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7" name="Google Shape;177;p18"/>
          <p:cNvGrpSpPr/>
          <p:nvPr/>
        </p:nvGrpSpPr>
        <p:grpSpPr>
          <a:xfrm>
            <a:off x="0" y="336600"/>
            <a:ext cx="9144000" cy="4459800"/>
            <a:chOff x="6925" y="336600"/>
            <a:chExt cx="9144000" cy="4459800"/>
          </a:xfrm>
        </p:grpSpPr>
        <p:cxnSp>
          <p:nvCxnSpPr>
            <p:cNvPr id="178" name="Google Shape;178;p18"/>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79" name="Google Shape;179;p18"/>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720000" y="446391"/>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3" name="Google Shape;203;p21"/>
          <p:cNvSpPr txBox="1">
            <a:spLocks noGrp="1"/>
          </p:cNvSpPr>
          <p:nvPr>
            <p:ph type="subTitle" idx="1"/>
          </p:nvPr>
        </p:nvSpPr>
        <p:spPr>
          <a:xfrm>
            <a:off x="985550" y="3391310"/>
            <a:ext cx="23037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4" name="Google Shape;204;p21"/>
          <p:cNvSpPr txBox="1">
            <a:spLocks noGrp="1"/>
          </p:cNvSpPr>
          <p:nvPr>
            <p:ph type="subTitle" idx="2"/>
          </p:nvPr>
        </p:nvSpPr>
        <p:spPr>
          <a:xfrm>
            <a:off x="3420155" y="3391310"/>
            <a:ext cx="23037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5" name="Google Shape;205;p21"/>
          <p:cNvSpPr txBox="1">
            <a:spLocks noGrp="1"/>
          </p:cNvSpPr>
          <p:nvPr>
            <p:ph type="subTitle" idx="3"/>
          </p:nvPr>
        </p:nvSpPr>
        <p:spPr>
          <a:xfrm>
            <a:off x="5854760" y="3391310"/>
            <a:ext cx="2303700" cy="86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 name="Google Shape;206;p21"/>
          <p:cNvSpPr txBox="1">
            <a:spLocks noGrp="1"/>
          </p:cNvSpPr>
          <p:nvPr>
            <p:ph type="subTitle" idx="4"/>
          </p:nvPr>
        </p:nvSpPr>
        <p:spPr>
          <a:xfrm>
            <a:off x="985550" y="2894313"/>
            <a:ext cx="23037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207" name="Google Shape;207;p21"/>
          <p:cNvSpPr txBox="1">
            <a:spLocks noGrp="1"/>
          </p:cNvSpPr>
          <p:nvPr>
            <p:ph type="subTitle" idx="5"/>
          </p:nvPr>
        </p:nvSpPr>
        <p:spPr>
          <a:xfrm>
            <a:off x="3420155" y="2894313"/>
            <a:ext cx="23037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208" name="Google Shape;208;p21"/>
          <p:cNvSpPr txBox="1">
            <a:spLocks noGrp="1"/>
          </p:cNvSpPr>
          <p:nvPr>
            <p:ph type="subTitle" idx="6"/>
          </p:nvPr>
        </p:nvSpPr>
        <p:spPr>
          <a:xfrm>
            <a:off x="5854760" y="2894313"/>
            <a:ext cx="2303700" cy="52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grpSp>
        <p:nvGrpSpPr>
          <p:cNvPr id="213" name="Google Shape;213;p21"/>
          <p:cNvGrpSpPr/>
          <p:nvPr/>
        </p:nvGrpSpPr>
        <p:grpSpPr>
          <a:xfrm>
            <a:off x="6925" y="336600"/>
            <a:ext cx="9144000" cy="4459800"/>
            <a:chOff x="6925" y="336600"/>
            <a:chExt cx="9144000" cy="4459800"/>
          </a:xfrm>
        </p:grpSpPr>
        <p:cxnSp>
          <p:nvCxnSpPr>
            <p:cNvPr id="214" name="Google Shape;214;p21"/>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15" name="Google Shape;215;p21"/>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6_2_1">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720000" y="445004"/>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8" name="Google Shape;218;p22"/>
          <p:cNvSpPr txBox="1">
            <a:spLocks noGrp="1"/>
          </p:cNvSpPr>
          <p:nvPr>
            <p:ph type="subTitle" idx="1"/>
          </p:nvPr>
        </p:nvSpPr>
        <p:spPr>
          <a:xfrm>
            <a:off x="937700" y="3137025"/>
            <a:ext cx="2175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i="1"/>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9" name="Google Shape;219;p22"/>
          <p:cNvSpPr txBox="1">
            <a:spLocks noGrp="1"/>
          </p:cNvSpPr>
          <p:nvPr>
            <p:ph type="subTitle" idx="2"/>
          </p:nvPr>
        </p:nvSpPr>
        <p:spPr>
          <a:xfrm>
            <a:off x="3484422" y="3137025"/>
            <a:ext cx="2175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i="1"/>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 name="Google Shape;220;p22"/>
          <p:cNvSpPr txBox="1">
            <a:spLocks noGrp="1"/>
          </p:cNvSpPr>
          <p:nvPr>
            <p:ph type="subTitle" idx="3"/>
          </p:nvPr>
        </p:nvSpPr>
        <p:spPr>
          <a:xfrm>
            <a:off x="6031150" y="3137025"/>
            <a:ext cx="2175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i="1"/>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2"/>
          <p:cNvSpPr txBox="1">
            <a:spLocks noGrp="1"/>
          </p:cNvSpPr>
          <p:nvPr>
            <p:ph type="subTitle" idx="4"/>
          </p:nvPr>
        </p:nvSpPr>
        <p:spPr>
          <a:xfrm>
            <a:off x="937700" y="3990200"/>
            <a:ext cx="21753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22" name="Google Shape;222;p22"/>
          <p:cNvSpPr txBox="1">
            <a:spLocks noGrp="1"/>
          </p:cNvSpPr>
          <p:nvPr>
            <p:ph type="subTitle" idx="5"/>
          </p:nvPr>
        </p:nvSpPr>
        <p:spPr>
          <a:xfrm>
            <a:off x="3477488" y="3990200"/>
            <a:ext cx="21753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23" name="Google Shape;223;p22"/>
          <p:cNvSpPr txBox="1">
            <a:spLocks noGrp="1"/>
          </p:cNvSpPr>
          <p:nvPr>
            <p:ph type="subTitle" idx="6"/>
          </p:nvPr>
        </p:nvSpPr>
        <p:spPr>
          <a:xfrm>
            <a:off x="6031138" y="3990200"/>
            <a:ext cx="21753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224" name="Google Shape;224;p22"/>
          <p:cNvGrpSpPr/>
          <p:nvPr/>
        </p:nvGrpSpPr>
        <p:grpSpPr>
          <a:xfrm>
            <a:off x="0" y="0"/>
            <a:ext cx="9144000" cy="5171700"/>
            <a:chOff x="0" y="0"/>
            <a:chExt cx="9144000" cy="5171700"/>
          </a:xfrm>
        </p:grpSpPr>
        <p:grpSp>
          <p:nvGrpSpPr>
            <p:cNvPr id="225" name="Google Shape;225;p22"/>
            <p:cNvGrpSpPr/>
            <p:nvPr/>
          </p:nvGrpSpPr>
          <p:grpSpPr>
            <a:xfrm>
              <a:off x="437100" y="0"/>
              <a:ext cx="8269800" cy="5171700"/>
              <a:chOff x="437100" y="0"/>
              <a:chExt cx="8269800" cy="5171700"/>
            </a:xfrm>
          </p:grpSpPr>
          <p:cxnSp>
            <p:nvCxnSpPr>
              <p:cNvPr id="226" name="Google Shape;226;p22"/>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22"/>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22"/>
            <p:cNvGrpSpPr/>
            <p:nvPr/>
          </p:nvGrpSpPr>
          <p:grpSpPr>
            <a:xfrm>
              <a:off x="0" y="336600"/>
              <a:ext cx="9144000" cy="4459800"/>
              <a:chOff x="6925" y="336600"/>
              <a:chExt cx="9144000" cy="4459800"/>
            </a:xfrm>
          </p:grpSpPr>
          <p:cxnSp>
            <p:nvCxnSpPr>
              <p:cNvPr id="229" name="Google Shape;229;p22"/>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22"/>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1"/>
        <p:cNvGrpSpPr/>
        <p:nvPr/>
      </p:nvGrpSpPr>
      <p:grpSpPr>
        <a:xfrm>
          <a:off x="0" y="0"/>
          <a:ext cx="0" cy="0"/>
          <a:chOff x="0" y="0"/>
          <a:chExt cx="0" cy="0"/>
        </a:xfrm>
      </p:grpSpPr>
      <p:sp>
        <p:nvSpPr>
          <p:cNvPr id="232" name="Google Shape;232;p23"/>
          <p:cNvSpPr txBox="1">
            <a:spLocks noGrp="1"/>
          </p:cNvSpPr>
          <p:nvPr>
            <p:ph type="subTitle" idx="1"/>
          </p:nvPr>
        </p:nvSpPr>
        <p:spPr>
          <a:xfrm>
            <a:off x="2035350" y="1812288"/>
            <a:ext cx="2406600" cy="41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33" name="Google Shape;233;p23"/>
          <p:cNvSpPr txBox="1">
            <a:spLocks noGrp="1"/>
          </p:cNvSpPr>
          <p:nvPr>
            <p:ph type="subTitle" idx="2"/>
          </p:nvPr>
        </p:nvSpPr>
        <p:spPr>
          <a:xfrm>
            <a:off x="2035350" y="3213351"/>
            <a:ext cx="2406600" cy="41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34" name="Google Shape;234;p23"/>
          <p:cNvSpPr txBox="1">
            <a:spLocks noGrp="1"/>
          </p:cNvSpPr>
          <p:nvPr>
            <p:ph type="subTitle" idx="3"/>
          </p:nvPr>
        </p:nvSpPr>
        <p:spPr>
          <a:xfrm>
            <a:off x="6017425" y="1812287"/>
            <a:ext cx="2406600" cy="41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35" name="Google Shape;235;p23"/>
          <p:cNvSpPr txBox="1">
            <a:spLocks noGrp="1"/>
          </p:cNvSpPr>
          <p:nvPr>
            <p:ph type="subTitle" idx="4"/>
          </p:nvPr>
        </p:nvSpPr>
        <p:spPr>
          <a:xfrm>
            <a:off x="6017425" y="3213351"/>
            <a:ext cx="2406600" cy="41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36" name="Google Shape;236;p23"/>
          <p:cNvSpPr txBox="1">
            <a:spLocks noGrp="1"/>
          </p:cNvSpPr>
          <p:nvPr>
            <p:ph type="title"/>
          </p:nvPr>
        </p:nvSpPr>
        <p:spPr>
          <a:xfrm>
            <a:off x="720000" y="446391"/>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37" name="Google Shape;237;p23"/>
          <p:cNvSpPr txBox="1">
            <a:spLocks noGrp="1"/>
          </p:cNvSpPr>
          <p:nvPr>
            <p:ph type="subTitle" idx="5"/>
          </p:nvPr>
        </p:nvSpPr>
        <p:spPr>
          <a:xfrm>
            <a:off x="2035350" y="2191829"/>
            <a:ext cx="2406600" cy="49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3"/>
          <p:cNvSpPr txBox="1">
            <a:spLocks noGrp="1"/>
          </p:cNvSpPr>
          <p:nvPr>
            <p:ph type="subTitle" idx="6"/>
          </p:nvPr>
        </p:nvSpPr>
        <p:spPr>
          <a:xfrm>
            <a:off x="6017425" y="2191830"/>
            <a:ext cx="2406600" cy="49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9" name="Google Shape;239;p23"/>
          <p:cNvSpPr txBox="1">
            <a:spLocks noGrp="1"/>
          </p:cNvSpPr>
          <p:nvPr>
            <p:ph type="subTitle" idx="7"/>
          </p:nvPr>
        </p:nvSpPr>
        <p:spPr>
          <a:xfrm>
            <a:off x="2035350" y="3592904"/>
            <a:ext cx="2406600" cy="49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23"/>
          <p:cNvSpPr txBox="1">
            <a:spLocks noGrp="1"/>
          </p:cNvSpPr>
          <p:nvPr>
            <p:ph type="subTitle" idx="8"/>
          </p:nvPr>
        </p:nvSpPr>
        <p:spPr>
          <a:xfrm>
            <a:off x="6017425" y="3592905"/>
            <a:ext cx="2406600" cy="49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45" name="Google Shape;245;p23"/>
          <p:cNvGrpSpPr/>
          <p:nvPr/>
        </p:nvGrpSpPr>
        <p:grpSpPr>
          <a:xfrm>
            <a:off x="0" y="336600"/>
            <a:ext cx="9144000" cy="4459800"/>
            <a:chOff x="6925" y="336600"/>
            <a:chExt cx="9144000" cy="4459800"/>
          </a:xfrm>
        </p:grpSpPr>
        <p:cxnSp>
          <p:nvCxnSpPr>
            <p:cNvPr id="246" name="Google Shape;246;p23"/>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3"/>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65"/>
        <p:cNvGrpSpPr/>
        <p:nvPr/>
      </p:nvGrpSpPr>
      <p:grpSpPr>
        <a:xfrm>
          <a:off x="0" y="0"/>
          <a:ext cx="0" cy="0"/>
          <a:chOff x="0" y="0"/>
          <a:chExt cx="0" cy="0"/>
        </a:xfrm>
      </p:grpSpPr>
      <p:sp>
        <p:nvSpPr>
          <p:cNvPr id="266" name="Google Shape;266;p25"/>
          <p:cNvSpPr txBox="1">
            <a:spLocks noGrp="1"/>
          </p:cNvSpPr>
          <p:nvPr>
            <p:ph type="title"/>
          </p:nvPr>
        </p:nvSpPr>
        <p:spPr>
          <a:xfrm>
            <a:off x="720000" y="446413"/>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67" name="Google Shape;267;p25"/>
          <p:cNvSpPr txBox="1">
            <a:spLocks noGrp="1"/>
          </p:cNvSpPr>
          <p:nvPr>
            <p:ph type="subTitle" idx="1"/>
          </p:nvPr>
        </p:nvSpPr>
        <p:spPr>
          <a:xfrm>
            <a:off x="971200" y="2034319"/>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8" name="Google Shape;268;p25"/>
          <p:cNvSpPr txBox="1">
            <a:spLocks noGrp="1"/>
          </p:cNvSpPr>
          <p:nvPr>
            <p:ph type="subTitle" idx="2"/>
          </p:nvPr>
        </p:nvSpPr>
        <p:spPr>
          <a:xfrm>
            <a:off x="3482875" y="2034319"/>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9" name="Google Shape;269;p25"/>
          <p:cNvSpPr txBox="1">
            <a:spLocks noGrp="1"/>
          </p:cNvSpPr>
          <p:nvPr>
            <p:ph type="subTitle" idx="3"/>
          </p:nvPr>
        </p:nvSpPr>
        <p:spPr>
          <a:xfrm>
            <a:off x="971200" y="3818330"/>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0" name="Google Shape;270;p25"/>
          <p:cNvSpPr txBox="1">
            <a:spLocks noGrp="1"/>
          </p:cNvSpPr>
          <p:nvPr>
            <p:ph type="subTitle" idx="4"/>
          </p:nvPr>
        </p:nvSpPr>
        <p:spPr>
          <a:xfrm>
            <a:off x="3482875" y="3818330"/>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1" name="Google Shape;271;p25"/>
          <p:cNvSpPr txBox="1">
            <a:spLocks noGrp="1"/>
          </p:cNvSpPr>
          <p:nvPr>
            <p:ph type="subTitle" idx="5"/>
          </p:nvPr>
        </p:nvSpPr>
        <p:spPr>
          <a:xfrm>
            <a:off x="5994522" y="2034319"/>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2" name="Google Shape;272;p25"/>
          <p:cNvSpPr txBox="1">
            <a:spLocks noGrp="1"/>
          </p:cNvSpPr>
          <p:nvPr>
            <p:ph type="subTitle" idx="6"/>
          </p:nvPr>
        </p:nvSpPr>
        <p:spPr>
          <a:xfrm>
            <a:off x="5994522" y="3818330"/>
            <a:ext cx="2178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73" name="Google Shape;273;p25"/>
          <p:cNvGrpSpPr/>
          <p:nvPr/>
        </p:nvGrpSpPr>
        <p:grpSpPr>
          <a:xfrm>
            <a:off x="1382934" y="4513500"/>
            <a:ext cx="6919523" cy="157775"/>
            <a:chOff x="736300" y="4355725"/>
            <a:chExt cx="3755100" cy="157775"/>
          </a:xfrm>
        </p:grpSpPr>
        <p:cxnSp>
          <p:nvCxnSpPr>
            <p:cNvPr id="274" name="Google Shape;274;p25"/>
            <p:cNvCxnSpPr/>
            <p:nvPr/>
          </p:nvCxnSpPr>
          <p:spPr>
            <a:xfrm>
              <a:off x="736300" y="4513500"/>
              <a:ext cx="37551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25"/>
            <p:cNvCxnSpPr/>
            <p:nvPr/>
          </p:nvCxnSpPr>
          <p:spPr>
            <a:xfrm>
              <a:off x="736300" y="4355725"/>
              <a:ext cx="3755100" cy="0"/>
            </a:xfrm>
            <a:prstGeom prst="straightConnector1">
              <a:avLst/>
            </a:prstGeom>
            <a:noFill/>
            <a:ln w="19050" cap="flat" cmpd="sng">
              <a:solidFill>
                <a:schemeClr val="lt2"/>
              </a:solidFill>
              <a:prstDash val="solid"/>
              <a:round/>
              <a:headEnd type="none" w="med" len="med"/>
              <a:tailEnd type="none" w="med" len="med"/>
            </a:ln>
          </p:spPr>
        </p:cxnSp>
      </p:grpSp>
      <p:sp>
        <p:nvSpPr>
          <p:cNvPr id="276" name="Google Shape;276;p25"/>
          <p:cNvSpPr txBox="1">
            <a:spLocks noGrp="1"/>
          </p:cNvSpPr>
          <p:nvPr>
            <p:ph type="subTitle" idx="7"/>
          </p:nvPr>
        </p:nvSpPr>
        <p:spPr>
          <a:xfrm>
            <a:off x="971200" y="1522102"/>
            <a:ext cx="21783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77" name="Google Shape;277;p25"/>
          <p:cNvSpPr txBox="1">
            <a:spLocks noGrp="1"/>
          </p:cNvSpPr>
          <p:nvPr>
            <p:ph type="subTitle" idx="8"/>
          </p:nvPr>
        </p:nvSpPr>
        <p:spPr>
          <a:xfrm>
            <a:off x="3482875" y="1522102"/>
            <a:ext cx="21783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78" name="Google Shape;278;p25"/>
          <p:cNvSpPr txBox="1">
            <a:spLocks noGrp="1"/>
          </p:cNvSpPr>
          <p:nvPr>
            <p:ph type="subTitle" idx="9"/>
          </p:nvPr>
        </p:nvSpPr>
        <p:spPr>
          <a:xfrm>
            <a:off x="5994550" y="1522102"/>
            <a:ext cx="21783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79" name="Google Shape;279;p25"/>
          <p:cNvSpPr txBox="1">
            <a:spLocks noGrp="1"/>
          </p:cNvSpPr>
          <p:nvPr>
            <p:ph type="subTitle" idx="13"/>
          </p:nvPr>
        </p:nvSpPr>
        <p:spPr>
          <a:xfrm>
            <a:off x="971200" y="3306113"/>
            <a:ext cx="21783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80" name="Google Shape;280;p25"/>
          <p:cNvSpPr txBox="1">
            <a:spLocks noGrp="1"/>
          </p:cNvSpPr>
          <p:nvPr>
            <p:ph type="subTitle" idx="14"/>
          </p:nvPr>
        </p:nvSpPr>
        <p:spPr>
          <a:xfrm>
            <a:off x="3482875" y="3306108"/>
            <a:ext cx="23286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281" name="Google Shape;281;p25"/>
          <p:cNvSpPr txBox="1">
            <a:spLocks noGrp="1"/>
          </p:cNvSpPr>
          <p:nvPr>
            <p:ph type="subTitle" idx="15"/>
          </p:nvPr>
        </p:nvSpPr>
        <p:spPr>
          <a:xfrm>
            <a:off x="5994550" y="3306113"/>
            <a:ext cx="21783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grpSp>
        <p:nvGrpSpPr>
          <p:cNvPr id="286" name="Google Shape;286;p25"/>
          <p:cNvGrpSpPr/>
          <p:nvPr/>
        </p:nvGrpSpPr>
        <p:grpSpPr>
          <a:xfrm>
            <a:off x="0" y="341850"/>
            <a:ext cx="9144000" cy="4459800"/>
            <a:chOff x="6925" y="336600"/>
            <a:chExt cx="9144000" cy="4459800"/>
          </a:xfrm>
        </p:grpSpPr>
        <p:cxnSp>
          <p:nvCxnSpPr>
            <p:cNvPr id="287" name="Google Shape;287;p25"/>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88" name="Google Shape;288;p25"/>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1725225"/>
            <a:ext cx="3739200" cy="1791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1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62900" y="431020"/>
            <a:ext cx="1056900" cy="968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5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720000" y="3919173"/>
            <a:ext cx="2498700" cy="59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0" name="Google Shape;20;p3"/>
          <p:cNvGrpSpPr/>
          <p:nvPr/>
        </p:nvGrpSpPr>
        <p:grpSpPr>
          <a:xfrm>
            <a:off x="-400" y="0"/>
            <a:ext cx="9151600" cy="5171700"/>
            <a:chOff x="-400" y="0"/>
            <a:chExt cx="9151600" cy="5171700"/>
          </a:xfrm>
        </p:grpSpPr>
        <p:cxnSp>
          <p:nvCxnSpPr>
            <p:cNvPr id="21" name="Google Shape;21;p3"/>
            <p:cNvCxnSpPr/>
            <p:nvPr/>
          </p:nvCxnSpPr>
          <p:spPr>
            <a:xfrm>
              <a:off x="0" y="340490"/>
              <a:ext cx="9151200" cy="0"/>
            </a:xfrm>
            <a:prstGeom prst="straightConnector1">
              <a:avLst/>
            </a:prstGeom>
            <a:noFill/>
            <a:ln w="9525" cap="flat" cmpd="sng">
              <a:solidFill>
                <a:srgbClr val="CC0000"/>
              </a:solidFill>
              <a:prstDash val="solid"/>
              <a:round/>
              <a:headEnd type="none" w="med" len="med"/>
              <a:tailEnd type="none" w="med" len="med"/>
            </a:ln>
          </p:spPr>
        </p:cxnSp>
        <p:cxnSp>
          <p:nvCxnSpPr>
            <p:cNvPr id="22" name="Google Shape;22;p3"/>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23" name="Google Shape;23;p3"/>
            <p:cNvCxnSpPr/>
            <p:nvPr/>
          </p:nvCxnSpPr>
          <p:spPr>
            <a:xfrm>
              <a:off x="528005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3"/>
            <p:cNvCxnSpPr/>
            <p:nvPr/>
          </p:nvCxnSpPr>
          <p:spPr>
            <a:xfrm>
              <a:off x="-400" y="4796400"/>
              <a:ext cx="91512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CUSTOM_6_1">
    <p:spTree>
      <p:nvGrpSpPr>
        <p:cNvPr id="1" name="Shape 289"/>
        <p:cNvGrpSpPr/>
        <p:nvPr/>
      </p:nvGrpSpPr>
      <p:grpSpPr>
        <a:xfrm>
          <a:off x="0" y="0"/>
          <a:ext cx="0" cy="0"/>
          <a:chOff x="0" y="0"/>
          <a:chExt cx="0" cy="0"/>
        </a:xfrm>
      </p:grpSpPr>
      <p:grpSp>
        <p:nvGrpSpPr>
          <p:cNvPr id="294" name="Google Shape;294;p26"/>
          <p:cNvGrpSpPr/>
          <p:nvPr/>
        </p:nvGrpSpPr>
        <p:grpSpPr>
          <a:xfrm>
            <a:off x="6925" y="336600"/>
            <a:ext cx="9144000" cy="4459800"/>
            <a:chOff x="6925" y="336600"/>
            <a:chExt cx="9144000" cy="4459800"/>
          </a:xfrm>
        </p:grpSpPr>
        <p:cxnSp>
          <p:nvCxnSpPr>
            <p:cNvPr id="295" name="Google Shape;295;p26"/>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96" name="Google Shape;296;p26"/>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
        <p:nvSpPr>
          <p:cNvPr id="297" name="Google Shape;297;p26"/>
          <p:cNvSpPr txBox="1">
            <a:spLocks noGrp="1"/>
          </p:cNvSpPr>
          <p:nvPr>
            <p:ph type="title"/>
          </p:nvPr>
        </p:nvSpPr>
        <p:spPr>
          <a:xfrm>
            <a:off x="720000" y="446391"/>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98" name="Google Shape;298;p26"/>
          <p:cNvSpPr txBox="1">
            <a:spLocks noGrp="1"/>
          </p:cNvSpPr>
          <p:nvPr>
            <p:ph type="subTitle" idx="1"/>
          </p:nvPr>
        </p:nvSpPr>
        <p:spPr>
          <a:xfrm>
            <a:off x="2103363" y="3890428"/>
            <a:ext cx="2192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9" name="Google Shape;299;p26"/>
          <p:cNvSpPr txBox="1">
            <a:spLocks noGrp="1"/>
          </p:cNvSpPr>
          <p:nvPr>
            <p:ph type="subTitle" idx="2"/>
          </p:nvPr>
        </p:nvSpPr>
        <p:spPr>
          <a:xfrm>
            <a:off x="5887175" y="3890428"/>
            <a:ext cx="2192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26"/>
          <p:cNvSpPr txBox="1">
            <a:spLocks noGrp="1"/>
          </p:cNvSpPr>
          <p:nvPr>
            <p:ph type="subTitle" idx="3"/>
          </p:nvPr>
        </p:nvSpPr>
        <p:spPr>
          <a:xfrm>
            <a:off x="2103363" y="3505122"/>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301" name="Google Shape;301;p26"/>
          <p:cNvSpPr txBox="1">
            <a:spLocks noGrp="1"/>
          </p:cNvSpPr>
          <p:nvPr>
            <p:ph type="subTitle" idx="4"/>
          </p:nvPr>
        </p:nvSpPr>
        <p:spPr>
          <a:xfrm>
            <a:off x="5887185" y="3505122"/>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302" name="Google Shape;302;p26"/>
          <p:cNvSpPr txBox="1">
            <a:spLocks noGrp="1"/>
          </p:cNvSpPr>
          <p:nvPr>
            <p:ph type="subTitle" idx="5"/>
          </p:nvPr>
        </p:nvSpPr>
        <p:spPr>
          <a:xfrm>
            <a:off x="2103363" y="2845958"/>
            <a:ext cx="2192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3" name="Google Shape;303;p26"/>
          <p:cNvSpPr txBox="1">
            <a:spLocks noGrp="1"/>
          </p:cNvSpPr>
          <p:nvPr>
            <p:ph type="subTitle" idx="6"/>
          </p:nvPr>
        </p:nvSpPr>
        <p:spPr>
          <a:xfrm>
            <a:off x="5887175" y="2845958"/>
            <a:ext cx="2192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4" name="Google Shape;304;p26"/>
          <p:cNvSpPr txBox="1">
            <a:spLocks noGrp="1"/>
          </p:cNvSpPr>
          <p:nvPr>
            <p:ph type="subTitle" idx="7"/>
          </p:nvPr>
        </p:nvSpPr>
        <p:spPr>
          <a:xfrm>
            <a:off x="2103363" y="2460649"/>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305" name="Google Shape;305;p26"/>
          <p:cNvSpPr txBox="1">
            <a:spLocks noGrp="1"/>
          </p:cNvSpPr>
          <p:nvPr>
            <p:ph type="subTitle" idx="8"/>
          </p:nvPr>
        </p:nvSpPr>
        <p:spPr>
          <a:xfrm>
            <a:off x="5887185" y="2460649"/>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306" name="Google Shape;306;p26"/>
          <p:cNvSpPr txBox="1">
            <a:spLocks noGrp="1"/>
          </p:cNvSpPr>
          <p:nvPr>
            <p:ph type="subTitle" idx="9"/>
          </p:nvPr>
        </p:nvSpPr>
        <p:spPr>
          <a:xfrm>
            <a:off x="2103363" y="1846464"/>
            <a:ext cx="21921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7" name="Google Shape;307;p26"/>
          <p:cNvSpPr txBox="1">
            <a:spLocks noGrp="1"/>
          </p:cNvSpPr>
          <p:nvPr>
            <p:ph type="subTitle" idx="13"/>
          </p:nvPr>
        </p:nvSpPr>
        <p:spPr>
          <a:xfrm>
            <a:off x="5887175" y="1846464"/>
            <a:ext cx="21921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8" name="Google Shape;308;p26"/>
          <p:cNvSpPr txBox="1">
            <a:spLocks noGrp="1"/>
          </p:cNvSpPr>
          <p:nvPr>
            <p:ph type="subTitle" idx="14"/>
          </p:nvPr>
        </p:nvSpPr>
        <p:spPr>
          <a:xfrm>
            <a:off x="2103363" y="1461275"/>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
        <p:nvSpPr>
          <p:cNvPr id="309" name="Google Shape;309;p26"/>
          <p:cNvSpPr txBox="1">
            <a:spLocks noGrp="1"/>
          </p:cNvSpPr>
          <p:nvPr>
            <p:ph type="subTitle" idx="15"/>
          </p:nvPr>
        </p:nvSpPr>
        <p:spPr>
          <a:xfrm>
            <a:off x="5887185" y="1461275"/>
            <a:ext cx="2192100" cy="36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dk1"/>
              </a:buClr>
              <a:buSzPts val="2200"/>
              <a:buFont typeface="Alata"/>
              <a:buNone/>
              <a:defRPr sz="2200" b="1">
                <a:solidFill>
                  <a:schemeClr val="dk1"/>
                </a:solidFill>
                <a:latin typeface="Alata"/>
                <a:ea typeface="Alata"/>
                <a:cs typeface="Alata"/>
                <a:sym typeface="Alata"/>
              </a:defRPr>
            </a:lvl2pPr>
            <a:lvl3pPr lvl="2"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3pPr>
            <a:lvl4pPr lvl="3"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4pPr>
            <a:lvl5pPr lvl="4"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5pPr>
            <a:lvl6pPr lvl="5"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6pPr>
            <a:lvl7pPr lvl="6"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7pPr>
            <a:lvl8pPr lvl="7" algn="ctr" rtl="0">
              <a:spcBef>
                <a:spcPts val="1600"/>
              </a:spcBef>
              <a:spcAft>
                <a:spcPts val="0"/>
              </a:spcAft>
              <a:buClr>
                <a:schemeClr val="dk1"/>
              </a:buClr>
              <a:buSzPts val="2200"/>
              <a:buFont typeface="Alata"/>
              <a:buNone/>
              <a:defRPr sz="2200" b="1">
                <a:solidFill>
                  <a:schemeClr val="dk1"/>
                </a:solidFill>
                <a:latin typeface="Alata"/>
                <a:ea typeface="Alata"/>
                <a:cs typeface="Alata"/>
                <a:sym typeface="Alata"/>
              </a:defRPr>
            </a:lvl8pPr>
            <a:lvl9pPr lvl="8" algn="ctr" rtl="0">
              <a:spcBef>
                <a:spcPts val="1600"/>
              </a:spcBef>
              <a:spcAft>
                <a:spcPts val="1600"/>
              </a:spcAft>
              <a:buClr>
                <a:schemeClr val="dk1"/>
              </a:buClr>
              <a:buSzPts val="2200"/>
              <a:buFont typeface="Alata"/>
              <a:buNone/>
              <a:defRPr sz="2200" b="1">
                <a:solidFill>
                  <a:schemeClr val="dk1"/>
                </a:solidFill>
                <a:latin typeface="Alata"/>
                <a:ea typeface="Alata"/>
                <a:cs typeface="Alata"/>
                <a:sym typeface="Alat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310"/>
        <p:cNvGrpSpPr/>
        <p:nvPr/>
      </p:nvGrpSpPr>
      <p:grpSpPr>
        <a:xfrm>
          <a:off x="0" y="0"/>
          <a:ext cx="0" cy="0"/>
          <a:chOff x="0" y="0"/>
          <a:chExt cx="0" cy="0"/>
        </a:xfrm>
      </p:grpSpPr>
      <p:sp>
        <p:nvSpPr>
          <p:cNvPr id="311" name="Google Shape;311;p27"/>
          <p:cNvSpPr txBox="1">
            <a:spLocks noGrp="1"/>
          </p:cNvSpPr>
          <p:nvPr>
            <p:ph type="subTitle" idx="1"/>
          </p:nvPr>
        </p:nvSpPr>
        <p:spPr>
          <a:xfrm>
            <a:off x="799575" y="1475892"/>
            <a:ext cx="3286800" cy="3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312" name="Google Shape;312;p27"/>
          <p:cNvSpPr txBox="1">
            <a:spLocks noGrp="1"/>
          </p:cNvSpPr>
          <p:nvPr>
            <p:ph type="subTitle" idx="2"/>
          </p:nvPr>
        </p:nvSpPr>
        <p:spPr>
          <a:xfrm>
            <a:off x="799658" y="2476954"/>
            <a:ext cx="3286800" cy="3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313" name="Google Shape;313;p27"/>
          <p:cNvSpPr txBox="1">
            <a:spLocks noGrp="1"/>
          </p:cNvSpPr>
          <p:nvPr>
            <p:ph type="subTitle" idx="3"/>
          </p:nvPr>
        </p:nvSpPr>
        <p:spPr>
          <a:xfrm>
            <a:off x="799616" y="3478017"/>
            <a:ext cx="3286800" cy="3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200"/>
              <a:buFont typeface="Alata"/>
              <a:buNone/>
              <a:defRPr sz="2200" b="1">
                <a:solidFill>
                  <a:schemeClr val="dk1"/>
                </a:solidFill>
                <a:latin typeface="Poppins"/>
                <a:ea typeface="Poppins"/>
                <a:cs typeface="Poppins"/>
                <a:sym typeface="Poppins"/>
              </a:defRPr>
            </a:lvl1pPr>
            <a:lvl2pPr lvl="1" algn="ctr" rtl="0">
              <a:spcBef>
                <a:spcPts val="0"/>
              </a:spcBef>
              <a:spcAft>
                <a:spcPts val="0"/>
              </a:spcAft>
              <a:buClr>
                <a:schemeClr val="lt2"/>
              </a:buClr>
              <a:buSzPts val="2200"/>
              <a:buFont typeface="Alata"/>
              <a:buNone/>
              <a:defRPr sz="2200" b="1">
                <a:solidFill>
                  <a:schemeClr val="lt2"/>
                </a:solidFill>
                <a:latin typeface="Alata"/>
                <a:ea typeface="Alata"/>
                <a:cs typeface="Alata"/>
                <a:sym typeface="Alata"/>
              </a:defRPr>
            </a:lvl2pPr>
            <a:lvl3pPr lvl="2"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3pPr>
            <a:lvl4pPr lvl="3"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4pPr>
            <a:lvl5pPr lvl="4"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5pPr>
            <a:lvl6pPr lvl="5"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6pPr>
            <a:lvl7pPr lvl="6"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7pPr>
            <a:lvl8pPr lvl="7" algn="ctr" rtl="0">
              <a:spcBef>
                <a:spcPts val="1600"/>
              </a:spcBef>
              <a:spcAft>
                <a:spcPts val="0"/>
              </a:spcAft>
              <a:buClr>
                <a:schemeClr val="lt2"/>
              </a:buClr>
              <a:buSzPts val="2200"/>
              <a:buFont typeface="Alata"/>
              <a:buNone/>
              <a:defRPr sz="2200" b="1">
                <a:solidFill>
                  <a:schemeClr val="lt2"/>
                </a:solidFill>
                <a:latin typeface="Alata"/>
                <a:ea typeface="Alata"/>
                <a:cs typeface="Alata"/>
                <a:sym typeface="Alata"/>
              </a:defRPr>
            </a:lvl8pPr>
            <a:lvl9pPr lvl="8" algn="ctr" rtl="0">
              <a:spcBef>
                <a:spcPts val="1600"/>
              </a:spcBef>
              <a:spcAft>
                <a:spcPts val="1600"/>
              </a:spcAft>
              <a:buClr>
                <a:schemeClr val="lt2"/>
              </a:buClr>
              <a:buSzPts val="2200"/>
              <a:buFont typeface="Alata"/>
              <a:buNone/>
              <a:defRPr sz="2200" b="1">
                <a:solidFill>
                  <a:schemeClr val="lt2"/>
                </a:solidFill>
                <a:latin typeface="Alata"/>
                <a:ea typeface="Alata"/>
                <a:cs typeface="Alata"/>
                <a:sym typeface="Alata"/>
              </a:defRPr>
            </a:lvl9pPr>
          </a:lstStyle>
          <a:p>
            <a:endParaRPr/>
          </a:p>
        </p:txBody>
      </p:sp>
      <p:sp>
        <p:nvSpPr>
          <p:cNvPr id="314" name="Google Shape;314;p27"/>
          <p:cNvSpPr txBox="1">
            <a:spLocks noGrp="1"/>
          </p:cNvSpPr>
          <p:nvPr>
            <p:ph type="subTitle" idx="4"/>
          </p:nvPr>
        </p:nvSpPr>
        <p:spPr>
          <a:xfrm>
            <a:off x="799658" y="1942873"/>
            <a:ext cx="3286800" cy="42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27"/>
          <p:cNvSpPr txBox="1">
            <a:spLocks noGrp="1"/>
          </p:cNvSpPr>
          <p:nvPr>
            <p:ph type="subTitle" idx="5"/>
          </p:nvPr>
        </p:nvSpPr>
        <p:spPr>
          <a:xfrm>
            <a:off x="799612" y="2943936"/>
            <a:ext cx="3286800" cy="42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6" name="Google Shape;316;p27"/>
          <p:cNvSpPr txBox="1">
            <a:spLocks noGrp="1"/>
          </p:cNvSpPr>
          <p:nvPr>
            <p:ph type="subTitle" idx="6"/>
          </p:nvPr>
        </p:nvSpPr>
        <p:spPr>
          <a:xfrm>
            <a:off x="799618" y="3944999"/>
            <a:ext cx="3286800" cy="42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7" name="Google Shape;317;p27"/>
          <p:cNvSpPr txBox="1">
            <a:spLocks noGrp="1"/>
          </p:cNvSpPr>
          <p:nvPr>
            <p:ph type="title" hasCustomPrompt="1"/>
          </p:nvPr>
        </p:nvSpPr>
        <p:spPr>
          <a:xfrm>
            <a:off x="7250150" y="1834961"/>
            <a:ext cx="11739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18" name="Google Shape;318;p27"/>
          <p:cNvSpPr txBox="1">
            <a:spLocks noGrp="1"/>
          </p:cNvSpPr>
          <p:nvPr>
            <p:ph type="title" idx="7" hasCustomPrompt="1"/>
          </p:nvPr>
        </p:nvSpPr>
        <p:spPr>
          <a:xfrm>
            <a:off x="7250150" y="2836011"/>
            <a:ext cx="11739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19" name="Google Shape;319;p27"/>
          <p:cNvSpPr txBox="1">
            <a:spLocks noGrp="1"/>
          </p:cNvSpPr>
          <p:nvPr>
            <p:ph type="title" idx="8" hasCustomPrompt="1"/>
          </p:nvPr>
        </p:nvSpPr>
        <p:spPr>
          <a:xfrm>
            <a:off x="7250150" y="3837061"/>
            <a:ext cx="11739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0" name="Google Shape;320;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325" name="Google Shape;325;p27"/>
          <p:cNvGrpSpPr/>
          <p:nvPr/>
        </p:nvGrpSpPr>
        <p:grpSpPr>
          <a:xfrm>
            <a:off x="0" y="336600"/>
            <a:ext cx="9144000" cy="4459800"/>
            <a:chOff x="6925" y="336600"/>
            <a:chExt cx="9144000" cy="4459800"/>
          </a:xfrm>
        </p:grpSpPr>
        <p:cxnSp>
          <p:nvCxnSpPr>
            <p:cNvPr id="326" name="Google Shape;326;p27"/>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7"/>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_2">
    <p:spTree>
      <p:nvGrpSpPr>
        <p:cNvPr id="1" name="Shape 329"/>
        <p:cNvGrpSpPr/>
        <p:nvPr/>
      </p:nvGrpSpPr>
      <p:grpSpPr>
        <a:xfrm>
          <a:off x="0" y="0"/>
          <a:ext cx="0" cy="0"/>
          <a:chOff x="0" y="0"/>
          <a:chExt cx="0" cy="0"/>
        </a:xfrm>
      </p:grpSpPr>
      <p:sp>
        <p:nvSpPr>
          <p:cNvPr id="330" name="Google Shape;330;p28"/>
          <p:cNvSpPr txBox="1">
            <a:spLocks noGrp="1"/>
          </p:cNvSpPr>
          <p:nvPr>
            <p:ph type="title" hasCustomPrompt="1"/>
          </p:nvPr>
        </p:nvSpPr>
        <p:spPr>
          <a:xfrm>
            <a:off x="4206810" y="767825"/>
            <a:ext cx="4164600" cy="66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1" name="Google Shape;331;p28"/>
          <p:cNvSpPr txBox="1">
            <a:spLocks noGrp="1"/>
          </p:cNvSpPr>
          <p:nvPr>
            <p:ph type="subTitle" idx="1"/>
          </p:nvPr>
        </p:nvSpPr>
        <p:spPr>
          <a:xfrm>
            <a:off x="4206799" y="1476797"/>
            <a:ext cx="4164600" cy="31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2" name="Google Shape;332;p28"/>
          <p:cNvSpPr txBox="1">
            <a:spLocks noGrp="1"/>
          </p:cNvSpPr>
          <p:nvPr>
            <p:ph type="title" idx="2" hasCustomPrompt="1"/>
          </p:nvPr>
        </p:nvSpPr>
        <p:spPr>
          <a:xfrm>
            <a:off x="4206810" y="1975696"/>
            <a:ext cx="4164600" cy="66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3" name="Google Shape;333;p28"/>
          <p:cNvSpPr txBox="1">
            <a:spLocks noGrp="1"/>
          </p:cNvSpPr>
          <p:nvPr>
            <p:ph type="subTitle" idx="3"/>
          </p:nvPr>
        </p:nvSpPr>
        <p:spPr>
          <a:xfrm>
            <a:off x="4206799" y="2684664"/>
            <a:ext cx="4164600" cy="31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4" name="Google Shape;334;p28"/>
          <p:cNvSpPr txBox="1">
            <a:spLocks noGrp="1"/>
          </p:cNvSpPr>
          <p:nvPr>
            <p:ph type="title" idx="4" hasCustomPrompt="1"/>
          </p:nvPr>
        </p:nvSpPr>
        <p:spPr>
          <a:xfrm>
            <a:off x="4206810" y="3210741"/>
            <a:ext cx="4164600" cy="66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5" name="Google Shape;335;p28"/>
          <p:cNvSpPr txBox="1">
            <a:spLocks noGrp="1"/>
          </p:cNvSpPr>
          <p:nvPr>
            <p:ph type="subTitle" idx="5"/>
          </p:nvPr>
        </p:nvSpPr>
        <p:spPr>
          <a:xfrm>
            <a:off x="4206799" y="3920200"/>
            <a:ext cx="4164600" cy="31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337" name="Google Shape;337;p28"/>
          <p:cNvGrpSpPr/>
          <p:nvPr/>
        </p:nvGrpSpPr>
        <p:grpSpPr>
          <a:xfrm>
            <a:off x="0" y="336600"/>
            <a:ext cx="9144000" cy="4459800"/>
            <a:chOff x="6925" y="336600"/>
            <a:chExt cx="9144000" cy="4459800"/>
          </a:xfrm>
        </p:grpSpPr>
        <p:cxnSp>
          <p:nvCxnSpPr>
            <p:cNvPr id="338" name="Google Shape;338;p28"/>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28"/>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43"/>
        <p:cNvGrpSpPr/>
        <p:nvPr/>
      </p:nvGrpSpPr>
      <p:grpSpPr>
        <a:xfrm>
          <a:off x="0" y="0"/>
          <a:ext cx="0" cy="0"/>
          <a:chOff x="0" y="0"/>
          <a:chExt cx="0" cy="0"/>
        </a:xfrm>
      </p:grpSpPr>
      <p:sp>
        <p:nvSpPr>
          <p:cNvPr id="344" name="Google Shape;344;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349" name="Google Shape;349;p29"/>
          <p:cNvGrpSpPr/>
          <p:nvPr/>
        </p:nvGrpSpPr>
        <p:grpSpPr>
          <a:xfrm>
            <a:off x="0" y="336600"/>
            <a:ext cx="9144000" cy="4459800"/>
            <a:chOff x="6925" y="336600"/>
            <a:chExt cx="9144000" cy="4459800"/>
          </a:xfrm>
        </p:grpSpPr>
        <p:cxnSp>
          <p:nvCxnSpPr>
            <p:cNvPr id="350" name="Google Shape;350;p29"/>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1" name="Google Shape;351;p29"/>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
    <p:bg>
      <p:bgPr>
        <a:solidFill>
          <a:schemeClr val="accent6"/>
        </a:solidFill>
        <a:effectLst/>
      </p:bgPr>
    </p:bg>
    <p:spTree>
      <p:nvGrpSpPr>
        <p:cNvPr id="1" name="Shape 352"/>
        <p:cNvGrpSpPr/>
        <p:nvPr/>
      </p:nvGrpSpPr>
      <p:grpSpPr>
        <a:xfrm>
          <a:off x="0" y="0"/>
          <a:ext cx="0" cy="0"/>
          <a:chOff x="0" y="0"/>
          <a:chExt cx="0" cy="0"/>
        </a:xfrm>
      </p:grpSpPr>
      <p:sp>
        <p:nvSpPr>
          <p:cNvPr id="353" name="Google Shape;353;p30"/>
          <p:cNvSpPr txBox="1">
            <a:spLocks noGrp="1"/>
          </p:cNvSpPr>
          <p:nvPr>
            <p:ph type="title"/>
          </p:nvPr>
        </p:nvSpPr>
        <p:spPr>
          <a:xfrm>
            <a:off x="720000" y="379027"/>
            <a:ext cx="4213200" cy="8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400"/>
              <a:buNone/>
              <a:defRPr sz="6000"/>
            </a:lvl1pPr>
            <a:lvl2pPr lvl="1" algn="ctr" rtl="0">
              <a:spcBef>
                <a:spcPts val="0"/>
              </a:spcBef>
              <a:spcAft>
                <a:spcPts val="0"/>
              </a:spcAft>
              <a:buClr>
                <a:schemeClr val="lt1"/>
              </a:buClr>
              <a:buSzPts val="3400"/>
              <a:buNone/>
              <a:defRPr>
                <a:solidFill>
                  <a:schemeClr val="lt1"/>
                </a:solidFill>
              </a:defRPr>
            </a:lvl2pPr>
            <a:lvl3pPr lvl="2" algn="ctr" rtl="0">
              <a:spcBef>
                <a:spcPts val="0"/>
              </a:spcBef>
              <a:spcAft>
                <a:spcPts val="0"/>
              </a:spcAft>
              <a:buClr>
                <a:schemeClr val="lt1"/>
              </a:buClr>
              <a:buSzPts val="3400"/>
              <a:buNone/>
              <a:defRPr>
                <a:solidFill>
                  <a:schemeClr val="lt1"/>
                </a:solidFill>
              </a:defRPr>
            </a:lvl3pPr>
            <a:lvl4pPr lvl="3" algn="ctr" rtl="0">
              <a:spcBef>
                <a:spcPts val="0"/>
              </a:spcBef>
              <a:spcAft>
                <a:spcPts val="0"/>
              </a:spcAft>
              <a:buClr>
                <a:schemeClr val="lt1"/>
              </a:buClr>
              <a:buSzPts val="3400"/>
              <a:buNone/>
              <a:defRPr>
                <a:solidFill>
                  <a:schemeClr val="lt1"/>
                </a:solidFill>
              </a:defRPr>
            </a:lvl4pPr>
            <a:lvl5pPr lvl="4" algn="ctr" rtl="0">
              <a:spcBef>
                <a:spcPts val="0"/>
              </a:spcBef>
              <a:spcAft>
                <a:spcPts val="0"/>
              </a:spcAft>
              <a:buClr>
                <a:schemeClr val="lt1"/>
              </a:buClr>
              <a:buSzPts val="3400"/>
              <a:buNone/>
              <a:defRPr>
                <a:solidFill>
                  <a:schemeClr val="lt1"/>
                </a:solidFill>
              </a:defRPr>
            </a:lvl5pPr>
            <a:lvl6pPr lvl="5" algn="ctr" rtl="0">
              <a:spcBef>
                <a:spcPts val="0"/>
              </a:spcBef>
              <a:spcAft>
                <a:spcPts val="0"/>
              </a:spcAft>
              <a:buClr>
                <a:schemeClr val="lt1"/>
              </a:buClr>
              <a:buSzPts val="3400"/>
              <a:buNone/>
              <a:defRPr>
                <a:solidFill>
                  <a:schemeClr val="lt1"/>
                </a:solidFill>
              </a:defRPr>
            </a:lvl6pPr>
            <a:lvl7pPr lvl="6" algn="ctr" rtl="0">
              <a:spcBef>
                <a:spcPts val="0"/>
              </a:spcBef>
              <a:spcAft>
                <a:spcPts val="0"/>
              </a:spcAft>
              <a:buClr>
                <a:schemeClr val="lt1"/>
              </a:buClr>
              <a:buSzPts val="3400"/>
              <a:buNone/>
              <a:defRPr>
                <a:solidFill>
                  <a:schemeClr val="lt1"/>
                </a:solidFill>
              </a:defRPr>
            </a:lvl7pPr>
            <a:lvl8pPr lvl="7" algn="ctr" rtl="0">
              <a:spcBef>
                <a:spcPts val="0"/>
              </a:spcBef>
              <a:spcAft>
                <a:spcPts val="0"/>
              </a:spcAft>
              <a:buClr>
                <a:schemeClr val="lt1"/>
              </a:buClr>
              <a:buSzPts val="3400"/>
              <a:buNone/>
              <a:defRPr>
                <a:solidFill>
                  <a:schemeClr val="lt1"/>
                </a:solidFill>
              </a:defRPr>
            </a:lvl8pPr>
            <a:lvl9pPr lvl="8" algn="ctr" rtl="0">
              <a:spcBef>
                <a:spcPts val="0"/>
              </a:spcBef>
              <a:spcAft>
                <a:spcPts val="0"/>
              </a:spcAft>
              <a:buClr>
                <a:schemeClr val="lt1"/>
              </a:buClr>
              <a:buSzPts val="3400"/>
              <a:buNone/>
              <a:defRPr>
                <a:solidFill>
                  <a:schemeClr val="lt1"/>
                </a:solidFill>
              </a:defRPr>
            </a:lvl9pPr>
          </a:lstStyle>
          <a:p>
            <a:endParaRPr/>
          </a:p>
        </p:txBody>
      </p:sp>
      <p:sp>
        <p:nvSpPr>
          <p:cNvPr id="354" name="Google Shape;354;p30"/>
          <p:cNvSpPr txBox="1">
            <a:spLocks noGrp="1"/>
          </p:cNvSpPr>
          <p:nvPr>
            <p:ph type="subTitle" idx="1"/>
          </p:nvPr>
        </p:nvSpPr>
        <p:spPr>
          <a:xfrm>
            <a:off x="720000" y="1620000"/>
            <a:ext cx="4213200" cy="98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357" name="Google Shape;357;p30"/>
          <p:cNvGrpSpPr/>
          <p:nvPr/>
        </p:nvGrpSpPr>
        <p:grpSpPr>
          <a:xfrm>
            <a:off x="0" y="336600"/>
            <a:ext cx="9151315" cy="4459800"/>
            <a:chOff x="0" y="336600"/>
            <a:chExt cx="9151315" cy="4459800"/>
          </a:xfrm>
        </p:grpSpPr>
        <p:grpSp>
          <p:nvGrpSpPr>
            <p:cNvPr id="358" name="Google Shape;358;p30"/>
            <p:cNvGrpSpPr/>
            <p:nvPr/>
          </p:nvGrpSpPr>
          <p:grpSpPr>
            <a:xfrm>
              <a:off x="0" y="336600"/>
              <a:ext cx="9151315" cy="4459800"/>
              <a:chOff x="6925" y="336600"/>
              <a:chExt cx="9144000" cy="4459800"/>
            </a:xfrm>
          </p:grpSpPr>
          <p:cxnSp>
            <p:nvCxnSpPr>
              <p:cNvPr id="359" name="Google Shape;359;p30"/>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0" name="Google Shape;360;p30"/>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cxnSp>
          <p:nvCxnSpPr>
            <p:cNvPr id="367" name="Google Shape;367;p30"/>
            <p:cNvCxnSpPr/>
            <p:nvPr/>
          </p:nvCxnSpPr>
          <p:spPr>
            <a:xfrm>
              <a:off x="0" y="340464"/>
              <a:ext cx="9151315"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70"/>
        <p:cNvGrpSpPr/>
        <p:nvPr/>
      </p:nvGrpSpPr>
      <p:grpSpPr>
        <a:xfrm>
          <a:off x="0" y="0"/>
          <a:ext cx="0" cy="0"/>
          <a:chOff x="0" y="0"/>
          <a:chExt cx="0" cy="0"/>
        </a:xfrm>
      </p:grpSpPr>
      <p:grpSp>
        <p:nvGrpSpPr>
          <p:cNvPr id="375" name="Google Shape;375;p31"/>
          <p:cNvGrpSpPr/>
          <p:nvPr/>
        </p:nvGrpSpPr>
        <p:grpSpPr>
          <a:xfrm>
            <a:off x="0" y="336600"/>
            <a:ext cx="9144000" cy="4459800"/>
            <a:chOff x="6925" y="336600"/>
            <a:chExt cx="9144000" cy="4459800"/>
          </a:xfrm>
        </p:grpSpPr>
        <p:cxnSp>
          <p:nvCxnSpPr>
            <p:cNvPr id="376" name="Google Shape;376;p31"/>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77" name="Google Shape;377;p31"/>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8_3">
    <p:spTree>
      <p:nvGrpSpPr>
        <p:cNvPr id="1" name="Shape 378"/>
        <p:cNvGrpSpPr/>
        <p:nvPr/>
      </p:nvGrpSpPr>
      <p:grpSpPr>
        <a:xfrm>
          <a:off x="0" y="0"/>
          <a:ext cx="0" cy="0"/>
          <a:chOff x="0" y="0"/>
          <a:chExt cx="0" cy="0"/>
        </a:xfrm>
      </p:grpSpPr>
      <p:grpSp>
        <p:nvGrpSpPr>
          <p:cNvPr id="379" name="Google Shape;379;p32"/>
          <p:cNvGrpSpPr/>
          <p:nvPr/>
        </p:nvGrpSpPr>
        <p:grpSpPr>
          <a:xfrm>
            <a:off x="0" y="340490"/>
            <a:ext cx="9151315" cy="4455910"/>
            <a:chOff x="0" y="340490"/>
            <a:chExt cx="9151315" cy="4455910"/>
          </a:xfrm>
        </p:grpSpPr>
        <p:cxnSp>
          <p:nvCxnSpPr>
            <p:cNvPr id="382" name="Google Shape;382;p32"/>
            <p:cNvCxnSpPr/>
            <p:nvPr/>
          </p:nvCxnSpPr>
          <p:spPr>
            <a:xfrm>
              <a:off x="0" y="4796400"/>
              <a:ext cx="9144000" cy="0"/>
            </a:xfrm>
            <a:prstGeom prst="straightConnector1">
              <a:avLst/>
            </a:prstGeom>
            <a:noFill/>
            <a:ln w="9525" cap="flat" cmpd="sng">
              <a:solidFill>
                <a:schemeClr val="dk1"/>
              </a:solidFill>
              <a:prstDash val="solid"/>
              <a:round/>
              <a:headEnd type="none" w="med" len="med"/>
              <a:tailEnd type="none" w="med" len="med"/>
            </a:ln>
          </p:spPr>
        </p:cxnSp>
        <p:grpSp>
          <p:nvGrpSpPr>
            <p:cNvPr id="383" name="Google Shape;383;p32"/>
            <p:cNvGrpSpPr/>
            <p:nvPr/>
          </p:nvGrpSpPr>
          <p:grpSpPr>
            <a:xfrm>
              <a:off x="0" y="340490"/>
              <a:ext cx="9151315" cy="1145956"/>
              <a:chOff x="6925" y="2852144"/>
              <a:chExt cx="9144000" cy="1145956"/>
            </a:xfrm>
          </p:grpSpPr>
          <p:cxnSp>
            <p:nvCxnSpPr>
              <p:cNvPr id="384" name="Google Shape;384;p32"/>
              <p:cNvCxnSpPr/>
              <p:nvPr/>
            </p:nvCxnSpPr>
            <p:spPr>
              <a:xfrm>
                <a:off x="6925" y="2852144"/>
                <a:ext cx="9144000" cy="0"/>
              </a:xfrm>
              <a:prstGeom prst="straightConnector1">
                <a:avLst/>
              </a:prstGeom>
              <a:noFill/>
              <a:ln w="9525" cap="flat" cmpd="sng">
                <a:solidFill>
                  <a:srgbClr val="CC0000"/>
                </a:solidFill>
                <a:prstDash val="solid"/>
                <a:round/>
                <a:headEnd type="none" w="med" len="med"/>
                <a:tailEnd type="none" w="med" len="med"/>
              </a:ln>
            </p:spPr>
          </p:cxnSp>
          <p:cxnSp>
            <p:nvCxnSpPr>
              <p:cNvPr id="385" name="Google Shape;385;p32"/>
              <p:cNvCxnSpPr/>
              <p:nvPr/>
            </p:nvCxnSpPr>
            <p:spPr>
              <a:xfrm>
                <a:off x="6925" y="3998100"/>
                <a:ext cx="9144000" cy="0"/>
              </a:xfrm>
              <a:prstGeom prst="straightConnector1">
                <a:avLst/>
              </a:prstGeom>
              <a:noFill/>
              <a:ln w="9525" cap="flat" cmpd="sng">
                <a:solidFill>
                  <a:srgbClr val="CC0000"/>
                </a:solidFill>
                <a:prstDash val="solid"/>
                <a:round/>
                <a:headEnd type="none" w="med" len="med"/>
                <a:tailEnd type="none" w="med" len="med"/>
              </a:ln>
            </p:spPr>
          </p:cxnSp>
        </p:grpSp>
      </p:grpSp>
      <p:grpSp>
        <p:nvGrpSpPr>
          <p:cNvPr id="386" name="Google Shape;386;p32"/>
          <p:cNvGrpSpPr/>
          <p:nvPr/>
        </p:nvGrpSpPr>
        <p:grpSpPr>
          <a:xfrm>
            <a:off x="6244733" y="690555"/>
            <a:ext cx="1910088" cy="449019"/>
            <a:chOff x="720008" y="4347373"/>
            <a:chExt cx="1910088" cy="449019"/>
          </a:xfrm>
        </p:grpSpPr>
        <p:grpSp>
          <p:nvGrpSpPr>
            <p:cNvPr id="387" name="Google Shape;387;p32"/>
            <p:cNvGrpSpPr/>
            <p:nvPr/>
          </p:nvGrpSpPr>
          <p:grpSpPr>
            <a:xfrm>
              <a:off x="1414233" y="4347373"/>
              <a:ext cx="521638" cy="449019"/>
              <a:chOff x="3067075" y="3340725"/>
              <a:chExt cx="2481625" cy="2136150"/>
            </a:xfrm>
          </p:grpSpPr>
          <p:sp>
            <p:nvSpPr>
              <p:cNvPr id="388" name="Google Shape;388;p32"/>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2"/>
            <p:cNvGrpSpPr/>
            <p:nvPr/>
          </p:nvGrpSpPr>
          <p:grpSpPr>
            <a:xfrm>
              <a:off x="2108458" y="4347373"/>
              <a:ext cx="521638" cy="449019"/>
              <a:chOff x="3067075" y="3340725"/>
              <a:chExt cx="2481625" cy="2136150"/>
            </a:xfrm>
          </p:grpSpPr>
          <p:sp>
            <p:nvSpPr>
              <p:cNvPr id="394" name="Google Shape;394;p32"/>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32"/>
            <p:cNvGrpSpPr/>
            <p:nvPr/>
          </p:nvGrpSpPr>
          <p:grpSpPr>
            <a:xfrm>
              <a:off x="720008" y="4347373"/>
              <a:ext cx="521638" cy="449019"/>
              <a:chOff x="3067075" y="3340725"/>
              <a:chExt cx="2481625" cy="2136150"/>
            </a:xfrm>
          </p:grpSpPr>
          <p:sp>
            <p:nvSpPr>
              <p:cNvPr id="400" name="Google Shape;400;p32"/>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8" y="98858"/>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rgbClr val="27348B"/>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2825842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12"/>
            <a:ext cx="8679898" cy="543185"/>
          </a:xfrm>
          <a:prstGeom prst="rect">
            <a:avLst/>
          </a:prstGeom>
        </p:spPr>
        <p:txBody>
          <a:bodyPr anchor="ctr"/>
          <a:lstStyle>
            <a:lvl1pPr marL="0" indent="0" algn="ctr">
              <a:buNone/>
              <a:defRPr sz="4050" b="0" baseline="0">
                <a:solidFill>
                  <a:srgbClr val="000000"/>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10" y="848696"/>
            <a:ext cx="2670575" cy="4051921"/>
          </a:xfrm>
          <a:prstGeom prst="roundRect">
            <a:avLst>
              <a:gd name="adj" fmla="val 3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dirty="0">
              <a:solidFill>
                <a:srgbClr val="5E4028"/>
              </a:solidFill>
            </a:endParaRPr>
          </a:p>
        </p:txBody>
      </p:sp>
      <p:sp>
        <p:nvSpPr>
          <p:cNvPr id="4" name="Rounded Rectangle 3"/>
          <p:cNvSpPr/>
          <p:nvPr userDrawn="1"/>
        </p:nvSpPr>
        <p:spPr>
          <a:xfrm>
            <a:off x="342358" y="972506"/>
            <a:ext cx="98156" cy="3199323"/>
          </a:xfrm>
          <a:prstGeom prst="roundRect">
            <a:avLst>
              <a:gd name="adj" fmla="val 50000"/>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6" name="Grupo 5"/>
          <p:cNvGrpSpPr/>
          <p:nvPr userDrawn="1"/>
        </p:nvGrpSpPr>
        <p:grpSpPr>
          <a:xfrm>
            <a:off x="1047037" y="1366632"/>
            <a:ext cx="1674186" cy="1419105"/>
            <a:chOff x="1476865" y="1865995"/>
            <a:chExt cx="2232248" cy="133788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65995"/>
              <a:ext cx="2232248" cy="739909"/>
            </a:xfrm>
            <a:prstGeom prst="rect">
              <a:avLst/>
            </a:prstGeom>
            <a:noFill/>
          </p:spPr>
          <p:txBody>
            <a:bodyPr wrap="square" rtlCol="0" anchor="ctr">
              <a:spAutoFit/>
            </a:bodyPr>
            <a:lstStyle/>
            <a:p>
              <a:pPr algn="r"/>
              <a:r>
                <a:rPr lang="en-US" altLang="ko-KR" sz="1500" b="1" dirty="0">
                  <a:solidFill>
                    <a:srgbClr val="FFFFFF"/>
                  </a:solidFill>
                  <a:latin typeface="Arial" pitchFamily="34" charset="0"/>
                  <a:cs typeface="Arial" pitchFamily="34" charset="0"/>
                </a:rPr>
                <a:t>You can Resize without losing quality</a:t>
              </a:r>
              <a:endParaRPr lang="ko-KR" altLang="en-US" sz="1500" b="1" dirty="0">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63966"/>
              <a:ext cx="2232248" cy="739909"/>
            </a:xfrm>
            <a:prstGeom prst="rect">
              <a:avLst/>
            </a:prstGeom>
            <a:noFill/>
          </p:spPr>
          <p:txBody>
            <a:bodyPr wrap="square" rtlCol="0" anchor="ctr">
              <a:spAutoFit/>
            </a:bodyPr>
            <a:lstStyle/>
            <a:p>
              <a:pPr algn="r"/>
              <a:r>
                <a:rPr lang="en-US" altLang="ko-KR" sz="1500" b="1" dirty="0">
                  <a:solidFill>
                    <a:srgbClr val="FFFFFF"/>
                  </a:solidFill>
                  <a:latin typeface="Arial" pitchFamily="34" charset="0"/>
                  <a:cs typeface="Arial" pitchFamily="34" charset="0"/>
                </a:rPr>
                <a:t>You can Change Fill Color &amp;</a:t>
              </a:r>
            </a:p>
            <a:p>
              <a:pPr algn="r"/>
              <a:r>
                <a:rPr lang="en-US" altLang="ko-KR" sz="1500" b="1" dirty="0">
                  <a:solidFill>
                    <a:srgbClr val="FFFFFF"/>
                  </a:solidFill>
                  <a:latin typeface="Arial" pitchFamily="34" charset="0"/>
                  <a:cs typeface="Arial" pitchFamily="34" charset="0"/>
                </a:rPr>
                <a:t>Line Color</a:t>
              </a:r>
              <a:endParaRPr lang="ko-KR" altLang="en-US" sz="1500" b="1" dirty="0">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735441" y="4392642"/>
            <a:ext cx="2443381" cy="300082"/>
          </a:xfrm>
          <a:prstGeom prst="rect">
            <a:avLst/>
          </a:prstGeom>
          <a:noFill/>
        </p:spPr>
        <p:txBody>
          <a:bodyPr wrap="square" rtlCol="0" anchor="ctr">
            <a:spAutoFit/>
          </a:bodyPr>
          <a:lstStyle/>
          <a:p>
            <a:r>
              <a:rPr lang="en-US" altLang="ko-KR" sz="1350" dirty="0" smtClean="0">
                <a:solidFill>
                  <a:srgbClr val="FFFFFF"/>
                </a:solidFill>
                <a:latin typeface="Arial" pitchFamily="34" charset="0"/>
                <a:cs typeface="Arial" pitchFamily="34" charset="0"/>
              </a:rPr>
              <a:t>plantillaspowerpoint.org</a:t>
            </a:r>
            <a:endParaRPr lang="ko-KR" altLang="en-US" sz="1350" dirty="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683251" y="3016435"/>
            <a:ext cx="2037972" cy="1477328"/>
          </a:xfrm>
          <a:prstGeom prst="rect">
            <a:avLst/>
          </a:prstGeom>
          <a:noFill/>
        </p:spPr>
        <p:txBody>
          <a:bodyPr wrap="square" rtlCol="0" anchor="ctr">
            <a:spAutoFit/>
          </a:bodyPr>
          <a:lstStyle/>
          <a:p>
            <a:pPr algn="r"/>
            <a:r>
              <a:rPr lang="en-US" altLang="ko-KR" sz="1800" b="1" dirty="0">
                <a:solidFill>
                  <a:srgbClr val="FFFFFF"/>
                </a:solidFill>
                <a:latin typeface="+mn-lt"/>
                <a:ea typeface="+mn-ea"/>
                <a:cs typeface="Arial" pitchFamily="34" charset="0"/>
              </a:rPr>
              <a:t>GOOGLE </a:t>
            </a:r>
            <a:r>
              <a:rPr lang="en-US" altLang="ko-KR" sz="1800" b="1" baseline="0" dirty="0">
                <a:solidFill>
                  <a:srgbClr val="FFFFFF"/>
                </a:solidFill>
                <a:latin typeface="+mn-lt"/>
                <a:ea typeface="+mn-ea"/>
                <a:cs typeface="Arial" pitchFamily="34" charset="0"/>
              </a:rPr>
              <a:t>SLIDES AND </a:t>
            </a:r>
            <a:r>
              <a:rPr lang="en-US" altLang="ko-KR" sz="1800" b="1" dirty="0">
                <a:solidFill>
                  <a:srgbClr val="FFFFFF"/>
                </a:solidFill>
                <a:latin typeface="+mn-lt"/>
                <a:ea typeface="+mn-ea"/>
                <a:cs typeface="Arial" pitchFamily="34" charset="0"/>
              </a:rPr>
              <a:t>FREE </a:t>
            </a:r>
          </a:p>
          <a:p>
            <a:pPr algn="r"/>
            <a:r>
              <a:rPr lang="en-US" altLang="ko-KR" sz="1800" b="1" dirty="0">
                <a:solidFill>
                  <a:srgbClr val="FFFFFF"/>
                </a:solidFill>
                <a:latin typeface="+mn-lt"/>
                <a:ea typeface="+mn-ea"/>
                <a:cs typeface="Arial" pitchFamily="34" charset="0"/>
              </a:rPr>
              <a:t>PPT </a:t>
            </a:r>
          </a:p>
          <a:p>
            <a:pPr algn="r"/>
            <a:r>
              <a:rPr lang="en-US" altLang="ko-KR" sz="1800" b="1" dirty="0">
                <a:solidFill>
                  <a:srgbClr val="FFFFFF"/>
                </a:solidFill>
                <a:latin typeface="+mn-lt"/>
                <a:ea typeface="+mn-ea"/>
                <a:cs typeface="Arial" pitchFamily="34" charset="0"/>
              </a:rPr>
              <a:t>TEMPLATES  </a:t>
            </a:r>
          </a:p>
        </p:txBody>
      </p:sp>
      <p:sp>
        <p:nvSpPr>
          <p:cNvPr id="25" name="Rounded Rectangle 3"/>
          <p:cNvSpPr/>
          <p:nvPr userDrawn="1"/>
        </p:nvSpPr>
        <p:spPr>
          <a:xfrm rot="5400000">
            <a:off x="1948932" y="3912560"/>
            <a:ext cx="76235" cy="1668469"/>
          </a:xfrm>
          <a:prstGeom prst="roundRect">
            <a:avLst>
              <a:gd name="adj" fmla="val 50000"/>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141952" y="972507"/>
            <a:ext cx="679333" cy="682777"/>
            <a:chOff x="2844390" y="1337313"/>
            <a:chExt cx="905777" cy="910369"/>
          </a:xfrm>
          <a:solidFill>
            <a:schemeClr val="accent6">
              <a:alpha val="78000"/>
            </a:scheme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spTree>
    <p:extLst>
      <p:ext uri="{BB962C8B-B14F-4D97-AF65-F5344CB8AC3E}">
        <p14:creationId xmlns:p14="http://schemas.microsoft.com/office/powerpoint/2010/main" val="2712397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27"/>
        <p:cNvGrpSpPr/>
        <p:nvPr/>
      </p:nvGrpSpPr>
      <p:grpSpPr>
        <a:xfrm>
          <a:off x="0" y="0"/>
          <a:ext cx="0" cy="0"/>
          <a:chOff x="0" y="0"/>
          <a:chExt cx="0" cy="0"/>
        </a:xfrm>
      </p:grpSpPr>
      <p:sp>
        <p:nvSpPr>
          <p:cNvPr id="840" name="Google Shape;840;p29"/>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12172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7" name="Google Shape;27;p4"/>
          <p:cNvSpPr txBox="1">
            <a:spLocks noGrp="1"/>
          </p:cNvSpPr>
          <p:nvPr>
            <p:ph type="body" idx="1"/>
          </p:nvPr>
        </p:nvSpPr>
        <p:spPr>
          <a:xfrm>
            <a:off x="720000" y="1215750"/>
            <a:ext cx="4959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28" name="Google Shape;28;p4"/>
          <p:cNvGrpSpPr/>
          <p:nvPr/>
        </p:nvGrpSpPr>
        <p:grpSpPr>
          <a:xfrm>
            <a:off x="0" y="0"/>
            <a:ext cx="9144000" cy="5171700"/>
            <a:chOff x="0" y="0"/>
            <a:chExt cx="9144000" cy="5171700"/>
          </a:xfrm>
        </p:grpSpPr>
        <p:cxnSp>
          <p:nvCxnSpPr>
            <p:cNvPr id="29" name="Google Shape;29;p4"/>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nvGrpSpPr>
            <p:cNvPr id="30" name="Google Shape;30;p4"/>
            <p:cNvGrpSpPr/>
            <p:nvPr/>
          </p:nvGrpSpPr>
          <p:grpSpPr>
            <a:xfrm>
              <a:off x="0" y="336600"/>
              <a:ext cx="9144000" cy="4459800"/>
              <a:chOff x="6925" y="336600"/>
              <a:chExt cx="9144000" cy="4459800"/>
            </a:xfrm>
          </p:grpSpPr>
          <p:cxnSp>
            <p:nvCxnSpPr>
              <p:cNvPr id="31" name="Google Shape;31;p4"/>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4"/>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69" name="Text Placeholder 9">
            <a:extLst>
              <a:ext uri="{FF2B5EF4-FFF2-40B4-BE49-F238E27FC236}">
                <a16:creationId xmlns:a16="http://schemas.microsoft.com/office/drawing/2014/main" id="{09328019-552A-4D8D-A2FA-EC8410BE3A05}"/>
              </a:ext>
            </a:extLst>
          </p:cNvPr>
          <p:cNvSpPr>
            <a:spLocks noGrp="1"/>
          </p:cNvSpPr>
          <p:nvPr>
            <p:ph type="body" sz="quarter" idx="10" hasCustomPrompt="1"/>
          </p:nvPr>
        </p:nvSpPr>
        <p:spPr>
          <a:xfrm>
            <a:off x="242647" y="33662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98603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p:nvPr/>
        </p:nvSpPr>
        <p:spPr>
          <a:xfrm>
            <a:off x="-1875" y="0"/>
            <a:ext cx="5615400" cy="51435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15100" y="789950"/>
            <a:ext cx="2768100" cy="883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7"/>
          <p:cNvSpPr txBox="1">
            <a:spLocks noGrp="1"/>
          </p:cNvSpPr>
          <p:nvPr>
            <p:ph type="body" idx="1"/>
          </p:nvPr>
        </p:nvSpPr>
        <p:spPr>
          <a:xfrm>
            <a:off x="715100" y="1875250"/>
            <a:ext cx="3856800" cy="25545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chemeClr val="dk2"/>
              </a:buClr>
              <a:buSzPts val="1000"/>
              <a:buFont typeface="Anaheim"/>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Font typeface="Anaheim"/>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Font typeface="Anaheim"/>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Font typeface="Anaheim"/>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Font typeface="Anaheim"/>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Font typeface="Anaheim"/>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Font typeface="Anaheim"/>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Font typeface="Anaheim"/>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Font typeface="Anaheim"/>
              <a:buAutoNum type="romanLcPeriod"/>
              <a:defRPr>
                <a:solidFill>
                  <a:srgbClr val="434343"/>
                </a:solidFill>
              </a:defRPr>
            </a:lvl9pPr>
          </a:lstStyle>
          <a:p>
            <a:endParaRPr/>
          </a:p>
        </p:txBody>
      </p:sp>
    </p:spTree>
    <p:extLst>
      <p:ext uri="{BB962C8B-B14F-4D97-AF65-F5344CB8AC3E}">
        <p14:creationId xmlns:p14="http://schemas.microsoft.com/office/powerpoint/2010/main" val="41946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5" name="Google Shape;35;p5"/>
          <p:cNvSpPr txBox="1">
            <a:spLocks noGrp="1"/>
          </p:cNvSpPr>
          <p:nvPr>
            <p:ph type="title" idx="2"/>
          </p:nvPr>
        </p:nvSpPr>
        <p:spPr>
          <a:xfrm>
            <a:off x="720080" y="2818634"/>
            <a:ext cx="2528400" cy="5070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22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6" name="Google Shape;36;p5"/>
          <p:cNvSpPr txBox="1">
            <a:spLocks noGrp="1"/>
          </p:cNvSpPr>
          <p:nvPr>
            <p:ph type="title" idx="3"/>
          </p:nvPr>
        </p:nvSpPr>
        <p:spPr>
          <a:xfrm>
            <a:off x="4275947" y="2818634"/>
            <a:ext cx="2529000" cy="5070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22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7" name="Google Shape;37;p5"/>
          <p:cNvSpPr txBox="1">
            <a:spLocks noGrp="1"/>
          </p:cNvSpPr>
          <p:nvPr>
            <p:ph type="subTitle" idx="1"/>
          </p:nvPr>
        </p:nvSpPr>
        <p:spPr>
          <a:xfrm>
            <a:off x="4275947" y="3323626"/>
            <a:ext cx="2529000" cy="8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5"/>
          <p:cNvSpPr txBox="1">
            <a:spLocks noGrp="1"/>
          </p:cNvSpPr>
          <p:nvPr>
            <p:ph type="subTitle" idx="4"/>
          </p:nvPr>
        </p:nvSpPr>
        <p:spPr>
          <a:xfrm>
            <a:off x="720075" y="3323626"/>
            <a:ext cx="2528400" cy="88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39" name="Google Shape;39;p5"/>
          <p:cNvGrpSpPr/>
          <p:nvPr/>
        </p:nvGrpSpPr>
        <p:grpSpPr>
          <a:xfrm>
            <a:off x="6925" y="336600"/>
            <a:ext cx="9144000" cy="4459800"/>
            <a:chOff x="6925" y="336600"/>
            <a:chExt cx="9144000" cy="4459800"/>
          </a:xfrm>
        </p:grpSpPr>
        <p:grpSp>
          <p:nvGrpSpPr>
            <p:cNvPr id="40" name="Google Shape;40;p5"/>
            <p:cNvGrpSpPr/>
            <p:nvPr/>
          </p:nvGrpSpPr>
          <p:grpSpPr>
            <a:xfrm>
              <a:off x="6925" y="336600"/>
              <a:ext cx="9144000" cy="4459800"/>
              <a:chOff x="6925" y="336600"/>
              <a:chExt cx="9144000" cy="4459800"/>
            </a:xfrm>
          </p:grpSpPr>
          <p:cxnSp>
            <p:nvCxnSpPr>
              <p:cNvPr id="41" name="Google Shape;41;p5"/>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5"/>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cxnSp>
          <p:nvCxnSpPr>
            <p:cNvPr id="44" name="Google Shape;44;p5"/>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49" name="Google Shape;49;p6"/>
          <p:cNvGrpSpPr/>
          <p:nvPr/>
        </p:nvGrpSpPr>
        <p:grpSpPr>
          <a:xfrm>
            <a:off x="0" y="336600"/>
            <a:ext cx="9144000" cy="4459800"/>
            <a:chOff x="6925" y="336600"/>
            <a:chExt cx="9144000" cy="4459800"/>
          </a:xfrm>
        </p:grpSpPr>
        <p:cxnSp>
          <p:nvCxnSpPr>
            <p:cNvPr id="50" name="Google Shape;50;p6"/>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1" name="Google Shape;51;p6"/>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44351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918600" y="1112882"/>
            <a:ext cx="7306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4" name="Google Shape;64;p8"/>
          <p:cNvGrpSpPr/>
          <p:nvPr/>
        </p:nvGrpSpPr>
        <p:grpSpPr>
          <a:xfrm>
            <a:off x="0" y="0"/>
            <a:ext cx="9144000" cy="5171700"/>
            <a:chOff x="0" y="0"/>
            <a:chExt cx="9144000" cy="5171700"/>
          </a:xfrm>
        </p:grpSpPr>
        <p:grpSp>
          <p:nvGrpSpPr>
            <p:cNvPr id="65" name="Google Shape;65;p8"/>
            <p:cNvGrpSpPr/>
            <p:nvPr/>
          </p:nvGrpSpPr>
          <p:grpSpPr>
            <a:xfrm>
              <a:off x="437100" y="0"/>
              <a:ext cx="8269800" cy="5171700"/>
              <a:chOff x="437100" y="0"/>
              <a:chExt cx="8269800" cy="5171700"/>
            </a:xfrm>
          </p:grpSpPr>
          <p:cxnSp>
            <p:nvCxnSpPr>
              <p:cNvPr id="66" name="Google Shape;66;p8"/>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8"/>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grpSp>
          <p:nvGrpSpPr>
            <p:cNvPr id="68" name="Google Shape;68;p8"/>
            <p:cNvGrpSpPr/>
            <p:nvPr/>
          </p:nvGrpSpPr>
          <p:grpSpPr>
            <a:xfrm>
              <a:off x="0" y="336600"/>
              <a:ext cx="9144000" cy="4459800"/>
              <a:chOff x="6925" y="336600"/>
              <a:chExt cx="9144000" cy="4459800"/>
            </a:xfrm>
          </p:grpSpPr>
          <p:cxnSp>
            <p:nvCxnSpPr>
              <p:cNvPr id="69" name="Google Shape;69;p8"/>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70" name="Google Shape;70;p8"/>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txBox="1">
            <a:spLocks noGrp="1"/>
          </p:cNvSpPr>
          <p:nvPr>
            <p:ph type="subTitle" idx="1"/>
          </p:nvPr>
        </p:nvSpPr>
        <p:spPr>
          <a:xfrm>
            <a:off x="4687775" y="1707575"/>
            <a:ext cx="3736200" cy="132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73" name="Google Shape;73;p9"/>
          <p:cNvSpPr txBox="1">
            <a:spLocks noGrp="1"/>
          </p:cNvSpPr>
          <p:nvPr>
            <p:ph type="title"/>
          </p:nvPr>
        </p:nvSpPr>
        <p:spPr>
          <a:xfrm>
            <a:off x="4687795" y="945000"/>
            <a:ext cx="3736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grpSp>
        <p:nvGrpSpPr>
          <p:cNvPr id="74" name="Google Shape;74;p9"/>
          <p:cNvGrpSpPr/>
          <p:nvPr/>
        </p:nvGrpSpPr>
        <p:grpSpPr>
          <a:xfrm>
            <a:off x="-18950" y="0"/>
            <a:ext cx="9169800" cy="5171700"/>
            <a:chOff x="-18950" y="0"/>
            <a:chExt cx="9169800" cy="5171700"/>
          </a:xfrm>
        </p:grpSpPr>
        <p:cxnSp>
          <p:nvCxnSpPr>
            <p:cNvPr id="75" name="Google Shape;75;p9"/>
            <p:cNvCxnSpPr/>
            <p:nvPr/>
          </p:nvCxnSpPr>
          <p:spPr>
            <a:xfrm>
              <a:off x="-18950" y="4796400"/>
              <a:ext cx="9169800" cy="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9"/>
            <p:cNvCxnSpPr/>
            <p:nvPr/>
          </p:nvCxnSpPr>
          <p:spPr>
            <a:xfrm>
              <a:off x="-18950" y="336600"/>
              <a:ext cx="9169800" cy="0"/>
            </a:xfrm>
            <a:prstGeom prst="straightConnector1">
              <a:avLst/>
            </a:prstGeom>
            <a:noFill/>
            <a:ln w="9525" cap="flat" cmpd="sng">
              <a:solidFill>
                <a:schemeClr val="dk1"/>
              </a:solidFill>
              <a:prstDash val="solid"/>
              <a:round/>
              <a:headEnd type="none" w="med" len="med"/>
              <a:tailEnd type="none" w="med" len="med"/>
            </a:ln>
          </p:spPr>
        </p:cxnSp>
        <p:cxnSp>
          <p:nvCxnSpPr>
            <p:cNvPr id="78" name="Google Shape;78;p9"/>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5217100" y="956700"/>
            <a:ext cx="2934000" cy="226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grpSp>
        <p:nvGrpSpPr>
          <p:cNvPr id="82" name="Google Shape;82;p10"/>
          <p:cNvGrpSpPr/>
          <p:nvPr/>
        </p:nvGrpSpPr>
        <p:grpSpPr>
          <a:xfrm>
            <a:off x="0" y="0"/>
            <a:ext cx="9144000" cy="5171700"/>
            <a:chOff x="0" y="0"/>
            <a:chExt cx="9144000" cy="5171700"/>
          </a:xfrm>
        </p:grpSpPr>
        <p:grpSp>
          <p:nvGrpSpPr>
            <p:cNvPr id="83" name="Google Shape;83;p10"/>
            <p:cNvGrpSpPr/>
            <p:nvPr/>
          </p:nvGrpSpPr>
          <p:grpSpPr>
            <a:xfrm>
              <a:off x="437100" y="0"/>
              <a:ext cx="8269800" cy="5171700"/>
              <a:chOff x="437100" y="0"/>
              <a:chExt cx="8269800" cy="5171700"/>
            </a:xfrm>
          </p:grpSpPr>
          <p:cxnSp>
            <p:nvCxnSpPr>
              <p:cNvPr id="84" name="Google Shape;84;p10"/>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85" name="Google Shape;85;p10"/>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grpSp>
          <p:nvGrpSpPr>
            <p:cNvPr id="86" name="Google Shape;86;p10"/>
            <p:cNvGrpSpPr/>
            <p:nvPr/>
          </p:nvGrpSpPr>
          <p:grpSpPr>
            <a:xfrm>
              <a:off x="0" y="336600"/>
              <a:ext cx="9144000" cy="4459800"/>
              <a:chOff x="6925" y="336600"/>
              <a:chExt cx="9144000" cy="4459800"/>
            </a:xfrm>
          </p:grpSpPr>
          <p:cxnSp>
            <p:nvCxnSpPr>
              <p:cNvPr id="87" name="Google Shape;87;p10"/>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88" name="Google Shape;88;p10"/>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plantillaspowerpoint.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1pPr>
            <a:lvl2pPr lvl="1"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2pPr>
            <a:lvl3pPr lvl="2"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3pPr>
            <a:lvl4pPr lvl="3"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4pPr>
            <a:lvl5pPr lvl="4"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5pPr>
            <a:lvl6pPr lvl="5"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6pPr>
            <a:lvl7pPr lvl="6"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7pPr>
            <a:lvl8pPr lvl="7"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8pPr>
            <a:lvl9pPr lvl="8" rtl="0">
              <a:spcBef>
                <a:spcPts val="0"/>
              </a:spcBef>
              <a:spcAft>
                <a:spcPts val="0"/>
              </a:spcAft>
              <a:buClr>
                <a:schemeClr val="dk1"/>
              </a:buClr>
              <a:buSzPts val="3400"/>
              <a:buFont typeface="Poppins"/>
              <a:buNone/>
              <a:defRPr sz="3400" b="1">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Assistant"/>
              <a:buChar char="●"/>
              <a:defRPr>
                <a:solidFill>
                  <a:schemeClr val="lt1"/>
                </a:solidFill>
                <a:latin typeface="Assistant"/>
                <a:ea typeface="Assistant"/>
                <a:cs typeface="Assistant"/>
                <a:sym typeface="Assistant"/>
              </a:defRPr>
            </a:lvl1pPr>
            <a:lvl2pPr marL="914400" lvl="1"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2pPr>
            <a:lvl3pPr marL="1371600" lvl="2"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3pPr>
            <a:lvl4pPr marL="1828800" lvl="3"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4pPr>
            <a:lvl5pPr marL="2286000" lvl="4"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5pPr>
            <a:lvl6pPr marL="2743200" lvl="5"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6pPr>
            <a:lvl7pPr marL="3200400" lvl="6"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7pPr>
            <a:lvl8pPr marL="3657600" lvl="7" indent="-317500">
              <a:lnSpc>
                <a:spcPct val="100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8pPr>
            <a:lvl9pPr marL="4114800" lvl="8" indent="-317500">
              <a:lnSpc>
                <a:spcPct val="100000"/>
              </a:lnSpc>
              <a:spcBef>
                <a:spcPts val="1600"/>
              </a:spcBef>
              <a:spcAft>
                <a:spcPts val="1600"/>
              </a:spcAft>
              <a:buClr>
                <a:schemeClr val="lt1"/>
              </a:buClr>
              <a:buSzPts val="1400"/>
              <a:buFont typeface="Assistant"/>
              <a:buChar char="■"/>
              <a:defRPr>
                <a:solidFill>
                  <a:schemeClr val="lt1"/>
                </a:solidFill>
                <a:latin typeface="Assistant"/>
                <a:ea typeface="Assistant"/>
                <a:cs typeface="Assistant"/>
                <a:sym typeface="Assistant"/>
              </a:defRPr>
            </a:lvl9pPr>
          </a:lstStyle>
          <a:p>
            <a:endParaRPr/>
          </a:p>
        </p:txBody>
      </p:sp>
      <p:sp>
        <p:nvSpPr>
          <p:cNvPr id="4" name="TextBox 11"/>
          <p:cNvSpPr txBox="1"/>
          <p:nvPr userDrawn="1"/>
        </p:nvSpPr>
        <p:spPr>
          <a:xfrm rot="16200000">
            <a:off x="-2375346" y="1338093"/>
            <a:ext cx="4446020" cy="230832"/>
          </a:xfrm>
          <a:prstGeom prst="rect">
            <a:avLst/>
          </a:prstGeom>
          <a:noFill/>
        </p:spPr>
        <p:txBody>
          <a:bodyPr wrap="square" rtlCol="0" anchor="ctr">
            <a:spAutoFit/>
          </a:bodyPr>
          <a:lstStyle/>
          <a:p>
            <a:r>
              <a:rPr lang="bs-Latn-BA" sz="900" dirty="0">
                <a:solidFill>
                  <a:schemeClr val="accent3">
                    <a:lumMod val="50000"/>
                  </a:schemeClr>
                </a:solidFill>
              </a:rPr>
              <a:t>Find</a:t>
            </a:r>
            <a:r>
              <a:rPr lang="bs-Latn-BA" sz="900" baseline="0" dirty="0">
                <a:solidFill>
                  <a:schemeClr val="accent3">
                    <a:lumMod val="50000"/>
                  </a:schemeClr>
                </a:solidFill>
              </a:rPr>
              <a:t> m</a:t>
            </a:r>
            <a:r>
              <a:rPr lang="bs-Latn-BA" sz="900" dirty="0">
                <a:solidFill>
                  <a:schemeClr val="accent3">
                    <a:lumMod val="50000"/>
                  </a:schemeClr>
                </a:solidFill>
              </a:rPr>
              <a:t>ore PowerPoint templates</a:t>
            </a:r>
            <a:r>
              <a:rPr lang="bs-Latn-BA" sz="900" baseline="0" dirty="0">
                <a:solidFill>
                  <a:schemeClr val="accent3">
                    <a:lumMod val="50000"/>
                  </a:schemeClr>
                </a:solidFill>
              </a:rPr>
              <a:t> on </a:t>
            </a:r>
            <a:r>
              <a:rPr lang="es-PE" sz="900" b="1" baseline="0" dirty="0" smtClean="0">
                <a:solidFill>
                  <a:schemeClr val="bg1">
                    <a:lumMod val="65000"/>
                  </a:schemeClr>
                </a:solidFill>
                <a:hlinkClick r:id="rId33"/>
              </a:rPr>
              <a:t>plantillaspowerpoint.org</a:t>
            </a:r>
            <a:endParaRPr lang="en-US" sz="900" dirty="0">
              <a:solidFill>
                <a:schemeClr val="bg1">
                  <a:lumMod val="65000"/>
                </a:schemeClr>
              </a:solidFill>
            </a:endParaRPr>
          </a:p>
        </p:txBody>
      </p:sp>
      <p:pic>
        <p:nvPicPr>
          <p:cNvPr id="5" name="Imagen 4"/>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rot="16200000">
            <a:off x="-703517" y="4075364"/>
            <a:ext cx="1102362" cy="304673"/>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87"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4" r:id="rId15"/>
    <p:sldLayoutId id="2147483667" r:id="rId16"/>
    <p:sldLayoutId id="2147483668" r:id="rId17"/>
    <p:sldLayoutId id="2147483669"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82" r:id="rId27"/>
    <p:sldLayoutId id="2147483683" r:id="rId28"/>
    <p:sldLayoutId id="2147483684" r:id="rId29"/>
    <p:sldLayoutId id="2147483685" r:id="rId30"/>
    <p:sldLayoutId id="2147483686"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20" name="Google Shape;420;p36"/>
          <p:cNvSpPr txBox="1">
            <a:spLocks noGrp="1"/>
          </p:cNvSpPr>
          <p:nvPr>
            <p:ph type="ctrTitle"/>
          </p:nvPr>
        </p:nvSpPr>
        <p:spPr>
          <a:xfrm>
            <a:off x="612079" y="3106545"/>
            <a:ext cx="4582042" cy="1251873"/>
          </a:xfrm>
          <a:prstGeom prst="rect">
            <a:avLst/>
          </a:prstGeom>
        </p:spPr>
        <p:txBody>
          <a:bodyPr spcFirstLastPara="1" wrap="square" lIns="91425" tIns="91425" rIns="91425" bIns="91425" anchor="t" anchorCtr="0">
            <a:noAutofit/>
          </a:bodyPr>
          <a:lstStyle/>
          <a:p>
            <a:pPr lvl="0" algn="ctr"/>
            <a:r>
              <a:rPr lang="en-US" sz="3800" dirty="0"/>
              <a:t>VETERINARY CLINIC</a:t>
            </a:r>
            <a:endParaRPr sz="3800" dirty="0"/>
          </a:p>
        </p:txBody>
      </p:sp>
      <p:sp>
        <p:nvSpPr>
          <p:cNvPr id="421" name="Google Shape;421;p36"/>
          <p:cNvSpPr txBox="1">
            <a:spLocks noGrp="1"/>
          </p:cNvSpPr>
          <p:nvPr>
            <p:ph type="subTitle" idx="1"/>
          </p:nvPr>
        </p:nvSpPr>
        <p:spPr>
          <a:xfrm>
            <a:off x="1074600" y="4182693"/>
            <a:ext cx="3657000" cy="5224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Free Template</a:t>
            </a:r>
            <a:endParaRPr sz="2800" dirty="0"/>
          </a:p>
        </p:txBody>
      </p:sp>
      <p:sp>
        <p:nvSpPr>
          <p:cNvPr id="442" name="Google Shape;442;p36"/>
          <p:cNvSpPr txBox="1">
            <a:spLocks noGrp="1"/>
          </p:cNvSpPr>
          <p:nvPr>
            <p:ph type="subTitle" idx="1"/>
          </p:nvPr>
        </p:nvSpPr>
        <p:spPr>
          <a:xfrm>
            <a:off x="7347763" y="46200"/>
            <a:ext cx="1223400" cy="2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pic>
        <p:nvPicPr>
          <p:cNvPr id="1026" name="Picture 2">
            <a:extLst>
              <a:ext uri="{FF2B5EF4-FFF2-40B4-BE49-F238E27FC236}">
                <a16:creationId xmlns:a16="http://schemas.microsoft.com/office/drawing/2014/main" id="{A76D8DB9-50C5-42E6-9E22-46D4B4178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05"/>
          <a:stretch/>
        </p:blipFill>
        <p:spPr bwMode="auto">
          <a:xfrm>
            <a:off x="5714470" y="363262"/>
            <a:ext cx="2985393" cy="443750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09E7CE7F-28C1-4A65-9080-A862BF9109C5}"/>
              </a:ext>
            </a:extLst>
          </p:cNvPr>
          <p:cNvGrpSpPr/>
          <p:nvPr/>
        </p:nvGrpSpPr>
        <p:grpSpPr>
          <a:xfrm>
            <a:off x="1791739" y="860354"/>
            <a:ext cx="2252376" cy="2238878"/>
            <a:chOff x="1714500" y="466725"/>
            <a:chExt cx="2119313" cy="2106613"/>
          </a:xfrm>
        </p:grpSpPr>
        <p:sp>
          <p:nvSpPr>
            <p:cNvPr id="6" name="Freeform 6">
              <a:extLst>
                <a:ext uri="{FF2B5EF4-FFF2-40B4-BE49-F238E27FC236}">
                  <a16:creationId xmlns:a16="http://schemas.microsoft.com/office/drawing/2014/main" id="{43F1623D-9541-47D6-94FC-74387E3EE34F}"/>
                </a:ext>
              </a:extLst>
            </p:cNvPr>
            <p:cNvSpPr>
              <a:spLocks/>
            </p:cNvSpPr>
            <p:nvPr/>
          </p:nvSpPr>
          <p:spPr bwMode="auto">
            <a:xfrm>
              <a:off x="1714500" y="466725"/>
              <a:ext cx="1911350" cy="1911350"/>
            </a:xfrm>
            <a:custGeom>
              <a:avLst/>
              <a:gdLst>
                <a:gd name="T0" fmla="*/ 1302 w 4112"/>
                <a:gd name="T1" fmla="*/ 1303 h 4113"/>
                <a:gd name="T2" fmla="*/ 1253 w 4112"/>
                <a:gd name="T3" fmla="*/ 1303 h 4113"/>
                <a:gd name="T4" fmla="*/ 393 w 4112"/>
                <a:gd name="T5" fmla="*/ 1303 h 4113"/>
                <a:gd name="T6" fmla="*/ 197 w 4112"/>
                <a:gd name="T7" fmla="*/ 1444 h 4113"/>
                <a:gd name="T8" fmla="*/ 190 w 4112"/>
                <a:gd name="T9" fmla="*/ 1505 h 4113"/>
                <a:gd name="T10" fmla="*/ 190 w 4112"/>
                <a:gd name="T11" fmla="*/ 2610 h 4113"/>
                <a:gd name="T12" fmla="*/ 392 w 4112"/>
                <a:gd name="T13" fmla="*/ 2809 h 4113"/>
                <a:gd name="T14" fmla="*/ 1255 w 4112"/>
                <a:gd name="T15" fmla="*/ 2809 h 4113"/>
                <a:gd name="T16" fmla="*/ 1302 w 4112"/>
                <a:gd name="T17" fmla="*/ 2809 h 4113"/>
                <a:gd name="T18" fmla="*/ 1302 w 4112"/>
                <a:gd name="T19" fmla="*/ 2853 h 4113"/>
                <a:gd name="T20" fmla="*/ 1300 w 4112"/>
                <a:gd name="T21" fmla="*/ 3690 h 4113"/>
                <a:gd name="T22" fmla="*/ 1537 w 4112"/>
                <a:gd name="T23" fmla="*/ 3924 h 4113"/>
                <a:gd name="T24" fmla="*/ 2366 w 4112"/>
                <a:gd name="T25" fmla="*/ 3923 h 4113"/>
                <a:gd name="T26" fmla="*/ 2407 w 4112"/>
                <a:gd name="T27" fmla="*/ 3923 h 4113"/>
                <a:gd name="T28" fmla="*/ 2407 w 4112"/>
                <a:gd name="T29" fmla="*/ 4111 h 4113"/>
                <a:gd name="T30" fmla="*/ 2372 w 4112"/>
                <a:gd name="T31" fmla="*/ 4112 h 4113"/>
                <a:gd name="T32" fmla="*/ 1512 w 4112"/>
                <a:gd name="T33" fmla="*/ 4112 h 4113"/>
                <a:gd name="T34" fmla="*/ 1112 w 4112"/>
                <a:gd name="T35" fmla="*/ 3711 h 4113"/>
                <a:gd name="T36" fmla="*/ 1112 w 4112"/>
                <a:gd name="T37" fmla="*/ 3051 h 4113"/>
                <a:gd name="T38" fmla="*/ 1112 w 4112"/>
                <a:gd name="T39" fmla="*/ 2999 h 4113"/>
                <a:gd name="T40" fmla="*/ 1069 w 4112"/>
                <a:gd name="T41" fmla="*/ 2999 h 4113"/>
                <a:gd name="T42" fmla="*/ 396 w 4112"/>
                <a:gd name="T43" fmla="*/ 2999 h 4113"/>
                <a:gd name="T44" fmla="*/ 0 w 4112"/>
                <a:gd name="T45" fmla="*/ 2602 h 4113"/>
                <a:gd name="T46" fmla="*/ 0 w 4112"/>
                <a:gd name="T47" fmla="*/ 1514 h 4113"/>
                <a:gd name="T48" fmla="*/ 399 w 4112"/>
                <a:gd name="T49" fmla="*/ 1113 h 4113"/>
                <a:gd name="T50" fmla="*/ 1065 w 4112"/>
                <a:gd name="T51" fmla="*/ 1113 h 4113"/>
                <a:gd name="T52" fmla="*/ 1112 w 4112"/>
                <a:gd name="T53" fmla="*/ 1111 h 4113"/>
                <a:gd name="T54" fmla="*/ 1112 w 4112"/>
                <a:gd name="T55" fmla="*/ 1068 h 4113"/>
                <a:gd name="T56" fmla="*/ 1112 w 4112"/>
                <a:gd name="T57" fmla="*/ 391 h 4113"/>
                <a:gd name="T58" fmla="*/ 1501 w 4112"/>
                <a:gd name="T59" fmla="*/ 0 h 4113"/>
                <a:gd name="T60" fmla="*/ 2613 w 4112"/>
                <a:gd name="T61" fmla="*/ 0 h 4113"/>
                <a:gd name="T62" fmla="*/ 2999 w 4112"/>
                <a:gd name="T63" fmla="*/ 386 h 4113"/>
                <a:gd name="T64" fmla="*/ 2999 w 4112"/>
                <a:gd name="T65" fmla="*/ 1049 h 4113"/>
                <a:gd name="T66" fmla="*/ 2999 w 4112"/>
                <a:gd name="T67" fmla="*/ 1111 h 4113"/>
                <a:gd name="T68" fmla="*/ 3047 w 4112"/>
                <a:gd name="T69" fmla="*/ 1113 h 4113"/>
                <a:gd name="T70" fmla="*/ 3714 w 4112"/>
                <a:gd name="T71" fmla="*/ 1113 h 4113"/>
                <a:gd name="T72" fmla="*/ 4111 w 4112"/>
                <a:gd name="T73" fmla="*/ 1512 h 4113"/>
                <a:gd name="T74" fmla="*/ 4111 w 4112"/>
                <a:gd name="T75" fmla="*/ 2443 h 4113"/>
                <a:gd name="T76" fmla="*/ 4010 w 4112"/>
                <a:gd name="T77" fmla="*/ 2525 h 4113"/>
                <a:gd name="T78" fmla="*/ 3924 w 4112"/>
                <a:gd name="T79" fmla="*/ 2508 h 4113"/>
                <a:gd name="T80" fmla="*/ 3922 w 4112"/>
                <a:gd name="T81" fmla="*/ 2469 h 4113"/>
                <a:gd name="T82" fmla="*/ 3922 w 4112"/>
                <a:gd name="T83" fmla="*/ 1520 h 4113"/>
                <a:gd name="T84" fmla="*/ 3707 w 4112"/>
                <a:gd name="T85" fmla="*/ 1303 h 4113"/>
                <a:gd name="T86" fmla="*/ 2857 w 4112"/>
                <a:gd name="T87" fmla="*/ 1302 h 4113"/>
                <a:gd name="T88" fmla="*/ 2809 w 4112"/>
                <a:gd name="T89" fmla="*/ 1302 h 4113"/>
                <a:gd name="T90" fmla="*/ 2809 w 4112"/>
                <a:gd name="T91" fmla="*/ 1259 h 4113"/>
                <a:gd name="T92" fmla="*/ 2809 w 4112"/>
                <a:gd name="T93" fmla="*/ 395 h 4113"/>
                <a:gd name="T94" fmla="*/ 2606 w 4112"/>
                <a:gd name="T95" fmla="*/ 190 h 4113"/>
                <a:gd name="T96" fmla="*/ 1504 w 4112"/>
                <a:gd name="T97" fmla="*/ 190 h 4113"/>
                <a:gd name="T98" fmla="*/ 1302 w 4112"/>
                <a:gd name="T99" fmla="*/ 393 h 4113"/>
                <a:gd name="T100" fmla="*/ 1302 w 4112"/>
                <a:gd name="T101" fmla="*/ 1253 h 4113"/>
                <a:gd name="T102" fmla="*/ 1302 w 4112"/>
                <a:gd name="T103" fmla="*/ 1303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2" h="4113">
                  <a:moveTo>
                    <a:pt x="1302" y="1303"/>
                  </a:moveTo>
                  <a:cubicBezTo>
                    <a:pt x="1282" y="1303"/>
                    <a:pt x="1267" y="1303"/>
                    <a:pt x="1253" y="1303"/>
                  </a:cubicBezTo>
                  <a:cubicBezTo>
                    <a:pt x="966" y="1303"/>
                    <a:pt x="679" y="1302"/>
                    <a:pt x="393" y="1303"/>
                  </a:cubicBezTo>
                  <a:cubicBezTo>
                    <a:pt x="293" y="1303"/>
                    <a:pt x="221" y="1355"/>
                    <a:pt x="197" y="1444"/>
                  </a:cubicBezTo>
                  <a:cubicBezTo>
                    <a:pt x="191" y="1464"/>
                    <a:pt x="190" y="1484"/>
                    <a:pt x="190" y="1505"/>
                  </a:cubicBezTo>
                  <a:cubicBezTo>
                    <a:pt x="190" y="1873"/>
                    <a:pt x="190" y="2241"/>
                    <a:pt x="190" y="2610"/>
                  </a:cubicBezTo>
                  <a:cubicBezTo>
                    <a:pt x="190" y="2730"/>
                    <a:pt x="271" y="2809"/>
                    <a:pt x="392" y="2809"/>
                  </a:cubicBezTo>
                  <a:cubicBezTo>
                    <a:pt x="680" y="2809"/>
                    <a:pt x="967" y="2809"/>
                    <a:pt x="1255" y="2809"/>
                  </a:cubicBezTo>
                  <a:cubicBezTo>
                    <a:pt x="1269" y="2809"/>
                    <a:pt x="1282" y="2809"/>
                    <a:pt x="1302" y="2809"/>
                  </a:cubicBezTo>
                  <a:cubicBezTo>
                    <a:pt x="1302" y="2825"/>
                    <a:pt x="1302" y="2839"/>
                    <a:pt x="1302" y="2853"/>
                  </a:cubicBezTo>
                  <a:cubicBezTo>
                    <a:pt x="1302" y="3132"/>
                    <a:pt x="1306" y="3411"/>
                    <a:pt x="1300" y="3690"/>
                  </a:cubicBezTo>
                  <a:cubicBezTo>
                    <a:pt x="1298" y="3840"/>
                    <a:pt x="1387" y="3927"/>
                    <a:pt x="1537" y="3924"/>
                  </a:cubicBezTo>
                  <a:cubicBezTo>
                    <a:pt x="1813" y="3919"/>
                    <a:pt x="2090" y="3923"/>
                    <a:pt x="2366" y="3923"/>
                  </a:cubicBezTo>
                  <a:cubicBezTo>
                    <a:pt x="2379" y="3923"/>
                    <a:pt x="2391" y="3923"/>
                    <a:pt x="2407" y="3923"/>
                  </a:cubicBezTo>
                  <a:cubicBezTo>
                    <a:pt x="2407" y="3986"/>
                    <a:pt x="2407" y="4046"/>
                    <a:pt x="2407" y="4111"/>
                  </a:cubicBezTo>
                  <a:cubicBezTo>
                    <a:pt x="2396" y="4111"/>
                    <a:pt x="2384" y="4112"/>
                    <a:pt x="2372" y="4112"/>
                  </a:cubicBezTo>
                  <a:cubicBezTo>
                    <a:pt x="2085" y="4112"/>
                    <a:pt x="1798" y="4113"/>
                    <a:pt x="1512" y="4112"/>
                  </a:cubicBezTo>
                  <a:cubicBezTo>
                    <a:pt x="1276" y="4112"/>
                    <a:pt x="1112" y="3946"/>
                    <a:pt x="1112" y="3711"/>
                  </a:cubicBezTo>
                  <a:cubicBezTo>
                    <a:pt x="1112" y="3491"/>
                    <a:pt x="1112" y="3271"/>
                    <a:pt x="1112" y="3051"/>
                  </a:cubicBezTo>
                  <a:cubicBezTo>
                    <a:pt x="1112" y="3036"/>
                    <a:pt x="1112" y="3020"/>
                    <a:pt x="1112" y="2999"/>
                  </a:cubicBezTo>
                  <a:cubicBezTo>
                    <a:pt x="1095" y="2999"/>
                    <a:pt x="1082" y="2999"/>
                    <a:pt x="1069" y="2999"/>
                  </a:cubicBezTo>
                  <a:cubicBezTo>
                    <a:pt x="845" y="2999"/>
                    <a:pt x="620" y="2999"/>
                    <a:pt x="396" y="2999"/>
                  </a:cubicBezTo>
                  <a:cubicBezTo>
                    <a:pt x="165" y="2999"/>
                    <a:pt x="0" y="2832"/>
                    <a:pt x="0" y="2602"/>
                  </a:cubicBezTo>
                  <a:cubicBezTo>
                    <a:pt x="0" y="2239"/>
                    <a:pt x="0" y="1876"/>
                    <a:pt x="0" y="1514"/>
                  </a:cubicBezTo>
                  <a:cubicBezTo>
                    <a:pt x="0" y="1277"/>
                    <a:pt x="163" y="1113"/>
                    <a:pt x="399" y="1113"/>
                  </a:cubicBezTo>
                  <a:cubicBezTo>
                    <a:pt x="621" y="1113"/>
                    <a:pt x="843" y="1113"/>
                    <a:pt x="1065" y="1113"/>
                  </a:cubicBezTo>
                  <a:cubicBezTo>
                    <a:pt x="1080" y="1113"/>
                    <a:pt x="1094" y="1112"/>
                    <a:pt x="1112" y="1111"/>
                  </a:cubicBezTo>
                  <a:cubicBezTo>
                    <a:pt x="1112" y="1095"/>
                    <a:pt x="1112" y="1081"/>
                    <a:pt x="1112" y="1068"/>
                  </a:cubicBezTo>
                  <a:cubicBezTo>
                    <a:pt x="1112" y="842"/>
                    <a:pt x="1112" y="617"/>
                    <a:pt x="1112" y="391"/>
                  </a:cubicBezTo>
                  <a:cubicBezTo>
                    <a:pt x="1113" y="169"/>
                    <a:pt x="1280" y="0"/>
                    <a:pt x="1501" y="0"/>
                  </a:cubicBezTo>
                  <a:cubicBezTo>
                    <a:pt x="1871" y="0"/>
                    <a:pt x="2242" y="0"/>
                    <a:pt x="2613" y="0"/>
                  </a:cubicBezTo>
                  <a:cubicBezTo>
                    <a:pt x="2829" y="0"/>
                    <a:pt x="2999" y="170"/>
                    <a:pt x="2999" y="386"/>
                  </a:cubicBezTo>
                  <a:cubicBezTo>
                    <a:pt x="2999" y="607"/>
                    <a:pt x="2999" y="828"/>
                    <a:pt x="2999" y="1049"/>
                  </a:cubicBezTo>
                  <a:cubicBezTo>
                    <a:pt x="2999" y="1069"/>
                    <a:pt x="2999" y="1088"/>
                    <a:pt x="2999" y="1111"/>
                  </a:cubicBezTo>
                  <a:cubicBezTo>
                    <a:pt x="3017" y="1112"/>
                    <a:pt x="3032" y="1113"/>
                    <a:pt x="3047" y="1113"/>
                  </a:cubicBezTo>
                  <a:cubicBezTo>
                    <a:pt x="3270" y="1113"/>
                    <a:pt x="3492" y="1113"/>
                    <a:pt x="3714" y="1113"/>
                  </a:cubicBezTo>
                  <a:cubicBezTo>
                    <a:pt x="3948" y="1114"/>
                    <a:pt x="4111" y="1277"/>
                    <a:pt x="4111" y="1512"/>
                  </a:cubicBezTo>
                  <a:cubicBezTo>
                    <a:pt x="4112" y="1822"/>
                    <a:pt x="4111" y="2133"/>
                    <a:pt x="4111" y="2443"/>
                  </a:cubicBezTo>
                  <a:cubicBezTo>
                    <a:pt x="4111" y="2487"/>
                    <a:pt x="4054" y="2533"/>
                    <a:pt x="4010" y="2525"/>
                  </a:cubicBezTo>
                  <a:cubicBezTo>
                    <a:pt x="3983" y="2520"/>
                    <a:pt x="3955" y="2514"/>
                    <a:pt x="3924" y="2508"/>
                  </a:cubicBezTo>
                  <a:cubicBezTo>
                    <a:pt x="3923" y="2495"/>
                    <a:pt x="3922" y="2482"/>
                    <a:pt x="3922" y="2469"/>
                  </a:cubicBezTo>
                  <a:cubicBezTo>
                    <a:pt x="3922" y="2152"/>
                    <a:pt x="3922" y="1836"/>
                    <a:pt x="3922" y="1520"/>
                  </a:cubicBezTo>
                  <a:cubicBezTo>
                    <a:pt x="3922" y="1378"/>
                    <a:pt x="3848" y="1303"/>
                    <a:pt x="3707" y="1303"/>
                  </a:cubicBezTo>
                  <a:cubicBezTo>
                    <a:pt x="3423" y="1302"/>
                    <a:pt x="3140" y="1303"/>
                    <a:pt x="2857" y="1302"/>
                  </a:cubicBezTo>
                  <a:cubicBezTo>
                    <a:pt x="2842" y="1302"/>
                    <a:pt x="2828" y="1302"/>
                    <a:pt x="2809" y="1302"/>
                  </a:cubicBezTo>
                  <a:cubicBezTo>
                    <a:pt x="2809" y="1285"/>
                    <a:pt x="2809" y="1272"/>
                    <a:pt x="2809" y="1259"/>
                  </a:cubicBezTo>
                  <a:cubicBezTo>
                    <a:pt x="2809" y="971"/>
                    <a:pt x="2809" y="683"/>
                    <a:pt x="2809" y="395"/>
                  </a:cubicBezTo>
                  <a:cubicBezTo>
                    <a:pt x="2809" y="270"/>
                    <a:pt x="2731" y="190"/>
                    <a:pt x="2606" y="190"/>
                  </a:cubicBezTo>
                  <a:cubicBezTo>
                    <a:pt x="2239" y="190"/>
                    <a:pt x="1871" y="190"/>
                    <a:pt x="1504" y="190"/>
                  </a:cubicBezTo>
                  <a:cubicBezTo>
                    <a:pt x="1382" y="190"/>
                    <a:pt x="1303" y="270"/>
                    <a:pt x="1302" y="393"/>
                  </a:cubicBezTo>
                  <a:cubicBezTo>
                    <a:pt x="1302" y="680"/>
                    <a:pt x="1302" y="966"/>
                    <a:pt x="1302" y="1253"/>
                  </a:cubicBezTo>
                  <a:cubicBezTo>
                    <a:pt x="1302" y="1268"/>
                    <a:pt x="1302" y="1282"/>
                    <a:pt x="1302" y="130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74A284E8-E4E4-4CEA-9572-F60DABFCB282}"/>
                </a:ext>
              </a:extLst>
            </p:cNvPr>
            <p:cNvSpPr>
              <a:spLocks/>
            </p:cNvSpPr>
            <p:nvPr/>
          </p:nvSpPr>
          <p:spPr bwMode="auto">
            <a:xfrm>
              <a:off x="2468563" y="1333500"/>
              <a:ext cx="1365250" cy="1239838"/>
            </a:xfrm>
            <a:custGeom>
              <a:avLst/>
              <a:gdLst>
                <a:gd name="T0" fmla="*/ 2684 w 2936"/>
                <a:gd name="T1" fmla="*/ 2096 h 2669"/>
                <a:gd name="T2" fmla="*/ 2307 w 2936"/>
                <a:gd name="T3" fmla="*/ 1757 h 2669"/>
                <a:gd name="T4" fmla="*/ 2138 w 2936"/>
                <a:gd name="T5" fmla="*/ 1465 h 2669"/>
                <a:gd name="T6" fmla="*/ 2023 w 2936"/>
                <a:gd name="T7" fmla="*/ 1391 h 2669"/>
                <a:gd name="T8" fmla="*/ 1866 w 2936"/>
                <a:gd name="T9" fmla="*/ 1371 h 2669"/>
                <a:gd name="T10" fmla="*/ 1450 w 2936"/>
                <a:gd name="T11" fmla="*/ 1480 h 2669"/>
                <a:gd name="T12" fmla="*/ 1353 w 2936"/>
                <a:gd name="T13" fmla="*/ 1340 h 2669"/>
                <a:gd name="T14" fmla="*/ 1138 w 2936"/>
                <a:gd name="T15" fmla="*/ 979 h 2669"/>
                <a:gd name="T16" fmla="*/ 1043 w 2936"/>
                <a:gd name="T17" fmla="*/ 867 h 2669"/>
                <a:gd name="T18" fmla="*/ 995 w 2936"/>
                <a:gd name="T19" fmla="*/ 957 h 2669"/>
                <a:gd name="T20" fmla="*/ 772 w 2936"/>
                <a:gd name="T21" fmla="*/ 1290 h 2669"/>
                <a:gd name="T22" fmla="*/ 751 w 2936"/>
                <a:gd name="T23" fmla="*/ 1443 h 2669"/>
                <a:gd name="T24" fmla="*/ 874 w 2936"/>
                <a:gd name="T25" fmla="*/ 1686 h 2669"/>
                <a:gd name="T26" fmla="*/ 954 w 2936"/>
                <a:gd name="T27" fmla="*/ 2250 h 2669"/>
                <a:gd name="T28" fmla="*/ 941 w 2936"/>
                <a:gd name="T29" fmla="*/ 2482 h 2669"/>
                <a:gd name="T30" fmla="*/ 725 w 2936"/>
                <a:gd name="T31" fmla="*/ 2648 h 2669"/>
                <a:gd name="T32" fmla="*/ 805 w 2936"/>
                <a:gd name="T33" fmla="*/ 2514 h 2669"/>
                <a:gd name="T34" fmla="*/ 816 w 2936"/>
                <a:gd name="T35" fmla="*/ 1626 h 2669"/>
                <a:gd name="T36" fmla="*/ 672 w 2936"/>
                <a:gd name="T37" fmla="*/ 1273 h 2669"/>
                <a:gd name="T38" fmla="*/ 617 w 2936"/>
                <a:gd name="T39" fmla="*/ 841 h 2669"/>
                <a:gd name="T40" fmla="*/ 351 w 2936"/>
                <a:gd name="T41" fmla="*/ 505 h 2669"/>
                <a:gd name="T42" fmla="*/ 73 w 2936"/>
                <a:gd name="T43" fmla="*/ 450 h 2669"/>
                <a:gd name="T44" fmla="*/ 43 w 2936"/>
                <a:gd name="T45" fmla="*/ 247 h 2669"/>
                <a:gd name="T46" fmla="*/ 285 w 2936"/>
                <a:gd name="T47" fmla="*/ 133 h 2669"/>
                <a:gd name="T48" fmla="*/ 887 w 2936"/>
                <a:gd name="T49" fmla="*/ 164 h 2669"/>
                <a:gd name="T50" fmla="*/ 864 w 2936"/>
                <a:gd name="T51" fmla="*/ 255 h 2669"/>
                <a:gd name="T52" fmla="*/ 1325 w 2936"/>
                <a:gd name="T53" fmla="*/ 679 h 2669"/>
                <a:gd name="T54" fmla="*/ 2390 w 2936"/>
                <a:gd name="T55" fmla="*/ 717 h 2669"/>
                <a:gd name="T56" fmla="*/ 2612 w 2936"/>
                <a:gd name="T57" fmla="*/ 603 h 2669"/>
                <a:gd name="T58" fmla="*/ 2859 w 2936"/>
                <a:gd name="T59" fmla="*/ 603 h 2669"/>
                <a:gd name="T60" fmla="*/ 2811 w 2936"/>
                <a:gd name="T61" fmla="*/ 644 h 2669"/>
                <a:gd name="T62" fmla="*/ 2514 w 2936"/>
                <a:gd name="T63" fmla="*/ 817 h 2669"/>
                <a:gd name="T64" fmla="*/ 2580 w 2936"/>
                <a:gd name="T65" fmla="*/ 1165 h 2669"/>
                <a:gd name="T66" fmla="*/ 2794 w 2936"/>
                <a:gd name="T67" fmla="*/ 1880 h 2669"/>
                <a:gd name="T68" fmla="*/ 2895 w 2936"/>
                <a:gd name="T69" fmla="*/ 2066 h 2669"/>
                <a:gd name="T70" fmla="*/ 2932 w 2936"/>
                <a:gd name="T71" fmla="*/ 2584 h 2669"/>
                <a:gd name="T72" fmla="*/ 2770 w 2936"/>
                <a:gd name="T73" fmla="*/ 2665 h 2669"/>
                <a:gd name="T74" fmla="*/ 2690 w 2936"/>
                <a:gd name="T75" fmla="*/ 2546 h 2669"/>
                <a:gd name="T76" fmla="*/ 2792 w 2936"/>
                <a:gd name="T77" fmla="*/ 2514 h 2669"/>
                <a:gd name="T78" fmla="*/ 2791 w 2936"/>
                <a:gd name="T79" fmla="*/ 2456 h 2669"/>
                <a:gd name="T80" fmla="*/ 2672 w 2936"/>
                <a:gd name="T81" fmla="*/ 2452 h 2669"/>
                <a:gd name="T82" fmla="*/ 2662 w 2936"/>
                <a:gd name="T83" fmla="*/ 2356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6" h="2669">
                  <a:moveTo>
                    <a:pt x="2722" y="2335"/>
                  </a:moveTo>
                  <a:cubicBezTo>
                    <a:pt x="2718" y="2252"/>
                    <a:pt x="2712" y="2173"/>
                    <a:pt x="2684" y="2096"/>
                  </a:cubicBezTo>
                  <a:cubicBezTo>
                    <a:pt x="2668" y="2052"/>
                    <a:pt x="2643" y="2017"/>
                    <a:pt x="2605" y="1988"/>
                  </a:cubicBezTo>
                  <a:cubicBezTo>
                    <a:pt x="2506" y="1911"/>
                    <a:pt x="2408" y="1832"/>
                    <a:pt x="2307" y="1757"/>
                  </a:cubicBezTo>
                  <a:cubicBezTo>
                    <a:pt x="2258" y="1720"/>
                    <a:pt x="2223" y="1674"/>
                    <a:pt x="2200" y="1619"/>
                  </a:cubicBezTo>
                  <a:cubicBezTo>
                    <a:pt x="2178" y="1568"/>
                    <a:pt x="2159" y="1516"/>
                    <a:pt x="2138" y="1465"/>
                  </a:cubicBezTo>
                  <a:cubicBezTo>
                    <a:pt x="2133" y="1450"/>
                    <a:pt x="2126" y="1436"/>
                    <a:pt x="2119" y="1422"/>
                  </a:cubicBezTo>
                  <a:cubicBezTo>
                    <a:pt x="2086" y="1359"/>
                    <a:pt x="2085" y="1361"/>
                    <a:pt x="2023" y="1391"/>
                  </a:cubicBezTo>
                  <a:cubicBezTo>
                    <a:pt x="1998" y="1403"/>
                    <a:pt x="1970" y="1409"/>
                    <a:pt x="1943" y="1415"/>
                  </a:cubicBezTo>
                  <a:cubicBezTo>
                    <a:pt x="1905" y="1423"/>
                    <a:pt x="1879" y="1407"/>
                    <a:pt x="1866" y="1371"/>
                  </a:cubicBezTo>
                  <a:cubicBezTo>
                    <a:pt x="1858" y="1348"/>
                    <a:pt x="1845" y="1343"/>
                    <a:pt x="1822" y="1352"/>
                  </a:cubicBezTo>
                  <a:cubicBezTo>
                    <a:pt x="1698" y="1395"/>
                    <a:pt x="1574" y="1438"/>
                    <a:pt x="1450" y="1480"/>
                  </a:cubicBezTo>
                  <a:cubicBezTo>
                    <a:pt x="1409" y="1494"/>
                    <a:pt x="1355" y="1455"/>
                    <a:pt x="1354" y="1411"/>
                  </a:cubicBezTo>
                  <a:cubicBezTo>
                    <a:pt x="1353" y="1387"/>
                    <a:pt x="1353" y="1364"/>
                    <a:pt x="1353" y="1340"/>
                  </a:cubicBezTo>
                  <a:cubicBezTo>
                    <a:pt x="1356" y="1205"/>
                    <a:pt x="1296" y="1107"/>
                    <a:pt x="1184" y="1035"/>
                  </a:cubicBezTo>
                  <a:cubicBezTo>
                    <a:pt x="1165" y="1023"/>
                    <a:pt x="1150" y="1000"/>
                    <a:pt x="1138" y="979"/>
                  </a:cubicBezTo>
                  <a:cubicBezTo>
                    <a:pt x="1124" y="952"/>
                    <a:pt x="1116" y="922"/>
                    <a:pt x="1102" y="894"/>
                  </a:cubicBezTo>
                  <a:cubicBezTo>
                    <a:pt x="1091" y="871"/>
                    <a:pt x="1067" y="856"/>
                    <a:pt x="1043" y="867"/>
                  </a:cubicBezTo>
                  <a:cubicBezTo>
                    <a:pt x="1026" y="875"/>
                    <a:pt x="1012" y="895"/>
                    <a:pt x="1001" y="914"/>
                  </a:cubicBezTo>
                  <a:cubicBezTo>
                    <a:pt x="995" y="925"/>
                    <a:pt x="997" y="942"/>
                    <a:pt x="995" y="957"/>
                  </a:cubicBezTo>
                  <a:cubicBezTo>
                    <a:pt x="990" y="1010"/>
                    <a:pt x="969" y="1048"/>
                    <a:pt x="915" y="1071"/>
                  </a:cubicBezTo>
                  <a:cubicBezTo>
                    <a:pt x="820" y="1111"/>
                    <a:pt x="774" y="1186"/>
                    <a:pt x="772" y="1290"/>
                  </a:cubicBezTo>
                  <a:cubicBezTo>
                    <a:pt x="771" y="1310"/>
                    <a:pt x="763" y="1332"/>
                    <a:pt x="753" y="1350"/>
                  </a:cubicBezTo>
                  <a:cubicBezTo>
                    <a:pt x="735" y="1382"/>
                    <a:pt x="734" y="1410"/>
                    <a:pt x="751" y="1443"/>
                  </a:cubicBezTo>
                  <a:cubicBezTo>
                    <a:pt x="790" y="1512"/>
                    <a:pt x="843" y="1560"/>
                    <a:pt x="924" y="1571"/>
                  </a:cubicBezTo>
                  <a:cubicBezTo>
                    <a:pt x="906" y="1611"/>
                    <a:pt x="888" y="1648"/>
                    <a:pt x="874" y="1686"/>
                  </a:cubicBezTo>
                  <a:cubicBezTo>
                    <a:pt x="844" y="1769"/>
                    <a:pt x="842" y="1853"/>
                    <a:pt x="868" y="1939"/>
                  </a:cubicBezTo>
                  <a:cubicBezTo>
                    <a:pt x="900" y="2042"/>
                    <a:pt x="933" y="2145"/>
                    <a:pt x="954" y="2250"/>
                  </a:cubicBezTo>
                  <a:cubicBezTo>
                    <a:pt x="967" y="2316"/>
                    <a:pt x="959" y="2387"/>
                    <a:pt x="959" y="2455"/>
                  </a:cubicBezTo>
                  <a:cubicBezTo>
                    <a:pt x="959" y="2465"/>
                    <a:pt x="949" y="2479"/>
                    <a:pt x="941" y="2482"/>
                  </a:cubicBezTo>
                  <a:cubicBezTo>
                    <a:pt x="853" y="2513"/>
                    <a:pt x="830" y="2554"/>
                    <a:pt x="852" y="2649"/>
                  </a:cubicBezTo>
                  <a:cubicBezTo>
                    <a:pt x="809" y="2649"/>
                    <a:pt x="766" y="2653"/>
                    <a:pt x="725" y="2648"/>
                  </a:cubicBezTo>
                  <a:cubicBezTo>
                    <a:pt x="696" y="2644"/>
                    <a:pt x="697" y="2617"/>
                    <a:pt x="706" y="2596"/>
                  </a:cubicBezTo>
                  <a:cubicBezTo>
                    <a:pt x="725" y="2554"/>
                    <a:pt x="752" y="2517"/>
                    <a:pt x="805" y="2514"/>
                  </a:cubicBezTo>
                  <a:cubicBezTo>
                    <a:pt x="828" y="2513"/>
                    <a:pt x="837" y="2504"/>
                    <a:pt x="837" y="2479"/>
                  </a:cubicBezTo>
                  <a:cubicBezTo>
                    <a:pt x="845" y="2194"/>
                    <a:pt x="839" y="1910"/>
                    <a:pt x="816" y="1626"/>
                  </a:cubicBezTo>
                  <a:cubicBezTo>
                    <a:pt x="814" y="1608"/>
                    <a:pt x="805" y="1590"/>
                    <a:pt x="796" y="1573"/>
                  </a:cubicBezTo>
                  <a:cubicBezTo>
                    <a:pt x="745" y="1477"/>
                    <a:pt x="696" y="1380"/>
                    <a:pt x="672" y="1273"/>
                  </a:cubicBezTo>
                  <a:cubicBezTo>
                    <a:pt x="649" y="1172"/>
                    <a:pt x="638" y="1070"/>
                    <a:pt x="640" y="967"/>
                  </a:cubicBezTo>
                  <a:cubicBezTo>
                    <a:pt x="640" y="925"/>
                    <a:pt x="632" y="880"/>
                    <a:pt x="617" y="841"/>
                  </a:cubicBezTo>
                  <a:cubicBezTo>
                    <a:pt x="586" y="757"/>
                    <a:pt x="549" y="676"/>
                    <a:pt x="511" y="595"/>
                  </a:cubicBezTo>
                  <a:cubicBezTo>
                    <a:pt x="480" y="527"/>
                    <a:pt x="430" y="492"/>
                    <a:pt x="351" y="505"/>
                  </a:cubicBezTo>
                  <a:cubicBezTo>
                    <a:pt x="301" y="513"/>
                    <a:pt x="250" y="515"/>
                    <a:pt x="199" y="519"/>
                  </a:cubicBezTo>
                  <a:cubicBezTo>
                    <a:pt x="142" y="524"/>
                    <a:pt x="101" y="496"/>
                    <a:pt x="73" y="450"/>
                  </a:cubicBezTo>
                  <a:cubicBezTo>
                    <a:pt x="51" y="413"/>
                    <a:pt x="34" y="373"/>
                    <a:pt x="17" y="334"/>
                  </a:cubicBezTo>
                  <a:cubicBezTo>
                    <a:pt x="0" y="292"/>
                    <a:pt x="4" y="269"/>
                    <a:pt x="43" y="247"/>
                  </a:cubicBezTo>
                  <a:cubicBezTo>
                    <a:pt x="89" y="221"/>
                    <a:pt x="138" y="201"/>
                    <a:pt x="189" y="185"/>
                  </a:cubicBezTo>
                  <a:cubicBezTo>
                    <a:pt x="225" y="174"/>
                    <a:pt x="255" y="157"/>
                    <a:pt x="285" y="133"/>
                  </a:cubicBezTo>
                  <a:cubicBezTo>
                    <a:pt x="406" y="37"/>
                    <a:pt x="548" y="0"/>
                    <a:pt x="699" y="22"/>
                  </a:cubicBezTo>
                  <a:cubicBezTo>
                    <a:pt x="781" y="35"/>
                    <a:pt x="840" y="96"/>
                    <a:pt x="887" y="164"/>
                  </a:cubicBezTo>
                  <a:cubicBezTo>
                    <a:pt x="910" y="198"/>
                    <a:pt x="882" y="223"/>
                    <a:pt x="863" y="248"/>
                  </a:cubicBezTo>
                  <a:cubicBezTo>
                    <a:pt x="863" y="251"/>
                    <a:pt x="863" y="254"/>
                    <a:pt x="864" y="255"/>
                  </a:cubicBezTo>
                  <a:cubicBezTo>
                    <a:pt x="939" y="327"/>
                    <a:pt x="995" y="414"/>
                    <a:pt x="1046" y="503"/>
                  </a:cubicBezTo>
                  <a:cubicBezTo>
                    <a:pt x="1108" y="612"/>
                    <a:pt x="1204" y="671"/>
                    <a:pt x="1325" y="679"/>
                  </a:cubicBezTo>
                  <a:cubicBezTo>
                    <a:pt x="1420" y="685"/>
                    <a:pt x="1516" y="676"/>
                    <a:pt x="1612" y="671"/>
                  </a:cubicBezTo>
                  <a:cubicBezTo>
                    <a:pt x="1873" y="658"/>
                    <a:pt x="2133" y="660"/>
                    <a:pt x="2390" y="717"/>
                  </a:cubicBezTo>
                  <a:cubicBezTo>
                    <a:pt x="2407" y="721"/>
                    <a:pt x="2431" y="714"/>
                    <a:pt x="2447" y="704"/>
                  </a:cubicBezTo>
                  <a:cubicBezTo>
                    <a:pt x="2503" y="672"/>
                    <a:pt x="2556" y="636"/>
                    <a:pt x="2612" y="603"/>
                  </a:cubicBezTo>
                  <a:cubicBezTo>
                    <a:pt x="2681" y="561"/>
                    <a:pt x="2754" y="544"/>
                    <a:pt x="2831" y="585"/>
                  </a:cubicBezTo>
                  <a:cubicBezTo>
                    <a:pt x="2841" y="590"/>
                    <a:pt x="2851" y="595"/>
                    <a:pt x="2859" y="603"/>
                  </a:cubicBezTo>
                  <a:cubicBezTo>
                    <a:pt x="2878" y="620"/>
                    <a:pt x="2874" y="638"/>
                    <a:pt x="2848" y="644"/>
                  </a:cubicBezTo>
                  <a:cubicBezTo>
                    <a:pt x="2837" y="647"/>
                    <a:pt x="2823" y="648"/>
                    <a:pt x="2811" y="644"/>
                  </a:cubicBezTo>
                  <a:cubicBezTo>
                    <a:pt x="2754" y="628"/>
                    <a:pt x="2707" y="649"/>
                    <a:pt x="2665" y="686"/>
                  </a:cubicBezTo>
                  <a:cubicBezTo>
                    <a:pt x="2614" y="729"/>
                    <a:pt x="2563" y="772"/>
                    <a:pt x="2514" y="817"/>
                  </a:cubicBezTo>
                  <a:cubicBezTo>
                    <a:pt x="2506" y="825"/>
                    <a:pt x="2502" y="848"/>
                    <a:pt x="2508" y="855"/>
                  </a:cubicBezTo>
                  <a:cubicBezTo>
                    <a:pt x="2581" y="948"/>
                    <a:pt x="2568" y="1059"/>
                    <a:pt x="2580" y="1165"/>
                  </a:cubicBezTo>
                  <a:cubicBezTo>
                    <a:pt x="2593" y="1284"/>
                    <a:pt x="2603" y="1404"/>
                    <a:pt x="2620" y="1522"/>
                  </a:cubicBezTo>
                  <a:cubicBezTo>
                    <a:pt x="2641" y="1659"/>
                    <a:pt x="2694" y="1781"/>
                    <a:pt x="2794" y="1880"/>
                  </a:cubicBezTo>
                  <a:cubicBezTo>
                    <a:pt x="2810" y="1896"/>
                    <a:pt x="2824" y="1914"/>
                    <a:pt x="2839" y="1931"/>
                  </a:cubicBezTo>
                  <a:cubicBezTo>
                    <a:pt x="2872" y="1969"/>
                    <a:pt x="2891" y="2013"/>
                    <a:pt x="2895" y="2066"/>
                  </a:cubicBezTo>
                  <a:cubicBezTo>
                    <a:pt x="2907" y="2212"/>
                    <a:pt x="2922" y="2359"/>
                    <a:pt x="2934" y="2506"/>
                  </a:cubicBezTo>
                  <a:cubicBezTo>
                    <a:pt x="2936" y="2531"/>
                    <a:pt x="2935" y="2558"/>
                    <a:pt x="2932" y="2584"/>
                  </a:cubicBezTo>
                  <a:cubicBezTo>
                    <a:pt x="2925" y="2630"/>
                    <a:pt x="2900" y="2650"/>
                    <a:pt x="2854" y="2654"/>
                  </a:cubicBezTo>
                  <a:cubicBezTo>
                    <a:pt x="2826" y="2656"/>
                    <a:pt x="2798" y="2661"/>
                    <a:pt x="2770" y="2665"/>
                  </a:cubicBezTo>
                  <a:cubicBezTo>
                    <a:pt x="2737" y="2669"/>
                    <a:pt x="2705" y="2667"/>
                    <a:pt x="2685" y="2637"/>
                  </a:cubicBezTo>
                  <a:cubicBezTo>
                    <a:pt x="2665" y="2607"/>
                    <a:pt x="2675" y="2575"/>
                    <a:pt x="2690" y="2546"/>
                  </a:cubicBezTo>
                  <a:cubicBezTo>
                    <a:pt x="2703" y="2522"/>
                    <a:pt x="2724" y="2510"/>
                    <a:pt x="2751" y="2511"/>
                  </a:cubicBezTo>
                  <a:cubicBezTo>
                    <a:pt x="2765" y="2511"/>
                    <a:pt x="2778" y="2513"/>
                    <a:pt x="2792" y="2514"/>
                  </a:cubicBezTo>
                  <a:cubicBezTo>
                    <a:pt x="2807" y="2514"/>
                    <a:pt x="2827" y="2520"/>
                    <a:pt x="2827" y="2495"/>
                  </a:cubicBezTo>
                  <a:cubicBezTo>
                    <a:pt x="2827" y="2473"/>
                    <a:pt x="2818" y="2455"/>
                    <a:pt x="2791" y="2456"/>
                  </a:cubicBezTo>
                  <a:cubicBezTo>
                    <a:pt x="2772" y="2456"/>
                    <a:pt x="2752" y="2457"/>
                    <a:pt x="2733" y="2456"/>
                  </a:cubicBezTo>
                  <a:cubicBezTo>
                    <a:pt x="2713" y="2455"/>
                    <a:pt x="2692" y="2455"/>
                    <a:pt x="2672" y="2452"/>
                  </a:cubicBezTo>
                  <a:cubicBezTo>
                    <a:pt x="2651" y="2448"/>
                    <a:pt x="2619" y="2445"/>
                    <a:pt x="2622" y="2417"/>
                  </a:cubicBezTo>
                  <a:cubicBezTo>
                    <a:pt x="2625" y="2395"/>
                    <a:pt x="2644" y="2372"/>
                    <a:pt x="2662" y="2356"/>
                  </a:cubicBezTo>
                  <a:cubicBezTo>
                    <a:pt x="2676" y="2343"/>
                    <a:pt x="2699" y="2342"/>
                    <a:pt x="2722" y="23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384B52DE-55F3-4C6B-BB93-BA94835314D4}"/>
                </a:ext>
              </a:extLst>
            </p:cNvPr>
            <p:cNvSpPr>
              <a:spLocks/>
            </p:cNvSpPr>
            <p:nvPr/>
          </p:nvSpPr>
          <p:spPr bwMode="auto">
            <a:xfrm>
              <a:off x="2833688" y="1768475"/>
              <a:ext cx="625475" cy="804863"/>
            </a:xfrm>
            <a:custGeom>
              <a:avLst/>
              <a:gdLst>
                <a:gd name="T0" fmla="*/ 601 w 1346"/>
                <a:gd name="T1" fmla="*/ 1571 h 1731"/>
                <a:gd name="T2" fmla="*/ 406 w 1346"/>
                <a:gd name="T3" fmla="*/ 1347 h 1731"/>
                <a:gd name="T4" fmla="*/ 400 w 1346"/>
                <a:gd name="T5" fmla="*/ 1349 h 1731"/>
                <a:gd name="T6" fmla="*/ 336 w 1346"/>
                <a:gd name="T7" fmla="*/ 1541 h 1731"/>
                <a:gd name="T8" fmla="*/ 306 w 1346"/>
                <a:gd name="T9" fmla="*/ 1645 h 1731"/>
                <a:gd name="T10" fmla="*/ 236 w 1346"/>
                <a:gd name="T11" fmla="*/ 1706 h 1731"/>
                <a:gd name="T12" fmla="*/ 152 w 1346"/>
                <a:gd name="T13" fmla="*/ 1697 h 1731"/>
                <a:gd name="T14" fmla="*/ 117 w 1346"/>
                <a:gd name="T15" fmla="*/ 1663 h 1731"/>
                <a:gd name="T16" fmla="*/ 143 w 1346"/>
                <a:gd name="T17" fmla="*/ 1612 h 1731"/>
                <a:gd name="T18" fmla="*/ 174 w 1346"/>
                <a:gd name="T19" fmla="*/ 1603 h 1731"/>
                <a:gd name="T20" fmla="*/ 226 w 1346"/>
                <a:gd name="T21" fmla="*/ 1556 h 1731"/>
                <a:gd name="T22" fmla="*/ 214 w 1346"/>
                <a:gd name="T23" fmla="*/ 1237 h 1731"/>
                <a:gd name="T24" fmla="*/ 148 w 1346"/>
                <a:gd name="T25" fmla="*/ 1019 h 1731"/>
                <a:gd name="T26" fmla="*/ 180 w 1346"/>
                <a:gd name="T27" fmla="*/ 683 h 1731"/>
                <a:gd name="T28" fmla="*/ 197 w 1346"/>
                <a:gd name="T29" fmla="*/ 640 h 1731"/>
                <a:gd name="T30" fmla="*/ 153 w 1346"/>
                <a:gd name="T31" fmla="*/ 578 h 1731"/>
                <a:gd name="T32" fmla="*/ 49 w 1346"/>
                <a:gd name="T33" fmla="*/ 526 h 1731"/>
                <a:gd name="T34" fmla="*/ 33 w 1346"/>
                <a:gd name="T35" fmla="*/ 412 h 1731"/>
                <a:gd name="T36" fmla="*/ 44 w 1346"/>
                <a:gd name="T37" fmla="*/ 350 h 1731"/>
                <a:gd name="T38" fmla="*/ 142 w 1346"/>
                <a:gd name="T39" fmla="*/ 192 h 1731"/>
                <a:gd name="T40" fmla="*/ 270 w 1346"/>
                <a:gd name="T41" fmla="*/ 14 h 1731"/>
                <a:gd name="T42" fmla="*/ 274 w 1346"/>
                <a:gd name="T43" fmla="*/ 0 h 1731"/>
                <a:gd name="T44" fmla="*/ 292 w 1346"/>
                <a:gd name="T45" fmla="*/ 43 h 1731"/>
                <a:gd name="T46" fmla="*/ 385 w 1346"/>
                <a:gd name="T47" fmla="*/ 159 h 1731"/>
                <a:gd name="T48" fmla="*/ 509 w 1346"/>
                <a:gd name="T49" fmla="*/ 374 h 1731"/>
                <a:gd name="T50" fmla="*/ 509 w 1346"/>
                <a:gd name="T51" fmla="*/ 445 h 1731"/>
                <a:gd name="T52" fmla="*/ 564 w 1346"/>
                <a:gd name="T53" fmla="*/ 571 h 1731"/>
                <a:gd name="T54" fmla="*/ 1012 w 1346"/>
                <a:gd name="T55" fmla="*/ 935 h 1731"/>
                <a:gd name="T56" fmla="*/ 1183 w 1346"/>
                <a:gd name="T57" fmla="*/ 1366 h 1731"/>
                <a:gd name="T58" fmla="*/ 1151 w 1346"/>
                <a:gd name="T59" fmla="*/ 1554 h 1731"/>
                <a:gd name="T60" fmla="*/ 1197 w 1346"/>
                <a:gd name="T61" fmla="*/ 1508 h 1731"/>
                <a:gd name="T62" fmla="*/ 1250 w 1346"/>
                <a:gd name="T63" fmla="*/ 1293 h 1731"/>
                <a:gd name="T64" fmla="*/ 1178 w 1346"/>
                <a:gd name="T65" fmla="*/ 967 h 1731"/>
                <a:gd name="T66" fmla="*/ 1079 w 1346"/>
                <a:gd name="T67" fmla="*/ 671 h 1731"/>
                <a:gd name="T68" fmla="*/ 1076 w 1346"/>
                <a:gd name="T69" fmla="*/ 597 h 1731"/>
                <a:gd name="T70" fmla="*/ 1099 w 1346"/>
                <a:gd name="T71" fmla="*/ 564 h 1731"/>
                <a:gd name="T72" fmla="*/ 1137 w 1346"/>
                <a:gd name="T73" fmla="*/ 580 h 1731"/>
                <a:gd name="T74" fmla="*/ 1146 w 1346"/>
                <a:gd name="T75" fmla="*/ 594 h 1731"/>
                <a:gd name="T76" fmla="*/ 1329 w 1346"/>
                <a:gd name="T77" fmla="*/ 1339 h 1731"/>
                <a:gd name="T78" fmla="*/ 1232 w 1346"/>
                <a:gd name="T79" fmla="*/ 1600 h 1731"/>
                <a:gd name="T80" fmla="*/ 1063 w 1346"/>
                <a:gd name="T81" fmla="*/ 1701 h 1731"/>
                <a:gd name="T82" fmla="*/ 769 w 1346"/>
                <a:gd name="T83" fmla="*/ 1726 h 1731"/>
                <a:gd name="T84" fmla="*/ 352 w 1346"/>
                <a:gd name="T85" fmla="*/ 1702 h 1731"/>
                <a:gd name="T86" fmla="*/ 326 w 1346"/>
                <a:gd name="T87" fmla="*/ 1667 h 1731"/>
                <a:gd name="T88" fmla="*/ 408 w 1346"/>
                <a:gd name="T89" fmla="*/ 1596 h 1731"/>
                <a:gd name="T90" fmla="*/ 601 w 1346"/>
                <a:gd name="T91" fmla="*/ 1571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6" h="1731">
                  <a:moveTo>
                    <a:pt x="601" y="1571"/>
                  </a:moveTo>
                  <a:cubicBezTo>
                    <a:pt x="487" y="1531"/>
                    <a:pt x="460" y="1428"/>
                    <a:pt x="406" y="1347"/>
                  </a:cubicBezTo>
                  <a:cubicBezTo>
                    <a:pt x="403" y="1348"/>
                    <a:pt x="400" y="1348"/>
                    <a:pt x="400" y="1349"/>
                  </a:cubicBezTo>
                  <a:cubicBezTo>
                    <a:pt x="394" y="1418"/>
                    <a:pt x="366" y="1480"/>
                    <a:pt x="336" y="1541"/>
                  </a:cubicBezTo>
                  <a:cubicBezTo>
                    <a:pt x="321" y="1573"/>
                    <a:pt x="315" y="1610"/>
                    <a:pt x="306" y="1645"/>
                  </a:cubicBezTo>
                  <a:cubicBezTo>
                    <a:pt x="295" y="1686"/>
                    <a:pt x="277" y="1704"/>
                    <a:pt x="236" y="1706"/>
                  </a:cubicBezTo>
                  <a:cubicBezTo>
                    <a:pt x="208" y="1707"/>
                    <a:pt x="179" y="1705"/>
                    <a:pt x="152" y="1697"/>
                  </a:cubicBezTo>
                  <a:cubicBezTo>
                    <a:pt x="138" y="1693"/>
                    <a:pt x="118" y="1675"/>
                    <a:pt x="117" y="1663"/>
                  </a:cubicBezTo>
                  <a:cubicBezTo>
                    <a:pt x="117" y="1646"/>
                    <a:pt x="131" y="1627"/>
                    <a:pt x="143" y="1612"/>
                  </a:cubicBezTo>
                  <a:cubicBezTo>
                    <a:pt x="149" y="1605"/>
                    <a:pt x="164" y="1601"/>
                    <a:pt x="174" y="1603"/>
                  </a:cubicBezTo>
                  <a:cubicBezTo>
                    <a:pt x="212" y="1608"/>
                    <a:pt x="219" y="1584"/>
                    <a:pt x="226" y="1556"/>
                  </a:cubicBezTo>
                  <a:cubicBezTo>
                    <a:pt x="251" y="1448"/>
                    <a:pt x="242" y="1342"/>
                    <a:pt x="214" y="1237"/>
                  </a:cubicBezTo>
                  <a:cubicBezTo>
                    <a:pt x="195" y="1163"/>
                    <a:pt x="175" y="1090"/>
                    <a:pt x="148" y="1019"/>
                  </a:cubicBezTo>
                  <a:cubicBezTo>
                    <a:pt x="103" y="901"/>
                    <a:pt x="119" y="790"/>
                    <a:pt x="180" y="683"/>
                  </a:cubicBezTo>
                  <a:cubicBezTo>
                    <a:pt x="188" y="670"/>
                    <a:pt x="195" y="655"/>
                    <a:pt x="197" y="640"/>
                  </a:cubicBezTo>
                  <a:cubicBezTo>
                    <a:pt x="203" y="602"/>
                    <a:pt x="190" y="585"/>
                    <a:pt x="153" y="578"/>
                  </a:cubicBezTo>
                  <a:cubicBezTo>
                    <a:pt x="114" y="571"/>
                    <a:pt x="77" y="559"/>
                    <a:pt x="49" y="526"/>
                  </a:cubicBezTo>
                  <a:cubicBezTo>
                    <a:pt x="20" y="491"/>
                    <a:pt x="0" y="458"/>
                    <a:pt x="33" y="412"/>
                  </a:cubicBezTo>
                  <a:cubicBezTo>
                    <a:pt x="44" y="397"/>
                    <a:pt x="44" y="371"/>
                    <a:pt x="44" y="350"/>
                  </a:cubicBezTo>
                  <a:cubicBezTo>
                    <a:pt x="44" y="277"/>
                    <a:pt x="75" y="219"/>
                    <a:pt x="142" y="192"/>
                  </a:cubicBezTo>
                  <a:cubicBezTo>
                    <a:pt x="226" y="159"/>
                    <a:pt x="262" y="99"/>
                    <a:pt x="270" y="14"/>
                  </a:cubicBezTo>
                  <a:cubicBezTo>
                    <a:pt x="270" y="11"/>
                    <a:pt x="272" y="7"/>
                    <a:pt x="274" y="0"/>
                  </a:cubicBezTo>
                  <a:cubicBezTo>
                    <a:pt x="281" y="17"/>
                    <a:pt x="287" y="30"/>
                    <a:pt x="292" y="43"/>
                  </a:cubicBezTo>
                  <a:cubicBezTo>
                    <a:pt x="309" y="93"/>
                    <a:pt x="340" y="129"/>
                    <a:pt x="385" y="159"/>
                  </a:cubicBezTo>
                  <a:cubicBezTo>
                    <a:pt x="460" y="209"/>
                    <a:pt x="506" y="280"/>
                    <a:pt x="509" y="374"/>
                  </a:cubicBezTo>
                  <a:cubicBezTo>
                    <a:pt x="510" y="397"/>
                    <a:pt x="513" y="422"/>
                    <a:pt x="509" y="445"/>
                  </a:cubicBezTo>
                  <a:cubicBezTo>
                    <a:pt x="501" y="499"/>
                    <a:pt x="524" y="538"/>
                    <a:pt x="564" y="571"/>
                  </a:cubicBezTo>
                  <a:cubicBezTo>
                    <a:pt x="713" y="693"/>
                    <a:pt x="856" y="824"/>
                    <a:pt x="1012" y="935"/>
                  </a:cubicBezTo>
                  <a:cubicBezTo>
                    <a:pt x="1168" y="1046"/>
                    <a:pt x="1208" y="1191"/>
                    <a:pt x="1183" y="1366"/>
                  </a:cubicBezTo>
                  <a:cubicBezTo>
                    <a:pt x="1175" y="1427"/>
                    <a:pt x="1158" y="1487"/>
                    <a:pt x="1151" y="1554"/>
                  </a:cubicBezTo>
                  <a:cubicBezTo>
                    <a:pt x="1166" y="1539"/>
                    <a:pt x="1185" y="1526"/>
                    <a:pt x="1197" y="1508"/>
                  </a:cubicBezTo>
                  <a:cubicBezTo>
                    <a:pt x="1238" y="1443"/>
                    <a:pt x="1247" y="1368"/>
                    <a:pt x="1250" y="1293"/>
                  </a:cubicBezTo>
                  <a:cubicBezTo>
                    <a:pt x="1253" y="1179"/>
                    <a:pt x="1217" y="1073"/>
                    <a:pt x="1178" y="967"/>
                  </a:cubicBezTo>
                  <a:cubicBezTo>
                    <a:pt x="1143" y="869"/>
                    <a:pt x="1110" y="770"/>
                    <a:pt x="1079" y="671"/>
                  </a:cubicBezTo>
                  <a:cubicBezTo>
                    <a:pt x="1072" y="648"/>
                    <a:pt x="1073" y="622"/>
                    <a:pt x="1076" y="597"/>
                  </a:cubicBezTo>
                  <a:cubicBezTo>
                    <a:pt x="1077" y="585"/>
                    <a:pt x="1089" y="567"/>
                    <a:pt x="1099" y="564"/>
                  </a:cubicBezTo>
                  <a:cubicBezTo>
                    <a:pt x="1109" y="561"/>
                    <a:pt x="1124" y="573"/>
                    <a:pt x="1137" y="580"/>
                  </a:cubicBezTo>
                  <a:cubicBezTo>
                    <a:pt x="1141" y="582"/>
                    <a:pt x="1144" y="589"/>
                    <a:pt x="1146" y="594"/>
                  </a:cubicBezTo>
                  <a:cubicBezTo>
                    <a:pt x="1273" y="826"/>
                    <a:pt x="1346" y="1072"/>
                    <a:pt x="1329" y="1339"/>
                  </a:cubicBezTo>
                  <a:cubicBezTo>
                    <a:pt x="1323" y="1434"/>
                    <a:pt x="1285" y="1522"/>
                    <a:pt x="1232" y="1600"/>
                  </a:cubicBezTo>
                  <a:cubicBezTo>
                    <a:pt x="1192" y="1659"/>
                    <a:pt x="1128" y="1682"/>
                    <a:pt x="1063" y="1701"/>
                  </a:cubicBezTo>
                  <a:cubicBezTo>
                    <a:pt x="967" y="1727"/>
                    <a:pt x="868" y="1731"/>
                    <a:pt x="769" y="1726"/>
                  </a:cubicBezTo>
                  <a:cubicBezTo>
                    <a:pt x="630" y="1719"/>
                    <a:pt x="491" y="1709"/>
                    <a:pt x="352" y="1702"/>
                  </a:cubicBezTo>
                  <a:cubicBezTo>
                    <a:pt x="325" y="1701"/>
                    <a:pt x="322" y="1688"/>
                    <a:pt x="326" y="1667"/>
                  </a:cubicBezTo>
                  <a:cubicBezTo>
                    <a:pt x="334" y="1630"/>
                    <a:pt x="365" y="1602"/>
                    <a:pt x="408" y="1596"/>
                  </a:cubicBezTo>
                  <a:cubicBezTo>
                    <a:pt x="469" y="1588"/>
                    <a:pt x="530" y="1580"/>
                    <a:pt x="601" y="15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1" name="Grupo 40">
            <a:extLst>
              <a:ext uri="{FF2B5EF4-FFF2-40B4-BE49-F238E27FC236}">
                <a16:creationId xmlns:a16="http://schemas.microsoft.com/office/drawing/2014/main" id="{12E90055-0305-4941-BAC9-C2B7C669601D}"/>
              </a:ext>
            </a:extLst>
          </p:cNvPr>
          <p:cNvGrpSpPr/>
          <p:nvPr/>
        </p:nvGrpSpPr>
        <p:grpSpPr>
          <a:xfrm>
            <a:off x="7655615" y="0"/>
            <a:ext cx="1488385" cy="1423781"/>
            <a:chOff x="7655615" y="0"/>
            <a:chExt cx="1488385" cy="1423781"/>
          </a:xfrm>
        </p:grpSpPr>
        <p:sp>
          <p:nvSpPr>
            <p:cNvPr id="42" name="Rectangle 69">
              <a:extLst>
                <a:ext uri="{FF2B5EF4-FFF2-40B4-BE49-F238E27FC236}">
                  <a16:creationId xmlns:a16="http://schemas.microsoft.com/office/drawing/2014/main" id="{D83FBEEC-9071-4562-88A3-F03D8073386E}"/>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70">
              <a:extLst>
                <a:ext uri="{FF2B5EF4-FFF2-40B4-BE49-F238E27FC236}">
                  <a16:creationId xmlns:a16="http://schemas.microsoft.com/office/drawing/2014/main" id="{DDADBAD6-D2E3-484B-93A5-F3A05680C6F0}"/>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44" name="Grupo 43">
            <a:extLst>
              <a:ext uri="{FF2B5EF4-FFF2-40B4-BE49-F238E27FC236}">
                <a16:creationId xmlns:a16="http://schemas.microsoft.com/office/drawing/2014/main" id="{44596999-4872-475B-8387-519470D37081}"/>
              </a:ext>
            </a:extLst>
          </p:cNvPr>
          <p:cNvGrpSpPr/>
          <p:nvPr/>
        </p:nvGrpSpPr>
        <p:grpSpPr>
          <a:xfrm flipH="1">
            <a:off x="21192" y="0"/>
            <a:ext cx="1519345" cy="1453397"/>
            <a:chOff x="7655615" y="0"/>
            <a:chExt cx="1488385" cy="1423781"/>
          </a:xfrm>
        </p:grpSpPr>
        <p:sp>
          <p:nvSpPr>
            <p:cNvPr id="45" name="Rectangle 69">
              <a:extLst>
                <a:ext uri="{FF2B5EF4-FFF2-40B4-BE49-F238E27FC236}">
                  <a16:creationId xmlns:a16="http://schemas.microsoft.com/office/drawing/2014/main" id="{E1594C9C-9BD9-43DC-BB9B-BBBF7BE48750}"/>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Rectangle 70">
              <a:extLst>
                <a:ext uri="{FF2B5EF4-FFF2-40B4-BE49-F238E27FC236}">
                  <a16:creationId xmlns:a16="http://schemas.microsoft.com/office/drawing/2014/main" id="{4A139814-33B8-4C12-8F68-75BA79742B3F}"/>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46"/>
          <p:cNvSpPr txBox="1">
            <a:spLocks noGrp="1"/>
          </p:cNvSpPr>
          <p:nvPr>
            <p:ph type="subTitle" idx="1"/>
          </p:nvPr>
        </p:nvSpPr>
        <p:spPr>
          <a:xfrm>
            <a:off x="2035350" y="1812288"/>
            <a:ext cx="2406600" cy="4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Infection</a:t>
            </a:r>
            <a:endParaRPr/>
          </a:p>
        </p:txBody>
      </p:sp>
      <p:sp>
        <p:nvSpPr>
          <p:cNvPr id="766" name="Google Shape;766;p46"/>
          <p:cNvSpPr txBox="1">
            <a:spLocks noGrp="1"/>
          </p:cNvSpPr>
          <p:nvPr>
            <p:ph type="subTitle" idx="2"/>
          </p:nvPr>
        </p:nvSpPr>
        <p:spPr>
          <a:xfrm>
            <a:off x="2035350" y="3213351"/>
            <a:ext cx="2406600" cy="41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disease</a:t>
            </a:r>
            <a:endParaRPr/>
          </a:p>
        </p:txBody>
      </p:sp>
      <p:sp>
        <p:nvSpPr>
          <p:cNvPr id="767" name="Google Shape;767;p46"/>
          <p:cNvSpPr txBox="1">
            <a:spLocks noGrp="1"/>
          </p:cNvSpPr>
          <p:nvPr>
            <p:ph type="subTitle" idx="3"/>
          </p:nvPr>
        </p:nvSpPr>
        <p:spPr>
          <a:xfrm>
            <a:off x="6017425" y="1812287"/>
            <a:ext cx="2406600" cy="4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UTI</a:t>
            </a:r>
            <a:endParaRPr/>
          </a:p>
        </p:txBody>
      </p:sp>
      <p:sp>
        <p:nvSpPr>
          <p:cNvPr id="768" name="Google Shape;768;p46"/>
          <p:cNvSpPr txBox="1">
            <a:spLocks noGrp="1"/>
          </p:cNvSpPr>
          <p:nvPr>
            <p:ph type="subTitle" idx="4"/>
          </p:nvPr>
        </p:nvSpPr>
        <p:spPr>
          <a:xfrm>
            <a:off x="6017425" y="3213351"/>
            <a:ext cx="2406600" cy="41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Infected bite</a:t>
            </a:r>
            <a:endParaRPr/>
          </a:p>
        </p:txBody>
      </p:sp>
      <p:sp>
        <p:nvSpPr>
          <p:cNvPr id="769" name="Google Shape;769;p46"/>
          <p:cNvSpPr txBox="1">
            <a:spLocks noGrp="1"/>
          </p:cNvSpPr>
          <p:nvPr>
            <p:ph type="title"/>
          </p:nvPr>
        </p:nvSpPr>
        <p:spPr>
          <a:xfrm>
            <a:off x="720000" y="44639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Causes of canine fever</a:t>
            </a:r>
            <a:endParaRPr/>
          </a:p>
        </p:txBody>
      </p:sp>
      <p:sp>
        <p:nvSpPr>
          <p:cNvPr id="770" name="Google Shape;770;p46"/>
          <p:cNvSpPr txBox="1">
            <a:spLocks noGrp="1"/>
          </p:cNvSpPr>
          <p:nvPr>
            <p:ph type="subTitle" idx="7"/>
          </p:nvPr>
        </p:nvSpPr>
        <p:spPr>
          <a:xfrm>
            <a:off x="2035350" y="3592904"/>
            <a:ext cx="2406600" cy="4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 cold place</a:t>
            </a:r>
            <a:endParaRPr/>
          </a:p>
        </p:txBody>
      </p:sp>
      <p:sp>
        <p:nvSpPr>
          <p:cNvPr id="771" name="Google Shape;771;p46"/>
          <p:cNvSpPr txBox="1">
            <a:spLocks noGrp="1"/>
          </p:cNvSpPr>
          <p:nvPr>
            <p:ph type="subTitle" idx="5"/>
          </p:nvPr>
        </p:nvSpPr>
        <p:spPr>
          <a:xfrm>
            <a:off x="2035350" y="2191829"/>
            <a:ext cx="2406600" cy="4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is the second planet from the Sun</a:t>
            </a:r>
            <a:endParaRPr/>
          </a:p>
        </p:txBody>
      </p:sp>
      <p:sp>
        <p:nvSpPr>
          <p:cNvPr id="772" name="Google Shape;772;p46"/>
          <p:cNvSpPr txBox="1">
            <a:spLocks noGrp="1"/>
          </p:cNvSpPr>
          <p:nvPr>
            <p:ph type="subTitle" idx="6"/>
          </p:nvPr>
        </p:nvSpPr>
        <p:spPr>
          <a:xfrm>
            <a:off x="6017425" y="2191830"/>
            <a:ext cx="2406600" cy="4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in the Solar System</a:t>
            </a:r>
            <a:endParaRPr/>
          </a:p>
        </p:txBody>
      </p:sp>
      <p:sp>
        <p:nvSpPr>
          <p:cNvPr id="773" name="Google Shape;773;p46"/>
          <p:cNvSpPr txBox="1">
            <a:spLocks noGrp="1"/>
          </p:cNvSpPr>
          <p:nvPr>
            <p:ph type="subTitle" idx="8"/>
          </p:nvPr>
        </p:nvSpPr>
        <p:spPr>
          <a:xfrm>
            <a:off x="6017425" y="3592905"/>
            <a:ext cx="2406600" cy="4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a gas giant and has several rings</a:t>
            </a:r>
            <a:endParaRPr/>
          </a:p>
        </p:txBody>
      </p:sp>
      <p:grpSp>
        <p:nvGrpSpPr>
          <p:cNvPr id="778" name="Google Shape;778;p46"/>
          <p:cNvGrpSpPr/>
          <p:nvPr/>
        </p:nvGrpSpPr>
        <p:grpSpPr>
          <a:xfrm>
            <a:off x="1193671" y="2142266"/>
            <a:ext cx="353746" cy="352862"/>
            <a:chOff x="5386475" y="1305800"/>
            <a:chExt cx="474700" cy="473450"/>
          </a:xfrm>
        </p:grpSpPr>
        <p:sp>
          <p:nvSpPr>
            <p:cNvPr id="779" name="Google Shape;779;p46"/>
            <p:cNvSpPr/>
            <p:nvPr/>
          </p:nvSpPr>
          <p:spPr>
            <a:xfrm>
              <a:off x="5526525" y="1305800"/>
              <a:ext cx="194600" cy="99150"/>
            </a:xfrm>
            <a:custGeom>
              <a:avLst/>
              <a:gdLst/>
              <a:ahLst/>
              <a:cxnLst/>
              <a:rect l="l" t="t" r="r" b="b"/>
              <a:pathLst>
                <a:path w="7784" h="3966" extrusionOk="0">
                  <a:moveTo>
                    <a:pt x="546" y="0"/>
                  </a:moveTo>
                  <a:lnTo>
                    <a:pt x="347" y="50"/>
                  </a:lnTo>
                  <a:lnTo>
                    <a:pt x="149" y="149"/>
                  </a:lnTo>
                  <a:lnTo>
                    <a:pt x="50" y="347"/>
                  </a:lnTo>
                  <a:lnTo>
                    <a:pt x="0" y="545"/>
                  </a:lnTo>
                  <a:lnTo>
                    <a:pt x="50" y="793"/>
                  </a:lnTo>
                  <a:lnTo>
                    <a:pt x="149" y="942"/>
                  </a:lnTo>
                  <a:lnTo>
                    <a:pt x="347" y="1091"/>
                  </a:lnTo>
                  <a:lnTo>
                    <a:pt x="546" y="1091"/>
                  </a:lnTo>
                  <a:lnTo>
                    <a:pt x="893" y="1140"/>
                  </a:lnTo>
                  <a:lnTo>
                    <a:pt x="1190" y="1239"/>
                  </a:lnTo>
                  <a:lnTo>
                    <a:pt x="1488" y="1388"/>
                  </a:lnTo>
                  <a:lnTo>
                    <a:pt x="1735" y="1636"/>
                  </a:lnTo>
                  <a:lnTo>
                    <a:pt x="1934" y="1884"/>
                  </a:lnTo>
                  <a:lnTo>
                    <a:pt x="2082" y="2181"/>
                  </a:lnTo>
                  <a:lnTo>
                    <a:pt x="2182" y="2479"/>
                  </a:lnTo>
                  <a:lnTo>
                    <a:pt x="2231" y="2826"/>
                  </a:lnTo>
                  <a:lnTo>
                    <a:pt x="1934" y="3074"/>
                  </a:lnTo>
                  <a:lnTo>
                    <a:pt x="1686" y="3322"/>
                  </a:lnTo>
                  <a:lnTo>
                    <a:pt x="1488" y="3619"/>
                  </a:lnTo>
                  <a:lnTo>
                    <a:pt x="1339" y="3966"/>
                  </a:lnTo>
                  <a:lnTo>
                    <a:pt x="1339" y="3966"/>
                  </a:lnTo>
                  <a:lnTo>
                    <a:pt x="1934" y="3718"/>
                  </a:lnTo>
                  <a:lnTo>
                    <a:pt x="2578" y="3520"/>
                  </a:lnTo>
                  <a:lnTo>
                    <a:pt x="3223" y="3421"/>
                  </a:lnTo>
                  <a:lnTo>
                    <a:pt x="3917" y="3371"/>
                  </a:lnTo>
                  <a:lnTo>
                    <a:pt x="4561" y="3421"/>
                  </a:lnTo>
                  <a:lnTo>
                    <a:pt x="5206" y="3520"/>
                  </a:lnTo>
                  <a:lnTo>
                    <a:pt x="5850" y="3718"/>
                  </a:lnTo>
                  <a:lnTo>
                    <a:pt x="6445" y="3966"/>
                  </a:lnTo>
                  <a:lnTo>
                    <a:pt x="6445" y="3966"/>
                  </a:lnTo>
                  <a:lnTo>
                    <a:pt x="6296" y="3619"/>
                  </a:lnTo>
                  <a:lnTo>
                    <a:pt x="6098" y="3322"/>
                  </a:lnTo>
                  <a:lnTo>
                    <a:pt x="5850" y="3074"/>
                  </a:lnTo>
                  <a:lnTo>
                    <a:pt x="5553" y="2826"/>
                  </a:lnTo>
                  <a:lnTo>
                    <a:pt x="5602" y="2479"/>
                  </a:lnTo>
                  <a:lnTo>
                    <a:pt x="5701" y="2181"/>
                  </a:lnTo>
                  <a:lnTo>
                    <a:pt x="5850" y="1884"/>
                  </a:lnTo>
                  <a:lnTo>
                    <a:pt x="6048" y="1636"/>
                  </a:lnTo>
                  <a:lnTo>
                    <a:pt x="6296" y="1388"/>
                  </a:lnTo>
                  <a:lnTo>
                    <a:pt x="6594" y="1239"/>
                  </a:lnTo>
                  <a:lnTo>
                    <a:pt x="6891" y="1140"/>
                  </a:lnTo>
                  <a:lnTo>
                    <a:pt x="7238" y="1091"/>
                  </a:lnTo>
                  <a:lnTo>
                    <a:pt x="7437" y="1091"/>
                  </a:lnTo>
                  <a:lnTo>
                    <a:pt x="7635" y="942"/>
                  </a:lnTo>
                  <a:lnTo>
                    <a:pt x="7734" y="793"/>
                  </a:lnTo>
                  <a:lnTo>
                    <a:pt x="7784" y="545"/>
                  </a:lnTo>
                  <a:lnTo>
                    <a:pt x="7734" y="347"/>
                  </a:lnTo>
                  <a:lnTo>
                    <a:pt x="7635" y="149"/>
                  </a:lnTo>
                  <a:lnTo>
                    <a:pt x="7437" y="50"/>
                  </a:lnTo>
                  <a:lnTo>
                    <a:pt x="7238" y="0"/>
                  </a:lnTo>
                  <a:lnTo>
                    <a:pt x="6743" y="50"/>
                  </a:lnTo>
                  <a:lnTo>
                    <a:pt x="6247" y="198"/>
                  </a:lnTo>
                  <a:lnTo>
                    <a:pt x="5801" y="397"/>
                  </a:lnTo>
                  <a:lnTo>
                    <a:pt x="5454" y="694"/>
                  </a:lnTo>
                  <a:lnTo>
                    <a:pt x="5107" y="1041"/>
                  </a:lnTo>
                  <a:lnTo>
                    <a:pt x="4809" y="1438"/>
                  </a:lnTo>
                  <a:lnTo>
                    <a:pt x="4611" y="1834"/>
                  </a:lnTo>
                  <a:lnTo>
                    <a:pt x="4512" y="2330"/>
                  </a:lnTo>
                  <a:lnTo>
                    <a:pt x="4214" y="2280"/>
                  </a:lnTo>
                  <a:lnTo>
                    <a:pt x="3570" y="2280"/>
                  </a:lnTo>
                  <a:lnTo>
                    <a:pt x="3272" y="2330"/>
                  </a:lnTo>
                  <a:lnTo>
                    <a:pt x="3173" y="1834"/>
                  </a:lnTo>
                  <a:lnTo>
                    <a:pt x="2975" y="1438"/>
                  </a:lnTo>
                  <a:lnTo>
                    <a:pt x="2677" y="1041"/>
                  </a:lnTo>
                  <a:lnTo>
                    <a:pt x="2330" y="694"/>
                  </a:lnTo>
                  <a:lnTo>
                    <a:pt x="1983" y="397"/>
                  </a:lnTo>
                  <a:lnTo>
                    <a:pt x="1537" y="198"/>
                  </a:lnTo>
                  <a:lnTo>
                    <a:pt x="1041" y="50"/>
                  </a:lnTo>
                  <a:lnTo>
                    <a:pt x="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5526525" y="1305800"/>
              <a:ext cx="194600" cy="99150"/>
            </a:xfrm>
            <a:custGeom>
              <a:avLst/>
              <a:gdLst/>
              <a:ahLst/>
              <a:cxnLst/>
              <a:rect l="l" t="t" r="r" b="b"/>
              <a:pathLst>
                <a:path w="7784" h="3966" fill="none" extrusionOk="0">
                  <a:moveTo>
                    <a:pt x="7238" y="0"/>
                  </a:moveTo>
                  <a:lnTo>
                    <a:pt x="7238" y="0"/>
                  </a:lnTo>
                  <a:lnTo>
                    <a:pt x="6743" y="50"/>
                  </a:lnTo>
                  <a:lnTo>
                    <a:pt x="6247" y="198"/>
                  </a:lnTo>
                  <a:lnTo>
                    <a:pt x="5801" y="397"/>
                  </a:lnTo>
                  <a:lnTo>
                    <a:pt x="5454" y="694"/>
                  </a:lnTo>
                  <a:lnTo>
                    <a:pt x="5107" y="1041"/>
                  </a:lnTo>
                  <a:lnTo>
                    <a:pt x="4809" y="1438"/>
                  </a:lnTo>
                  <a:lnTo>
                    <a:pt x="4611" y="1834"/>
                  </a:lnTo>
                  <a:lnTo>
                    <a:pt x="4512" y="2330"/>
                  </a:lnTo>
                  <a:lnTo>
                    <a:pt x="4512" y="2330"/>
                  </a:lnTo>
                  <a:lnTo>
                    <a:pt x="4214" y="2280"/>
                  </a:lnTo>
                  <a:lnTo>
                    <a:pt x="3917" y="2280"/>
                  </a:lnTo>
                  <a:lnTo>
                    <a:pt x="3917" y="2280"/>
                  </a:lnTo>
                  <a:lnTo>
                    <a:pt x="3570" y="2280"/>
                  </a:lnTo>
                  <a:lnTo>
                    <a:pt x="3272" y="2330"/>
                  </a:lnTo>
                  <a:lnTo>
                    <a:pt x="3272" y="2330"/>
                  </a:lnTo>
                  <a:lnTo>
                    <a:pt x="3173" y="1834"/>
                  </a:lnTo>
                  <a:lnTo>
                    <a:pt x="2975" y="1438"/>
                  </a:lnTo>
                  <a:lnTo>
                    <a:pt x="2677" y="1041"/>
                  </a:lnTo>
                  <a:lnTo>
                    <a:pt x="2330" y="694"/>
                  </a:lnTo>
                  <a:lnTo>
                    <a:pt x="1983" y="397"/>
                  </a:lnTo>
                  <a:lnTo>
                    <a:pt x="1537" y="198"/>
                  </a:lnTo>
                  <a:lnTo>
                    <a:pt x="1041" y="50"/>
                  </a:lnTo>
                  <a:lnTo>
                    <a:pt x="546" y="0"/>
                  </a:lnTo>
                  <a:lnTo>
                    <a:pt x="546" y="0"/>
                  </a:lnTo>
                  <a:lnTo>
                    <a:pt x="347" y="50"/>
                  </a:lnTo>
                  <a:lnTo>
                    <a:pt x="149" y="149"/>
                  </a:lnTo>
                  <a:lnTo>
                    <a:pt x="50" y="347"/>
                  </a:lnTo>
                  <a:lnTo>
                    <a:pt x="0" y="545"/>
                  </a:lnTo>
                  <a:lnTo>
                    <a:pt x="0" y="545"/>
                  </a:lnTo>
                  <a:lnTo>
                    <a:pt x="50" y="793"/>
                  </a:lnTo>
                  <a:lnTo>
                    <a:pt x="149" y="942"/>
                  </a:lnTo>
                  <a:lnTo>
                    <a:pt x="347" y="1091"/>
                  </a:lnTo>
                  <a:lnTo>
                    <a:pt x="546" y="1091"/>
                  </a:lnTo>
                  <a:lnTo>
                    <a:pt x="546" y="1091"/>
                  </a:lnTo>
                  <a:lnTo>
                    <a:pt x="893" y="1140"/>
                  </a:lnTo>
                  <a:lnTo>
                    <a:pt x="1190" y="1239"/>
                  </a:lnTo>
                  <a:lnTo>
                    <a:pt x="1488" y="1388"/>
                  </a:lnTo>
                  <a:lnTo>
                    <a:pt x="1735" y="1636"/>
                  </a:lnTo>
                  <a:lnTo>
                    <a:pt x="1934" y="1884"/>
                  </a:lnTo>
                  <a:lnTo>
                    <a:pt x="2082" y="2181"/>
                  </a:lnTo>
                  <a:lnTo>
                    <a:pt x="2182" y="2479"/>
                  </a:lnTo>
                  <a:lnTo>
                    <a:pt x="2231" y="2826"/>
                  </a:lnTo>
                  <a:lnTo>
                    <a:pt x="2231" y="2826"/>
                  </a:lnTo>
                  <a:lnTo>
                    <a:pt x="2231" y="2826"/>
                  </a:lnTo>
                  <a:lnTo>
                    <a:pt x="1934" y="3074"/>
                  </a:lnTo>
                  <a:lnTo>
                    <a:pt x="1686" y="3322"/>
                  </a:lnTo>
                  <a:lnTo>
                    <a:pt x="1488" y="3619"/>
                  </a:lnTo>
                  <a:lnTo>
                    <a:pt x="1339" y="3966"/>
                  </a:lnTo>
                  <a:lnTo>
                    <a:pt x="1339" y="3966"/>
                  </a:lnTo>
                  <a:lnTo>
                    <a:pt x="1934" y="3718"/>
                  </a:lnTo>
                  <a:lnTo>
                    <a:pt x="2578" y="3520"/>
                  </a:lnTo>
                  <a:lnTo>
                    <a:pt x="3223" y="3421"/>
                  </a:lnTo>
                  <a:lnTo>
                    <a:pt x="3917" y="3371"/>
                  </a:lnTo>
                  <a:lnTo>
                    <a:pt x="3917" y="3371"/>
                  </a:lnTo>
                  <a:lnTo>
                    <a:pt x="4561" y="3421"/>
                  </a:lnTo>
                  <a:lnTo>
                    <a:pt x="5206" y="3520"/>
                  </a:lnTo>
                  <a:lnTo>
                    <a:pt x="5850" y="3718"/>
                  </a:lnTo>
                  <a:lnTo>
                    <a:pt x="6445" y="3966"/>
                  </a:lnTo>
                  <a:lnTo>
                    <a:pt x="6445" y="3966"/>
                  </a:lnTo>
                  <a:lnTo>
                    <a:pt x="6296" y="3619"/>
                  </a:lnTo>
                  <a:lnTo>
                    <a:pt x="6098" y="3322"/>
                  </a:lnTo>
                  <a:lnTo>
                    <a:pt x="5850" y="3074"/>
                  </a:lnTo>
                  <a:lnTo>
                    <a:pt x="5553" y="2826"/>
                  </a:lnTo>
                  <a:lnTo>
                    <a:pt x="5553" y="2826"/>
                  </a:lnTo>
                  <a:lnTo>
                    <a:pt x="5553" y="2826"/>
                  </a:lnTo>
                  <a:lnTo>
                    <a:pt x="5602" y="2479"/>
                  </a:lnTo>
                  <a:lnTo>
                    <a:pt x="5701" y="2181"/>
                  </a:lnTo>
                  <a:lnTo>
                    <a:pt x="5850" y="1884"/>
                  </a:lnTo>
                  <a:lnTo>
                    <a:pt x="6048" y="1636"/>
                  </a:lnTo>
                  <a:lnTo>
                    <a:pt x="6296" y="1388"/>
                  </a:lnTo>
                  <a:lnTo>
                    <a:pt x="6594" y="1239"/>
                  </a:lnTo>
                  <a:lnTo>
                    <a:pt x="6891" y="1140"/>
                  </a:lnTo>
                  <a:lnTo>
                    <a:pt x="7238" y="1091"/>
                  </a:lnTo>
                  <a:lnTo>
                    <a:pt x="7238" y="1091"/>
                  </a:lnTo>
                  <a:lnTo>
                    <a:pt x="7437" y="1091"/>
                  </a:lnTo>
                  <a:lnTo>
                    <a:pt x="7635" y="942"/>
                  </a:lnTo>
                  <a:lnTo>
                    <a:pt x="7734" y="793"/>
                  </a:lnTo>
                  <a:lnTo>
                    <a:pt x="7784" y="545"/>
                  </a:lnTo>
                  <a:lnTo>
                    <a:pt x="7784" y="545"/>
                  </a:lnTo>
                  <a:lnTo>
                    <a:pt x="7734" y="347"/>
                  </a:lnTo>
                  <a:lnTo>
                    <a:pt x="7635" y="149"/>
                  </a:lnTo>
                  <a:lnTo>
                    <a:pt x="7437" y="50"/>
                  </a:lnTo>
                  <a:lnTo>
                    <a:pt x="7238" y="0"/>
                  </a:lnTo>
                  <a:lnTo>
                    <a:pt x="72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5707475" y="1305800"/>
              <a:ext cx="25" cy="0"/>
            </a:xfrm>
            <a:custGeom>
              <a:avLst/>
              <a:gdLst/>
              <a:ahLst/>
              <a:cxnLst/>
              <a:rect l="l" t="t" r="r" b="b"/>
              <a:pathLst>
                <a:path w="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5516600" y="1706100"/>
              <a:ext cx="214450" cy="73150"/>
            </a:xfrm>
            <a:custGeom>
              <a:avLst/>
              <a:gdLst/>
              <a:ahLst/>
              <a:cxnLst/>
              <a:rect l="l" t="t" r="r" b="b"/>
              <a:pathLst>
                <a:path w="8578" h="2926" extrusionOk="0">
                  <a:moveTo>
                    <a:pt x="1" y="1"/>
                  </a:moveTo>
                  <a:lnTo>
                    <a:pt x="546" y="546"/>
                  </a:lnTo>
                  <a:lnTo>
                    <a:pt x="1191" y="943"/>
                  </a:lnTo>
                  <a:lnTo>
                    <a:pt x="1885" y="1339"/>
                  </a:lnTo>
                  <a:lnTo>
                    <a:pt x="2628" y="1587"/>
                  </a:lnTo>
                  <a:lnTo>
                    <a:pt x="2628" y="2380"/>
                  </a:lnTo>
                  <a:lnTo>
                    <a:pt x="2678" y="2579"/>
                  </a:lnTo>
                  <a:lnTo>
                    <a:pt x="2777" y="2777"/>
                  </a:lnTo>
                  <a:lnTo>
                    <a:pt x="2975" y="2876"/>
                  </a:lnTo>
                  <a:lnTo>
                    <a:pt x="3174" y="2926"/>
                  </a:lnTo>
                  <a:lnTo>
                    <a:pt x="3421" y="2876"/>
                  </a:lnTo>
                  <a:lnTo>
                    <a:pt x="3570" y="2777"/>
                  </a:lnTo>
                  <a:lnTo>
                    <a:pt x="3669" y="2579"/>
                  </a:lnTo>
                  <a:lnTo>
                    <a:pt x="3719" y="2380"/>
                  </a:lnTo>
                  <a:lnTo>
                    <a:pt x="3719" y="1785"/>
                  </a:lnTo>
                  <a:lnTo>
                    <a:pt x="4314" y="1835"/>
                  </a:lnTo>
                  <a:lnTo>
                    <a:pt x="4859" y="1785"/>
                  </a:lnTo>
                  <a:lnTo>
                    <a:pt x="4859" y="2380"/>
                  </a:lnTo>
                  <a:lnTo>
                    <a:pt x="4909" y="2579"/>
                  </a:lnTo>
                  <a:lnTo>
                    <a:pt x="5008" y="2777"/>
                  </a:lnTo>
                  <a:lnTo>
                    <a:pt x="5206" y="2876"/>
                  </a:lnTo>
                  <a:lnTo>
                    <a:pt x="5404" y="2926"/>
                  </a:lnTo>
                  <a:lnTo>
                    <a:pt x="5603" y="2876"/>
                  </a:lnTo>
                  <a:lnTo>
                    <a:pt x="5801" y="2777"/>
                  </a:lnTo>
                  <a:lnTo>
                    <a:pt x="5900" y="2579"/>
                  </a:lnTo>
                  <a:lnTo>
                    <a:pt x="5950" y="2380"/>
                  </a:lnTo>
                  <a:lnTo>
                    <a:pt x="5950" y="1587"/>
                  </a:lnTo>
                  <a:lnTo>
                    <a:pt x="6693" y="1339"/>
                  </a:lnTo>
                  <a:lnTo>
                    <a:pt x="7387" y="943"/>
                  </a:lnTo>
                  <a:lnTo>
                    <a:pt x="8032" y="546"/>
                  </a:lnTo>
                  <a:lnTo>
                    <a:pt x="8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5516600" y="1706100"/>
              <a:ext cx="214450" cy="73150"/>
            </a:xfrm>
            <a:custGeom>
              <a:avLst/>
              <a:gdLst/>
              <a:ahLst/>
              <a:cxnLst/>
              <a:rect l="l" t="t" r="r" b="b"/>
              <a:pathLst>
                <a:path w="8578" h="2926" fill="none" extrusionOk="0">
                  <a:moveTo>
                    <a:pt x="5404" y="2926"/>
                  </a:moveTo>
                  <a:lnTo>
                    <a:pt x="5404" y="2926"/>
                  </a:lnTo>
                  <a:lnTo>
                    <a:pt x="5603" y="2876"/>
                  </a:lnTo>
                  <a:lnTo>
                    <a:pt x="5801" y="2777"/>
                  </a:lnTo>
                  <a:lnTo>
                    <a:pt x="5900" y="2579"/>
                  </a:lnTo>
                  <a:lnTo>
                    <a:pt x="5950" y="2380"/>
                  </a:lnTo>
                  <a:lnTo>
                    <a:pt x="5950" y="1587"/>
                  </a:lnTo>
                  <a:lnTo>
                    <a:pt x="5950" y="1587"/>
                  </a:lnTo>
                  <a:lnTo>
                    <a:pt x="6693" y="1339"/>
                  </a:lnTo>
                  <a:lnTo>
                    <a:pt x="7387" y="943"/>
                  </a:lnTo>
                  <a:lnTo>
                    <a:pt x="8032" y="546"/>
                  </a:lnTo>
                  <a:lnTo>
                    <a:pt x="8577" y="1"/>
                  </a:lnTo>
                  <a:lnTo>
                    <a:pt x="1" y="1"/>
                  </a:lnTo>
                  <a:lnTo>
                    <a:pt x="1" y="1"/>
                  </a:lnTo>
                  <a:lnTo>
                    <a:pt x="546" y="546"/>
                  </a:lnTo>
                  <a:lnTo>
                    <a:pt x="1191" y="943"/>
                  </a:lnTo>
                  <a:lnTo>
                    <a:pt x="1885" y="1339"/>
                  </a:lnTo>
                  <a:lnTo>
                    <a:pt x="2628" y="1587"/>
                  </a:lnTo>
                  <a:lnTo>
                    <a:pt x="2628" y="2380"/>
                  </a:lnTo>
                  <a:lnTo>
                    <a:pt x="2628" y="2380"/>
                  </a:lnTo>
                  <a:lnTo>
                    <a:pt x="2678" y="2579"/>
                  </a:lnTo>
                  <a:lnTo>
                    <a:pt x="2777" y="2777"/>
                  </a:lnTo>
                  <a:lnTo>
                    <a:pt x="2975" y="2876"/>
                  </a:lnTo>
                  <a:lnTo>
                    <a:pt x="3174" y="2926"/>
                  </a:lnTo>
                  <a:lnTo>
                    <a:pt x="3174" y="2926"/>
                  </a:lnTo>
                  <a:lnTo>
                    <a:pt x="3421" y="2876"/>
                  </a:lnTo>
                  <a:lnTo>
                    <a:pt x="3570" y="2777"/>
                  </a:lnTo>
                  <a:lnTo>
                    <a:pt x="3669" y="2579"/>
                  </a:lnTo>
                  <a:lnTo>
                    <a:pt x="3719" y="2380"/>
                  </a:lnTo>
                  <a:lnTo>
                    <a:pt x="3719" y="1785"/>
                  </a:lnTo>
                  <a:lnTo>
                    <a:pt x="3719" y="1785"/>
                  </a:lnTo>
                  <a:lnTo>
                    <a:pt x="4314" y="1835"/>
                  </a:lnTo>
                  <a:lnTo>
                    <a:pt x="4314" y="1835"/>
                  </a:lnTo>
                  <a:lnTo>
                    <a:pt x="4859" y="1785"/>
                  </a:lnTo>
                  <a:lnTo>
                    <a:pt x="4859" y="2380"/>
                  </a:lnTo>
                  <a:lnTo>
                    <a:pt x="4859" y="2380"/>
                  </a:lnTo>
                  <a:lnTo>
                    <a:pt x="4909" y="2579"/>
                  </a:lnTo>
                  <a:lnTo>
                    <a:pt x="5008" y="2777"/>
                  </a:lnTo>
                  <a:lnTo>
                    <a:pt x="5206" y="2876"/>
                  </a:lnTo>
                  <a:lnTo>
                    <a:pt x="5404" y="2926"/>
                  </a:lnTo>
                  <a:lnTo>
                    <a:pt x="5404" y="292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5651700" y="17792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5754575" y="1390075"/>
              <a:ext cx="49600" cy="92975"/>
            </a:xfrm>
            <a:custGeom>
              <a:avLst/>
              <a:gdLst/>
              <a:ahLst/>
              <a:cxnLst/>
              <a:rect l="l" t="t" r="r" b="b"/>
              <a:pathLst>
                <a:path w="1984" h="3719" extrusionOk="0">
                  <a:moveTo>
                    <a:pt x="1438" y="0"/>
                  </a:moveTo>
                  <a:lnTo>
                    <a:pt x="1239" y="50"/>
                  </a:lnTo>
                  <a:lnTo>
                    <a:pt x="1041" y="149"/>
                  </a:lnTo>
                  <a:lnTo>
                    <a:pt x="942" y="347"/>
                  </a:lnTo>
                  <a:lnTo>
                    <a:pt x="892" y="545"/>
                  </a:lnTo>
                  <a:lnTo>
                    <a:pt x="892" y="2380"/>
                  </a:lnTo>
                  <a:lnTo>
                    <a:pt x="0" y="2776"/>
                  </a:lnTo>
                  <a:lnTo>
                    <a:pt x="347" y="3222"/>
                  </a:lnTo>
                  <a:lnTo>
                    <a:pt x="645" y="3718"/>
                  </a:lnTo>
                  <a:lnTo>
                    <a:pt x="1636" y="3272"/>
                  </a:lnTo>
                  <a:lnTo>
                    <a:pt x="1785" y="3222"/>
                  </a:lnTo>
                  <a:lnTo>
                    <a:pt x="1884" y="3074"/>
                  </a:lnTo>
                  <a:lnTo>
                    <a:pt x="1983" y="2925"/>
                  </a:lnTo>
                  <a:lnTo>
                    <a:pt x="1983" y="2776"/>
                  </a:lnTo>
                  <a:lnTo>
                    <a:pt x="1983" y="545"/>
                  </a:lnTo>
                  <a:lnTo>
                    <a:pt x="1934" y="347"/>
                  </a:lnTo>
                  <a:lnTo>
                    <a:pt x="1834" y="149"/>
                  </a:lnTo>
                  <a:lnTo>
                    <a:pt x="1636" y="50"/>
                  </a:lnTo>
                  <a:lnTo>
                    <a:pt x="1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5754575" y="1390075"/>
              <a:ext cx="49600" cy="92975"/>
            </a:xfrm>
            <a:custGeom>
              <a:avLst/>
              <a:gdLst/>
              <a:ahLst/>
              <a:cxnLst/>
              <a:rect l="l" t="t" r="r" b="b"/>
              <a:pathLst>
                <a:path w="1984" h="3719" fill="none" extrusionOk="0">
                  <a:moveTo>
                    <a:pt x="1983" y="2776"/>
                  </a:moveTo>
                  <a:lnTo>
                    <a:pt x="1983" y="545"/>
                  </a:lnTo>
                  <a:lnTo>
                    <a:pt x="1983" y="545"/>
                  </a:lnTo>
                  <a:lnTo>
                    <a:pt x="1934" y="347"/>
                  </a:lnTo>
                  <a:lnTo>
                    <a:pt x="1834" y="149"/>
                  </a:lnTo>
                  <a:lnTo>
                    <a:pt x="1636" y="50"/>
                  </a:lnTo>
                  <a:lnTo>
                    <a:pt x="1438" y="0"/>
                  </a:lnTo>
                  <a:lnTo>
                    <a:pt x="1438" y="0"/>
                  </a:lnTo>
                  <a:lnTo>
                    <a:pt x="1239" y="50"/>
                  </a:lnTo>
                  <a:lnTo>
                    <a:pt x="1041" y="149"/>
                  </a:lnTo>
                  <a:lnTo>
                    <a:pt x="942" y="347"/>
                  </a:lnTo>
                  <a:lnTo>
                    <a:pt x="892" y="545"/>
                  </a:lnTo>
                  <a:lnTo>
                    <a:pt x="892" y="2380"/>
                  </a:lnTo>
                  <a:lnTo>
                    <a:pt x="0" y="2776"/>
                  </a:lnTo>
                  <a:lnTo>
                    <a:pt x="0" y="2776"/>
                  </a:lnTo>
                  <a:lnTo>
                    <a:pt x="347" y="3222"/>
                  </a:lnTo>
                  <a:lnTo>
                    <a:pt x="645" y="3718"/>
                  </a:lnTo>
                  <a:lnTo>
                    <a:pt x="1636" y="3272"/>
                  </a:lnTo>
                  <a:lnTo>
                    <a:pt x="1636" y="3272"/>
                  </a:lnTo>
                  <a:lnTo>
                    <a:pt x="1785" y="3222"/>
                  </a:lnTo>
                  <a:lnTo>
                    <a:pt x="1884" y="3074"/>
                  </a:lnTo>
                  <a:lnTo>
                    <a:pt x="1983" y="2925"/>
                  </a:lnTo>
                  <a:lnTo>
                    <a:pt x="1983" y="2776"/>
                  </a:lnTo>
                  <a:lnTo>
                    <a:pt x="1983" y="277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5804150" y="145947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a:off x="5795475" y="1528875"/>
              <a:ext cx="65700" cy="83050"/>
            </a:xfrm>
            <a:custGeom>
              <a:avLst/>
              <a:gdLst/>
              <a:ahLst/>
              <a:cxnLst/>
              <a:rect l="l" t="t" r="r" b="b"/>
              <a:pathLst>
                <a:path w="2628" h="3322" extrusionOk="0">
                  <a:moveTo>
                    <a:pt x="892" y="0"/>
                  </a:moveTo>
                  <a:lnTo>
                    <a:pt x="645" y="50"/>
                  </a:lnTo>
                  <a:lnTo>
                    <a:pt x="0" y="397"/>
                  </a:lnTo>
                  <a:lnTo>
                    <a:pt x="149" y="942"/>
                  </a:lnTo>
                  <a:lnTo>
                    <a:pt x="248" y="1488"/>
                  </a:lnTo>
                  <a:lnTo>
                    <a:pt x="645" y="1289"/>
                  </a:lnTo>
                  <a:lnTo>
                    <a:pt x="1537" y="3024"/>
                  </a:lnTo>
                  <a:lnTo>
                    <a:pt x="1686" y="3173"/>
                  </a:lnTo>
                  <a:lnTo>
                    <a:pt x="1884" y="3322"/>
                  </a:lnTo>
                  <a:lnTo>
                    <a:pt x="2082" y="3322"/>
                  </a:lnTo>
                  <a:lnTo>
                    <a:pt x="2330" y="3272"/>
                  </a:lnTo>
                  <a:lnTo>
                    <a:pt x="2479" y="3124"/>
                  </a:lnTo>
                  <a:lnTo>
                    <a:pt x="2578" y="2925"/>
                  </a:lnTo>
                  <a:lnTo>
                    <a:pt x="2628" y="2727"/>
                  </a:lnTo>
                  <a:lnTo>
                    <a:pt x="2578" y="2529"/>
                  </a:lnTo>
                  <a:lnTo>
                    <a:pt x="1388" y="298"/>
                  </a:lnTo>
                  <a:lnTo>
                    <a:pt x="1289" y="149"/>
                  </a:lnTo>
                  <a:lnTo>
                    <a:pt x="1091" y="50"/>
                  </a:lnTo>
                  <a:lnTo>
                    <a:pt x="8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5795475" y="1528875"/>
              <a:ext cx="65700" cy="83050"/>
            </a:xfrm>
            <a:custGeom>
              <a:avLst/>
              <a:gdLst/>
              <a:ahLst/>
              <a:cxnLst/>
              <a:rect l="l" t="t" r="r" b="b"/>
              <a:pathLst>
                <a:path w="2628" h="3322" fill="none" extrusionOk="0">
                  <a:moveTo>
                    <a:pt x="248" y="1488"/>
                  </a:moveTo>
                  <a:lnTo>
                    <a:pt x="645" y="1289"/>
                  </a:lnTo>
                  <a:lnTo>
                    <a:pt x="1537" y="3024"/>
                  </a:lnTo>
                  <a:lnTo>
                    <a:pt x="1537" y="3024"/>
                  </a:lnTo>
                  <a:lnTo>
                    <a:pt x="1686" y="3173"/>
                  </a:lnTo>
                  <a:lnTo>
                    <a:pt x="1884" y="3322"/>
                  </a:lnTo>
                  <a:lnTo>
                    <a:pt x="2082" y="3322"/>
                  </a:lnTo>
                  <a:lnTo>
                    <a:pt x="2330" y="3272"/>
                  </a:lnTo>
                  <a:lnTo>
                    <a:pt x="2330" y="3272"/>
                  </a:lnTo>
                  <a:lnTo>
                    <a:pt x="2479" y="3124"/>
                  </a:lnTo>
                  <a:lnTo>
                    <a:pt x="2578" y="2925"/>
                  </a:lnTo>
                  <a:lnTo>
                    <a:pt x="2628" y="2727"/>
                  </a:lnTo>
                  <a:lnTo>
                    <a:pt x="2578" y="2529"/>
                  </a:lnTo>
                  <a:lnTo>
                    <a:pt x="1388" y="298"/>
                  </a:lnTo>
                  <a:lnTo>
                    <a:pt x="1388" y="298"/>
                  </a:lnTo>
                  <a:lnTo>
                    <a:pt x="1289" y="149"/>
                  </a:lnTo>
                  <a:lnTo>
                    <a:pt x="1091" y="50"/>
                  </a:lnTo>
                  <a:lnTo>
                    <a:pt x="892" y="0"/>
                  </a:lnTo>
                  <a:lnTo>
                    <a:pt x="645" y="50"/>
                  </a:lnTo>
                  <a:lnTo>
                    <a:pt x="0" y="397"/>
                  </a:lnTo>
                  <a:lnTo>
                    <a:pt x="0" y="397"/>
                  </a:lnTo>
                  <a:lnTo>
                    <a:pt x="149" y="942"/>
                  </a:lnTo>
                  <a:lnTo>
                    <a:pt x="248" y="1488"/>
                  </a:lnTo>
                  <a:lnTo>
                    <a:pt x="248" y="14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5801650" y="1566050"/>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5776875" y="1656525"/>
              <a:ext cx="55800" cy="94225"/>
            </a:xfrm>
            <a:custGeom>
              <a:avLst/>
              <a:gdLst/>
              <a:ahLst/>
              <a:cxnLst/>
              <a:rect l="l" t="t" r="r" b="b"/>
              <a:pathLst>
                <a:path w="2232" h="3769" extrusionOk="0">
                  <a:moveTo>
                    <a:pt x="694" y="1"/>
                  </a:moveTo>
                  <a:lnTo>
                    <a:pt x="496" y="546"/>
                  </a:lnTo>
                  <a:lnTo>
                    <a:pt x="248" y="1042"/>
                  </a:lnTo>
                  <a:lnTo>
                    <a:pt x="893" y="1290"/>
                  </a:lnTo>
                  <a:lnTo>
                    <a:pt x="50" y="2975"/>
                  </a:lnTo>
                  <a:lnTo>
                    <a:pt x="0" y="3173"/>
                  </a:lnTo>
                  <a:lnTo>
                    <a:pt x="0" y="3372"/>
                  </a:lnTo>
                  <a:lnTo>
                    <a:pt x="100" y="3570"/>
                  </a:lnTo>
                  <a:lnTo>
                    <a:pt x="298" y="3719"/>
                  </a:lnTo>
                  <a:lnTo>
                    <a:pt x="496" y="3768"/>
                  </a:lnTo>
                  <a:lnTo>
                    <a:pt x="744" y="3768"/>
                  </a:lnTo>
                  <a:lnTo>
                    <a:pt x="893" y="3620"/>
                  </a:lnTo>
                  <a:lnTo>
                    <a:pt x="1042" y="3471"/>
                  </a:lnTo>
                  <a:lnTo>
                    <a:pt x="2132" y="1240"/>
                  </a:lnTo>
                  <a:lnTo>
                    <a:pt x="2231" y="1042"/>
                  </a:lnTo>
                  <a:lnTo>
                    <a:pt x="2182" y="794"/>
                  </a:lnTo>
                  <a:lnTo>
                    <a:pt x="2033" y="596"/>
                  </a:lnTo>
                  <a:lnTo>
                    <a:pt x="1884" y="496"/>
                  </a:lnTo>
                  <a:lnTo>
                    <a:pt x="6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5776875" y="1656525"/>
              <a:ext cx="55800" cy="94225"/>
            </a:xfrm>
            <a:custGeom>
              <a:avLst/>
              <a:gdLst/>
              <a:ahLst/>
              <a:cxnLst/>
              <a:rect l="l" t="t" r="r" b="b"/>
              <a:pathLst>
                <a:path w="2232" h="3769" fill="none" extrusionOk="0">
                  <a:moveTo>
                    <a:pt x="298" y="3719"/>
                  </a:moveTo>
                  <a:lnTo>
                    <a:pt x="298" y="3719"/>
                  </a:lnTo>
                  <a:lnTo>
                    <a:pt x="496" y="3768"/>
                  </a:lnTo>
                  <a:lnTo>
                    <a:pt x="744" y="3768"/>
                  </a:lnTo>
                  <a:lnTo>
                    <a:pt x="893" y="3620"/>
                  </a:lnTo>
                  <a:lnTo>
                    <a:pt x="1042" y="3471"/>
                  </a:lnTo>
                  <a:lnTo>
                    <a:pt x="2132" y="1240"/>
                  </a:lnTo>
                  <a:lnTo>
                    <a:pt x="2132" y="1240"/>
                  </a:lnTo>
                  <a:lnTo>
                    <a:pt x="2231" y="1042"/>
                  </a:lnTo>
                  <a:lnTo>
                    <a:pt x="2182" y="794"/>
                  </a:lnTo>
                  <a:lnTo>
                    <a:pt x="2182" y="794"/>
                  </a:lnTo>
                  <a:lnTo>
                    <a:pt x="2033" y="596"/>
                  </a:lnTo>
                  <a:lnTo>
                    <a:pt x="1884" y="496"/>
                  </a:lnTo>
                  <a:lnTo>
                    <a:pt x="694" y="1"/>
                  </a:lnTo>
                  <a:lnTo>
                    <a:pt x="694" y="1"/>
                  </a:lnTo>
                  <a:lnTo>
                    <a:pt x="496" y="546"/>
                  </a:lnTo>
                  <a:lnTo>
                    <a:pt x="248" y="1042"/>
                  </a:lnTo>
                  <a:lnTo>
                    <a:pt x="893" y="1290"/>
                  </a:lnTo>
                  <a:lnTo>
                    <a:pt x="50" y="2975"/>
                  </a:lnTo>
                  <a:lnTo>
                    <a:pt x="50" y="2975"/>
                  </a:lnTo>
                  <a:lnTo>
                    <a:pt x="0" y="3173"/>
                  </a:lnTo>
                  <a:lnTo>
                    <a:pt x="0" y="3372"/>
                  </a:lnTo>
                  <a:lnTo>
                    <a:pt x="100" y="3570"/>
                  </a:lnTo>
                  <a:lnTo>
                    <a:pt x="298" y="3719"/>
                  </a:lnTo>
                  <a:lnTo>
                    <a:pt x="298" y="371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5784300" y="1749475"/>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5416225" y="1656525"/>
              <a:ext cx="54550" cy="94225"/>
            </a:xfrm>
            <a:custGeom>
              <a:avLst/>
              <a:gdLst/>
              <a:ahLst/>
              <a:cxnLst/>
              <a:rect l="l" t="t" r="r" b="b"/>
              <a:pathLst>
                <a:path w="2182" h="3769" extrusionOk="0">
                  <a:moveTo>
                    <a:pt x="1487" y="1"/>
                  </a:moveTo>
                  <a:lnTo>
                    <a:pt x="298" y="496"/>
                  </a:lnTo>
                  <a:lnTo>
                    <a:pt x="149" y="596"/>
                  </a:lnTo>
                  <a:lnTo>
                    <a:pt x="0" y="794"/>
                  </a:lnTo>
                  <a:lnTo>
                    <a:pt x="0" y="1042"/>
                  </a:lnTo>
                  <a:lnTo>
                    <a:pt x="50" y="1240"/>
                  </a:lnTo>
                  <a:lnTo>
                    <a:pt x="1140" y="3471"/>
                  </a:lnTo>
                  <a:lnTo>
                    <a:pt x="1289" y="3620"/>
                  </a:lnTo>
                  <a:lnTo>
                    <a:pt x="1487" y="3768"/>
                  </a:lnTo>
                  <a:lnTo>
                    <a:pt x="1686" y="3768"/>
                  </a:lnTo>
                  <a:lnTo>
                    <a:pt x="1884" y="3719"/>
                  </a:lnTo>
                  <a:lnTo>
                    <a:pt x="2082" y="3570"/>
                  </a:lnTo>
                  <a:lnTo>
                    <a:pt x="2181" y="3372"/>
                  </a:lnTo>
                  <a:lnTo>
                    <a:pt x="2181" y="3173"/>
                  </a:lnTo>
                  <a:lnTo>
                    <a:pt x="2132" y="2975"/>
                  </a:lnTo>
                  <a:lnTo>
                    <a:pt x="1289" y="1290"/>
                  </a:lnTo>
                  <a:lnTo>
                    <a:pt x="1934" y="1042"/>
                  </a:lnTo>
                  <a:lnTo>
                    <a:pt x="1686" y="546"/>
                  </a:lnTo>
                  <a:lnTo>
                    <a:pt x="14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5416225" y="1656525"/>
              <a:ext cx="54550" cy="94225"/>
            </a:xfrm>
            <a:custGeom>
              <a:avLst/>
              <a:gdLst/>
              <a:ahLst/>
              <a:cxnLst/>
              <a:rect l="l" t="t" r="r" b="b"/>
              <a:pathLst>
                <a:path w="2182" h="3769" fill="none" extrusionOk="0">
                  <a:moveTo>
                    <a:pt x="1487" y="1"/>
                  </a:moveTo>
                  <a:lnTo>
                    <a:pt x="298" y="496"/>
                  </a:lnTo>
                  <a:lnTo>
                    <a:pt x="298" y="496"/>
                  </a:lnTo>
                  <a:lnTo>
                    <a:pt x="149" y="596"/>
                  </a:lnTo>
                  <a:lnTo>
                    <a:pt x="0" y="794"/>
                  </a:lnTo>
                  <a:lnTo>
                    <a:pt x="0" y="794"/>
                  </a:lnTo>
                  <a:lnTo>
                    <a:pt x="0" y="1042"/>
                  </a:lnTo>
                  <a:lnTo>
                    <a:pt x="50" y="1240"/>
                  </a:lnTo>
                  <a:lnTo>
                    <a:pt x="1140" y="3471"/>
                  </a:lnTo>
                  <a:lnTo>
                    <a:pt x="1140" y="3471"/>
                  </a:lnTo>
                  <a:lnTo>
                    <a:pt x="1289" y="3620"/>
                  </a:lnTo>
                  <a:lnTo>
                    <a:pt x="1487" y="3768"/>
                  </a:lnTo>
                  <a:lnTo>
                    <a:pt x="1686" y="3768"/>
                  </a:lnTo>
                  <a:lnTo>
                    <a:pt x="1884" y="3719"/>
                  </a:lnTo>
                  <a:lnTo>
                    <a:pt x="1884" y="3719"/>
                  </a:lnTo>
                  <a:lnTo>
                    <a:pt x="2082" y="3570"/>
                  </a:lnTo>
                  <a:lnTo>
                    <a:pt x="2181" y="3372"/>
                  </a:lnTo>
                  <a:lnTo>
                    <a:pt x="2181" y="3173"/>
                  </a:lnTo>
                  <a:lnTo>
                    <a:pt x="2132" y="2975"/>
                  </a:lnTo>
                  <a:lnTo>
                    <a:pt x="1289" y="1290"/>
                  </a:lnTo>
                  <a:lnTo>
                    <a:pt x="1934" y="1042"/>
                  </a:lnTo>
                  <a:lnTo>
                    <a:pt x="1934" y="1042"/>
                  </a:lnTo>
                  <a:lnTo>
                    <a:pt x="1686" y="546"/>
                  </a:lnTo>
                  <a:lnTo>
                    <a:pt x="1487" y="1"/>
                  </a:lnTo>
                  <a:lnTo>
                    <a:pt x="148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5453400" y="16565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5386475" y="1528875"/>
              <a:ext cx="65700" cy="83050"/>
            </a:xfrm>
            <a:custGeom>
              <a:avLst/>
              <a:gdLst/>
              <a:ahLst/>
              <a:cxnLst/>
              <a:rect l="l" t="t" r="r" b="b"/>
              <a:pathLst>
                <a:path w="2628" h="3322" extrusionOk="0">
                  <a:moveTo>
                    <a:pt x="1785" y="0"/>
                  </a:moveTo>
                  <a:lnTo>
                    <a:pt x="1537" y="50"/>
                  </a:lnTo>
                  <a:lnTo>
                    <a:pt x="1388" y="149"/>
                  </a:lnTo>
                  <a:lnTo>
                    <a:pt x="1240" y="298"/>
                  </a:lnTo>
                  <a:lnTo>
                    <a:pt x="99" y="2529"/>
                  </a:lnTo>
                  <a:lnTo>
                    <a:pt x="0" y="2727"/>
                  </a:lnTo>
                  <a:lnTo>
                    <a:pt x="50" y="2925"/>
                  </a:lnTo>
                  <a:lnTo>
                    <a:pt x="149" y="3124"/>
                  </a:lnTo>
                  <a:lnTo>
                    <a:pt x="347" y="3272"/>
                  </a:lnTo>
                  <a:lnTo>
                    <a:pt x="546" y="3322"/>
                  </a:lnTo>
                  <a:lnTo>
                    <a:pt x="744" y="3322"/>
                  </a:lnTo>
                  <a:lnTo>
                    <a:pt x="942" y="3173"/>
                  </a:lnTo>
                  <a:lnTo>
                    <a:pt x="1091" y="3024"/>
                  </a:lnTo>
                  <a:lnTo>
                    <a:pt x="1983" y="1289"/>
                  </a:lnTo>
                  <a:lnTo>
                    <a:pt x="2380" y="1488"/>
                  </a:lnTo>
                  <a:lnTo>
                    <a:pt x="2479" y="942"/>
                  </a:lnTo>
                  <a:lnTo>
                    <a:pt x="2628" y="397"/>
                  </a:lnTo>
                  <a:lnTo>
                    <a:pt x="1983" y="50"/>
                  </a:lnTo>
                  <a:lnTo>
                    <a:pt x="17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5386475" y="1528875"/>
              <a:ext cx="65700" cy="83050"/>
            </a:xfrm>
            <a:custGeom>
              <a:avLst/>
              <a:gdLst/>
              <a:ahLst/>
              <a:cxnLst/>
              <a:rect l="l" t="t" r="r" b="b"/>
              <a:pathLst>
                <a:path w="2628" h="3322" fill="none" extrusionOk="0">
                  <a:moveTo>
                    <a:pt x="347" y="3272"/>
                  </a:moveTo>
                  <a:lnTo>
                    <a:pt x="347" y="3272"/>
                  </a:lnTo>
                  <a:lnTo>
                    <a:pt x="546" y="3322"/>
                  </a:lnTo>
                  <a:lnTo>
                    <a:pt x="744" y="3322"/>
                  </a:lnTo>
                  <a:lnTo>
                    <a:pt x="942" y="3173"/>
                  </a:lnTo>
                  <a:lnTo>
                    <a:pt x="1091" y="3024"/>
                  </a:lnTo>
                  <a:lnTo>
                    <a:pt x="1983" y="1289"/>
                  </a:lnTo>
                  <a:lnTo>
                    <a:pt x="2380" y="1488"/>
                  </a:lnTo>
                  <a:lnTo>
                    <a:pt x="2380" y="1488"/>
                  </a:lnTo>
                  <a:lnTo>
                    <a:pt x="2479" y="942"/>
                  </a:lnTo>
                  <a:lnTo>
                    <a:pt x="2628" y="397"/>
                  </a:lnTo>
                  <a:lnTo>
                    <a:pt x="1983" y="50"/>
                  </a:lnTo>
                  <a:lnTo>
                    <a:pt x="1983" y="50"/>
                  </a:lnTo>
                  <a:lnTo>
                    <a:pt x="1785" y="0"/>
                  </a:lnTo>
                  <a:lnTo>
                    <a:pt x="1537" y="50"/>
                  </a:lnTo>
                  <a:lnTo>
                    <a:pt x="1388" y="149"/>
                  </a:lnTo>
                  <a:lnTo>
                    <a:pt x="1240" y="298"/>
                  </a:lnTo>
                  <a:lnTo>
                    <a:pt x="99" y="2529"/>
                  </a:lnTo>
                  <a:lnTo>
                    <a:pt x="99" y="2529"/>
                  </a:lnTo>
                  <a:lnTo>
                    <a:pt x="0" y="2727"/>
                  </a:lnTo>
                  <a:lnTo>
                    <a:pt x="50" y="2925"/>
                  </a:lnTo>
                  <a:lnTo>
                    <a:pt x="149" y="3124"/>
                  </a:lnTo>
                  <a:lnTo>
                    <a:pt x="347" y="3272"/>
                  </a:lnTo>
                  <a:lnTo>
                    <a:pt x="347" y="327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6"/>
            <p:cNvSpPr/>
            <p:nvPr/>
          </p:nvSpPr>
          <p:spPr>
            <a:xfrm>
              <a:off x="5395150" y="161067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6"/>
            <p:cNvSpPr/>
            <p:nvPr/>
          </p:nvSpPr>
          <p:spPr>
            <a:xfrm>
              <a:off x="5443475" y="1390075"/>
              <a:ext cx="49600" cy="92975"/>
            </a:xfrm>
            <a:custGeom>
              <a:avLst/>
              <a:gdLst/>
              <a:ahLst/>
              <a:cxnLst/>
              <a:rect l="l" t="t" r="r" b="b"/>
              <a:pathLst>
                <a:path w="1984" h="3719" extrusionOk="0">
                  <a:moveTo>
                    <a:pt x="546" y="0"/>
                  </a:moveTo>
                  <a:lnTo>
                    <a:pt x="348" y="50"/>
                  </a:lnTo>
                  <a:lnTo>
                    <a:pt x="150" y="149"/>
                  </a:lnTo>
                  <a:lnTo>
                    <a:pt x="50" y="347"/>
                  </a:lnTo>
                  <a:lnTo>
                    <a:pt x="1" y="545"/>
                  </a:lnTo>
                  <a:lnTo>
                    <a:pt x="1" y="2776"/>
                  </a:lnTo>
                  <a:lnTo>
                    <a:pt x="1" y="2925"/>
                  </a:lnTo>
                  <a:lnTo>
                    <a:pt x="100" y="3074"/>
                  </a:lnTo>
                  <a:lnTo>
                    <a:pt x="199" y="3222"/>
                  </a:lnTo>
                  <a:lnTo>
                    <a:pt x="348" y="3272"/>
                  </a:lnTo>
                  <a:lnTo>
                    <a:pt x="1339" y="3718"/>
                  </a:lnTo>
                  <a:lnTo>
                    <a:pt x="1686" y="3222"/>
                  </a:lnTo>
                  <a:lnTo>
                    <a:pt x="1984" y="2776"/>
                  </a:lnTo>
                  <a:lnTo>
                    <a:pt x="1091" y="2380"/>
                  </a:lnTo>
                  <a:lnTo>
                    <a:pt x="1091" y="545"/>
                  </a:lnTo>
                  <a:lnTo>
                    <a:pt x="1091" y="347"/>
                  </a:lnTo>
                  <a:lnTo>
                    <a:pt x="943" y="149"/>
                  </a:lnTo>
                  <a:lnTo>
                    <a:pt x="794" y="50"/>
                  </a:lnTo>
                  <a:lnTo>
                    <a:pt x="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p:cNvSpPr/>
            <p:nvPr/>
          </p:nvSpPr>
          <p:spPr>
            <a:xfrm>
              <a:off x="5443475" y="1390075"/>
              <a:ext cx="49600" cy="92975"/>
            </a:xfrm>
            <a:custGeom>
              <a:avLst/>
              <a:gdLst/>
              <a:ahLst/>
              <a:cxnLst/>
              <a:rect l="l" t="t" r="r" b="b"/>
              <a:pathLst>
                <a:path w="1984" h="3719" fill="none" extrusionOk="0">
                  <a:moveTo>
                    <a:pt x="348" y="3272"/>
                  </a:moveTo>
                  <a:lnTo>
                    <a:pt x="1339" y="3718"/>
                  </a:lnTo>
                  <a:lnTo>
                    <a:pt x="1339" y="3718"/>
                  </a:lnTo>
                  <a:lnTo>
                    <a:pt x="1686" y="3222"/>
                  </a:lnTo>
                  <a:lnTo>
                    <a:pt x="1984" y="2776"/>
                  </a:lnTo>
                  <a:lnTo>
                    <a:pt x="1091" y="2380"/>
                  </a:lnTo>
                  <a:lnTo>
                    <a:pt x="1091" y="545"/>
                  </a:lnTo>
                  <a:lnTo>
                    <a:pt x="1091" y="545"/>
                  </a:lnTo>
                  <a:lnTo>
                    <a:pt x="1091" y="347"/>
                  </a:lnTo>
                  <a:lnTo>
                    <a:pt x="943" y="149"/>
                  </a:lnTo>
                  <a:lnTo>
                    <a:pt x="794" y="50"/>
                  </a:lnTo>
                  <a:lnTo>
                    <a:pt x="546" y="0"/>
                  </a:lnTo>
                  <a:lnTo>
                    <a:pt x="546" y="0"/>
                  </a:lnTo>
                  <a:lnTo>
                    <a:pt x="348" y="50"/>
                  </a:lnTo>
                  <a:lnTo>
                    <a:pt x="150" y="149"/>
                  </a:lnTo>
                  <a:lnTo>
                    <a:pt x="50" y="347"/>
                  </a:lnTo>
                  <a:lnTo>
                    <a:pt x="1" y="545"/>
                  </a:lnTo>
                  <a:lnTo>
                    <a:pt x="1" y="2776"/>
                  </a:lnTo>
                  <a:lnTo>
                    <a:pt x="1" y="2776"/>
                  </a:lnTo>
                  <a:lnTo>
                    <a:pt x="1" y="2925"/>
                  </a:lnTo>
                  <a:lnTo>
                    <a:pt x="100" y="3074"/>
                  </a:lnTo>
                  <a:lnTo>
                    <a:pt x="199" y="3222"/>
                  </a:lnTo>
                  <a:lnTo>
                    <a:pt x="348" y="3272"/>
                  </a:lnTo>
                  <a:lnTo>
                    <a:pt x="348" y="327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5452150" y="147187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5470750" y="1562325"/>
              <a:ext cx="306150" cy="44650"/>
            </a:xfrm>
            <a:custGeom>
              <a:avLst/>
              <a:gdLst/>
              <a:ahLst/>
              <a:cxnLst/>
              <a:rect l="l" t="t" r="r" b="b"/>
              <a:pathLst>
                <a:path w="12246" h="1786" extrusionOk="0">
                  <a:moveTo>
                    <a:pt x="199" y="1"/>
                  </a:moveTo>
                  <a:lnTo>
                    <a:pt x="50" y="695"/>
                  </a:lnTo>
                  <a:lnTo>
                    <a:pt x="0" y="1439"/>
                  </a:lnTo>
                  <a:lnTo>
                    <a:pt x="50" y="1786"/>
                  </a:lnTo>
                  <a:lnTo>
                    <a:pt x="12196" y="1786"/>
                  </a:lnTo>
                  <a:lnTo>
                    <a:pt x="12245" y="1439"/>
                  </a:lnTo>
                  <a:lnTo>
                    <a:pt x="12196" y="695"/>
                  </a:lnTo>
                  <a:lnTo>
                    <a:pt x="120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5470750" y="1562325"/>
              <a:ext cx="306150" cy="44650"/>
            </a:xfrm>
            <a:custGeom>
              <a:avLst/>
              <a:gdLst/>
              <a:ahLst/>
              <a:cxnLst/>
              <a:rect l="l" t="t" r="r" b="b"/>
              <a:pathLst>
                <a:path w="12246" h="1786" fill="none" extrusionOk="0">
                  <a:moveTo>
                    <a:pt x="12245" y="1439"/>
                  </a:moveTo>
                  <a:lnTo>
                    <a:pt x="12245" y="1439"/>
                  </a:lnTo>
                  <a:lnTo>
                    <a:pt x="12196" y="695"/>
                  </a:lnTo>
                  <a:lnTo>
                    <a:pt x="12047" y="1"/>
                  </a:lnTo>
                  <a:lnTo>
                    <a:pt x="199" y="1"/>
                  </a:lnTo>
                  <a:lnTo>
                    <a:pt x="199" y="1"/>
                  </a:lnTo>
                  <a:lnTo>
                    <a:pt x="50" y="695"/>
                  </a:lnTo>
                  <a:lnTo>
                    <a:pt x="0" y="1439"/>
                  </a:lnTo>
                  <a:lnTo>
                    <a:pt x="0" y="1439"/>
                  </a:lnTo>
                  <a:lnTo>
                    <a:pt x="50" y="1786"/>
                  </a:lnTo>
                  <a:lnTo>
                    <a:pt x="12196" y="1786"/>
                  </a:lnTo>
                  <a:lnTo>
                    <a:pt x="12196" y="1786"/>
                  </a:lnTo>
                  <a:lnTo>
                    <a:pt x="12245" y="1439"/>
                  </a:lnTo>
                  <a:lnTo>
                    <a:pt x="12245" y="143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p:cNvSpPr/>
            <p:nvPr/>
          </p:nvSpPr>
          <p:spPr>
            <a:xfrm>
              <a:off x="5776875" y="159827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5475700" y="1634225"/>
              <a:ext cx="296250" cy="44625"/>
            </a:xfrm>
            <a:custGeom>
              <a:avLst/>
              <a:gdLst/>
              <a:ahLst/>
              <a:cxnLst/>
              <a:rect l="l" t="t" r="r" b="b"/>
              <a:pathLst>
                <a:path w="11850" h="1785" extrusionOk="0">
                  <a:moveTo>
                    <a:pt x="1" y="0"/>
                  </a:moveTo>
                  <a:lnTo>
                    <a:pt x="149" y="496"/>
                  </a:lnTo>
                  <a:lnTo>
                    <a:pt x="298" y="942"/>
                  </a:lnTo>
                  <a:lnTo>
                    <a:pt x="496" y="1339"/>
                  </a:lnTo>
                  <a:lnTo>
                    <a:pt x="744" y="1785"/>
                  </a:lnTo>
                  <a:lnTo>
                    <a:pt x="11106" y="1785"/>
                  </a:lnTo>
                  <a:lnTo>
                    <a:pt x="11353" y="1339"/>
                  </a:lnTo>
                  <a:lnTo>
                    <a:pt x="11552" y="942"/>
                  </a:lnTo>
                  <a:lnTo>
                    <a:pt x="11700" y="496"/>
                  </a:lnTo>
                  <a:lnTo>
                    <a:pt x="11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5475700" y="1634225"/>
              <a:ext cx="296250" cy="44625"/>
            </a:xfrm>
            <a:custGeom>
              <a:avLst/>
              <a:gdLst/>
              <a:ahLst/>
              <a:cxnLst/>
              <a:rect l="l" t="t" r="r" b="b"/>
              <a:pathLst>
                <a:path w="11850" h="1785" fill="none" extrusionOk="0">
                  <a:moveTo>
                    <a:pt x="11849" y="0"/>
                  </a:moveTo>
                  <a:lnTo>
                    <a:pt x="1" y="0"/>
                  </a:lnTo>
                  <a:lnTo>
                    <a:pt x="1" y="0"/>
                  </a:lnTo>
                  <a:lnTo>
                    <a:pt x="149" y="496"/>
                  </a:lnTo>
                  <a:lnTo>
                    <a:pt x="298" y="942"/>
                  </a:lnTo>
                  <a:lnTo>
                    <a:pt x="496" y="1339"/>
                  </a:lnTo>
                  <a:lnTo>
                    <a:pt x="744" y="1785"/>
                  </a:lnTo>
                  <a:lnTo>
                    <a:pt x="11106" y="1785"/>
                  </a:lnTo>
                  <a:lnTo>
                    <a:pt x="11106" y="1785"/>
                  </a:lnTo>
                  <a:lnTo>
                    <a:pt x="11353" y="1339"/>
                  </a:lnTo>
                  <a:lnTo>
                    <a:pt x="11552" y="942"/>
                  </a:lnTo>
                  <a:lnTo>
                    <a:pt x="11700" y="496"/>
                  </a:lnTo>
                  <a:lnTo>
                    <a:pt x="11849" y="0"/>
                  </a:lnTo>
                  <a:lnTo>
                    <a:pt x="1184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5771925" y="16342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p:nvPr/>
          </p:nvSpPr>
          <p:spPr>
            <a:xfrm>
              <a:off x="5527750" y="1417325"/>
              <a:ext cx="192125" cy="44650"/>
            </a:xfrm>
            <a:custGeom>
              <a:avLst/>
              <a:gdLst/>
              <a:ahLst/>
              <a:cxnLst/>
              <a:rect l="l" t="t" r="r" b="b"/>
              <a:pathLst>
                <a:path w="7685" h="1786" extrusionOk="0">
                  <a:moveTo>
                    <a:pt x="3868" y="1"/>
                  </a:moveTo>
                  <a:lnTo>
                    <a:pt x="3322" y="50"/>
                  </a:lnTo>
                  <a:lnTo>
                    <a:pt x="2777" y="149"/>
                  </a:lnTo>
                  <a:lnTo>
                    <a:pt x="2281" y="298"/>
                  </a:lnTo>
                  <a:lnTo>
                    <a:pt x="1786" y="496"/>
                  </a:lnTo>
                  <a:lnTo>
                    <a:pt x="1290" y="744"/>
                  </a:lnTo>
                  <a:lnTo>
                    <a:pt x="844" y="1042"/>
                  </a:lnTo>
                  <a:lnTo>
                    <a:pt x="397" y="1389"/>
                  </a:lnTo>
                  <a:lnTo>
                    <a:pt x="1" y="1785"/>
                  </a:lnTo>
                  <a:lnTo>
                    <a:pt x="7685" y="1785"/>
                  </a:lnTo>
                  <a:lnTo>
                    <a:pt x="7288" y="1389"/>
                  </a:lnTo>
                  <a:lnTo>
                    <a:pt x="6842" y="1042"/>
                  </a:lnTo>
                  <a:lnTo>
                    <a:pt x="6396" y="744"/>
                  </a:lnTo>
                  <a:lnTo>
                    <a:pt x="5900" y="496"/>
                  </a:lnTo>
                  <a:lnTo>
                    <a:pt x="5405" y="298"/>
                  </a:lnTo>
                  <a:lnTo>
                    <a:pt x="4909" y="149"/>
                  </a:lnTo>
                  <a:lnTo>
                    <a:pt x="4413" y="50"/>
                  </a:lnTo>
                  <a:lnTo>
                    <a:pt x="3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5527750" y="1417325"/>
              <a:ext cx="192125" cy="44650"/>
            </a:xfrm>
            <a:custGeom>
              <a:avLst/>
              <a:gdLst/>
              <a:ahLst/>
              <a:cxnLst/>
              <a:rect l="l" t="t" r="r" b="b"/>
              <a:pathLst>
                <a:path w="7685" h="1786" fill="none" extrusionOk="0">
                  <a:moveTo>
                    <a:pt x="1" y="1785"/>
                  </a:moveTo>
                  <a:lnTo>
                    <a:pt x="7685" y="1785"/>
                  </a:lnTo>
                  <a:lnTo>
                    <a:pt x="7685" y="1785"/>
                  </a:lnTo>
                  <a:lnTo>
                    <a:pt x="7288" y="1389"/>
                  </a:lnTo>
                  <a:lnTo>
                    <a:pt x="6842" y="1042"/>
                  </a:lnTo>
                  <a:lnTo>
                    <a:pt x="6396" y="744"/>
                  </a:lnTo>
                  <a:lnTo>
                    <a:pt x="5900" y="496"/>
                  </a:lnTo>
                  <a:lnTo>
                    <a:pt x="5405" y="298"/>
                  </a:lnTo>
                  <a:lnTo>
                    <a:pt x="4909" y="149"/>
                  </a:lnTo>
                  <a:lnTo>
                    <a:pt x="4413" y="50"/>
                  </a:lnTo>
                  <a:lnTo>
                    <a:pt x="3868" y="1"/>
                  </a:lnTo>
                  <a:lnTo>
                    <a:pt x="3868" y="1"/>
                  </a:lnTo>
                  <a:lnTo>
                    <a:pt x="3322" y="50"/>
                  </a:lnTo>
                  <a:lnTo>
                    <a:pt x="2777" y="149"/>
                  </a:lnTo>
                  <a:lnTo>
                    <a:pt x="2281" y="298"/>
                  </a:lnTo>
                  <a:lnTo>
                    <a:pt x="1786" y="496"/>
                  </a:lnTo>
                  <a:lnTo>
                    <a:pt x="1290" y="744"/>
                  </a:lnTo>
                  <a:lnTo>
                    <a:pt x="844" y="1042"/>
                  </a:lnTo>
                  <a:lnTo>
                    <a:pt x="397" y="1389"/>
                  </a:lnTo>
                  <a:lnTo>
                    <a:pt x="1" y="1785"/>
                  </a:lnTo>
                  <a:lnTo>
                    <a:pt x="1" y="178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a:off x="5527750" y="1461950"/>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6"/>
            <p:cNvSpPr/>
            <p:nvPr/>
          </p:nvSpPr>
          <p:spPr>
            <a:xfrm>
              <a:off x="5483150" y="1490450"/>
              <a:ext cx="281350" cy="43400"/>
            </a:xfrm>
            <a:custGeom>
              <a:avLst/>
              <a:gdLst/>
              <a:ahLst/>
              <a:cxnLst/>
              <a:rect l="l" t="t" r="r" b="b"/>
              <a:pathLst>
                <a:path w="11254" h="1736" extrusionOk="0">
                  <a:moveTo>
                    <a:pt x="893" y="1"/>
                  </a:moveTo>
                  <a:lnTo>
                    <a:pt x="645" y="397"/>
                  </a:lnTo>
                  <a:lnTo>
                    <a:pt x="397" y="843"/>
                  </a:lnTo>
                  <a:lnTo>
                    <a:pt x="0" y="1736"/>
                  </a:lnTo>
                  <a:lnTo>
                    <a:pt x="11254" y="1736"/>
                  </a:lnTo>
                  <a:lnTo>
                    <a:pt x="10857" y="843"/>
                  </a:lnTo>
                  <a:lnTo>
                    <a:pt x="10609" y="397"/>
                  </a:lnTo>
                  <a:lnTo>
                    <a:pt x="103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6"/>
            <p:cNvSpPr/>
            <p:nvPr/>
          </p:nvSpPr>
          <p:spPr>
            <a:xfrm>
              <a:off x="5483150" y="1490450"/>
              <a:ext cx="281350" cy="43400"/>
            </a:xfrm>
            <a:custGeom>
              <a:avLst/>
              <a:gdLst/>
              <a:ahLst/>
              <a:cxnLst/>
              <a:rect l="l" t="t" r="r" b="b"/>
              <a:pathLst>
                <a:path w="11254" h="1736" fill="none" extrusionOk="0">
                  <a:moveTo>
                    <a:pt x="0" y="1736"/>
                  </a:moveTo>
                  <a:lnTo>
                    <a:pt x="11254" y="1736"/>
                  </a:lnTo>
                  <a:lnTo>
                    <a:pt x="11254" y="1736"/>
                  </a:lnTo>
                  <a:lnTo>
                    <a:pt x="10857" y="843"/>
                  </a:lnTo>
                  <a:lnTo>
                    <a:pt x="10609" y="397"/>
                  </a:lnTo>
                  <a:lnTo>
                    <a:pt x="10361" y="1"/>
                  </a:lnTo>
                  <a:lnTo>
                    <a:pt x="893" y="1"/>
                  </a:lnTo>
                  <a:lnTo>
                    <a:pt x="893" y="1"/>
                  </a:lnTo>
                  <a:lnTo>
                    <a:pt x="645" y="397"/>
                  </a:lnTo>
                  <a:lnTo>
                    <a:pt x="397" y="843"/>
                  </a:lnTo>
                  <a:lnTo>
                    <a:pt x="0" y="1736"/>
                  </a:lnTo>
                  <a:lnTo>
                    <a:pt x="0" y="173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5483150" y="15338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46"/>
          <p:cNvGrpSpPr/>
          <p:nvPr/>
        </p:nvGrpSpPr>
        <p:grpSpPr>
          <a:xfrm>
            <a:off x="1193668" y="3541386"/>
            <a:ext cx="353757" cy="352565"/>
            <a:chOff x="-26980600" y="3175500"/>
            <a:chExt cx="296950" cy="295950"/>
          </a:xfrm>
        </p:grpSpPr>
        <p:sp>
          <p:nvSpPr>
            <p:cNvPr id="816" name="Google Shape;816;p46"/>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6"/>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6"/>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46"/>
          <p:cNvSpPr/>
          <p:nvPr/>
        </p:nvSpPr>
        <p:spPr>
          <a:xfrm>
            <a:off x="5173300" y="2140762"/>
            <a:ext cx="353746" cy="360877"/>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46"/>
          <p:cNvGrpSpPr/>
          <p:nvPr/>
        </p:nvGrpSpPr>
        <p:grpSpPr>
          <a:xfrm>
            <a:off x="5173303" y="3541379"/>
            <a:ext cx="358640" cy="363226"/>
            <a:chOff x="-42617300" y="3587775"/>
            <a:chExt cx="306950" cy="310875"/>
          </a:xfrm>
        </p:grpSpPr>
        <p:sp>
          <p:nvSpPr>
            <p:cNvPr id="822" name="Google Shape;822;p46"/>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rupo 60">
            <a:extLst>
              <a:ext uri="{FF2B5EF4-FFF2-40B4-BE49-F238E27FC236}">
                <a16:creationId xmlns:a16="http://schemas.microsoft.com/office/drawing/2014/main" id="{8AEEEA7D-E2B7-4B46-8235-447242EDE748}"/>
              </a:ext>
            </a:extLst>
          </p:cNvPr>
          <p:cNvGrpSpPr/>
          <p:nvPr/>
        </p:nvGrpSpPr>
        <p:grpSpPr>
          <a:xfrm>
            <a:off x="7655615" y="0"/>
            <a:ext cx="1488385" cy="1423781"/>
            <a:chOff x="7655615" y="0"/>
            <a:chExt cx="1488385" cy="1423781"/>
          </a:xfrm>
        </p:grpSpPr>
        <p:sp>
          <p:nvSpPr>
            <p:cNvPr id="62" name="Rectangle 69">
              <a:extLst>
                <a:ext uri="{FF2B5EF4-FFF2-40B4-BE49-F238E27FC236}">
                  <a16:creationId xmlns:a16="http://schemas.microsoft.com/office/drawing/2014/main" id="{D03152C7-6651-433A-9328-556E2CC0F6DF}"/>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Rectangle 70">
              <a:extLst>
                <a:ext uri="{FF2B5EF4-FFF2-40B4-BE49-F238E27FC236}">
                  <a16:creationId xmlns:a16="http://schemas.microsoft.com/office/drawing/2014/main" id="{7A99BE18-E541-4554-82BF-D23ACDF65601}"/>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64" name="Grupo 63">
            <a:extLst>
              <a:ext uri="{FF2B5EF4-FFF2-40B4-BE49-F238E27FC236}">
                <a16:creationId xmlns:a16="http://schemas.microsoft.com/office/drawing/2014/main" id="{B0A633D9-CAD4-4476-BE6C-82D94B10D405}"/>
              </a:ext>
            </a:extLst>
          </p:cNvPr>
          <p:cNvGrpSpPr/>
          <p:nvPr/>
        </p:nvGrpSpPr>
        <p:grpSpPr>
          <a:xfrm flipH="1">
            <a:off x="21192" y="0"/>
            <a:ext cx="1519345" cy="1453397"/>
            <a:chOff x="7655615" y="0"/>
            <a:chExt cx="1488385" cy="1423781"/>
          </a:xfrm>
        </p:grpSpPr>
        <p:sp>
          <p:nvSpPr>
            <p:cNvPr id="65" name="Rectangle 69">
              <a:extLst>
                <a:ext uri="{FF2B5EF4-FFF2-40B4-BE49-F238E27FC236}">
                  <a16:creationId xmlns:a16="http://schemas.microsoft.com/office/drawing/2014/main" id="{16349ECD-4727-46A9-94B1-5D30896892F7}"/>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Rectangle 70">
              <a:extLst>
                <a:ext uri="{FF2B5EF4-FFF2-40B4-BE49-F238E27FC236}">
                  <a16:creationId xmlns:a16="http://schemas.microsoft.com/office/drawing/2014/main" id="{2F876C37-8E76-4737-AA42-FC7E038E4B86}"/>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2" name="Google Shape;1852;p63"/>
          <p:cNvSpPr txBox="1">
            <a:spLocks noGrp="1"/>
          </p:cNvSpPr>
          <p:nvPr>
            <p:ph type="title" idx="4294967295"/>
          </p:nvPr>
        </p:nvSpPr>
        <p:spPr>
          <a:xfrm>
            <a:off x="4984298" y="2984800"/>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2 </a:t>
            </a:r>
            <a:endParaRPr sz="2400">
              <a:solidFill>
                <a:schemeClr val="lt1"/>
              </a:solidFill>
            </a:endParaRPr>
          </a:p>
        </p:txBody>
      </p:sp>
      <p:sp>
        <p:nvSpPr>
          <p:cNvPr id="1853" name="Google Shape;1853;p63"/>
          <p:cNvSpPr txBox="1">
            <a:spLocks noGrp="1"/>
          </p:cNvSpPr>
          <p:nvPr>
            <p:ph type="title"/>
          </p:nvPr>
        </p:nvSpPr>
        <p:spPr>
          <a:xfrm>
            <a:off x="722400" y="31154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How to prepare your bike</a:t>
            </a:r>
            <a:endParaRPr b="1" dirty="0"/>
          </a:p>
        </p:txBody>
      </p:sp>
      <p:sp>
        <p:nvSpPr>
          <p:cNvPr id="1887" name="Google Shape;1887;p63"/>
          <p:cNvSpPr txBox="1"/>
          <p:nvPr/>
        </p:nvSpPr>
        <p:spPr>
          <a:xfrm>
            <a:off x="5822575" y="1620175"/>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Kanit Light"/>
                <a:ea typeface="Kanit Light"/>
                <a:cs typeface="Kanit Light"/>
                <a:sym typeface="Kanit Light"/>
              </a:rPr>
              <a:t>Mercury is the closest planet to the Sun</a:t>
            </a:r>
            <a:endParaRPr sz="1600" dirty="0">
              <a:latin typeface="Kanit Light"/>
              <a:ea typeface="Kanit Light"/>
              <a:cs typeface="Kanit Light"/>
              <a:sym typeface="Kanit Light"/>
            </a:endParaRPr>
          </a:p>
        </p:txBody>
      </p:sp>
      <p:sp>
        <p:nvSpPr>
          <p:cNvPr id="1888" name="Google Shape;1888;p63"/>
          <p:cNvSpPr txBox="1">
            <a:spLocks noGrp="1"/>
          </p:cNvSpPr>
          <p:nvPr>
            <p:ph type="subTitle" idx="4294967295"/>
          </p:nvPr>
        </p:nvSpPr>
        <p:spPr>
          <a:xfrm>
            <a:off x="5822575" y="1181350"/>
            <a:ext cx="17700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C00000"/>
                </a:solidFill>
                <a:latin typeface="Bree Serif"/>
                <a:ea typeface="Bree Serif"/>
                <a:cs typeface="Bree Serif"/>
                <a:sym typeface="Bree Serif"/>
              </a:rPr>
              <a:t>Saddle area</a:t>
            </a:r>
            <a:endParaRPr sz="2200" dirty="0">
              <a:solidFill>
                <a:srgbClr val="C00000"/>
              </a:solidFill>
              <a:latin typeface="Bree Serif"/>
              <a:ea typeface="Bree Serif"/>
              <a:cs typeface="Bree Serif"/>
              <a:sym typeface="Bree Serif"/>
            </a:endParaRPr>
          </a:p>
        </p:txBody>
      </p:sp>
      <p:cxnSp>
        <p:nvCxnSpPr>
          <p:cNvPr id="1889" name="Google Shape;1889;p63"/>
          <p:cNvCxnSpPr>
            <a:cxnSpLocks/>
            <a:endCxn id="1890" idx="1"/>
          </p:cNvCxnSpPr>
          <p:nvPr/>
        </p:nvCxnSpPr>
        <p:spPr>
          <a:xfrm flipV="1">
            <a:off x="4260501" y="1707775"/>
            <a:ext cx="723797" cy="526162"/>
          </a:xfrm>
          <a:prstGeom prst="straightConnector1">
            <a:avLst/>
          </a:prstGeom>
          <a:noFill/>
          <a:ln w="9525" cap="flat" cmpd="sng">
            <a:solidFill>
              <a:schemeClr val="dk1"/>
            </a:solidFill>
            <a:prstDash val="solid"/>
            <a:round/>
            <a:headEnd type="none" w="med" len="med"/>
            <a:tailEnd type="triangle" w="med" len="med"/>
          </a:ln>
        </p:spPr>
      </p:cxnSp>
      <p:sp>
        <p:nvSpPr>
          <p:cNvPr id="1891" name="Google Shape;1891;p63"/>
          <p:cNvSpPr/>
          <p:nvPr/>
        </p:nvSpPr>
        <p:spPr>
          <a:xfrm>
            <a:off x="4984450" y="1355275"/>
            <a:ext cx="705000" cy="70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txBox="1">
            <a:spLocks noGrp="1"/>
          </p:cNvSpPr>
          <p:nvPr>
            <p:ph type="title" idx="4294967295"/>
          </p:nvPr>
        </p:nvSpPr>
        <p:spPr>
          <a:xfrm>
            <a:off x="4984298" y="1316875"/>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1 </a:t>
            </a:r>
            <a:endParaRPr sz="2400">
              <a:solidFill>
                <a:schemeClr val="lt1"/>
              </a:solidFill>
            </a:endParaRPr>
          </a:p>
        </p:txBody>
      </p:sp>
      <p:sp>
        <p:nvSpPr>
          <p:cNvPr id="1892" name="Google Shape;1892;p63"/>
          <p:cNvSpPr txBox="1"/>
          <p:nvPr/>
        </p:nvSpPr>
        <p:spPr>
          <a:xfrm>
            <a:off x="5822575" y="3288100"/>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Kanit Light"/>
                <a:ea typeface="Kanit Light"/>
                <a:cs typeface="Kanit Light"/>
                <a:sym typeface="Kanit Light"/>
              </a:rPr>
              <a:t>Venus has a beautiful name, but it’s very hot</a:t>
            </a:r>
            <a:endParaRPr sz="1600">
              <a:latin typeface="Kanit Light"/>
              <a:ea typeface="Kanit Light"/>
              <a:cs typeface="Kanit Light"/>
              <a:sym typeface="Kanit Light"/>
            </a:endParaRPr>
          </a:p>
        </p:txBody>
      </p:sp>
      <p:sp>
        <p:nvSpPr>
          <p:cNvPr id="1893" name="Google Shape;1893;p63"/>
          <p:cNvSpPr txBox="1">
            <a:spLocks noGrp="1"/>
          </p:cNvSpPr>
          <p:nvPr>
            <p:ph type="subTitle" idx="4294967295"/>
          </p:nvPr>
        </p:nvSpPr>
        <p:spPr>
          <a:xfrm>
            <a:off x="5822575" y="2849275"/>
            <a:ext cx="17700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C00000"/>
                </a:solidFill>
                <a:latin typeface="Bree Serif"/>
                <a:ea typeface="Bree Serif"/>
                <a:cs typeface="Bree Serif"/>
                <a:sym typeface="Bree Serif"/>
              </a:rPr>
              <a:t>Wheels</a:t>
            </a:r>
            <a:endParaRPr sz="2200">
              <a:solidFill>
                <a:srgbClr val="C00000"/>
              </a:solidFill>
              <a:latin typeface="Bree Serif"/>
              <a:ea typeface="Bree Serif"/>
              <a:cs typeface="Bree Serif"/>
              <a:sym typeface="Bree Serif"/>
            </a:endParaRPr>
          </a:p>
        </p:txBody>
      </p:sp>
      <p:cxnSp>
        <p:nvCxnSpPr>
          <p:cNvPr id="1894" name="Google Shape;1894;p63"/>
          <p:cNvCxnSpPr>
            <a:cxnSpLocks/>
            <a:endCxn id="1852" idx="1"/>
          </p:cNvCxnSpPr>
          <p:nvPr/>
        </p:nvCxnSpPr>
        <p:spPr>
          <a:xfrm flipV="1">
            <a:off x="4260501" y="3375700"/>
            <a:ext cx="723797" cy="190636"/>
          </a:xfrm>
          <a:prstGeom prst="straightConnector1">
            <a:avLst/>
          </a:prstGeom>
          <a:noFill/>
          <a:ln w="9525" cap="flat" cmpd="sng">
            <a:solidFill>
              <a:schemeClr val="dk1"/>
            </a:solidFill>
            <a:prstDash val="solid"/>
            <a:round/>
            <a:headEnd type="none" w="med" len="med"/>
            <a:tailEnd type="triangle" w="med" len="med"/>
          </a:ln>
        </p:spPr>
      </p:cxnSp>
      <p:grpSp>
        <p:nvGrpSpPr>
          <p:cNvPr id="23" name="Google Shape;245;p23">
            <a:extLst>
              <a:ext uri="{FF2B5EF4-FFF2-40B4-BE49-F238E27FC236}">
                <a16:creationId xmlns:a16="http://schemas.microsoft.com/office/drawing/2014/main" id="{14A972F2-C5AD-463B-86D8-3756E56DDBE3}"/>
              </a:ext>
            </a:extLst>
          </p:cNvPr>
          <p:cNvGrpSpPr/>
          <p:nvPr/>
        </p:nvGrpSpPr>
        <p:grpSpPr>
          <a:xfrm>
            <a:off x="0" y="336600"/>
            <a:ext cx="9144000" cy="4459800"/>
            <a:chOff x="6925" y="336600"/>
            <a:chExt cx="9144000" cy="4459800"/>
          </a:xfrm>
        </p:grpSpPr>
        <p:cxnSp>
          <p:nvCxnSpPr>
            <p:cNvPr id="24" name="Google Shape;246;p23">
              <a:extLst>
                <a:ext uri="{FF2B5EF4-FFF2-40B4-BE49-F238E27FC236}">
                  <a16:creationId xmlns:a16="http://schemas.microsoft.com/office/drawing/2014/main" id="{2FACA749-4AD1-4E8D-BBAB-4135E447E039}"/>
                </a:ext>
              </a:extLst>
            </p:cNvPr>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47;p23">
              <a:extLst>
                <a:ext uri="{FF2B5EF4-FFF2-40B4-BE49-F238E27FC236}">
                  <a16:creationId xmlns:a16="http://schemas.microsoft.com/office/drawing/2014/main" id="{DBDC8526-7594-48FD-97A0-343CFC168B0D}"/>
                </a:ext>
              </a:extLst>
            </p:cNvPr>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nvGrpSpPr>
          <p:cNvPr id="26" name="Grupo 25">
            <a:extLst>
              <a:ext uri="{FF2B5EF4-FFF2-40B4-BE49-F238E27FC236}">
                <a16:creationId xmlns:a16="http://schemas.microsoft.com/office/drawing/2014/main" id="{F42471ED-A929-4EE3-ABB6-6CD417DA6392}"/>
              </a:ext>
            </a:extLst>
          </p:cNvPr>
          <p:cNvGrpSpPr/>
          <p:nvPr/>
        </p:nvGrpSpPr>
        <p:grpSpPr>
          <a:xfrm>
            <a:off x="7655615" y="0"/>
            <a:ext cx="1488385" cy="1423781"/>
            <a:chOff x="7655615" y="0"/>
            <a:chExt cx="1488385" cy="1423781"/>
          </a:xfrm>
        </p:grpSpPr>
        <p:sp>
          <p:nvSpPr>
            <p:cNvPr id="27" name="Rectangle 69">
              <a:extLst>
                <a:ext uri="{FF2B5EF4-FFF2-40B4-BE49-F238E27FC236}">
                  <a16:creationId xmlns:a16="http://schemas.microsoft.com/office/drawing/2014/main" id="{2C4BFA72-F65D-43CE-835B-EFE0975603C0}"/>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Rectangle 70">
              <a:extLst>
                <a:ext uri="{FF2B5EF4-FFF2-40B4-BE49-F238E27FC236}">
                  <a16:creationId xmlns:a16="http://schemas.microsoft.com/office/drawing/2014/main" id="{722DA9E7-4A68-43DF-B6D8-D0A4E9F56FC2}"/>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9" name="Grupo 28">
            <a:extLst>
              <a:ext uri="{FF2B5EF4-FFF2-40B4-BE49-F238E27FC236}">
                <a16:creationId xmlns:a16="http://schemas.microsoft.com/office/drawing/2014/main" id="{1601AA22-CD52-42ED-8012-F328A1D8D705}"/>
              </a:ext>
            </a:extLst>
          </p:cNvPr>
          <p:cNvGrpSpPr/>
          <p:nvPr/>
        </p:nvGrpSpPr>
        <p:grpSpPr>
          <a:xfrm flipH="1">
            <a:off x="21192" y="0"/>
            <a:ext cx="1519345" cy="1453397"/>
            <a:chOff x="7655615" y="0"/>
            <a:chExt cx="1488385" cy="1423781"/>
          </a:xfrm>
        </p:grpSpPr>
        <p:sp>
          <p:nvSpPr>
            <p:cNvPr id="30" name="Rectangle 69">
              <a:extLst>
                <a:ext uri="{FF2B5EF4-FFF2-40B4-BE49-F238E27FC236}">
                  <a16:creationId xmlns:a16="http://schemas.microsoft.com/office/drawing/2014/main" id="{D2226FEC-6A0D-4282-ADB6-8B446BAF1F97}"/>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Rectangle 70">
              <a:extLst>
                <a:ext uri="{FF2B5EF4-FFF2-40B4-BE49-F238E27FC236}">
                  <a16:creationId xmlns:a16="http://schemas.microsoft.com/office/drawing/2014/main" id="{631D8AB0-31CC-4416-BAB6-8089D5F11E10}"/>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6" name="Freeform 5">
            <a:extLst>
              <a:ext uri="{FF2B5EF4-FFF2-40B4-BE49-F238E27FC236}">
                <a16:creationId xmlns:a16="http://schemas.microsoft.com/office/drawing/2014/main" id="{AAF13A4A-A921-4DCC-B64E-1781E81CE6BE}"/>
              </a:ext>
            </a:extLst>
          </p:cNvPr>
          <p:cNvSpPr>
            <a:spLocks noEditPoints="1"/>
          </p:cNvSpPr>
          <p:nvPr/>
        </p:nvSpPr>
        <p:spPr bwMode="auto">
          <a:xfrm>
            <a:off x="1555750" y="1616076"/>
            <a:ext cx="2873375" cy="2868613"/>
          </a:xfrm>
          <a:custGeom>
            <a:avLst/>
            <a:gdLst>
              <a:gd name="T0" fmla="*/ 334 w 671"/>
              <a:gd name="T1" fmla="*/ 670 h 670"/>
              <a:gd name="T2" fmla="*/ 0 w 671"/>
              <a:gd name="T3" fmla="*/ 335 h 670"/>
              <a:gd name="T4" fmla="*/ 337 w 671"/>
              <a:gd name="T5" fmla="*/ 0 h 670"/>
              <a:gd name="T6" fmla="*/ 671 w 671"/>
              <a:gd name="T7" fmla="*/ 334 h 670"/>
              <a:gd name="T8" fmla="*/ 334 w 671"/>
              <a:gd name="T9" fmla="*/ 670 h 670"/>
              <a:gd name="T10" fmla="*/ 155 w 671"/>
              <a:gd name="T11" fmla="*/ 464 h 670"/>
              <a:gd name="T12" fmla="*/ 157 w 671"/>
              <a:gd name="T13" fmla="*/ 485 h 670"/>
              <a:gd name="T14" fmla="*/ 264 w 671"/>
              <a:gd name="T15" fmla="*/ 547 h 670"/>
              <a:gd name="T16" fmla="*/ 304 w 671"/>
              <a:gd name="T17" fmla="*/ 530 h 670"/>
              <a:gd name="T18" fmla="*/ 396 w 671"/>
              <a:gd name="T19" fmla="*/ 539 h 670"/>
              <a:gd name="T20" fmla="*/ 455 w 671"/>
              <a:gd name="T21" fmla="*/ 554 h 670"/>
              <a:gd name="T22" fmla="*/ 519 w 671"/>
              <a:gd name="T23" fmla="*/ 494 h 670"/>
              <a:gd name="T24" fmla="*/ 492 w 671"/>
              <a:gd name="T25" fmla="*/ 409 h 670"/>
              <a:gd name="T26" fmla="*/ 386 w 671"/>
              <a:gd name="T27" fmla="*/ 333 h 670"/>
              <a:gd name="T28" fmla="*/ 290 w 671"/>
              <a:gd name="T29" fmla="*/ 335 h 670"/>
              <a:gd name="T30" fmla="*/ 195 w 671"/>
              <a:gd name="T31" fmla="*/ 403 h 670"/>
              <a:gd name="T32" fmla="*/ 155 w 671"/>
              <a:gd name="T33" fmla="*/ 464 h 670"/>
              <a:gd name="T34" fmla="*/ 204 w 671"/>
              <a:gd name="T35" fmla="*/ 177 h 670"/>
              <a:gd name="T36" fmla="*/ 228 w 671"/>
              <a:gd name="T37" fmla="*/ 251 h 670"/>
              <a:gd name="T38" fmla="*/ 271 w 671"/>
              <a:gd name="T39" fmla="*/ 271 h 670"/>
              <a:gd name="T40" fmla="*/ 307 w 671"/>
              <a:gd name="T41" fmla="*/ 235 h 670"/>
              <a:gd name="T42" fmla="*/ 296 w 671"/>
              <a:gd name="T43" fmla="*/ 147 h 670"/>
              <a:gd name="T44" fmla="*/ 247 w 671"/>
              <a:gd name="T45" fmla="*/ 114 h 670"/>
              <a:gd name="T46" fmla="*/ 208 w 671"/>
              <a:gd name="T47" fmla="*/ 156 h 670"/>
              <a:gd name="T48" fmla="*/ 204 w 671"/>
              <a:gd name="T49" fmla="*/ 177 h 670"/>
              <a:gd name="T50" fmla="*/ 359 w 671"/>
              <a:gd name="T51" fmla="*/ 207 h 670"/>
              <a:gd name="T52" fmla="*/ 366 w 671"/>
              <a:gd name="T53" fmla="*/ 239 h 670"/>
              <a:gd name="T54" fmla="*/ 435 w 671"/>
              <a:gd name="T55" fmla="*/ 260 h 670"/>
              <a:gd name="T56" fmla="*/ 454 w 671"/>
              <a:gd name="T57" fmla="*/ 134 h 670"/>
              <a:gd name="T58" fmla="*/ 393 w 671"/>
              <a:gd name="T59" fmla="*/ 126 h 670"/>
              <a:gd name="T60" fmla="*/ 359 w 671"/>
              <a:gd name="T61" fmla="*/ 207 h 670"/>
              <a:gd name="T62" fmla="*/ 464 w 671"/>
              <a:gd name="T63" fmla="*/ 304 h 670"/>
              <a:gd name="T64" fmla="*/ 526 w 671"/>
              <a:gd name="T65" fmla="*/ 361 h 670"/>
              <a:gd name="T66" fmla="*/ 575 w 671"/>
              <a:gd name="T67" fmla="*/ 272 h 670"/>
              <a:gd name="T68" fmla="*/ 505 w 671"/>
              <a:gd name="T69" fmla="*/ 239 h 670"/>
              <a:gd name="T70" fmla="*/ 464 w 671"/>
              <a:gd name="T71" fmla="*/ 304 h 670"/>
              <a:gd name="T72" fmla="*/ 96 w 671"/>
              <a:gd name="T73" fmla="*/ 287 h 670"/>
              <a:gd name="T74" fmla="*/ 139 w 671"/>
              <a:gd name="T75" fmla="*/ 358 h 670"/>
              <a:gd name="T76" fmla="*/ 204 w 671"/>
              <a:gd name="T77" fmla="*/ 331 h 670"/>
              <a:gd name="T78" fmla="*/ 178 w 671"/>
              <a:gd name="T79" fmla="*/ 248 h 670"/>
              <a:gd name="T80" fmla="*/ 124 w 671"/>
              <a:gd name="T81" fmla="*/ 234 h 670"/>
              <a:gd name="T82" fmla="*/ 96 w 671"/>
              <a:gd name="T83" fmla="*/ 28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1" h="670">
                <a:moveTo>
                  <a:pt x="334" y="670"/>
                </a:moveTo>
                <a:cubicBezTo>
                  <a:pt x="151" y="670"/>
                  <a:pt x="0" y="519"/>
                  <a:pt x="0" y="335"/>
                </a:cubicBezTo>
                <a:cubicBezTo>
                  <a:pt x="0" y="149"/>
                  <a:pt x="150" y="0"/>
                  <a:pt x="337" y="0"/>
                </a:cubicBezTo>
                <a:cubicBezTo>
                  <a:pt x="520" y="0"/>
                  <a:pt x="671" y="151"/>
                  <a:pt x="671" y="334"/>
                </a:cubicBezTo>
                <a:cubicBezTo>
                  <a:pt x="671" y="520"/>
                  <a:pt x="521" y="670"/>
                  <a:pt x="334" y="670"/>
                </a:cubicBezTo>
                <a:close/>
                <a:moveTo>
                  <a:pt x="155" y="464"/>
                </a:moveTo>
                <a:cubicBezTo>
                  <a:pt x="156" y="473"/>
                  <a:pt x="155" y="480"/>
                  <a:pt x="157" y="485"/>
                </a:cubicBezTo>
                <a:cubicBezTo>
                  <a:pt x="169" y="534"/>
                  <a:pt x="206" y="573"/>
                  <a:pt x="264" y="547"/>
                </a:cubicBezTo>
                <a:cubicBezTo>
                  <a:pt x="277" y="541"/>
                  <a:pt x="291" y="536"/>
                  <a:pt x="304" y="530"/>
                </a:cubicBezTo>
                <a:cubicBezTo>
                  <a:pt x="337" y="514"/>
                  <a:pt x="366" y="527"/>
                  <a:pt x="396" y="539"/>
                </a:cubicBezTo>
                <a:cubicBezTo>
                  <a:pt x="415" y="547"/>
                  <a:pt x="435" y="554"/>
                  <a:pt x="455" y="554"/>
                </a:cubicBezTo>
                <a:cubicBezTo>
                  <a:pt x="483" y="555"/>
                  <a:pt x="509" y="528"/>
                  <a:pt x="519" y="494"/>
                </a:cubicBezTo>
                <a:cubicBezTo>
                  <a:pt x="528" y="461"/>
                  <a:pt x="519" y="426"/>
                  <a:pt x="492" y="409"/>
                </a:cubicBezTo>
                <a:cubicBezTo>
                  <a:pt x="454" y="387"/>
                  <a:pt x="418" y="363"/>
                  <a:pt x="386" y="333"/>
                </a:cubicBezTo>
                <a:cubicBezTo>
                  <a:pt x="359" y="310"/>
                  <a:pt x="316" y="311"/>
                  <a:pt x="290" y="335"/>
                </a:cubicBezTo>
                <a:cubicBezTo>
                  <a:pt x="260" y="361"/>
                  <a:pt x="231" y="385"/>
                  <a:pt x="195" y="403"/>
                </a:cubicBezTo>
                <a:cubicBezTo>
                  <a:pt x="170" y="415"/>
                  <a:pt x="156" y="439"/>
                  <a:pt x="155" y="464"/>
                </a:cubicBezTo>
                <a:close/>
                <a:moveTo>
                  <a:pt x="204" y="177"/>
                </a:moveTo>
                <a:cubicBezTo>
                  <a:pt x="204" y="207"/>
                  <a:pt x="212" y="231"/>
                  <a:pt x="228" y="251"/>
                </a:cubicBezTo>
                <a:cubicBezTo>
                  <a:pt x="239" y="265"/>
                  <a:pt x="253" y="274"/>
                  <a:pt x="271" y="271"/>
                </a:cubicBezTo>
                <a:cubicBezTo>
                  <a:pt x="291" y="268"/>
                  <a:pt x="301" y="253"/>
                  <a:pt x="307" y="235"/>
                </a:cubicBezTo>
                <a:cubicBezTo>
                  <a:pt x="317" y="204"/>
                  <a:pt x="312" y="175"/>
                  <a:pt x="296" y="147"/>
                </a:cubicBezTo>
                <a:cubicBezTo>
                  <a:pt x="286" y="128"/>
                  <a:pt x="271" y="112"/>
                  <a:pt x="247" y="114"/>
                </a:cubicBezTo>
                <a:cubicBezTo>
                  <a:pt x="223" y="116"/>
                  <a:pt x="214" y="135"/>
                  <a:pt x="208" y="156"/>
                </a:cubicBezTo>
                <a:cubicBezTo>
                  <a:pt x="205" y="164"/>
                  <a:pt x="204" y="173"/>
                  <a:pt x="204" y="177"/>
                </a:cubicBezTo>
                <a:close/>
                <a:moveTo>
                  <a:pt x="359" y="207"/>
                </a:moveTo>
                <a:cubicBezTo>
                  <a:pt x="361" y="214"/>
                  <a:pt x="362" y="227"/>
                  <a:pt x="366" y="239"/>
                </a:cubicBezTo>
                <a:cubicBezTo>
                  <a:pt x="377" y="272"/>
                  <a:pt x="409" y="281"/>
                  <a:pt x="435" y="260"/>
                </a:cubicBezTo>
                <a:cubicBezTo>
                  <a:pt x="467" y="235"/>
                  <a:pt x="477" y="167"/>
                  <a:pt x="454" y="134"/>
                </a:cubicBezTo>
                <a:cubicBezTo>
                  <a:pt x="438" y="110"/>
                  <a:pt x="415" y="107"/>
                  <a:pt x="393" y="126"/>
                </a:cubicBezTo>
                <a:cubicBezTo>
                  <a:pt x="370" y="146"/>
                  <a:pt x="361" y="172"/>
                  <a:pt x="359" y="207"/>
                </a:cubicBezTo>
                <a:close/>
                <a:moveTo>
                  <a:pt x="464" y="304"/>
                </a:moveTo>
                <a:cubicBezTo>
                  <a:pt x="464" y="351"/>
                  <a:pt x="493" y="375"/>
                  <a:pt x="526" y="361"/>
                </a:cubicBezTo>
                <a:cubicBezTo>
                  <a:pt x="559" y="348"/>
                  <a:pt x="581" y="306"/>
                  <a:pt x="575" y="272"/>
                </a:cubicBezTo>
                <a:cubicBezTo>
                  <a:pt x="569" y="235"/>
                  <a:pt x="537" y="220"/>
                  <a:pt x="505" y="239"/>
                </a:cubicBezTo>
                <a:cubicBezTo>
                  <a:pt x="478" y="255"/>
                  <a:pt x="467" y="280"/>
                  <a:pt x="464" y="304"/>
                </a:cubicBezTo>
                <a:close/>
                <a:moveTo>
                  <a:pt x="96" y="287"/>
                </a:moveTo>
                <a:cubicBezTo>
                  <a:pt x="98" y="315"/>
                  <a:pt x="109" y="342"/>
                  <a:pt x="139" y="358"/>
                </a:cubicBezTo>
                <a:cubicBezTo>
                  <a:pt x="167" y="374"/>
                  <a:pt x="196" y="362"/>
                  <a:pt x="204" y="331"/>
                </a:cubicBezTo>
                <a:cubicBezTo>
                  <a:pt x="212" y="298"/>
                  <a:pt x="201" y="270"/>
                  <a:pt x="178" y="248"/>
                </a:cubicBezTo>
                <a:cubicBezTo>
                  <a:pt x="163" y="233"/>
                  <a:pt x="145" y="226"/>
                  <a:pt x="124" y="234"/>
                </a:cubicBezTo>
                <a:cubicBezTo>
                  <a:pt x="106" y="240"/>
                  <a:pt x="96" y="259"/>
                  <a:pt x="96" y="2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29095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62" name="Google Shape;1462;p51"/>
          <p:cNvSpPr txBox="1"/>
          <p:nvPr/>
        </p:nvSpPr>
        <p:spPr>
          <a:xfrm>
            <a:off x="1066775" y="236360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Kanit Light"/>
                <a:ea typeface="Kanit Light"/>
                <a:cs typeface="Kanit Light"/>
                <a:sym typeface="Kanit Light"/>
              </a:rPr>
              <a:t>Venus has a beautiful name</a:t>
            </a:r>
            <a:endParaRPr sz="1600" dirty="0">
              <a:latin typeface="Kanit Light"/>
              <a:ea typeface="Kanit Light"/>
              <a:cs typeface="Kanit Light"/>
              <a:sym typeface="Kanit Light"/>
            </a:endParaRPr>
          </a:p>
        </p:txBody>
      </p:sp>
      <p:sp>
        <p:nvSpPr>
          <p:cNvPr id="1463" name="Google Shape;1463;p51"/>
          <p:cNvSpPr txBox="1"/>
          <p:nvPr/>
        </p:nvSpPr>
        <p:spPr>
          <a:xfrm>
            <a:off x="6660775" y="162017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Kanit Light"/>
                <a:ea typeface="Kanit Light"/>
                <a:cs typeface="Kanit Light"/>
                <a:sym typeface="Kanit Light"/>
              </a:rPr>
              <a:t>Despite being red, Mars is cold</a:t>
            </a:r>
            <a:endParaRPr sz="1600">
              <a:latin typeface="Kanit Light"/>
              <a:ea typeface="Kanit Light"/>
              <a:cs typeface="Kanit Light"/>
              <a:sym typeface="Kanit Light"/>
            </a:endParaRPr>
          </a:p>
        </p:txBody>
      </p:sp>
      <p:sp>
        <p:nvSpPr>
          <p:cNvPr id="1464" name="Google Shape;1464;p51"/>
          <p:cNvSpPr txBox="1"/>
          <p:nvPr/>
        </p:nvSpPr>
        <p:spPr>
          <a:xfrm>
            <a:off x="6660775" y="352402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Kanit Light"/>
                <a:ea typeface="Kanit Light"/>
                <a:cs typeface="Kanit Light"/>
                <a:sym typeface="Kanit Light"/>
              </a:rPr>
              <a:t>Jupiter is the biggest planet </a:t>
            </a:r>
            <a:endParaRPr sz="1600">
              <a:latin typeface="Kanit Light"/>
              <a:ea typeface="Kanit Light"/>
              <a:cs typeface="Kanit Light"/>
              <a:sym typeface="Kanit Light"/>
            </a:endParaRPr>
          </a:p>
        </p:txBody>
      </p:sp>
      <p:sp>
        <p:nvSpPr>
          <p:cNvPr id="1465" name="Google Shape;1465;p51"/>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Equity, diversity &amp; inclusion</a:t>
            </a:r>
            <a:endParaRPr dirty="0"/>
          </a:p>
        </p:txBody>
      </p:sp>
      <p:sp>
        <p:nvSpPr>
          <p:cNvPr id="1466" name="Google Shape;1466;p51"/>
          <p:cNvSpPr txBox="1">
            <a:spLocks noGrp="1"/>
          </p:cNvSpPr>
          <p:nvPr>
            <p:ph type="subTitle" idx="4294967295"/>
          </p:nvPr>
        </p:nvSpPr>
        <p:spPr>
          <a:xfrm>
            <a:off x="1066775" y="1963075"/>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b="1">
                <a:solidFill>
                  <a:srgbClr val="C00000"/>
                </a:solidFill>
                <a:latin typeface="Bree Serif"/>
                <a:ea typeface="Bree Serif"/>
                <a:cs typeface="Bree Serif"/>
                <a:sym typeface="Bree Serif"/>
              </a:rPr>
              <a:t>Equity</a:t>
            </a:r>
            <a:endParaRPr sz="2200" b="1">
              <a:solidFill>
                <a:srgbClr val="C00000"/>
              </a:solidFill>
              <a:latin typeface="Bree Serif"/>
              <a:ea typeface="Bree Serif"/>
              <a:cs typeface="Bree Serif"/>
              <a:sym typeface="Bree Serif"/>
            </a:endParaRPr>
          </a:p>
        </p:txBody>
      </p:sp>
      <p:sp>
        <p:nvSpPr>
          <p:cNvPr id="1467" name="Google Shape;1467;p51"/>
          <p:cNvSpPr txBox="1">
            <a:spLocks noGrp="1"/>
          </p:cNvSpPr>
          <p:nvPr>
            <p:ph type="subTitle" idx="4294967295"/>
          </p:nvPr>
        </p:nvSpPr>
        <p:spPr>
          <a:xfrm>
            <a:off x="6660775" y="1181350"/>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b="1" dirty="0">
                <a:solidFill>
                  <a:srgbClr val="C00000"/>
                </a:solidFill>
                <a:latin typeface="Bree Serif"/>
                <a:ea typeface="Bree Serif"/>
                <a:cs typeface="Bree Serif"/>
                <a:sym typeface="Bree Serif"/>
              </a:rPr>
              <a:t>Diversity</a:t>
            </a:r>
            <a:endParaRPr sz="2200" b="1" dirty="0">
              <a:solidFill>
                <a:srgbClr val="C00000"/>
              </a:solidFill>
              <a:latin typeface="Bree Serif"/>
              <a:ea typeface="Bree Serif"/>
              <a:cs typeface="Bree Serif"/>
              <a:sym typeface="Bree Serif"/>
            </a:endParaRPr>
          </a:p>
        </p:txBody>
      </p:sp>
      <p:sp>
        <p:nvSpPr>
          <p:cNvPr id="1468" name="Google Shape;1468;p51"/>
          <p:cNvSpPr txBox="1">
            <a:spLocks noGrp="1"/>
          </p:cNvSpPr>
          <p:nvPr>
            <p:ph type="subTitle" idx="4294967295"/>
          </p:nvPr>
        </p:nvSpPr>
        <p:spPr>
          <a:xfrm>
            <a:off x="6660775" y="3124776"/>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b="1">
                <a:solidFill>
                  <a:srgbClr val="C00000"/>
                </a:solidFill>
                <a:latin typeface="Bree Serif"/>
                <a:ea typeface="Bree Serif"/>
                <a:cs typeface="Bree Serif"/>
                <a:sym typeface="Bree Serif"/>
              </a:rPr>
              <a:t>Inclusion</a:t>
            </a:r>
            <a:endParaRPr sz="2200" b="1">
              <a:solidFill>
                <a:srgbClr val="C00000"/>
              </a:solidFill>
              <a:latin typeface="Bree Serif"/>
              <a:ea typeface="Bree Serif"/>
              <a:cs typeface="Bree Serif"/>
              <a:sym typeface="Bree Serif"/>
            </a:endParaRPr>
          </a:p>
        </p:txBody>
      </p:sp>
      <p:cxnSp>
        <p:nvCxnSpPr>
          <p:cNvPr id="1516" name="Google Shape;1516;p51"/>
          <p:cNvCxnSpPr>
            <a:stCxn id="1462" idx="3"/>
          </p:cNvCxnSpPr>
          <p:nvPr/>
        </p:nvCxnSpPr>
        <p:spPr>
          <a:xfrm rot="10800000" flipH="1">
            <a:off x="2836775" y="2505050"/>
            <a:ext cx="849300" cy="206400"/>
          </a:xfrm>
          <a:prstGeom prst="straightConnector1">
            <a:avLst/>
          </a:prstGeom>
          <a:noFill/>
          <a:ln w="57150" cap="flat" cmpd="sng">
            <a:solidFill>
              <a:schemeClr val="dk1"/>
            </a:solidFill>
            <a:prstDash val="solid"/>
            <a:round/>
            <a:headEnd type="triangle" w="med" len="med"/>
            <a:tailEnd type="none" w="med" len="med"/>
          </a:ln>
        </p:spPr>
      </p:cxnSp>
      <p:cxnSp>
        <p:nvCxnSpPr>
          <p:cNvPr id="1517" name="Google Shape;1517;p51"/>
          <p:cNvCxnSpPr>
            <a:endCxn id="1463" idx="1"/>
          </p:cNvCxnSpPr>
          <p:nvPr/>
        </p:nvCxnSpPr>
        <p:spPr>
          <a:xfrm rot="10800000" flipH="1">
            <a:off x="5076775" y="1968025"/>
            <a:ext cx="1584000" cy="356100"/>
          </a:xfrm>
          <a:prstGeom prst="straightConnector1">
            <a:avLst/>
          </a:prstGeom>
          <a:noFill/>
          <a:ln w="57150" cap="flat" cmpd="sng">
            <a:solidFill>
              <a:schemeClr val="dk1"/>
            </a:solidFill>
            <a:prstDash val="solid"/>
            <a:round/>
            <a:headEnd type="none" w="med" len="med"/>
            <a:tailEnd type="triangle" w="med" len="med"/>
          </a:ln>
        </p:spPr>
      </p:cxnSp>
      <p:cxnSp>
        <p:nvCxnSpPr>
          <p:cNvPr id="1518" name="Google Shape;1518;p51"/>
          <p:cNvCxnSpPr>
            <a:cxnSpLocks/>
            <a:endCxn id="1464" idx="1"/>
          </p:cNvCxnSpPr>
          <p:nvPr/>
        </p:nvCxnSpPr>
        <p:spPr>
          <a:xfrm>
            <a:off x="5192586" y="3643167"/>
            <a:ext cx="1468189" cy="228708"/>
          </a:xfrm>
          <a:prstGeom prst="straightConnector1">
            <a:avLst/>
          </a:prstGeom>
          <a:noFill/>
          <a:ln w="57150" cap="flat" cmpd="sng">
            <a:solidFill>
              <a:schemeClr val="dk1"/>
            </a:solidFill>
            <a:prstDash val="solid"/>
            <a:round/>
            <a:headEnd type="none" w="med" len="med"/>
            <a:tailEnd type="triangle" w="med" len="med"/>
          </a:ln>
        </p:spPr>
      </p:cxnSp>
      <p:sp>
        <p:nvSpPr>
          <p:cNvPr id="31" name="Google Shape;1463;p51">
            <a:extLst>
              <a:ext uri="{FF2B5EF4-FFF2-40B4-BE49-F238E27FC236}">
                <a16:creationId xmlns:a16="http://schemas.microsoft.com/office/drawing/2014/main" id="{B702971F-EC91-41BD-BB63-BD09ED67E9A9}"/>
              </a:ext>
            </a:extLst>
          </p:cNvPr>
          <p:cNvSpPr txBox="1"/>
          <p:nvPr/>
        </p:nvSpPr>
        <p:spPr>
          <a:xfrm>
            <a:off x="1073258" y="396285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Kanit Light"/>
                <a:ea typeface="Kanit Light"/>
                <a:cs typeface="Kanit Light"/>
                <a:sym typeface="Kanit Light"/>
              </a:rPr>
              <a:t>Despite being red, Mars is cold</a:t>
            </a:r>
            <a:endParaRPr sz="1600">
              <a:latin typeface="Kanit Light"/>
              <a:ea typeface="Kanit Light"/>
              <a:cs typeface="Kanit Light"/>
              <a:sym typeface="Kanit Light"/>
            </a:endParaRPr>
          </a:p>
        </p:txBody>
      </p:sp>
      <p:sp>
        <p:nvSpPr>
          <p:cNvPr id="32" name="Google Shape;1467;p51">
            <a:extLst>
              <a:ext uri="{FF2B5EF4-FFF2-40B4-BE49-F238E27FC236}">
                <a16:creationId xmlns:a16="http://schemas.microsoft.com/office/drawing/2014/main" id="{3CE68292-F058-498D-AF31-89CE723C8D22}"/>
              </a:ext>
            </a:extLst>
          </p:cNvPr>
          <p:cNvSpPr txBox="1">
            <a:spLocks/>
          </p:cNvSpPr>
          <p:nvPr/>
        </p:nvSpPr>
        <p:spPr>
          <a:xfrm>
            <a:off x="1073258" y="3524025"/>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b="1" dirty="0">
                <a:solidFill>
                  <a:srgbClr val="C00000"/>
                </a:solidFill>
                <a:latin typeface="Bree Serif"/>
                <a:ea typeface="Bree Serif"/>
                <a:cs typeface="Bree Serif"/>
                <a:sym typeface="Bree Serif"/>
              </a:rPr>
              <a:t>Diversity</a:t>
            </a:r>
          </a:p>
        </p:txBody>
      </p:sp>
      <p:cxnSp>
        <p:nvCxnSpPr>
          <p:cNvPr id="33" name="Google Shape;1516;p51">
            <a:extLst>
              <a:ext uri="{FF2B5EF4-FFF2-40B4-BE49-F238E27FC236}">
                <a16:creationId xmlns:a16="http://schemas.microsoft.com/office/drawing/2014/main" id="{F6A18C09-CA79-49A5-BD0C-8F5D79E44B08}"/>
              </a:ext>
            </a:extLst>
          </p:cNvPr>
          <p:cNvCxnSpPr>
            <a:cxnSpLocks/>
          </p:cNvCxnSpPr>
          <p:nvPr/>
        </p:nvCxnSpPr>
        <p:spPr>
          <a:xfrm flipV="1">
            <a:off x="2775221" y="3643167"/>
            <a:ext cx="910854" cy="168221"/>
          </a:xfrm>
          <a:prstGeom prst="straightConnector1">
            <a:avLst/>
          </a:prstGeom>
          <a:noFill/>
          <a:ln w="57150" cap="flat" cmpd="sng">
            <a:solidFill>
              <a:schemeClr val="dk1"/>
            </a:solidFill>
            <a:prstDash val="solid"/>
            <a:round/>
            <a:headEnd type="triangle" w="med" len="med"/>
            <a:tailEnd type="none" w="med" len="med"/>
          </a:ln>
        </p:spPr>
      </p:cxnSp>
      <p:grpSp>
        <p:nvGrpSpPr>
          <p:cNvPr id="11" name="Grupo 10">
            <a:extLst>
              <a:ext uri="{FF2B5EF4-FFF2-40B4-BE49-F238E27FC236}">
                <a16:creationId xmlns:a16="http://schemas.microsoft.com/office/drawing/2014/main" id="{FB90EE6C-1489-4EBB-8F44-FBD1A3F49FEB}"/>
              </a:ext>
            </a:extLst>
          </p:cNvPr>
          <p:cNvGrpSpPr/>
          <p:nvPr/>
        </p:nvGrpSpPr>
        <p:grpSpPr>
          <a:xfrm>
            <a:off x="3422832" y="2053654"/>
            <a:ext cx="1989284" cy="2058520"/>
            <a:chOff x="3452812" y="2266950"/>
            <a:chExt cx="1870076" cy="1935163"/>
          </a:xfrm>
        </p:grpSpPr>
        <p:sp>
          <p:nvSpPr>
            <p:cNvPr id="9" name="Freeform 5">
              <a:extLst>
                <a:ext uri="{FF2B5EF4-FFF2-40B4-BE49-F238E27FC236}">
                  <a16:creationId xmlns:a16="http://schemas.microsoft.com/office/drawing/2014/main" id="{2F9BA9E6-61C1-4C1F-8051-9442EEC83E08}"/>
                </a:ext>
              </a:extLst>
            </p:cNvPr>
            <p:cNvSpPr>
              <a:spLocks noEditPoints="1"/>
            </p:cNvSpPr>
            <p:nvPr/>
          </p:nvSpPr>
          <p:spPr bwMode="auto">
            <a:xfrm>
              <a:off x="3452812" y="2266950"/>
              <a:ext cx="1870076" cy="1608138"/>
            </a:xfrm>
            <a:custGeom>
              <a:avLst/>
              <a:gdLst>
                <a:gd name="T0" fmla="*/ 652 w 654"/>
                <a:gd name="T1" fmla="*/ 250 h 562"/>
                <a:gd name="T2" fmla="*/ 645 w 654"/>
                <a:gd name="T3" fmla="*/ 242 h 562"/>
                <a:gd name="T4" fmla="*/ 635 w 654"/>
                <a:gd name="T5" fmla="*/ 173 h 562"/>
                <a:gd name="T6" fmla="*/ 583 w 654"/>
                <a:gd name="T7" fmla="*/ 152 h 562"/>
                <a:gd name="T8" fmla="*/ 494 w 654"/>
                <a:gd name="T9" fmla="*/ 85 h 562"/>
                <a:gd name="T10" fmla="*/ 397 w 654"/>
                <a:gd name="T11" fmla="*/ 16 h 562"/>
                <a:gd name="T12" fmla="*/ 255 w 654"/>
                <a:gd name="T13" fmla="*/ 10 h 562"/>
                <a:gd name="T14" fmla="*/ 166 w 654"/>
                <a:gd name="T15" fmla="*/ 34 h 562"/>
                <a:gd name="T16" fmla="*/ 114 w 654"/>
                <a:gd name="T17" fmla="*/ 123 h 562"/>
                <a:gd name="T18" fmla="*/ 107 w 654"/>
                <a:gd name="T19" fmla="*/ 165 h 562"/>
                <a:gd name="T20" fmla="*/ 8 w 654"/>
                <a:gd name="T21" fmla="*/ 402 h 562"/>
                <a:gd name="T22" fmla="*/ 13 w 654"/>
                <a:gd name="T23" fmla="*/ 444 h 562"/>
                <a:gd name="T24" fmla="*/ 238 w 654"/>
                <a:gd name="T25" fmla="*/ 562 h 562"/>
                <a:gd name="T26" fmla="*/ 193 w 654"/>
                <a:gd name="T27" fmla="*/ 516 h 562"/>
                <a:gd name="T28" fmla="*/ 88 w 654"/>
                <a:gd name="T29" fmla="*/ 467 h 562"/>
                <a:gd name="T30" fmla="*/ 53 w 654"/>
                <a:gd name="T31" fmla="*/ 365 h 562"/>
                <a:gd name="T32" fmla="*/ 57 w 654"/>
                <a:gd name="T33" fmla="*/ 353 h 562"/>
                <a:gd name="T34" fmla="*/ 129 w 654"/>
                <a:gd name="T35" fmla="*/ 407 h 562"/>
                <a:gd name="T36" fmla="*/ 208 w 654"/>
                <a:gd name="T37" fmla="*/ 443 h 562"/>
                <a:gd name="T38" fmla="*/ 232 w 654"/>
                <a:gd name="T39" fmla="*/ 433 h 562"/>
                <a:gd name="T40" fmla="*/ 379 w 654"/>
                <a:gd name="T41" fmla="*/ 366 h 562"/>
                <a:gd name="T42" fmla="*/ 396 w 654"/>
                <a:gd name="T43" fmla="*/ 357 h 562"/>
                <a:gd name="T44" fmla="*/ 423 w 654"/>
                <a:gd name="T45" fmla="*/ 339 h 562"/>
                <a:gd name="T46" fmla="*/ 600 w 654"/>
                <a:gd name="T47" fmla="*/ 327 h 562"/>
                <a:gd name="T48" fmla="*/ 652 w 654"/>
                <a:gd name="T49" fmla="*/ 250 h 562"/>
                <a:gd name="T50" fmla="*/ 286 w 654"/>
                <a:gd name="T51" fmla="*/ 249 h 562"/>
                <a:gd name="T52" fmla="*/ 149 w 654"/>
                <a:gd name="T53" fmla="*/ 128 h 562"/>
                <a:gd name="T54" fmla="*/ 189 w 654"/>
                <a:gd name="T55" fmla="*/ 59 h 562"/>
                <a:gd name="T56" fmla="*/ 275 w 654"/>
                <a:gd name="T57" fmla="*/ 41 h 562"/>
                <a:gd name="T58" fmla="*/ 316 w 654"/>
                <a:gd name="T59" fmla="*/ 92 h 562"/>
                <a:gd name="T60" fmla="*/ 321 w 654"/>
                <a:gd name="T61" fmla="*/ 194 h 562"/>
                <a:gd name="T62" fmla="*/ 286 w 654"/>
                <a:gd name="T63" fmla="*/ 249 h 562"/>
                <a:gd name="T64" fmla="*/ 436 w 654"/>
                <a:gd name="T65" fmla="*/ 148 h 562"/>
                <a:gd name="T66" fmla="*/ 418 w 654"/>
                <a:gd name="T67" fmla="*/ 129 h 562"/>
                <a:gd name="T68" fmla="*/ 437 w 654"/>
                <a:gd name="T69" fmla="*/ 107 h 562"/>
                <a:gd name="T70" fmla="*/ 457 w 654"/>
                <a:gd name="T71" fmla="*/ 131 h 562"/>
                <a:gd name="T72" fmla="*/ 436 w 654"/>
                <a:gd name="T73" fmla="*/ 14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4" h="562">
                  <a:moveTo>
                    <a:pt x="652" y="250"/>
                  </a:moveTo>
                  <a:cubicBezTo>
                    <a:pt x="651" y="244"/>
                    <a:pt x="648" y="244"/>
                    <a:pt x="645" y="242"/>
                  </a:cubicBezTo>
                  <a:cubicBezTo>
                    <a:pt x="616" y="220"/>
                    <a:pt x="614" y="205"/>
                    <a:pt x="635" y="173"/>
                  </a:cubicBezTo>
                  <a:cubicBezTo>
                    <a:pt x="619" y="163"/>
                    <a:pt x="602" y="156"/>
                    <a:pt x="583" y="152"/>
                  </a:cubicBezTo>
                  <a:cubicBezTo>
                    <a:pt x="543" y="143"/>
                    <a:pt x="514" y="122"/>
                    <a:pt x="494" y="85"/>
                  </a:cubicBezTo>
                  <a:cubicBezTo>
                    <a:pt x="473" y="48"/>
                    <a:pt x="436" y="29"/>
                    <a:pt x="397" y="16"/>
                  </a:cubicBezTo>
                  <a:cubicBezTo>
                    <a:pt x="350" y="0"/>
                    <a:pt x="302" y="10"/>
                    <a:pt x="255" y="10"/>
                  </a:cubicBezTo>
                  <a:cubicBezTo>
                    <a:pt x="223" y="10"/>
                    <a:pt x="194" y="19"/>
                    <a:pt x="166" y="34"/>
                  </a:cubicBezTo>
                  <a:cubicBezTo>
                    <a:pt x="131" y="53"/>
                    <a:pt x="109" y="81"/>
                    <a:pt x="114" y="123"/>
                  </a:cubicBezTo>
                  <a:cubicBezTo>
                    <a:pt x="117" y="139"/>
                    <a:pt x="113" y="151"/>
                    <a:pt x="107" y="165"/>
                  </a:cubicBezTo>
                  <a:cubicBezTo>
                    <a:pt x="74" y="244"/>
                    <a:pt x="29" y="318"/>
                    <a:pt x="8" y="402"/>
                  </a:cubicBezTo>
                  <a:cubicBezTo>
                    <a:pt x="4" y="417"/>
                    <a:pt x="0" y="430"/>
                    <a:pt x="13" y="444"/>
                  </a:cubicBezTo>
                  <a:cubicBezTo>
                    <a:pt x="74" y="511"/>
                    <a:pt x="151" y="543"/>
                    <a:pt x="238" y="562"/>
                  </a:cubicBezTo>
                  <a:cubicBezTo>
                    <a:pt x="233" y="534"/>
                    <a:pt x="218" y="522"/>
                    <a:pt x="193" y="516"/>
                  </a:cubicBezTo>
                  <a:cubicBezTo>
                    <a:pt x="155" y="507"/>
                    <a:pt x="121" y="489"/>
                    <a:pt x="88" y="467"/>
                  </a:cubicBezTo>
                  <a:cubicBezTo>
                    <a:pt x="33" y="429"/>
                    <a:pt x="32" y="429"/>
                    <a:pt x="53" y="365"/>
                  </a:cubicBezTo>
                  <a:cubicBezTo>
                    <a:pt x="54" y="362"/>
                    <a:pt x="55" y="359"/>
                    <a:pt x="57" y="353"/>
                  </a:cubicBezTo>
                  <a:cubicBezTo>
                    <a:pt x="82" y="375"/>
                    <a:pt x="104" y="393"/>
                    <a:pt x="129" y="407"/>
                  </a:cubicBezTo>
                  <a:cubicBezTo>
                    <a:pt x="154" y="421"/>
                    <a:pt x="181" y="433"/>
                    <a:pt x="208" y="443"/>
                  </a:cubicBezTo>
                  <a:cubicBezTo>
                    <a:pt x="221" y="448"/>
                    <a:pt x="226" y="445"/>
                    <a:pt x="232" y="433"/>
                  </a:cubicBezTo>
                  <a:cubicBezTo>
                    <a:pt x="264" y="375"/>
                    <a:pt x="314" y="352"/>
                    <a:pt x="379" y="366"/>
                  </a:cubicBezTo>
                  <a:cubicBezTo>
                    <a:pt x="390" y="369"/>
                    <a:pt x="396" y="370"/>
                    <a:pt x="396" y="357"/>
                  </a:cubicBezTo>
                  <a:cubicBezTo>
                    <a:pt x="395" y="336"/>
                    <a:pt x="407" y="337"/>
                    <a:pt x="423" y="339"/>
                  </a:cubicBezTo>
                  <a:cubicBezTo>
                    <a:pt x="483" y="344"/>
                    <a:pt x="542" y="349"/>
                    <a:pt x="600" y="327"/>
                  </a:cubicBezTo>
                  <a:cubicBezTo>
                    <a:pt x="624" y="319"/>
                    <a:pt x="654" y="272"/>
                    <a:pt x="652" y="250"/>
                  </a:cubicBezTo>
                  <a:close/>
                  <a:moveTo>
                    <a:pt x="286" y="249"/>
                  </a:moveTo>
                  <a:cubicBezTo>
                    <a:pt x="221" y="248"/>
                    <a:pt x="159" y="192"/>
                    <a:pt x="149" y="128"/>
                  </a:cubicBezTo>
                  <a:cubicBezTo>
                    <a:pt x="145" y="96"/>
                    <a:pt x="155" y="76"/>
                    <a:pt x="189" y="59"/>
                  </a:cubicBezTo>
                  <a:cubicBezTo>
                    <a:pt x="216" y="46"/>
                    <a:pt x="245" y="40"/>
                    <a:pt x="275" y="41"/>
                  </a:cubicBezTo>
                  <a:cubicBezTo>
                    <a:pt x="307" y="42"/>
                    <a:pt x="324" y="62"/>
                    <a:pt x="316" y="92"/>
                  </a:cubicBezTo>
                  <a:cubicBezTo>
                    <a:pt x="306" y="128"/>
                    <a:pt x="310" y="160"/>
                    <a:pt x="321" y="194"/>
                  </a:cubicBezTo>
                  <a:cubicBezTo>
                    <a:pt x="334" y="233"/>
                    <a:pt x="322" y="250"/>
                    <a:pt x="286" y="249"/>
                  </a:cubicBezTo>
                  <a:close/>
                  <a:moveTo>
                    <a:pt x="436" y="148"/>
                  </a:moveTo>
                  <a:cubicBezTo>
                    <a:pt x="424" y="147"/>
                    <a:pt x="419" y="140"/>
                    <a:pt x="418" y="129"/>
                  </a:cubicBezTo>
                  <a:cubicBezTo>
                    <a:pt x="417" y="116"/>
                    <a:pt x="425" y="108"/>
                    <a:pt x="437" y="107"/>
                  </a:cubicBezTo>
                  <a:cubicBezTo>
                    <a:pt x="449" y="107"/>
                    <a:pt x="456" y="115"/>
                    <a:pt x="457" y="131"/>
                  </a:cubicBezTo>
                  <a:cubicBezTo>
                    <a:pt x="456" y="140"/>
                    <a:pt x="450" y="148"/>
                    <a:pt x="436"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234B75E9-6F67-4019-B0C1-CE562784438E}"/>
                </a:ext>
              </a:extLst>
            </p:cNvPr>
            <p:cNvSpPr>
              <a:spLocks noEditPoints="1"/>
            </p:cNvSpPr>
            <p:nvPr/>
          </p:nvSpPr>
          <p:spPr bwMode="auto">
            <a:xfrm>
              <a:off x="4160838" y="3322638"/>
              <a:ext cx="955675" cy="879475"/>
            </a:xfrm>
            <a:custGeom>
              <a:avLst/>
              <a:gdLst>
                <a:gd name="T0" fmla="*/ 180 w 334"/>
                <a:gd name="T1" fmla="*/ 36 h 307"/>
                <a:gd name="T2" fmla="*/ 146 w 334"/>
                <a:gd name="T3" fmla="*/ 36 h 307"/>
                <a:gd name="T4" fmla="*/ 2 w 334"/>
                <a:gd name="T5" fmla="*/ 121 h 307"/>
                <a:gd name="T6" fmla="*/ 17 w 334"/>
                <a:gd name="T7" fmla="*/ 173 h 307"/>
                <a:gd name="T8" fmla="*/ 151 w 334"/>
                <a:gd name="T9" fmla="*/ 301 h 307"/>
                <a:gd name="T10" fmla="*/ 173 w 334"/>
                <a:gd name="T11" fmla="*/ 302 h 307"/>
                <a:gd name="T12" fmla="*/ 313 w 334"/>
                <a:gd name="T13" fmla="*/ 162 h 307"/>
                <a:gd name="T14" fmla="*/ 295 w 334"/>
                <a:gd name="T15" fmla="*/ 50 h 307"/>
                <a:gd name="T16" fmla="*/ 180 w 334"/>
                <a:gd name="T17" fmla="*/ 36 h 307"/>
                <a:gd name="T18" fmla="*/ 268 w 334"/>
                <a:gd name="T19" fmla="*/ 72 h 307"/>
                <a:gd name="T20" fmla="*/ 277 w 334"/>
                <a:gd name="T21" fmla="*/ 158 h 307"/>
                <a:gd name="T22" fmla="*/ 173 w 334"/>
                <a:gd name="T23" fmla="*/ 260 h 307"/>
                <a:gd name="T24" fmla="*/ 151 w 334"/>
                <a:gd name="T25" fmla="*/ 260 h 307"/>
                <a:gd name="T26" fmla="*/ 46 w 334"/>
                <a:gd name="T27" fmla="*/ 155 h 307"/>
                <a:gd name="T28" fmla="*/ 99 w 334"/>
                <a:gd name="T29" fmla="*/ 56 h 307"/>
                <a:gd name="T30" fmla="*/ 144 w 334"/>
                <a:gd name="T31" fmla="*/ 77 h 307"/>
                <a:gd name="T32" fmla="*/ 180 w 334"/>
                <a:gd name="T33" fmla="*/ 79 h 307"/>
                <a:gd name="T34" fmla="*/ 268 w 334"/>
                <a:gd name="T35" fmla="*/ 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307">
                  <a:moveTo>
                    <a:pt x="180" y="36"/>
                  </a:moveTo>
                  <a:cubicBezTo>
                    <a:pt x="167" y="43"/>
                    <a:pt x="159" y="43"/>
                    <a:pt x="146" y="36"/>
                  </a:cubicBezTo>
                  <a:cubicBezTo>
                    <a:pt x="81" y="0"/>
                    <a:pt x="3" y="44"/>
                    <a:pt x="2" y="121"/>
                  </a:cubicBezTo>
                  <a:cubicBezTo>
                    <a:pt x="0" y="137"/>
                    <a:pt x="7" y="155"/>
                    <a:pt x="17" y="173"/>
                  </a:cubicBezTo>
                  <a:cubicBezTo>
                    <a:pt x="49" y="229"/>
                    <a:pt x="99" y="266"/>
                    <a:pt x="151" y="301"/>
                  </a:cubicBezTo>
                  <a:cubicBezTo>
                    <a:pt x="159" y="306"/>
                    <a:pt x="166" y="307"/>
                    <a:pt x="173" y="302"/>
                  </a:cubicBezTo>
                  <a:cubicBezTo>
                    <a:pt x="228" y="263"/>
                    <a:pt x="281" y="223"/>
                    <a:pt x="313" y="162"/>
                  </a:cubicBezTo>
                  <a:cubicBezTo>
                    <a:pt x="334" y="124"/>
                    <a:pt x="325" y="79"/>
                    <a:pt x="295" y="50"/>
                  </a:cubicBezTo>
                  <a:cubicBezTo>
                    <a:pt x="264" y="20"/>
                    <a:pt x="218" y="14"/>
                    <a:pt x="180" y="36"/>
                  </a:cubicBezTo>
                  <a:close/>
                  <a:moveTo>
                    <a:pt x="268" y="72"/>
                  </a:moveTo>
                  <a:cubicBezTo>
                    <a:pt x="294" y="94"/>
                    <a:pt x="298" y="126"/>
                    <a:pt x="277" y="158"/>
                  </a:cubicBezTo>
                  <a:cubicBezTo>
                    <a:pt x="250" y="200"/>
                    <a:pt x="212" y="231"/>
                    <a:pt x="173" y="260"/>
                  </a:cubicBezTo>
                  <a:cubicBezTo>
                    <a:pt x="165" y="266"/>
                    <a:pt x="159" y="265"/>
                    <a:pt x="151" y="260"/>
                  </a:cubicBezTo>
                  <a:cubicBezTo>
                    <a:pt x="111" y="230"/>
                    <a:pt x="71" y="200"/>
                    <a:pt x="46" y="155"/>
                  </a:cubicBezTo>
                  <a:cubicBezTo>
                    <a:pt x="20" y="108"/>
                    <a:pt x="49" y="55"/>
                    <a:pt x="99" y="56"/>
                  </a:cubicBezTo>
                  <a:cubicBezTo>
                    <a:pt x="116" y="58"/>
                    <a:pt x="132" y="64"/>
                    <a:pt x="144" y="77"/>
                  </a:cubicBezTo>
                  <a:cubicBezTo>
                    <a:pt x="156" y="91"/>
                    <a:pt x="165" y="94"/>
                    <a:pt x="180" y="79"/>
                  </a:cubicBezTo>
                  <a:cubicBezTo>
                    <a:pt x="210" y="50"/>
                    <a:pt x="241" y="49"/>
                    <a:pt x="268"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89101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27"/>
        <p:cNvGrpSpPr/>
        <p:nvPr/>
      </p:nvGrpSpPr>
      <p:grpSpPr>
        <a:xfrm>
          <a:off x="0" y="0"/>
          <a:ext cx="0" cy="0"/>
          <a:chOff x="0" y="0"/>
          <a:chExt cx="0" cy="0"/>
        </a:xfrm>
      </p:grpSpPr>
      <p:pic>
        <p:nvPicPr>
          <p:cNvPr id="11268" name="Picture 4" descr="foto de enfoque selectivo del gato atigrado marrón">
            <a:extLst>
              <a:ext uri="{FF2B5EF4-FFF2-40B4-BE49-F238E27FC236}">
                <a16:creationId xmlns:a16="http://schemas.microsoft.com/office/drawing/2014/main" id="{05D6166D-211E-4A79-8726-4EFC32AE7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73"/>
          <a:stretch/>
        </p:blipFill>
        <p:spPr bwMode="auto">
          <a:xfrm>
            <a:off x="469005" y="344773"/>
            <a:ext cx="8248691" cy="4452079"/>
          </a:xfrm>
          <a:prstGeom prst="rect">
            <a:avLst/>
          </a:prstGeom>
          <a:noFill/>
          <a:extLst>
            <a:ext uri="{909E8E84-426E-40DD-AFC4-6F175D3DCCD1}">
              <a14:hiddenFill xmlns:a14="http://schemas.microsoft.com/office/drawing/2010/main">
                <a:solidFill>
                  <a:srgbClr val="FFFFFF"/>
                </a:solidFill>
              </a14:hiddenFill>
            </a:ext>
          </a:extLst>
        </p:spPr>
      </p:pic>
      <p:sp>
        <p:nvSpPr>
          <p:cNvPr id="828" name="Google Shape;828;p47"/>
          <p:cNvSpPr txBox="1">
            <a:spLocks noGrp="1"/>
          </p:cNvSpPr>
          <p:nvPr>
            <p:ph type="title"/>
          </p:nvPr>
        </p:nvSpPr>
        <p:spPr>
          <a:xfrm>
            <a:off x="944904" y="1586287"/>
            <a:ext cx="2934000" cy="22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picture is worth a thousand words</a:t>
            </a:r>
            <a:endParaRPr dirty="0"/>
          </a:p>
        </p:txBody>
      </p:sp>
      <p:grpSp>
        <p:nvGrpSpPr>
          <p:cNvPr id="24" name="Grupo 23">
            <a:extLst>
              <a:ext uri="{FF2B5EF4-FFF2-40B4-BE49-F238E27FC236}">
                <a16:creationId xmlns:a16="http://schemas.microsoft.com/office/drawing/2014/main" id="{0FB42C33-6293-47FA-83C5-50CA5E1B1246}"/>
              </a:ext>
            </a:extLst>
          </p:cNvPr>
          <p:cNvGrpSpPr/>
          <p:nvPr/>
        </p:nvGrpSpPr>
        <p:grpSpPr>
          <a:xfrm>
            <a:off x="7655615" y="0"/>
            <a:ext cx="1488385" cy="1423781"/>
            <a:chOff x="7655615" y="0"/>
            <a:chExt cx="1488385" cy="1423781"/>
          </a:xfrm>
        </p:grpSpPr>
        <p:sp>
          <p:nvSpPr>
            <p:cNvPr id="25" name="Rectangle 69">
              <a:extLst>
                <a:ext uri="{FF2B5EF4-FFF2-40B4-BE49-F238E27FC236}">
                  <a16:creationId xmlns:a16="http://schemas.microsoft.com/office/drawing/2014/main" id="{E9F0A5D2-49EF-4403-B772-2F2783C406CE}"/>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70">
              <a:extLst>
                <a:ext uri="{FF2B5EF4-FFF2-40B4-BE49-F238E27FC236}">
                  <a16:creationId xmlns:a16="http://schemas.microsoft.com/office/drawing/2014/main" id="{ADCD1A4E-9D18-4FF9-8B66-38EFECA5970B}"/>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7" name="Grupo 26">
            <a:extLst>
              <a:ext uri="{FF2B5EF4-FFF2-40B4-BE49-F238E27FC236}">
                <a16:creationId xmlns:a16="http://schemas.microsoft.com/office/drawing/2014/main" id="{01A8D0D2-7DEE-47CC-BAB6-1B599C7E68F8}"/>
              </a:ext>
            </a:extLst>
          </p:cNvPr>
          <p:cNvGrpSpPr/>
          <p:nvPr/>
        </p:nvGrpSpPr>
        <p:grpSpPr>
          <a:xfrm flipH="1">
            <a:off x="21192" y="0"/>
            <a:ext cx="1519345" cy="1453397"/>
            <a:chOff x="7655615" y="0"/>
            <a:chExt cx="1488385" cy="1423781"/>
          </a:xfrm>
        </p:grpSpPr>
        <p:sp>
          <p:nvSpPr>
            <p:cNvPr id="28" name="Rectangle 69">
              <a:extLst>
                <a:ext uri="{FF2B5EF4-FFF2-40B4-BE49-F238E27FC236}">
                  <a16:creationId xmlns:a16="http://schemas.microsoft.com/office/drawing/2014/main" id="{AD654104-E6FF-4F57-B2C2-2ADC3784FD63}"/>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Rectangle 70">
              <a:extLst>
                <a:ext uri="{FF2B5EF4-FFF2-40B4-BE49-F238E27FC236}">
                  <a16:creationId xmlns:a16="http://schemas.microsoft.com/office/drawing/2014/main" id="{AEC7B06A-30D1-4057-B757-EC8C22299546}"/>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0" name="Grupo 29">
            <a:extLst>
              <a:ext uri="{FF2B5EF4-FFF2-40B4-BE49-F238E27FC236}">
                <a16:creationId xmlns:a16="http://schemas.microsoft.com/office/drawing/2014/main" id="{A761F4C0-567E-43C2-B43A-76B2AB166138}"/>
              </a:ext>
            </a:extLst>
          </p:cNvPr>
          <p:cNvGrpSpPr/>
          <p:nvPr/>
        </p:nvGrpSpPr>
        <p:grpSpPr>
          <a:xfrm rot="10800000">
            <a:off x="21192" y="3687578"/>
            <a:ext cx="9122808" cy="1460304"/>
            <a:chOff x="21192" y="-6907"/>
            <a:chExt cx="9122808" cy="1460304"/>
          </a:xfrm>
        </p:grpSpPr>
        <p:grpSp>
          <p:nvGrpSpPr>
            <p:cNvPr id="31" name="Grupo 30">
              <a:extLst>
                <a:ext uri="{FF2B5EF4-FFF2-40B4-BE49-F238E27FC236}">
                  <a16:creationId xmlns:a16="http://schemas.microsoft.com/office/drawing/2014/main" id="{BECF5005-4803-4754-8435-1847CF244A56}"/>
                </a:ext>
              </a:extLst>
            </p:cNvPr>
            <p:cNvGrpSpPr/>
            <p:nvPr/>
          </p:nvGrpSpPr>
          <p:grpSpPr>
            <a:xfrm>
              <a:off x="291015" y="-6907"/>
              <a:ext cx="8852985" cy="1430688"/>
              <a:chOff x="291015" y="-6907"/>
              <a:chExt cx="8852985" cy="1430688"/>
            </a:xfrm>
          </p:grpSpPr>
          <p:sp>
            <p:nvSpPr>
              <p:cNvPr id="33" name="Rectangle 69">
                <a:extLst>
                  <a:ext uri="{FF2B5EF4-FFF2-40B4-BE49-F238E27FC236}">
                    <a16:creationId xmlns:a16="http://schemas.microsoft.com/office/drawing/2014/main" id="{A33DA17B-992E-4DC3-BBEA-0DFE8AC887AD}"/>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Rectangle 70">
                <a:extLst>
                  <a:ext uri="{FF2B5EF4-FFF2-40B4-BE49-F238E27FC236}">
                    <a16:creationId xmlns:a16="http://schemas.microsoft.com/office/drawing/2014/main" id="{217060F1-D846-44AF-BEC0-B436E8BD5872}"/>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2" name="Rectangle 69">
              <a:extLst>
                <a:ext uri="{FF2B5EF4-FFF2-40B4-BE49-F238E27FC236}">
                  <a16:creationId xmlns:a16="http://schemas.microsoft.com/office/drawing/2014/main" id="{CDD994EB-2F02-4A4E-9187-05BD237D35FD}"/>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63"/>
          <p:cNvSpPr/>
          <p:nvPr/>
        </p:nvSpPr>
        <p:spPr>
          <a:xfrm>
            <a:off x="5082422" y="3304868"/>
            <a:ext cx="705000" cy="705000"/>
          </a:xfrm>
          <a:prstGeom prst="ellipse">
            <a:avLst/>
          </a:prstGeom>
          <a:solidFill>
            <a:srgbClr val="A72424"/>
          </a:solidFill>
          <a:ln>
            <a:noFill/>
          </a:ln>
        </p:spPr>
        <p:txBody>
          <a:bodyPr spcFirstLastPara="1" wrap="square" lIns="91425" tIns="91425" rIns="91425" bIns="91425" anchor="ctr" anchorCtr="0">
            <a:noAutofit/>
          </a:bodyPr>
          <a:lstStyle/>
          <a:p>
            <a:endParaRPr/>
          </a:p>
        </p:txBody>
      </p:sp>
      <p:sp>
        <p:nvSpPr>
          <p:cNvPr id="1853" name="Google Shape;1853;p63"/>
          <p:cNvSpPr txBox="1">
            <a:spLocks noGrp="1"/>
          </p:cNvSpPr>
          <p:nvPr>
            <p:ph type="title"/>
          </p:nvPr>
        </p:nvSpPr>
        <p:spPr>
          <a:xfrm>
            <a:off x="640206" y="220256"/>
            <a:ext cx="7699200" cy="478200"/>
          </a:xfrm>
          <a:prstGeom prst="rect">
            <a:avLst/>
          </a:prstGeom>
        </p:spPr>
        <p:txBody>
          <a:bodyPr spcFirstLastPara="1" wrap="square" lIns="91425" tIns="91425" rIns="91425" bIns="91425" anchor="t" anchorCtr="0">
            <a:noAutofit/>
          </a:bodyPr>
          <a:lstStyle/>
          <a:p>
            <a:r>
              <a:rPr lang="en" b="1" dirty="0">
                <a:solidFill>
                  <a:srgbClr val="A72424"/>
                </a:solidFill>
              </a:rPr>
              <a:t>How to prepare your bike</a:t>
            </a:r>
            <a:endParaRPr b="1" dirty="0">
              <a:solidFill>
                <a:srgbClr val="A72424"/>
              </a:solidFill>
            </a:endParaRPr>
          </a:p>
        </p:txBody>
      </p:sp>
      <p:sp>
        <p:nvSpPr>
          <p:cNvPr id="1887" name="Google Shape;1887;p63"/>
          <p:cNvSpPr txBox="1"/>
          <p:nvPr/>
        </p:nvSpPr>
        <p:spPr>
          <a:xfrm>
            <a:off x="5920547" y="1901843"/>
            <a:ext cx="1770000" cy="695700"/>
          </a:xfrm>
          <a:prstGeom prst="rect">
            <a:avLst/>
          </a:prstGeom>
          <a:noFill/>
          <a:ln>
            <a:noFill/>
          </a:ln>
        </p:spPr>
        <p:txBody>
          <a:bodyPr spcFirstLastPara="1" wrap="square" lIns="91425" tIns="91425" rIns="91425" bIns="91425" anchor="t" anchorCtr="0">
            <a:noAutofit/>
          </a:bodyPr>
          <a:lstStyle/>
          <a:p>
            <a:r>
              <a:rPr lang="en" sz="1600" dirty="0">
                <a:solidFill>
                  <a:schemeClr val="dk1"/>
                </a:solidFill>
                <a:latin typeface="Kanit Light"/>
                <a:ea typeface="Kanit Light"/>
                <a:cs typeface="Kanit Light"/>
                <a:sym typeface="Kanit Light"/>
              </a:rPr>
              <a:t>Mercury is the closest planet to the Sun</a:t>
            </a:r>
            <a:endParaRPr sz="1600" dirty="0">
              <a:solidFill>
                <a:schemeClr val="dk1"/>
              </a:solidFill>
              <a:latin typeface="Kanit Light"/>
              <a:ea typeface="Kanit Light"/>
              <a:cs typeface="Kanit Light"/>
              <a:sym typeface="Kanit Light"/>
            </a:endParaRPr>
          </a:p>
        </p:txBody>
      </p:sp>
      <p:sp>
        <p:nvSpPr>
          <p:cNvPr id="1891" name="Google Shape;1891;p63"/>
          <p:cNvSpPr/>
          <p:nvPr/>
        </p:nvSpPr>
        <p:spPr>
          <a:xfrm>
            <a:off x="5082422" y="1636943"/>
            <a:ext cx="705000" cy="705000"/>
          </a:xfrm>
          <a:prstGeom prst="ellipse">
            <a:avLst/>
          </a:prstGeom>
          <a:solidFill>
            <a:srgbClr val="A72424"/>
          </a:solidFill>
          <a:ln>
            <a:noFill/>
          </a:ln>
        </p:spPr>
        <p:txBody>
          <a:bodyPr spcFirstLastPara="1" wrap="square" lIns="91425" tIns="91425" rIns="91425" bIns="91425" anchor="ctr" anchorCtr="0">
            <a:noAutofit/>
          </a:bodyPr>
          <a:lstStyle/>
          <a:p>
            <a:endParaRPr>
              <a:solidFill>
                <a:schemeClr val="bg1"/>
              </a:solidFill>
            </a:endParaRPr>
          </a:p>
        </p:txBody>
      </p:sp>
      <p:sp>
        <p:nvSpPr>
          <p:cNvPr id="1892" name="Google Shape;1892;p63"/>
          <p:cNvSpPr txBox="1"/>
          <p:nvPr/>
        </p:nvSpPr>
        <p:spPr>
          <a:xfrm>
            <a:off x="5920547" y="3569768"/>
            <a:ext cx="1770000" cy="695700"/>
          </a:xfrm>
          <a:prstGeom prst="rect">
            <a:avLst/>
          </a:prstGeom>
          <a:noFill/>
          <a:ln>
            <a:noFill/>
          </a:ln>
        </p:spPr>
        <p:txBody>
          <a:bodyPr spcFirstLastPara="1" wrap="square" lIns="91425" tIns="91425" rIns="91425" bIns="91425" anchor="t" anchorCtr="0">
            <a:noAutofit/>
          </a:bodyPr>
          <a:lstStyle/>
          <a:p>
            <a:r>
              <a:rPr lang="en" sz="1600">
                <a:solidFill>
                  <a:schemeClr val="dk1"/>
                </a:solidFill>
                <a:latin typeface="Kanit Light"/>
                <a:ea typeface="Kanit Light"/>
                <a:cs typeface="Kanit Light"/>
                <a:sym typeface="Kanit Light"/>
              </a:rPr>
              <a:t>Venus has a beautiful name, but it’s very hot</a:t>
            </a:r>
            <a:endParaRPr sz="1600">
              <a:solidFill>
                <a:schemeClr val="dk1"/>
              </a:solidFill>
              <a:latin typeface="Kanit Light"/>
              <a:ea typeface="Kanit Light"/>
              <a:cs typeface="Kanit Light"/>
              <a:sym typeface="Kanit Light"/>
            </a:endParaRPr>
          </a:p>
        </p:txBody>
      </p:sp>
      <p:cxnSp>
        <p:nvCxnSpPr>
          <p:cNvPr id="14" name="Conector recto de flecha 13">
            <a:extLst>
              <a:ext uri="{FF2B5EF4-FFF2-40B4-BE49-F238E27FC236}">
                <a16:creationId xmlns:a16="http://schemas.microsoft.com/office/drawing/2014/main" id="{E672ED03-44C0-43A2-9DD8-412410648254}"/>
              </a:ext>
            </a:extLst>
          </p:cNvPr>
          <p:cNvCxnSpPr>
            <a:cxnSpLocks/>
          </p:cNvCxnSpPr>
          <p:nvPr/>
        </p:nvCxnSpPr>
        <p:spPr>
          <a:xfrm flipH="1">
            <a:off x="3783695" y="1989443"/>
            <a:ext cx="1029152" cy="936942"/>
          </a:xfrm>
          <a:prstGeom prst="straightConnector1">
            <a:avLst/>
          </a:prstGeom>
          <a:ln w="76200">
            <a:solidFill>
              <a:srgbClr val="A7242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498A6363-F120-43B3-9D3F-49863C97D7D5}"/>
              </a:ext>
            </a:extLst>
          </p:cNvPr>
          <p:cNvCxnSpPr/>
          <p:nvPr/>
        </p:nvCxnSpPr>
        <p:spPr>
          <a:xfrm flipH="1" flipV="1">
            <a:off x="3752850" y="3134916"/>
            <a:ext cx="1196447" cy="5224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Google Shape;1853;p63">
            <a:extLst>
              <a:ext uri="{FF2B5EF4-FFF2-40B4-BE49-F238E27FC236}">
                <a16:creationId xmlns:a16="http://schemas.microsoft.com/office/drawing/2014/main" id="{7CE9DC8B-A927-4735-9420-B28224C1EFC1}"/>
              </a:ext>
            </a:extLst>
          </p:cNvPr>
          <p:cNvSpPr txBox="1">
            <a:spLocks/>
          </p:cNvSpPr>
          <p:nvPr/>
        </p:nvSpPr>
        <p:spPr>
          <a:xfrm>
            <a:off x="5008459" y="1717850"/>
            <a:ext cx="845525" cy="543185"/>
          </a:xfrm>
          <a:prstGeom prst="rect">
            <a:avLst/>
          </a:prstGeom>
        </p:spPr>
        <p:txBody>
          <a:bodyPr spcFirstLastPara="1" wrap="square" lIns="91425" tIns="91425" rIns="91425" bIns="91425" anchor="t" anchorCtr="0">
            <a:noAutofit/>
          </a:bodyPr>
          <a:lstStyle>
            <a:lvl1pPr lvl="0" algn="ctr" defTabSz="914423" rtl="0" eaLnBrk="1" latinLnBrk="0" hangingPunct="1">
              <a:lnSpc>
                <a:spcPct val="90000"/>
              </a:lnSpc>
              <a:spcBef>
                <a:spcPts val="0"/>
              </a:spcBef>
              <a:spcAft>
                <a:spcPts val="0"/>
              </a:spcAft>
              <a:buNone/>
              <a:defRPr sz="4400" kern="1200">
                <a:solidFill>
                  <a:schemeClr val="tx1"/>
                </a:solidFill>
                <a:latin typeface="+mj-lt"/>
                <a:ea typeface="+mj-ea"/>
                <a:cs typeface="+mj-c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z="3300" b="1" dirty="0">
                <a:solidFill>
                  <a:schemeClr val="accent6"/>
                </a:solidFill>
              </a:rPr>
              <a:t>1</a:t>
            </a:r>
          </a:p>
        </p:txBody>
      </p:sp>
      <p:sp>
        <p:nvSpPr>
          <p:cNvPr id="34" name="Google Shape;1853;p63">
            <a:extLst>
              <a:ext uri="{FF2B5EF4-FFF2-40B4-BE49-F238E27FC236}">
                <a16:creationId xmlns:a16="http://schemas.microsoft.com/office/drawing/2014/main" id="{F2CFF0DD-F0D4-4736-A397-057A181E2C52}"/>
              </a:ext>
            </a:extLst>
          </p:cNvPr>
          <p:cNvSpPr txBox="1">
            <a:spLocks/>
          </p:cNvSpPr>
          <p:nvPr/>
        </p:nvSpPr>
        <p:spPr>
          <a:xfrm>
            <a:off x="5003167" y="3374433"/>
            <a:ext cx="845525" cy="543185"/>
          </a:xfrm>
          <a:prstGeom prst="rect">
            <a:avLst/>
          </a:prstGeom>
        </p:spPr>
        <p:txBody>
          <a:bodyPr spcFirstLastPara="1" wrap="square" lIns="91425" tIns="91425" rIns="91425" bIns="91425" anchor="t" anchorCtr="0">
            <a:noAutofit/>
          </a:bodyPr>
          <a:lstStyle>
            <a:lvl1pPr lvl="0" algn="ctr" defTabSz="914423" rtl="0" eaLnBrk="1" latinLnBrk="0" hangingPunct="1">
              <a:lnSpc>
                <a:spcPct val="90000"/>
              </a:lnSpc>
              <a:spcBef>
                <a:spcPts val="0"/>
              </a:spcBef>
              <a:spcAft>
                <a:spcPts val="0"/>
              </a:spcAft>
              <a:buNone/>
              <a:defRPr sz="4400" kern="1200">
                <a:solidFill>
                  <a:schemeClr val="tx1"/>
                </a:solidFill>
                <a:latin typeface="+mj-lt"/>
                <a:ea typeface="+mj-ea"/>
                <a:cs typeface="+mj-c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z="3300" b="1" dirty="0">
                <a:solidFill>
                  <a:schemeClr val="accent6"/>
                </a:solidFill>
              </a:rPr>
              <a:t>2</a:t>
            </a:r>
          </a:p>
        </p:txBody>
      </p:sp>
      <p:cxnSp>
        <p:nvCxnSpPr>
          <p:cNvPr id="26" name="Conector recto de flecha 25">
            <a:extLst>
              <a:ext uri="{FF2B5EF4-FFF2-40B4-BE49-F238E27FC236}">
                <a16:creationId xmlns:a16="http://schemas.microsoft.com/office/drawing/2014/main" id="{63BEC887-CCC3-45B3-9871-1813E1BDD055}"/>
              </a:ext>
            </a:extLst>
          </p:cNvPr>
          <p:cNvCxnSpPr/>
          <p:nvPr/>
        </p:nvCxnSpPr>
        <p:spPr>
          <a:xfrm flipH="1" flipV="1">
            <a:off x="3223454" y="1749295"/>
            <a:ext cx="1668648" cy="24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88D31D5E-E9FA-4FFF-83B0-B3BA02136489}"/>
              </a:ext>
            </a:extLst>
          </p:cNvPr>
          <p:cNvCxnSpPr>
            <a:cxnSpLocks/>
          </p:cNvCxnSpPr>
          <p:nvPr/>
        </p:nvCxnSpPr>
        <p:spPr>
          <a:xfrm flipH="1">
            <a:off x="3916820" y="3602387"/>
            <a:ext cx="896028" cy="598461"/>
          </a:xfrm>
          <a:prstGeom prst="straightConnector1">
            <a:avLst/>
          </a:prstGeom>
          <a:ln w="76200">
            <a:solidFill>
              <a:srgbClr val="A72424"/>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789A366F-C5E6-4D2D-A24E-0431A223DABE}"/>
              </a:ext>
            </a:extLst>
          </p:cNvPr>
          <p:cNvGrpSpPr/>
          <p:nvPr/>
        </p:nvGrpSpPr>
        <p:grpSpPr>
          <a:xfrm rot="10800000">
            <a:off x="21192" y="3687578"/>
            <a:ext cx="9122808" cy="1460304"/>
            <a:chOff x="21192" y="-6907"/>
            <a:chExt cx="9122808" cy="1460304"/>
          </a:xfrm>
        </p:grpSpPr>
        <p:grpSp>
          <p:nvGrpSpPr>
            <p:cNvPr id="29" name="Grupo 28">
              <a:extLst>
                <a:ext uri="{FF2B5EF4-FFF2-40B4-BE49-F238E27FC236}">
                  <a16:creationId xmlns:a16="http://schemas.microsoft.com/office/drawing/2014/main" id="{B4A5B40B-C4E5-4419-8554-6B9E13AF2E22}"/>
                </a:ext>
              </a:extLst>
            </p:cNvPr>
            <p:cNvGrpSpPr/>
            <p:nvPr/>
          </p:nvGrpSpPr>
          <p:grpSpPr>
            <a:xfrm>
              <a:off x="291015" y="-6907"/>
              <a:ext cx="8852985" cy="1430688"/>
              <a:chOff x="291015" y="-6907"/>
              <a:chExt cx="8852985" cy="1430688"/>
            </a:xfrm>
          </p:grpSpPr>
          <p:sp>
            <p:nvSpPr>
              <p:cNvPr id="31" name="Rectangle 69">
                <a:extLst>
                  <a:ext uri="{FF2B5EF4-FFF2-40B4-BE49-F238E27FC236}">
                    <a16:creationId xmlns:a16="http://schemas.microsoft.com/office/drawing/2014/main" id="{E70C8736-BB59-485B-B484-C3973B01F58F}"/>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Rectangle 70">
                <a:extLst>
                  <a:ext uri="{FF2B5EF4-FFF2-40B4-BE49-F238E27FC236}">
                    <a16:creationId xmlns:a16="http://schemas.microsoft.com/office/drawing/2014/main" id="{52633900-F248-40FC-B502-5C59AFCDB939}"/>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 name="Rectangle 69">
              <a:extLst>
                <a:ext uri="{FF2B5EF4-FFF2-40B4-BE49-F238E27FC236}">
                  <a16:creationId xmlns:a16="http://schemas.microsoft.com/office/drawing/2014/main" id="{B3BDC31D-BA2A-4098-B036-3912ABCB64A2}"/>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 name="Grupo 1">
            <a:extLst>
              <a:ext uri="{FF2B5EF4-FFF2-40B4-BE49-F238E27FC236}">
                <a16:creationId xmlns:a16="http://schemas.microsoft.com/office/drawing/2014/main" id="{4029E521-6B9D-C4CA-63E0-D335DE7B7E39}"/>
              </a:ext>
            </a:extLst>
          </p:cNvPr>
          <p:cNvGrpSpPr/>
          <p:nvPr/>
        </p:nvGrpSpPr>
        <p:grpSpPr>
          <a:xfrm>
            <a:off x="646113" y="2329566"/>
            <a:ext cx="3238499" cy="2506663"/>
            <a:chOff x="646113" y="2329566"/>
            <a:chExt cx="3238499" cy="2506663"/>
          </a:xfrm>
        </p:grpSpPr>
        <p:sp>
          <p:nvSpPr>
            <p:cNvPr id="8" name="Freeform 5">
              <a:extLst>
                <a:ext uri="{FF2B5EF4-FFF2-40B4-BE49-F238E27FC236}">
                  <a16:creationId xmlns:a16="http://schemas.microsoft.com/office/drawing/2014/main" id="{0B259BE7-A16C-42BB-B7B3-2EA882C98E74}"/>
                </a:ext>
              </a:extLst>
            </p:cNvPr>
            <p:cNvSpPr>
              <a:spLocks noEditPoints="1"/>
            </p:cNvSpPr>
            <p:nvPr/>
          </p:nvSpPr>
          <p:spPr bwMode="auto">
            <a:xfrm>
              <a:off x="646113" y="2329566"/>
              <a:ext cx="3238499" cy="2506663"/>
            </a:xfrm>
            <a:custGeom>
              <a:avLst/>
              <a:gdLst>
                <a:gd name="T0" fmla="*/ 178 w 858"/>
                <a:gd name="T1" fmla="*/ 232 h 663"/>
                <a:gd name="T2" fmla="*/ 276 w 858"/>
                <a:gd name="T3" fmla="*/ 126 h 663"/>
                <a:gd name="T4" fmla="*/ 283 w 858"/>
                <a:gd name="T5" fmla="*/ 79 h 663"/>
                <a:gd name="T6" fmla="*/ 422 w 858"/>
                <a:gd name="T7" fmla="*/ 34 h 663"/>
                <a:gd name="T8" fmla="*/ 454 w 858"/>
                <a:gd name="T9" fmla="*/ 43 h 663"/>
                <a:gd name="T10" fmla="*/ 568 w 858"/>
                <a:gd name="T11" fmla="*/ 122 h 663"/>
                <a:gd name="T12" fmla="*/ 570 w 858"/>
                <a:gd name="T13" fmla="*/ 132 h 663"/>
                <a:gd name="T14" fmla="*/ 663 w 858"/>
                <a:gd name="T15" fmla="*/ 157 h 663"/>
                <a:gd name="T16" fmla="*/ 735 w 858"/>
                <a:gd name="T17" fmla="*/ 257 h 663"/>
                <a:gd name="T18" fmla="*/ 800 w 858"/>
                <a:gd name="T19" fmla="*/ 416 h 663"/>
                <a:gd name="T20" fmla="*/ 819 w 858"/>
                <a:gd name="T21" fmla="*/ 575 h 663"/>
                <a:gd name="T22" fmla="*/ 839 w 858"/>
                <a:gd name="T23" fmla="*/ 601 h 663"/>
                <a:gd name="T24" fmla="*/ 857 w 858"/>
                <a:gd name="T25" fmla="*/ 632 h 663"/>
                <a:gd name="T26" fmla="*/ 833 w 858"/>
                <a:gd name="T27" fmla="*/ 660 h 663"/>
                <a:gd name="T28" fmla="*/ 811 w 858"/>
                <a:gd name="T29" fmla="*/ 661 h 663"/>
                <a:gd name="T30" fmla="*/ 48 w 858"/>
                <a:gd name="T31" fmla="*/ 661 h 663"/>
                <a:gd name="T32" fmla="*/ 20 w 858"/>
                <a:gd name="T33" fmla="*/ 658 h 663"/>
                <a:gd name="T34" fmla="*/ 1 w 858"/>
                <a:gd name="T35" fmla="*/ 633 h 663"/>
                <a:gd name="T36" fmla="*/ 15 w 858"/>
                <a:gd name="T37" fmla="*/ 603 h 663"/>
                <a:gd name="T38" fmla="*/ 40 w 858"/>
                <a:gd name="T39" fmla="*/ 565 h 663"/>
                <a:gd name="T40" fmla="*/ 64 w 858"/>
                <a:gd name="T41" fmla="*/ 377 h 663"/>
                <a:gd name="T42" fmla="*/ 96 w 858"/>
                <a:gd name="T43" fmla="*/ 316 h 663"/>
                <a:gd name="T44" fmla="*/ 106 w 858"/>
                <a:gd name="T45" fmla="*/ 303 h 663"/>
                <a:gd name="T46" fmla="*/ 178 w 858"/>
                <a:gd name="T47" fmla="*/ 232 h 663"/>
                <a:gd name="T48" fmla="*/ 794 w 858"/>
                <a:gd name="T49" fmla="*/ 597 h 663"/>
                <a:gd name="T50" fmla="*/ 763 w 858"/>
                <a:gd name="T51" fmla="*/ 364 h 663"/>
                <a:gd name="T52" fmla="*/ 718 w 858"/>
                <a:gd name="T53" fmla="*/ 332 h 663"/>
                <a:gd name="T54" fmla="*/ 139 w 858"/>
                <a:gd name="T55" fmla="*/ 333 h 663"/>
                <a:gd name="T56" fmla="*/ 92 w 858"/>
                <a:gd name="T57" fmla="*/ 375 h 663"/>
                <a:gd name="T58" fmla="*/ 83 w 858"/>
                <a:gd name="T59" fmla="*/ 446 h 663"/>
                <a:gd name="T60" fmla="*/ 64 w 858"/>
                <a:gd name="T61" fmla="*/ 597 h 663"/>
                <a:gd name="T62" fmla="*/ 794 w 858"/>
                <a:gd name="T63" fmla="*/ 59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8" h="663">
                  <a:moveTo>
                    <a:pt x="178" y="232"/>
                  </a:moveTo>
                  <a:cubicBezTo>
                    <a:pt x="173" y="153"/>
                    <a:pt x="205" y="120"/>
                    <a:pt x="276" y="126"/>
                  </a:cubicBezTo>
                  <a:cubicBezTo>
                    <a:pt x="278" y="110"/>
                    <a:pt x="278" y="94"/>
                    <a:pt x="283" y="79"/>
                  </a:cubicBezTo>
                  <a:cubicBezTo>
                    <a:pt x="303" y="21"/>
                    <a:pt x="370" y="0"/>
                    <a:pt x="422" y="34"/>
                  </a:cubicBezTo>
                  <a:cubicBezTo>
                    <a:pt x="430" y="40"/>
                    <a:pt x="444" y="45"/>
                    <a:pt x="454" y="43"/>
                  </a:cubicBezTo>
                  <a:cubicBezTo>
                    <a:pt x="520" y="22"/>
                    <a:pt x="565" y="52"/>
                    <a:pt x="568" y="122"/>
                  </a:cubicBezTo>
                  <a:cubicBezTo>
                    <a:pt x="568" y="125"/>
                    <a:pt x="569" y="127"/>
                    <a:pt x="570" y="132"/>
                  </a:cubicBezTo>
                  <a:cubicBezTo>
                    <a:pt x="606" y="122"/>
                    <a:pt x="648" y="121"/>
                    <a:pt x="663" y="157"/>
                  </a:cubicBezTo>
                  <a:cubicBezTo>
                    <a:pt x="680" y="198"/>
                    <a:pt x="716" y="223"/>
                    <a:pt x="735" y="257"/>
                  </a:cubicBezTo>
                  <a:cubicBezTo>
                    <a:pt x="762" y="306"/>
                    <a:pt x="800" y="353"/>
                    <a:pt x="800" y="416"/>
                  </a:cubicBezTo>
                  <a:cubicBezTo>
                    <a:pt x="801" y="469"/>
                    <a:pt x="813" y="522"/>
                    <a:pt x="819" y="575"/>
                  </a:cubicBezTo>
                  <a:cubicBezTo>
                    <a:pt x="821" y="588"/>
                    <a:pt x="823" y="596"/>
                    <a:pt x="839" y="601"/>
                  </a:cubicBezTo>
                  <a:cubicBezTo>
                    <a:pt x="848" y="604"/>
                    <a:pt x="858" y="622"/>
                    <a:pt x="857" y="632"/>
                  </a:cubicBezTo>
                  <a:cubicBezTo>
                    <a:pt x="856" y="642"/>
                    <a:pt x="843" y="652"/>
                    <a:pt x="833" y="660"/>
                  </a:cubicBezTo>
                  <a:cubicBezTo>
                    <a:pt x="828" y="663"/>
                    <a:pt x="818" y="661"/>
                    <a:pt x="811" y="661"/>
                  </a:cubicBezTo>
                  <a:cubicBezTo>
                    <a:pt x="556" y="661"/>
                    <a:pt x="302" y="661"/>
                    <a:pt x="48" y="661"/>
                  </a:cubicBezTo>
                  <a:cubicBezTo>
                    <a:pt x="38" y="661"/>
                    <a:pt x="27" y="662"/>
                    <a:pt x="20" y="658"/>
                  </a:cubicBezTo>
                  <a:cubicBezTo>
                    <a:pt x="11" y="653"/>
                    <a:pt x="1" y="642"/>
                    <a:pt x="1" y="633"/>
                  </a:cubicBezTo>
                  <a:cubicBezTo>
                    <a:pt x="0" y="623"/>
                    <a:pt x="8" y="605"/>
                    <a:pt x="15" y="603"/>
                  </a:cubicBezTo>
                  <a:cubicBezTo>
                    <a:pt x="38" y="597"/>
                    <a:pt x="38" y="581"/>
                    <a:pt x="40" y="565"/>
                  </a:cubicBezTo>
                  <a:cubicBezTo>
                    <a:pt x="48" y="502"/>
                    <a:pt x="53" y="439"/>
                    <a:pt x="64" y="377"/>
                  </a:cubicBezTo>
                  <a:cubicBezTo>
                    <a:pt x="68" y="356"/>
                    <a:pt x="85" y="336"/>
                    <a:pt x="96" y="316"/>
                  </a:cubicBezTo>
                  <a:cubicBezTo>
                    <a:pt x="98" y="311"/>
                    <a:pt x="105" y="308"/>
                    <a:pt x="106" y="303"/>
                  </a:cubicBezTo>
                  <a:cubicBezTo>
                    <a:pt x="116" y="265"/>
                    <a:pt x="140" y="242"/>
                    <a:pt x="178" y="232"/>
                  </a:cubicBezTo>
                  <a:close/>
                  <a:moveTo>
                    <a:pt x="794" y="597"/>
                  </a:moveTo>
                  <a:cubicBezTo>
                    <a:pt x="783" y="517"/>
                    <a:pt x="774" y="441"/>
                    <a:pt x="763" y="364"/>
                  </a:cubicBezTo>
                  <a:cubicBezTo>
                    <a:pt x="759" y="342"/>
                    <a:pt x="741" y="332"/>
                    <a:pt x="718" y="332"/>
                  </a:cubicBezTo>
                  <a:cubicBezTo>
                    <a:pt x="525" y="332"/>
                    <a:pt x="332" y="332"/>
                    <a:pt x="139" y="333"/>
                  </a:cubicBezTo>
                  <a:cubicBezTo>
                    <a:pt x="110" y="333"/>
                    <a:pt x="96" y="346"/>
                    <a:pt x="92" y="375"/>
                  </a:cubicBezTo>
                  <a:cubicBezTo>
                    <a:pt x="89" y="399"/>
                    <a:pt x="86" y="423"/>
                    <a:pt x="83" y="446"/>
                  </a:cubicBezTo>
                  <a:cubicBezTo>
                    <a:pt x="76" y="496"/>
                    <a:pt x="70" y="546"/>
                    <a:pt x="64" y="597"/>
                  </a:cubicBezTo>
                  <a:cubicBezTo>
                    <a:pt x="308" y="597"/>
                    <a:pt x="548" y="597"/>
                    <a:pt x="794" y="5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6">
              <a:extLst>
                <a:ext uri="{FF2B5EF4-FFF2-40B4-BE49-F238E27FC236}">
                  <a16:creationId xmlns:a16="http://schemas.microsoft.com/office/drawing/2014/main" id="{58D41B75-1D0F-477A-9D83-6415A3B8F4D6}"/>
                </a:ext>
              </a:extLst>
            </p:cNvPr>
            <p:cNvSpPr>
              <a:spLocks/>
            </p:cNvSpPr>
            <p:nvPr/>
          </p:nvSpPr>
          <p:spPr bwMode="auto">
            <a:xfrm>
              <a:off x="1484313" y="3785303"/>
              <a:ext cx="1554162" cy="714375"/>
            </a:xfrm>
            <a:custGeom>
              <a:avLst/>
              <a:gdLst>
                <a:gd name="T0" fmla="*/ 66 w 412"/>
                <a:gd name="T1" fmla="*/ 0 h 189"/>
                <a:gd name="T2" fmla="*/ 107 w 412"/>
                <a:gd name="T3" fmla="*/ 34 h 189"/>
                <a:gd name="T4" fmla="*/ 141 w 412"/>
                <a:gd name="T5" fmla="*/ 52 h 189"/>
                <a:gd name="T6" fmla="*/ 278 w 412"/>
                <a:gd name="T7" fmla="*/ 52 h 189"/>
                <a:gd name="T8" fmla="*/ 304 w 412"/>
                <a:gd name="T9" fmla="*/ 37 h 189"/>
                <a:gd name="T10" fmla="*/ 375 w 412"/>
                <a:gd name="T11" fmla="*/ 11 h 189"/>
                <a:gd name="T12" fmla="*/ 404 w 412"/>
                <a:gd name="T13" fmla="*/ 81 h 189"/>
                <a:gd name="T14" fmla="*/ 405 w 412"/>
                <a:gd name="T15" fmla="*/ 110 h 189"/>
                <a:gd name="T16" fmla="*/ 376 w 412"/>
                <a:gd name="T17" fmla="*/ 177 h 189"/>
                <a:gd name="T18" fmla="*/ 304 w 412"/>
                <a:gd name="T19" fmla="*/ 153 h 189"/>
                <a:gd name="T20" fmla="*/ 277 w 412"/>
                <a:gd name="T21" fmla="*/ 135 h 189"/>
                <a:gd name="T22" fmla="*/ 136 w 412"/>
                <a:gd name="T23" fmla="*/ 134 h 189"/>
                <a:gd name="T24" fmla="*/ 109 w 412"/>
                <a:gd name="T25" fmla="*/ 150 h 189"/>
                <a:gd name="T26" fmla="*/ 37 w 412"/>
                <a:gd name="T27" fmla="*/ 175 h 189"/>
                <a:gd name="T28" fmla="*/ 8 w 412"/>
                <a:gd name="T29" fmla="*/ 108 h 189"/>
                <a:gd name="T30" fmla="*/ 8 w 412"/>
                <a:gd name="T31" fmla="*/ 76 h 189"/>
                <a:gd name="T32" fmla="*/ 66 w 412"/>
                <a:gd name="T3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189">
                  <a:moveTo>
                    <a:pt x="66" y="0"/>
                  </a:moveTo>
                  <a:cubicBezTo>
                    <a:pt x="80" y="11"/>
                    <a:pt x="98" y="19"/>
                    <a:pt x="107" y="34"/>
                  </a:cubicBezTo>
                  <a:cubicBezTo>
                    <a:pt x="116" y="49"/>
                    <a:pt x="125" y="52"/>
                    <a:pt x="141" y="52"/>
                  </a:cubicBezTo>
                  <a:cubicBezTo>
                    <a:pt x="187" y="52"/>
                    <a:pt x="232" y="53"/>
                    <a:pt x="278" y="52"/>
                  </a:cubicBezTo>
                  <a:cubicBezTo>
                    <a:pt x="287" y="52"/>
                    <a:pt x="299" y="45"/>
                    <a:pt x="304" y="37"/>
                  </a:cubicBezTo>
                  <a:cubicBezTo>
                    <a:pt x="322" y="10"/>
                    <a:pt x="348" y="0"/>
                    <a:pt x="375" y="11"/>
                  </a:cubicBezTo>
                  <a:cubicBezTo>
                    <a:pt x="402" y="23"/>
                    <a:pt x="412" y="50"/>
                    <a:pt x="404" y="81"/>
                  </a:cubicBezTo>
                  <a:cubicBezTo>
                    <a:pt x="402" y="90"/>
                    <a:pt x="402" y="101"/>
                    <a:pt x="405" y="110"/>
                  </a:cubicBezTo>
                  <a:cubicBezTo>
                    <a:pt x="412" y="140"/>
                    <a:pt x="401" y="166"/>
                    <a:pt x="376" y="177"/>
                  </a:cubicBezTo>
                  <a:cubicBezTo>
                    <a:pt x="349" y="189"/>
                    <a:pt x="321" y="178"/>
                    <a:pt x="304" y="153"/>
                  </a:cubicBezTo>
                  <a:cubicBezTo>
                    <a:pt x="298" y="144"/>
                    <a:pt x="286" y="136"/>
                    <a:pt x="277" y="135"/>
                  </a:cubicBezTo>
                  <a:cubicBezTo>
                    <a:pt x="230" y="133"/>
                    <a:pt x="183" y="133"/>
                    <a:pt x="136" y="134"/>
                  </a:cubicBezTo>
                  <a:cubicBezTo>
                    <a:pt x="127" y="135"/>
                    <a:pt x="114" y="142"/>
                    <a:pt x="109" y="150"/>
                  </a:cubicBezTo>
                  <a:cubicBezTo>
                    <a:pt x="91" y="176"/>
                    <a:pt x="64" y="187"/>
                    <a:pt x="37" y="175"/>
                  </a:cubicBezTo>
                  <a:cubicBezTo>
                    <a:pt x="11" y="164"/>
                    <a:pt x="1" y="138"/>
                    <a:pt x="8" y="108"/>
                  </a:cubicBezTo>
                  <a:cubicBezTo>
                    <a:pt x="10" y="98"/>
                    <a:pt x="10" y="86"/>
                    <a:pt x="8" y="76"/>
                  </a:cubicBezTo>
                  <a:cubicBezTo>
                    <a:pt x="0" y="37"/>
                    <a:pt x="23" y="5"/>
                    <a:pt x="6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88444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000" dirty="0">
                <a:solidFill>
                  <a:srgbClr val="A72424"/>
                </a:solidFill>
              </a:rPr>
              <a:t>Infographic Style</a:t>
            </a:r>
          </a:p>
        </p:txBody>
      </p:sp>
      <p:grpSp>
        <p:nvGrpSpPr>
          <p:cNvPr id="3" name="Group 2">
            <a:extLst>
              <a:ext uri="{FF2B5EF4-FFF2-40B4-BE49-F238E27FC236}">
                <a16:creationId xmlns:a16="http://schemas.microsoft.com/office/drawing/2014/main" id="{153BF93F-16D2-4539-ABB6-FAC7AEB6D33C}"/>
              </a:ext>
            </a:extLst>
          </p:cNvPr>
          <p:cNvGrpSpPr/>
          <p:nvPr/>
        </p:nvGrpSpPr>
        <p:grpSpPr>
          <a:xfrm>
            <a:off x="1133254" y="1288924"/>
            <a:ext cx="2025000" cy="854080"/>
            <a:chOff x="2551706" y="4283314"/>
            <a:chExt cx="1682085" cy="1138772"/>
          </a:xfrm>
        </p:grpSpPr>
        <p:sp>
          <p:nvSpPr>
            <p:cNvPr id="4" name="TextBox 3">
              <a:extLst>
                <a:ext uri="{FF2B5EF4-FFF2-40B4-BE49-F238E27FC236}">
                  <a16:creationId xmlns:a16="http://schemas.microsoft.com/office/drawing/2014/main" id="{2DDE172B-ACD3-4A31-9D10-6E4490D63CA3}"/>
                </a:ext>
              </a:extLst>
            </p:cNvPr>
            <p:cNvSpPr txBox="1"/>
            <p:nvPr/>
          </p:nvSpPr>
          <p:spPr>
            <a:xfrm>
              <a:off x="2551706" y="4560312"/>
              <a:ext cx="1682085"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8C72D84-2DEC-474D-B149-9CD7446A4B13}"/>
                </a:ext>
              </a:extLst>
            </p:cNvPr>
            <p:cNvSpPr txBox="1"/>
            <p:nvPr/>
          </p:nvSpPr>
          <p:spPr>
            <a:xfrm>
              <a:off x="2551706" y="4283314"/>
              <a:ext cx="1667786"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ABEF7798-558C-4EB3-9C3D-0CE93F39FEC1}"/>
              </a:ext>
            </a:extLst>
          </p:cNvPr>
          <p:cNvGrpSpPr/>
          <p:nvPr/>
        </p:nvGrpSpPr>
        <p:grpSpPr>
          <a:xfrm>
            <a:off x="558651" y="2525095"/>
            <a:ext cx="2025000" cy="854080"/>
            <a:chOff x="2551706" y="4283314"/>
            <a:chExt cx="1682085" cy="1138772"/>
          </a:xfrm>
        </p:grpSpPr>
        <p:sp>
          <p:nvSpPr>
            <p:cNvPr id="7" name="TextBox 6">
              <a:extLst>
                <a:ext uri="{FF2B5EF4-FFF2-40B4-BE49-F238E27FC236}">
                  <a16:creationId xmlns:a16="http://schemas.microsoft.com/office/drawing/2014/main" id="{F55C4F99-B3F1-4E17-B970-57462CF85ECB}"/>
                </a:ext>
              </a:extLst>
            </p:cNvPr>
            <p:cNvSpPr txBox="1"/>
            <p:nvPr/>
          </p:nvSpPr>
          <p:spPr>
            <a:xfrm>
              <a:off x="2551706" y="4560312"/>
              <a:ext cx="1682085"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84EA4939-5023-4547-87D7-5DE2C5023A2D}"/>
                </a:ext>
              </a:extLst>
            </p:cNvPr>
            <p:cNvSpPr txBox="1"/>
            <p:nvPr/>
          </p:nvSpPr>
          <p:spPr>
            <a:xfrm>
              <a:off x="2551706" y="4283314"/>
              <a:ext cx="1667786"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2D1F0B8B-DFAC-4D61-80C4-E58E3F6F7D96}"/>
              </a:ext>
            </a:extLst>
          </p:cNvPr>
          <p:cNvGrpSpPr/>
          <p:nvPr/>
        </p:nvGrpSpPr>
        <p:grpSpPr>
          <a:xfrm>
            <a:off x="1133254" y="3761266"/>
            <a:ext cx="2025000" cy="854080"/>
            <a:chOff x="2551706" y="4283314"/>
            <a:chExt cx="1682085" cy="1138772"/>
          </a:xfrm>
        </p:grpSpPr>
        <p:sp>
          <p:nvSpPr>
            <p:cNvPr id="10" name="TextBox 9">
              <a:extLst>
                <a:ext uri="{FF2B5EF4-FFF2-40B4-BE49-F238E27FC236}">
                  <a16:creationId xmlns:a16="http://schemas.microsoft.com/office/drawing/2014/main" id="{7DD780FC-1A3D-4EA2-8A46-C18DB501ABAF}"/>
                </a:ext>
              </a:extLst>
            </p:cNvPr>
            <p:cNvSpPr txBox="1"/>
            <p:nvPr/>
          </p:nvSpPr>
          <p:spPr>
            <a:xfrm>
              <a:off x="2551706" y="4560312"/>
              <a:ext cx="1682085"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7B099018-369A-4FF4-83AA-F26F12901B9C}"/>
                </a:ext>
              </a:extLst>
            </p:cNvPr>
            <p:cNvSpPr txBox="1"/>
            <p:nvPr/>
          </p:nvSpPr>
          <p:spPr>
            <a:xfrm>
              <a:off x="2551706" y="4283314"/>
              <a:ext cx="1667786"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5C836B59-FCA2-4FB4-B2A7-7FDAE18E3980}"/>
              </a:ext>
            </a:extLst>
          </p:cNvPr>
          <p:cNvGrpSpPr/>
          <p:nvPr/>
        </p:nvGrpSpPr>
        <p:grpSpPr>
          <a:xfrm>
            <a:off x="6185450" y="1288924"/>
            <a:ext cx="2025000" cy="854080"/>
            <a:chOff x="2551706" y="4283314"/>
            <a:chExt cx="1682085" cy="1138772"/>
          </a:xfrm>
        </p:grpSpPr>
        <p:sp>
          <p:nvSpPr>
            <p:cNvPr id="13" name="TextBox 12">
              <a:extLst>
                <a:ext uri="{FF2B5EF4-FFF2-40B4-BE49-F238E27FC236}">
                  <a16:creationId xmlns:a16="http://schemas.microsoft.com/office/drawing/2014/main" id="{D7E62B54-DB77-4340-A575-C632F7BD843F}"/>
                </a:ext>
              </a:extLst>
            </p:cNvPr>
            <p:cNvSpPr txBox="1"/>
            <p:nvPr/>
          </p:nvSpPr>
          <p:spPr>
            <a:xfrm>
              <a:off x="2551706" y="4560312"/>
              <a:ext cx="1682085" cy="86177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E8B109DB-7EC7-4B97-9E52-BDF986EE807F}"/>
                </a:ext>
              </a:extLst>
            </p:cNvPr>
            <p:cNvSpPr txBox="1"/>
            <p:nvPr/>
          </p:nvSpPr>
          <p:spPr>
            <a:xfrm>
              <a:off x="2551706" y="4283314"/>
              <a:ext cx="1667786"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9CDC5D6F-5765-4848-B4EC-21B16298B185}"/>
              </a:ext>
            </a:extLst>
          </p:cNvPr>
          <p:cNvGrpSpPr/>
          <p:nvPr/>
        </p:nvGrpSpPr>
        <p:grpSpPr>
          <a:xfrm>
            <a:off x="6563491" y="2525095"/>
            <a:ext cx="2025000" cy="854080"/>
            <a:chOff x="2551706" y="4283314"/>
            <a:chExt cx="1682085" cy="1138772"/>
          </a:xfrm>
        </p:grpSpPr>
        <p:sp>
          <p:nvSpPr>
            <p:cNvPr id="16" name="TextBox 15">
              <a:extLst>
                <a:ext uri="{FF2B5EF4-FFF2-40B4-BE49-F238E27FC236}">
                  <a16:creationId xmlns:a16="http://schemas.microsoft.com/office/drawing/2014/main" id="{26D2FD16-F9CB-4958-8FE4-FCFF2D3A7A14}"/>
                </a:ext>
              </a:extLst>
            </p:cNvPr>
            <p:cNvSpPr txBox="1"/>
            <p:nvPr/>
          </p:nvSpPr>
          <p:spPr>
            <a:xfrm>
              <a:off x="2551706" y="4560312"/>
              <a:ext cx="1682085" cy="86177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A4977164-CE54-4AD0-959C-BCE742117F4A}"/>
                </a:ext>
              </a:extLst>
            </p:cNvPr>
            <p:cNvSpPr txBox="1"/>
            <p:nvPr/>
          </p:nvSpPr>
          <p:spPr>
            <a:xfrm>
              <a:off x="2551706" y="4283314"/>
              <a:ext cx="1667786"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CC0ABDA0-5974-48FB-B441-F2E98AF6FCA9}"/>
              </a:ext>
            </a:extLst>
          </p:cNvPr>
          <p:cNvGrpSpPr/>
          <p:nvPr/>
        </p:nvGrpSpPr>
        <p:grpSpPr>
          <a:xfrm>
            <a:off x="6185449" y="3761266"/>
            <a:ext cx="2025000" cy="854080"/>
            <a:chOff x="2551706" y="4283314"/>
            <a:chExt cx="1682085" cy="1138772"/>
          </a:xfrm>
        </p:grpSpPr>
        <p:sp>
          <p:nvSpPr>
            <p:cNvPr id="19" name="TextBox 18">
              <a:extLst>
                <a:ext uri="{FF2B5EF4-FFF2-40B4-BE49-F238E27FC236}">
                  <a16:creationId xmlns:a16="http://schemas.microsoft.com/office/drawing/2014/main" id="{1062CD9A-C837-409B-9C1E-BF14B277A56F}"/>
                </a:ext>
              </a:extLst>
            </p:cNvPr>
            <p:cNvSpPr txBox="1"/>
            <p:nvPr/>
          </p:nvSpPr>
          <p:spPr>
            <a:xfrm>
              <a:off x="2551706" y="4560312"/>
              <a:ext cx="1682085" cy="86177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en-US" altLang="ko-KR" sz="900" dirty="0">
                  <a:solidFill>
                    <a:schemeClr val="tx1">
                      <a:lumMod val="75000"/>
                      <a:lumOff val="25000"/>
                    </a:schemeClr>
                  </a:solidFill>
                  <a:ea typeface="FZShuTi" pitchFamily="2" charset="-122"/>
                  <a:cs typeface="Arial" pitchFamily="34" charset="0"/>
                </a:rPr>
                <a:t> Easy to change colors, photos.</a:t>
              </a:r>
              <a:endParaRPr lang="ko-KR" altLang="en-US" sz="9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ED33CEF9-0A1D-4953-89DA-77B008EEA969}"/>
                </a:ext>
              </a:extLst>
            </p:cNvPr>
            <p:cNvSpPr txBox="1"/>
            <p:nvPr/>
          </p:nvSpPr>
          <p:spPr>
            <a:xfrm>
              <a:off x="2551706" y="4283314"/>
              <a:ext cx="1667786"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sp>
        <p:nvSpPr>
          <p:cNvPr id="21" name="Oval 20">
            <a:extLst>
              <a:ext uri="{FF2B5EF4-FFF2-40B4-BE49-F238E27FC236}">
                <a16:creationId xmlns:a16="http://schemas.microsoft.com/office/drawing/2014/main" id="{D69D4581-47B5-420F-A4CF-56A41452C23B}"/>
              </a:ext>
            </a:extLst>
          </p:cNvPr>
          <p:cNvSpPr/>
          <p:nvPr/>
        </p:nvSpPr>
        <p:spPr>
          <a:xfrm>
            <a:off x="5456095" y="3916734"/>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2" name="Oval 21">
            <a:extLst>
              <a:ext uri="{FF2B5EF4-FFF2-40B4-BE49-F238E27FC236}">
                <a16:creationId xmlns:a16="http://schemas.microsoft.com/office/drawing/2014/main" id="{B2AAE1FB-7D6A-4309-AE87-8BF4E56CC6F0}"/>
              </a:ext>
            </a:extLst>
          </p:cNvPr>
          <p:cNvSpPr/>
          <p:nvPr/>
        </p:nvSpPr>
        <p:spPr>
          <a:xfrm>
            <a:off x="3329862" y="3916734"/>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3" name="Oval 22">
            <a:extLst>
              <a:ext uri="{FF2B5EF4-FFF2-40B4-BE49-F238E27FC236}">
                <a16:creationId xmlns:a16="http://schemas.microsoft.com/office/drawing/2014/main" id="{D84B9E1D-0E17-49B1-8371-AC4EAC672A1D}"/>
              </a:ext>
            </a:extLst>
          </p:cNvPr>
          <p:cNvSpPr/>
          <p:nvPr/>
        </p:nvSpPr>
        <p:spPr>
          <a:xfrm>
            <a:off x="2789802" y="2679355"/>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4" name="Oval 23">
            <a:extLst>
              <a:ext uri="{FF2B5EF4-FFF2-40B4-BE49-F238E27FC236}">
                <a16:creationId xmlns:a16="http://schemas.microsoft.com/office/drawing/2014/main" id="{4418B642-10F6-48A4-A91B-22E4F001094E}"/>
              </a:ext>
            </a:extLst>
          </p:cNvPr>
          <p:cNvSpPr/>
          <p:nvPr/>
        </p:nvSpPr>
        <p:spPr>
          <a:xfrm>
            <a:off x="3329862" y="1444392"/>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5" name="Oval 24">
            <a:extLst>
              <a:ext uri="{FF2B5EF4-FFF2-40B4-BE49-F238E27FC236}">
                <a16:creationId xmlns:a16="http://schemas.microsoft.com/office/drawing/2014/main" id="{FBDBE3F0-AE86-43DC-ABDE-F2C7103F32A5}"/>
              </a:ext>
            </a:extLst>
          </p:cNvPr>
          <p:cNvSpPr/>
          <p:nvPr/>
        </p:nvSpPr>
        <p:spPr>
          <a:xfrm>
            <a:off x="5456095" y="1444392"/>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6" name="Oval 25">
            <a:extLst>
              <a:ext uri="{FF2B5EF4-FFF2-40B4-BE49-F238E27FC236}">
                <a16:creationId xmlns:a16="http://schemas.microsoft.com/office/drawing/2014/main" id="{48DC5EF0-D645-4EB3-B05E-312A029813E4}"/>
              </a:ext>
            </a:extLst>
          </p:cNvPr>
          <p:cNvSpPr/>
          <p:nvPr/>
        </p:nvSpPr>
        <p:spPr>
          <a:xfrm>
            <a:off x="5834137" y="2664903"/>
            <a:ext cx="520061" cy="520061"/>
          </a:xfrm>
          <a:prstGeom prst="ellipse">
            <a:avLst/>
          </a:pr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27" name="Rounded Rectangle 5">
            <a:extLst>
              <a:ext uri="{FF2B5EF4-FFF2-40B4-BE49-F238E27FC236}">
                <a16:creationId xmlns:a16="http://schemas.microsoft.com/office/drawing/2014/main" id="{64BA85C3-3EF7-480D-B7F0-A0AFA6ACBFE2}"/>
              </a:ext>
            </a:extLst>
          </p:cNvPr>
          <p:cNvSpPr/>
          <p:nvPr/>
        </p:nvSpPr>
        <p:spPr>
          <a:xfrm flipH="1">
            <a:off x="2912296" y="2841486"/>
            <a:ext cx="263981" cy="21776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28" name="Teardrop 1">
            <a:extLst>
              <a:ext uri="{FF2B5EF4-FFF2-40B4-BE49-F238E27FC236}">
                <a16:creationId xmlns:a16="http://schemas.microsoft.com/office/drawing/2014/main" id="{E1AB28CA-5953-4795-989B-1D214A3309C0}"/>
              </a:ext>
            </a:extLst>
          </p:cNvPr>
          <p:cNvSpPr/>
          <p:nvPr/>
        </p:nvSpPr>
        <p:spPr>
          <a:xfrm rot="18805991">
            <a:off x="3459688" y="1573975"/>
            <a:ext cx="253992" cy="25134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solidFill>
                <a:schemeClr val="tx1"/>
              </a:solidFill>
            </a:endParaRPr>
          </a:p>
        </p:txBody>
      </p:sp>
      <p:sp>
        <p:nvSpPr>
          <p:cNvPr id="29" name="Rounded Rectangle 25">
            <a:extLst>
              <a:ext uri="{FF2B5EF4-FFF2-40B4-BE49-F238E27FC236}">
                <a16:creationId xmlns:a16="http://schemas.microsoft.com/office/drawing/2014/main" id="{765FAED9-07ED-4A60-BAED-81078869A815}"/>
              </a:ext>
            </a:extLst>
          </p:cNvPr>
          <p:cNvSpPr/>
          <p:nvPr/>
        </p:nvSpPr>
        <p:spPr>
          <a:xfrm>
            <a:off x="5577233" y="1602635"/>
            <a:ext cx="277787" cy="20357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30" name="Donut 39">
            <a:extLst>
              <a:ext uri="{FF2B5EF4-FFF2-40B4-BE49-F238E27FC236}">
                <a16:creationId xmlns:a16="http://schemas.microsoft.com/office/drawing/2014/main" id="{9C0898E4-1B4C-492E-956D-563D666839B9}"/>
              </a:ext>
            </a:extLst>
          </p:cNvPr>
          <p:cNvSpPr/>
          <p:nvPr/>
        </p:nvSpPr>
        <p:spPr>
          <a:xfrm>
            <a:off x="5972476" y="2784532"/>
            <a:ext cx="274721" cy="274721"/>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solidFill>
                <a:schemeClr val="tx1"/>
              </a:solidFill>
            </a:endParaRPr>
          </a:p>
        </p:txBody>
      </p:sp>
      <p:sp>
        <p:nvSpPr>
          <p:cNvPr id="31" name="Rectangle 36">
            <a:extLst>
              <a:ext uri="{FF2B5EF4-FFF2-40B4-BE49-F238E27FC236}">
                <a16:creationId xmlns:a16="http://schemas.microsoft.com/office/drawing/2014/main" id="{EE6B50C4-6AD8-43FB-95D9-29EE33A1FC17}"/>
              </a:ext>
            </a:extLst>
          </p:cNvPr>
          <p:cNvSpPr/>
          <p:nvPr/>
        </p:nvSpPr>
        <p:spPr>
          <a:xfrm>
            <a:off x="3467291" y="4068303"/>
            <a:ext cx="262422" cy="21936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sp>
        <p:nvSpPr>
          <p:cNvPr id="32" name="Chord 15">
            <a:extLst>
              <a:ext uri="{FF2B5EF4-FFF2-40B4-BE49-F238E27FC236}">
                <a16:creationId xmlns:a16="http://schemas.microsoft.com/office/drawing/2014/main" id="{8A4A8F59-D205-4402-A6EC-F57CDD419BCF}"/>
              </a:ext>
            </a:extLst>
          </p:cNvPr>
          <p:cNvSpPr/>
          <p:nvPr/>
        </p:nvSpPr>
        <p:spPr>
          <a:xfrm>
            <a:off x="5651865" y="4042839"/>
            <a:ext cx="134204" cy="29260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A72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900" dirty="0"/>
          </a:p>
        </p:txBody>
      </p:sp>
      <p:grpSp>
        <p:nvGrpSpPr>
          <p:cNvPr id="44" name="Google Shape;82;p10">
            <a:extLst>
              <a:ext uri="{FF2B5EF4-FFF2-40B4-BE49-F238E27FC236}">
                <a16:creationId xmlns:a16="http://schemas.microsoft.com/office/drawing/2014/main" id="{621E3CE5-8901-4F01-BA18-64E8570C3F8B}"/>
              </a:ext>
            </a:extLst>
          </p:cNvPr>
          <p:cNvGrpSpPr/>
          <p:nvPr/>
        </p:nvGrpSpPr>
        <p:grpSpPr>
          <a:xfrm>
            <a:off x="0" y="0"/>
            <a:ext cx="9144000" cy="5171700"/>
            <a:chOff x="0" y="0"/>
            <a:chExt cx="9144000" cy="5171700"/>
          </a:xfrm>
        </p:grpSpPr>
        <p:grpSp>
          <p:nvGrpSpPr>
            <p:cNvPr id="45" name="Google Shape;83;p10">
              <a:extLst>
                <a:ext uri="{FF2B5EF4-FFF2-40B4-BE49-F238E27FC236}">
                  <a16:creationId xmlns:a16="http://schemas.microsoft.com/office/drawing/2014/main" id="{92B70F11-C280-4D76-B1C2-12F6CCAB025B}"/>
                </a:ext>
              </a:extLst>
            </p:cNvPr>
            <p:cNvGrpSpPr/>
            <p:nvPr/>
          </p:nvGrpSpPr>
          <p:grpSpPr>
            <a:xfrm>
              <a:off x="437100" y="0"/>
              <a:ext cx="8269800" cy="5171700"/>
              <a:chOff x="437100" y="0"/>
              <a:chExt cx="8269800" cy="5171700"/>
            </a:xfrm>
          </p:grpSpPr>
          <p:cxnSp>
            <p:nvCxnSpPr>
              <p:cNvPr id="49" name="Google Shape;84;p10">
                <a:extLst>
                  <a:ext uri="{FF2B5EF4-FFF2-40B4-BE49-F238E27FC236}">
                    <a16:creationId xmlns:a16="http://schemas.microsoft.com/office/drawing/2014/main" id="{C560B054-812C-4701-A8DA-1B89E0C45858}"/>
                  </a:ext>
                </a:extLst>
              </p:cNvPr>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85;p10">
                <a:extLst>
                  <a:ext uri="{FF2B5EF4-FFF2-40B4-BE49-F238E27FC236}">
                    <a16:creationId xmlns:a16="http://schemas.microsoft.com/office/drawing/2014/main" id="{969F42C2-3267-4CFD-BAD6-AD5A1C4DEADE}"/>
                  </a:ext>
                </a:extLst>
              </p:cNvPr>
              <p:cNvCxnSpPr/>
              <p:nvPr/>
            </p:nvCxnSpPr>
            <p:spPr>
              <a:xfrm>
                <a:off x="8706900" y="0"/>
                <a:ext cx="0" cy="5171700"/>
              </a:xfrm>
              <a:prstGeom prst="straightConnector1">
                <a:avLst/>
              </a:prstGeom>
              <a:noFill/>
              <a:ln w="9525" cap="flat" cmpd="sng">
                <a:solidFill>
                  <a:schemeClr val="dk1"/>
                </a:solidFill>
                <a:prstDash val="solid"/>
                <a:round/>
                <a:headEnd type="none" w="med" len="med"/>
                <a:tailEnd type="none" w="med" len="med"/>
              </a:ln>
            </p:spPr>
          </p:cxnSp>
        </p:grpSp>
        <p:grpSp>
          <p:nvGrpSpPr>
            <p:cNvPr id="46" name="Google Shape;86;p10">
              <a:extLst>
                <a:ext uri="{FF2B5EF4-FFF2-40B4-BE49-F238E27FC236}">
                  <a16:creationId xmlns:a16="http://schemas.microsoft.com/office/drawing/2014/main" id="{28480AE7-FCA2-451A-9CCF-01F6102BADEE}"/>
                </a:ext>
              </a:extLst>
            </p:cNvPr>
            <p:cNvGrpSpPr/>
            <p:nvPr/>
          </p:nvGrpSpPr>
          <p:grpSpPr>
            <a:xfrm>
              <a:off x="0" y="336600"/>
              <a:ext cx="9144000" cy="4459800"/>
              <a:chOff x="6925" y="336600"/>
              <a:chExt cx="9144000" cy="4459800"/>
            </a:xfrm>
          </p:grpSpPr>
          <p:cxnSp>
            <p:nvCxnSpPr>
              <p:cNvPr id="47" name="Google Shape;87;p10">
                <a:extLst>
                  <a:ext uri="{FF2B5EF4-FFF2-40B4-BE49-F238E27FC236}">
                    <a16:creationId xmlns:a16="http://schemas.microsoft.com/office/drawing/2014/main" id="{786D2899-4CF5-4D22-8380-D32A1BD79F01}"/>
                  </a:ext>
                </a:extLst>
              </p:cNvPr>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88;p10">
                <a:extLst>
                  <a:ext uri="{FF2B5EF4-FFF2-40B4-BE49-F238E27FC236}">
                    <a16:creationId xmlns:a16="http://schemas.microsoft.com/office/drawing/2014/main" id="{B0D3003A-C8B6-4005-9612-7031602EA579}"/>
                  </a:ext>
                </a:extLst>
              </p:cNvPr>
              <p:cNvCxnSpPr/>
              <p:nvPr/>
            </p:nvCxnSpPr>
            <p:spPr>
              <a:xfrm>
                <a:off x="6925" y="336600"/>
                <a:ext cx="9144000" cy="0"/>
              </a:xfrm>
              <a:prstGeom prst="straightConnector1">
                <a:avLst/>
              </a:prstGeom>
              <a:noFill/>
              <a:ln w="9525" cap="flat" cmpd="sng">
                <a:solidFill>
                  <a:srgbClr val="CC0000"/>
                </a:solidFill>
                <a:prstDash val="solid"/>
                <a:round/>
                <a:headEnd type="none" w="med" len="med"/>
                <a:tailEnd type="none" w="med" len="med"/>
              </a:ln>
            </p:spPr>
          </p:cxnSp>
        </p:grpSp>
      </p:grpSp>
      <p:grpSp>
        <p:nvGrpSpPr>
          <p:cNvPr id="33" name="Grupo 32">
            <a:extLst>
              <a:ext uri="{FF2B5EF4-FFF2-40B4-BE49-F238E27FC236}">
                <a16:creationId xmlns:a16="http://schemas.microsoft.com/office/drawing/2014/main" id="{5E68AF98-8A29-46C6-B319-39EEF641BFB9}"/>
              </a:ext>
            </a:extLst>
          </p:cNvPr>
          <p:cNvGrpSpPr/>
          <p:nvPr/>
        </p:nvGrpSpPr>
        <p:grpSpPr>
          <a:xfrm>
            <a:off x="7655615" y="0"/>
            <a:ext cx="1488385" cy="1423781"/>
            <a:chOff x="7655615" y="0"/>
            <a:chExt cx="1488385" cy="1423781"/>
          </a:xfrm>
        </p:grpSpPr>
        <p:sp>
          <p:nvSpPr>
            <p:cNvPr id="51" name="Rectangle 69">
              <a:extLst>
                <a:ext uri="{FF2B5EF4-FFF2-40B4-BE49-F238E27FC236}">
                  <a16:creationId xmlns:a16="http://schemas.microsoft.com/office/drawing/2014/main" id="{C86CC97D-3A2E-49A5-9D43-4086D3914862}"/>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ectangle 70">
              <a:extLst>
                <a:ext uri="{FF2B5EF4-FFF2-40B4-BE49-F238E27FC236}">
                  <a16:creationId xmlns:a16="http://schemas.microsoft.com/office/drawing/2014/main" id="{4053409B-57B8-48FF-89C5-0E4CF3467353}"/>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54" name="Grupo 53">
            <a:extLst>
              <a:ext uri="{FF2B5EF4-FFF2-40B4-BE49-F238E27FC236}">
                <a16:creationId xmlns:a16="http://schemas.microsoft.com/office/drawing/2014/main" id="{26455ECF-0263-4420-AF02-0994EDA58007}"/>
              </a:ext>
            </a:extLst>
          </p:cNvPr>
          <p:cNvGrpSpPr/>
          <p:nvPr/>
        </p:nvGrpSpPr>
        <p:grpSpPr>
          <a:xfrm flipH="1">
            <a:off x="21192" y="0"/>
            <a:ext cx="1519345" cy="1453397"/>
            <a:chOff x="7655615" y="0"/>
            <a:chExt cx="1488385" cy="1423781"/>
          </a:xfrm>
        </p:grpSpPr>
        <p:sp>
          <p:nvSpPr>
            <p:cNvPr id="55" name="Rectangle 69">
              <a:extLst>
                <a:ext uri="{FF2B5EF4-FFF2-40B4-BE49-F238E27FC236}">
                  <a16:creationId xmlns:a16="http://schemas.microsoft.com/office/drawing/2014/main" id="{7C70F5A3-0BCB-43C3-BE76-334101242760}"/>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Rectangle 70">
              <a:extLst>
                <a:ext uri="{FF2B5EF4-FFF2-40B4-BE49-F238E27FC236}">
                  <a16:creationId xmlns:a16="http://schemas.microsoft.com/office/drawing/2014/main" id="{F0FDA5A9-A5B0-4EE3-AA02-23EF997AB49D}"/>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4" name="Grupo 33">
            <a:extLst>
              <a:ext uri="{FF2B5EF4-FFF2-40B4-BE49-F238E27FC236}">
                <a16:creationId xmlns:a16="http://schemas.microsoft.com/office/drawing/2014/main" id="{3C082FCC-87C5-3557-1DDC-644AFD4D1F51}"/>
              </a:ext>
            </a:extLst>
          </p:cNvPr>
          <p:cNvGrpSpPr/>
          <p:nvPr/>
        </p:nvGrpSpPr>
        <p:grpSpPr>
          <a:xfrm>
            <a:off x="3792537" y="1616075"/>
            <a:ext cx="1746251" cy="2990850"/>
            <a:chOff x="3792537" y="1616075"/>
            <a:chExt cx="1746251" cy="2990850"/>
          </a:xfrm>
        </p:grpSpPr>
        <p:sp>
          <p:nvSpPr>
            <p:cNvPr id="38" name="Freeform 5">
              <a:extLst>
                <a:ext uri="{FF2B5EF4-FFF2-40B4-BE49-F238E27FC236}">
                  <a16:creationId xmlns:a16="http://schemas.microsoft.com/office/drawing/2014/main" id="{F3CE1E10-B95A-4518-A754-30946CC5B639}"/>
                </a:ext>
              </a:extLst>
            </p:cNvPr>
            <p:cNvSpPr>
              <a:spLocks noEditPoints="1"/>
            </p:cNvSpPr>
            <p:nvPr/>
          </p:nvSpPr>
          <p:spPr bwMode="auto">
            <a:xfrm>
              <a:off x="3792537" y="2074863"/>
              <a:ext cx="1746251" cy="1593850"/>
            </a:xfrm>
            <a:custGeom>
              <a:avLst/>
              <a:gdLst>
                <a:gd name="T0" fmla="*/ 21 w 425"/>
                <a:gd name="T1" fmla="*/ 60 h 389"/>
                <a:gd name="T2" fmla="*/ 23 w 425"/>
                <a:gd name="T3" fmla="*/ 88 h 389"/>
                <a:gd name="T4" fmla="*/ 82 w 425"/>
                <a:gd name="T5" fmla="*/ 273 h 389"/>
                <a:gd name="T6" fmla="*/ 89 w 425"/>
                <a:gd name="T7" fmla="*/ 162 h 389"/>
                <a:gd name="T8" fmla="*/ 84 w 425"/>
                <a:gd name="T9" fmla="*/ 137 h 389"/>
                <a:gd name="T10" fmla="*/ 26 w 425"/>
                <a:gd name="T11" fmla="*/ 55 h 389"/>
                <a:gd name="T12" fmla="*/ 22 w 425"/>
                <a:gd name="T13" fmla="*/ 17 h 389"/>
                <a:gd name="T14" fmla="*/ 54 w 425"/>
                <a:gd name="T15" fmla="*/ 2 h 389"/>
                <a:gd name="T16" fmla="*/ 107 w 425"/>
                <a:gd name="T17" fmla="*/ 2 h 389"/>
                <a:gd name="T18" fmla="*/ 142 w 425"/>
                <a:gd name="T19" fmla="*/ 17 h 389"/>
                <a:gd name="T20" fmla="*/ 154 w 425"/>
                <a:gd name="T21" fmla="*/ 21 h 389"/>
                <a:gd name="T22" fmla="*/ 267 w 425"/>
                <a:gd name="T23" fmla="*/ 21 h 389"/>
                <a:gd name="T24" fmla="*/ 277 w 425"/>
                <a:gd name="T25" fmla="*/ 18 h 389"/>
                <a:gd name="T26" fmla="*/ 317 w 425"/>
                <a:gd name="T27" fmla="*/ 2 h 389"/>
                <a:gd name="T28" fmla="*/ 369 w 425"/>
                <a:gd name="T29" fmla="*/ 3 h 389"/>
                <a:gd name="T30" fmla="*/ 398 w 425"/>
                <a:gd name="T31" fmla="*/ 17 h 389"/>
                <a:gd name="T32" fmla="*/ 394 w 425"/>
                <a:gd name="T33" fmla="*/ 52 h 389"/>
                <a:gd name="T34" fmla="*/ 337 w 425"/>
                <a:gd name="T35" fmla="*/ 134 h 389"/>
                <a:gd name="T36" fmla="*/ 333 w 425"/>
                <a:gd name="T37" fmla="*/ 170 h 389"/>
                <a:gd name="T38" fmla="*/ 346 w 425"/>
                <a:gd name="T39" fmla="*/ 262 h 389"/>
                <a:gd name="T40" fmla="*/ 371 w 425"/>
                <a:gd name="T41" fmla="*/ 230 h 389"/>
                <a:gd name="T42" fmla="*/ 397 w 425"/>
                <a:gd name="T43" fmla="*/ 88 h 389"/>
                <a:gd name="T44" fmla="*/ 403 w 425"/>
                <a:gd name="T45" fmla="*/ 59 h 389"/>
                <a:gd name="T46" fmla="*/ 400 w 425"/>
                <a:gd name="T47" fmla="*/ 216 h 389"/>
                <a:gd name="T48" fmla="*/ 319 w 425"/>
                <a:gd name="T49" fmla="*/ 307 h 389"/>
                <a:gd name="T50" fmla="*/ 288 w 425"/>
                <a:gd name="T51" fmla="*/ 335 h 389"/>
                <a:gd name="T52" fmla="*/ 129 w 425"/>
                <a:gd name="T53" fmla="*/ 336 h 389"/>
                <a:gd name="T54" fmla="*/ 47 w 425"/>
                <a:gd name="T55" fmla="*/ 258 h 389"/>
                <a:gd name="T56" fmla="*/ 3 w 425"/>
                <a:gd name="T57" fmla="*/ 151 h 389"/>
                <a:gd name="T58" fmla="*/ 13 w 425"/>
                <a:gd name="T59" fmla="*/ 60 h 389"/>
                <a:gd name="T60" fmla="*/ 21 w 425"/>
                <a:gd name="T61" fmla="*/ 60 h 389"/>
                <a:gd name="T62" fmla="*/ 162 w 425"/>
                <a:gd name="T63" fmla="*/ 262 h 389"/>
                <a:gd name="T64" fmla="*/ 160 w 425"/>
                <a:gd name="T65" fmla="*/ 267 h 389"/>
                <a:gd name="T66" fmla="*/ 155 w 425"/>
                <a:gd name="T67" fmla="*/ 279 h 389"/>
                <a:gd name="T68" fmla="*/ 129 w 425"/>
                <a:gd name="T69" fmla="*/ 298 h 389"/>
                <a:gd name="T70" fmla="*/ 283 w 425"/>
                <a:gd name="T71" fmla="*/ 302 h 389"/>
                <a:gd name="T72" fmla="*/ 267 w 425"/>
                <a:gd name="T73" fmla="*/ 290 h 389"/>
                <a:gd name="T74" fmla="*/ 259 w 425"/>
                <a:gd name="T75" fmla="*/ 253 h 389"/>
                <a:gd name="T76" fmla="*/ 237 w 425"/>
                <a:gd name="T77" fmla="*/ 227 h 389"/>
                <a:gd name="T78" fmla="*/ 229 w 425"/>
                <a:gd name="T79" fmla="*/ 223 h 389"/>
                <a:gd name="T80" fmla="*/ 198 w 425"/>
                <a:gd name="T81" fmla="*/ 220 h 389"/>
                <a:gd name="T82" fmla="*/ 162 w 425"/>
                <a:gd name="T83" fmla="*/ 231 h 389"/>
                <a:gd name="T84" fmla="*/ 162 w 425"/>
                <a:gd name="T85" fmla="*/ 262 h 389"/>
                <a:gd name="T86" fmla="*/ 209 w 425"/>
                <a:gd name="T87" fmla="*/ 198 h 389"/>
                <a:gd name="T88" fmla="*/ 247 w 425"/>
                <a:gd name="T89" fmla="*/ 163 h 389"/>
                <a:gd name="T90" fmla="*/ 211 w 425"/>
                <a:gd name="T91" fmla="*/ 125 h 389"/>
                <a:gd name="T92" fmla="*/ 173 w 425"/>
                <a:gd name="T93" fmla="*/ 160 h 389"/>
                <a:gd name="T94" fmla="*/ 209 w 425"/>
                <a:gd name="T95" fmla="*/ 198 h 389"/>
                <a:gd name="T96" fmla="*/ 117 w 425"/>
                <a:gd name="T97" fmla="*/ 131 h 389"/>
                <a:gd name="T98" fmla="*/ 114 w 425"/>
                <a:gd name="T99" fmla="*/ 136 h 389"/>
                <a:gd name="T100" fmla="*/ 134 w 425"/>
                <a:gd name="T101" fmla="*/ 146 h 389"/>
                <a:gd name="T102" fmla="*/ 152 w 425"/>
                <a:gd name="T103" fmla="*/ 136 h 389"/>
                <a:gd name="T104" fmla="*/ 150 w 425"/>
                <a:gd name="T105" fmla="*/ 131 h 389"/>
                <a:gd name="T106" fmla="*/ 117 w 425"/>
                <a:gd name="T107" fmla="*/ 131 h 389"/>
                <a:gd name="T108" fmla="*/ 305 w 425"/>
                <a:gd name="T109" fmla="*/ 135 h 389"/>
                <a:gd name="T110" fmla="*/ 302 w 425"/>
                <a:gd name="T111" fmla="*/ 131 h 389"/>
                <a:gd name="T112" fmla="*/ 271 w 425"/>
                <a:gd name="T113" fmla="*/ 131 h 389"/>
                <a:gd name="T114" fmla="*/ 269 w 425"/>
                <a:gd name="T115" fmla="*/ 137 h 389"/>
                <a:gd name="T116" fmla="*/ 289 w 425"/>
                <a:gd name="T117" fmla="*/ 146 h 389"/>
                <a:gd name="T118" fmla="*/ 305 w 425"/>
                <a:gd name="T119" fmla="*/ 13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389">
                  <a:moveTo>
                    <a:pt x="21" y="60"/>
                  </a:moveTo>
                  <a:cubicBezTo>
                    <a:pt x="22" y="69"/>
                    <a:pt x="25" y="79"/>
                    <a:pt x="23" y="88"/>
                  </a:cubicBezTo>
                  <a:cubicBezTo>
                    <a:pt x="7" y="159"/>
                    <a:pt x="30" y="217"/>
                    <a:pt x="82" y="273"/>
                  </a:cubicBezTo>
                  <a:cubicBezTo>
                    <a:pt x="70" y="231"/>
                    <a:pt x="73" y="196"/>
                    <a:pt x="89" y="162"/>
                  </a:cubicBezTo>
                  <a:cubicBezTo>
                    <a:pt x="92" y="156"/>
                    <a:pt x="88" y="144"/>
                    <a:pt x="84" y="137"/>
                  </a:cubicBezTo>
                  <a:cubicBezTo>
                    <a:pt x="65" y="109"/>
                    <a:pt x="46" y="82"/>
                    <a:pt x="26" y="55"/>
                  </a:cubicBezTo>
                  <a:cubicBezTo>
                    <a:pt x="17" y="43"/>
                    <a:pt x="12" y="28"/>
                    <a:pt x="22" y="17"/>
                  </a:cubicBezTo>
                  <a:cubicBezTo>
                    <a:pt x="29" y="9"/>
                    <a:pt x="42" y="4"/>
                    <a:pt x="54" y="2"/>
                  </a:cubicBezTo>
                  <a:cubicBezTo>
                    <a:pt x="71" y="0"/>
                    <a:pt x="90" y="0"/>
                    <a:pt x="107" y="2"/>
                  </a:cubicBezTo>
                  <a:cubicBezTo>
                    <a:pt x="119" y="4"/>
                    <a:pt x="130" y="12"/>
                    <a:pt x="142" y="17"/>
                  </a:cubicBezTo>
                  <a:cubicBezTo>
                    <a:pt x="146" y="18"/>
                    <a:pt x="150" y="21"/>
                    <a:pt x="154" y="21"/>
                  </a:cubicBezTo>
                  <a:cubicBezTo>
                    <a:pt x="191" y="21"/>
                    <a:pt x="229" y="21"/>
                    <a:pt x="267" y="21"/>
                  </a:cubicBezTo>
                  <a:cubicBezTo>
                    <a:pt x="270" y="21"/>
                    <a:pt x="276" y="20"/>
                    <a:pt x="277" y="18"/>
                  </a:cubicBezTo>
                  <a:cubicBezTo>
                    <a:pt x="286" y="1"/>
                    <a:pt x="301" y="2"/>
                    <a:pt x="317" y="2"/>
                  </a:cubicBezTo>
                  <a:cubicBezTo>
                    <a:pt x="334" y="2"/>
                    <a:pt x="352" y="0"/>
                    <a:pt x="369" y="3"/>
                  </a:cubicBezTo>
                  <a:cubicBezTo>
                    <a:pt x="380" y="4"/>
                    <a:pt x="394" y="10"/>
                    <a:pt x="398" y="17"/>
                  </a:cubicBezTo>
                  <a:cubicBezTo>
                    <a:pt x="402" y="27"/>
                    <a:pt x="400" y="43"/>
                    <a:pt x="394" y="52"/>
                  </a:cubicBezTo>
                  <a:cubicBezTo>
                    <a:pt x="377" y="80"/>
                    <a:pt x="357" y="107"/>
                    <a:pt x="337" y="134"/>
                  </a:cubicBezTo>
                  <a:cubicBezTo>
                    <a:pt x="328" y="146"/>
                    <a:pt x="327" y="156"/>
                    <a:pt x="333" y="170"/>
                  </a:cubicBezTo>
                  <a:cubicBezTo>
                    <a:pt x="346" y="199"/>
                    <a:pt x="351" y="229"/>
                    <a:pt x="346" y="262"/>
                  </a:cubicBezTo>
                  <a:cubicBezTo>
                    <a:pt x="354" y="251"/>
                    <a:pt x="364" y="242"/>
                    <a:pt x="371" y="230"/>
                  </a:cubicBezTo>
                  <a:cubicBezTo>
                    <a:pt x="399" y="186"/>
                    <a:pt x="406" y="139"/>
                    <a:pt x="397" y="88"/>
                  </a:cubicBezTo>
                  <a:cubicBezTo>
                    <a:pt x="395" y="79"/>
                    <a:pt x="399" y="69"/>
                    <a:pt x="403" y="59"/>
                  </a:cubicBezTo>
                  <a:cubicBezTo>
                    <a:pt x="425" y="112"/>
                    <a:pt x="423" y="164"/>
                    <a:pt x="400" y="216"/>
                  </a:cubicBezTo>
                  <a:cubicBezTo>
                    <a:pt x="382" y="254"/>
                    <a:pt x="355" y="284"/>
                    <a:pt x="319" y="307"/>
                  </a:cubicBezTo>
                  <a:cubicBezTo>
                    <a:pt x="308" y="314"/>
                    <a:pt x="298" y="325"/>
                    <a:pt x="288" y="335"/>
                  </a:cubicBezTo>
                  <a:cubicBezTo>
                    <a:pt x="238" y="389"/>
                    <a:pt x="181" y="389"/>
                    <a:pt x="129" y="336"/>
                  </a:cubicBezTo>
                  <a:cubicBezTo>
                    <a:pt x="103" y="309"/>
                    <a:pt x="73" y="285"/>
                    <a:pt x="47" y="258"/>
                  </a:cubicBezTo>
                  <a:cubicBezTo>
                    <a:pt x="19" y="229"/>
                    <a:pt x="7" y="191"/>
                    <a:pt x="3" y="151"/>
                  </a:cubicBezTo>
                  <a:cubicBezTo>
                    <a:pt x="0" y="120"/>
                    <a:pt x="0" y="89"/>
                    <a:pt x="13" y="60"/>
                  </a:cubicBezTo>
                  <a:cubicBezTo>
                    <a:pt x="15" y="60"/>
                    <a:pt x="18" y="60"/>
                    <a:pt x="21" y="60"/>
                  </a:cubicBezTo>
                  <a:close/>
                  <a:moveTo>
                    <a:pt x="162" y="262"/>
                  </a:moveTo>
                  <a:cubicBezTo>
                    <a:pt x="161" y="263"/>
                    <a:pt x="161" y="265"/>
                    <a:pt x="160" y="267"/>
                  </a:cubicBezTo>
                  <a:cubicBezTo>
                    <a:pt x="158" y="271"/>
                    <a:pt x="155" y="275"/>
                    <a:pt x="155" y="279"/>
                  </a:cubicBezTo>
                  <a:cubicBezTo>
                    <a:pt x="157" y="296"/>
                    <a:pt x="148" y="302"/>
                    <a:pt x="129" y="298"/>
                  </a:cubicBezTo>
                  <a:cubicBezTo>
                    <a:pt x="166" y="326"/>
                    <a:pt x="261" y="324"/>
                    <a:pt x="283" y="302"/>
                  </a:cubicBezTo>
                  <a:cubicBezTo>
                    <a:pt x="278" y="298"/>
                    <a:pt x="269" y="295"/>
                    <a:pt x="267" y="290"/>
                  </a:cubicBezTo>
                  <a:cubicBezTo>
                    <a:pt x="263" y="278"/>
                    <a:pt x="261" y="266"/>
                    <a:pt x="259" y="253"/>
                  </a:cubicBezTo>
                  <a:cubicBezTo>
                    <a:pt x="257" y="240"/>
                    <a:pt x="266" y="219"/>
                    <a:pt x="237" y="227"/>
                  </a:cubicBezTo>
                  <a:cubicBezTo>
                    <a:pt x="235" y="228"/>
                    <a:pt x="232" y="223"/>
                    <a:pt x="229" y="223"/>
                  </a:cubicBezTo>
                  <a:cubicBezTo>
                    <a:pt x="219" y="221"/>
                    <a:pt x="208" y="219"/>
                    <a:pt x="198" y="220"/>
                  </a:cubicBezTo>
                  <a:cubicBezTo>
                    <a:pt x="187" y="222"/>
                    <a:pt x="176" y="227"/>
                    <a:pt x="162" y="231"/>
                  </a:cubicBezTo>
                  <a:cubicBezTo>
                    <a:pt x="162" y="239"/>
                    <a:pt x="162" y="250"/>
                    <a:pt x="162" y="262"/>
                  </a:cubicBezTo>
                  <a:close/>
                  <a:moveTo>
                    <a:pt x="209" y="198"/>
                  </a:moveTo>
                  <a:cubicBezTo>
                    <a:pt x="231" y="199"/>
                    <a:pt x="246" y="184"/>
                    <a:pt x="247" y="163"/>
                  </a:cubicBezTo>
                  <a:cubicBezTo>
                    <a:pt x="247" y="144"/>
                    <a:pt x="230" y="126"/>
                    <a:pt x="211" y="125"/>
                  </a:cubicBezTo>
                  <a:cubicBezTo>
                    <a:pt x="189" y="125"/>
                    <a:pt x="173" y="140"/>
                    <a:pt x="173" y="160"/>
                  </a:cubicBezTo>
                  <a:cubicBezTo>
                    <a:pt x="172" y="183"/>
                    <a:pt x="187" y="198"/>
                    <a:pt x="209" y="198"/>
                  </a:cubicBezTo>
                  <a:close/>
                  <a:moveTo>
                    <a:pt x="117" y="131"/>
                  </a:moveTo>
                  <a:cubicBezTo>
                    <a:pt x="116" y="132"/>
                    <a:pt x="115" y="134"/>
                    <a:pt x="114" y="136"/>
                  </a:cubicBezTo>
                  <a:cubicBezTo>
                    <a:pt x="121" y="139"/>
                    <a:pt x="127" y="145"/>
                    <a:pt x="134" y="146"/>
                  </a:cubicBezTo>
                  <a:cubicBezTo>
                    <a:pt x="140" y="146"/>
                    <a:pt x="146" y="139"/>
                    <a:pt x="152" y="136"/>
                  </a:cubicBezTo>
                  <a:cubicBezTo>
                    <a:pt x="151" y="134"/>
                    <a:pt x="150" y="132"/>
                    <a:pt x="150" y="131"/>
                  </a:cubicBezTo>
                  <a:cubicBezTo>
                    <a:pt x="139" y="131"/>
                    <a:pt x="128" y="131"/>
                    <a:pt x="117" y="131"/>
                  </a:cubicBezTo>
                  <a:close/>
                  <a:moveTo>
                    <a:pt x="305" y="135"/>
                  </a:moveTo>
                  <a:cubicBezTo>
                    <a:pt x="304" y="133"/>
                    <a:pt x="303" y="132"/>
                    <a:pt x="302" y="131"/>
                  </a:cubicBezTo>
                  <a:cubicBezTo>
                    <a:pt x="292" y="131"/>
                    <a:pt x="281" y="131"/>
                    <a:pt x="271" y="131"/>
                  </a:cubicBezTo>
                  <a:cubicBezTo>
                    <a:pt x="270" y="133"/>
                    <a:pt x="269" y="135"/>
                    <a:pt x="269" y="137"/>
                  </a:cubicBezTo>
                  <a:cubicBezTo>
                    <a:pt x="276" y="140"/>
                    <a:pt x="282" y="146"/>
                    <a:pt x="289" y="146"/>
                  </a:cubicBezTo>
                  <a:cubicBezTo>
                    <a:pt x="294" y="145"/>
                    <a:pt x="300" y="139"/>
                    <a:pt x="305" y="135"/>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6">
              <a:extLst>
                <a:ext uri="{FF2B5EF4-FFF2-40B4-BE49-F238E27FC236}">
                  <a16:creationId xmlns:a16="http://schemas.microsoft.com/office/drawing/2014/main" id="{4A462841-61A8-46AC-8A8A-08FBD3E50295}"/>
                </a:ext>
              </a:extLst>
            </p:cNvPr>
            <p:cNvSpPr>
              <a:spLocks/>
            </p:cNvSpPr>
            <p:nvPr/>
          </p:nvSpPr>
          <p:spPr bwMode="auto">
            <a:xfrm>
              <a:off x="4130675" y="3463925"/>
              <a:ext cx="1042988" cy="1143000"/>
            </a:xfrm>
            <a:custGeom>
              <a:avLst/>
              <a:gdLst>
                <a:gd name="T0" fmla="*/ 178 w 254"/>
                <a:gd name="T1" fmla="*/ 143 h 279"/>
                <a:gd name="T2" fmla="*/ 74 w 254"/>
                <a:gd name="T3" fmla="*/ 143 h 279"/>
                <a:gd name="T4" fmla="*/ 74 w 254"/>
                <a:gd name="T5" fmla="*/ 164 h 279"/>
                <a:gd name="T6" fmla="*/ 73 w 254"/>
                <a:gd name="T7" fmla="*/ 242 h 279"/>
                <a:gd name="T8" fmla="*/ 45 w 254"/>
                <a:gd name="T9" fmla="*/ 274 h 279"/>
                <a:gd name="T10" fmla="*/ 8 w 254"/>
                <a:gd name="T11" fmla="*/ 260 h 279"/>
                <a:gd name="T12" fmla="*/ 14 w 254"/>
                <a:gd name="T13" fmla="*/ 219 h 279"/>
                <a:gd name="T14" fmla="*/ 21 w 254"/>
                <a:gd name="T15" fmla="*/ 200 h 279"/>
                <a:gd name="T16" fmla="*/ 21 w 254"/>
                <a:gd name="T17" fmla="*/ 108 h 279"/>
                <a:gd name="T18" fmla="*/ 36 w 254"/>
                <a:gd name="T19" fmla="*/ 0 h 279"/>
                <a:gd name="T20" fmla="*/ 209 w 254"/>
                <a:gd name="T21" fmla="*/ 6 h 279"/>
                <a:gd name="T22" fmla="*/ 230 w 254"/>
                <a:gd name="T23" fmla="*/ 173 h 279"/>
                <a:gd name="T24" fmla="*/ 243 w 254"/>
                <a:gd name="T25" fmla="*/ 230 h 279"/>
                <a:gd name="T26" fmla="*/ 233 w 254"/>
                <a:gd name="T27" fmla="*/ 270 h 279"/>
                <a:gd name="T28" fmla="*/ 187 w 254"/>
                <a:gd name="T29" fmla="*/ 261 h 279"/>
                <a:gd name="T30" fmla="*/ 178 w 254"/>
                <a:gd name="T31" fmla="*/ 229 h 279"/>
                <a:gd name="T32" fmla="*/ 178 w 254"/>
                <a:gd name="T33" fmla="*/ 14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279">
                  <a:moveTo>
                    <a:pt x="178" y="143"/>
                  </a:moveTo>
                  <a:cubicBezTo>
                    <a:pt x="143" y="143"/>
                    <a:pt x="110" y="143"/>
                    <a:pt x="74" y="143"/>
                  </a:cubicBezTo>
                  <a:cubicBezTo>
                    <a:pt x="74" y="148"/>
                    <a:pt x="74" y="156"/>
                    <a:pt x="74" y="164"/>
                  </a:cubicBezTo>
                  <a:cubicBezTo>
                    <a:pt x="74" y="190"/>
                    <a:pt x="74" y="216"/>
                    <a:pt x="73" y="242"/>
                  </a:cubicBezTo>
                  <a:cubicBezTo>
                    <a:pt x="72" y="259"/>
                    <a:pt x="60" y="270"/>
                    <a:pt x="45" y="274"/>
                  </a:cubicBezTo>
                  <a:cubicBezTo>
                    <a:pt x="30" y="278"/>
                    <a:pt x="16" y="273"/>
                    <a:pt x="8" y="260"/>
                  </a:cubicBezTo>
                  <a:cubicBezTo>
                    <a:pt x="0" y="245"/>
                    <a:pt x="3" y="232"/>
                    <a:pt x="14" y="219"/>
                  </a:cubicBezTo>
                  <a:cubicBezTo>
                    <a:pt x="18" y="215"/>
                    <a:pt x="20" y="207"/>
                    <a:pt x="21" y="200"/>
                  </a:cubicBezTo>
                  <a:cubicBezTo>
                    <a:pt x="21" y="169"/>
                    <a:pt x="19" y="139"/>
                    <a:pt x="21" y="108"/>
                  </a:cubicBezTo>
                  <a:cubicBezTo>
                    <a:pt x="24" y="73"/>
                    <a:pt x="31" y="38"/>
                    <a:pt x="36" y="0"/>
                  </a:cubicBezTo>
                  <a:cubicBezTo>
                    <a:pt x="106" y="62"/>
                    <a:pt x="147" y="62"/>
                    <a:pt x="209" y="6"/>
                  </a:cubicBezTo>
                  <a:cubicBezTo>
                    <a:pt x="237" y="59"/>
                    <a:pt x="228" y="117"/>
                    <a:pt x="230" y="173"/>
                  </a:cubicBezTo>
                  <a:cubicBezTo>
                    <a:pt x="230" y="193"/>
                    <a:pt x="225" y="213"/>
                    <a:pt x="243" y="230"/>
                  </a:cubicBezTo>
                  <a:cubicBezTo>
                    <a:pt x="254" y="240"/>
                    <a:pt x="246" y="261"/>
                    <a:pt x="233" y="270"/>
                  </a:cubicBezTo>
                  <a:cubicBezTo>
                    <a:pt x="219" y="279"/>
                    <a:pt x="196" y="276"/>
                    <a:pt x="187" y="261"/>
                  </a:cubicBezTo>
                  <a:cubicBezTo>
                    <a:pt x="181" y="252"/>
                    <a:pt x="178" y="240"/>
                    <a:pt x="178" y="229"/>
                  </a:cubicBezTo>
                  <a:cubicBezTo>
                    <a:pt x="177" y="200"/>
                    <a:pt x="178" y="170"/>
                    <a:pt x="178" y="143"/>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0" name="Freeform 7">
              <a:extLst>
                <a:ext uri="{FF2B5EF4-FFF2-40B4-BE49-F238E27FC236}">
                  <a16:creationId xmlns:a16="http://schemas.microsoft.com/office/drawing/2014/main" id="{71707363-3873-470C-956D-1C5AE8C8C7BC}"/>
                </a:ext>
              </a:extLst>
            </p:cNvPr>
            <p:cNvSpPr>
              <a:spLocks/>
            </p:cNvSpPr>
            <p:nvPr/>
          </p:nvSpPr>
          <p:spPr bwMode="auto">
            <a:xfrm>
              <a:off x="4421188" y="4103688"/>
              <a:ext cx="452438" cy="482600"/>
            </a:xfrm>
            <a:custGeom>
              <a:avLst/>
              <a:gdLst>
                <a:gd name="T0" fmla="*/ 94 w 110"/>
                <a:gd name="T1" fmla="*/ 0 h 118"/>
                <a:gd name="T2" fmla="*/ 110 w 110"/>
                <a:gd name="T3" fmla="*/ 118 h 118"/>
                <a:gd name="T4" fmla="*/ 0 w 110"/>
                <a:gd name="T5" fmla="*/ 118 h 118"/>
                <a:gd name="T6" fmla="*/ 15 w 110"/>
                <a:gd name="T7" fmla="*/ 0 h 118"/>
                <a:gd name="T8" fmla="*/ 94 w 110"/>
                <a:gd name="T9" fmla="*/ 0 h 118"/>
              </a:gdLst>
              <a:ahLst/>
              <a:cxnLst>
                <a:cxn ang="0">
                  <a:pos x="T0" y="T1"/>
                </a:cxn>
                <a:cxn ang="0">
                  <a:pos x="T2" y="T3"/>
                </a:cxn>
                <a:cxn ang="0">
                  <a:pos x="T4" y="T5"/>
                </a:cxn>
                <a:cxn ang="0">
                  <a:pos x="T6" y="T7"/>
                </a:cxn>
                <a:cxn ang="0">
                  <a:pos x="T8" y="T9"/>
                </a:cxn>
              </a:cxnLst>
              <a:rect l="0" t="0" r="r" b="b"/>
              <a:pathLst>
                <a:path w="110" h="118">
                  <a:moveTo>
                    <a:pt x="94" y="0"/>
                  </a:moveTo>
                  <a:cubicBezTo>
                    <a:pt x="102" y="38"/>
                    <a:pt x="84" y="81"/>
                    <a:pt x="110" y="118"/>
                  </a:cubicBezTo>
                  <a:cubicBezTo>
                    <a:pt x="73" y="118"/>
                    <a:pt x="37" y="118"/>
                    <a:pt x="0" y="118"/>
                  </a:cubicBezTo>
                  <a:cubicBezTo>
                    <a:pt x="24" y="80"/>
                    <a:pt x="8" y="39"/>
                    <a:pt x="15" y="0"/>
                  </a:cubicBezTo>
                  <a:cubicBezTo>
                    <a:pt x="41" y="0"/>
                    <a:pt x="67" y="0"/>
                    <a:pt x="94" y="0"/>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8">
              <a:extLst>
                <a:ext uri="{FF2B5EF4-FFF2-40B4-BE49-F238E27FC236}">
                  <a16:creationId xmlns:a16="http://schemas.microsoft.com/office/drawing/2014/main" id="{FC0B3AF1-55D6-49CF-8495-50BE0BB393E7}"/>
                </a:ext>
              </a:extLst>
            </p:cNvPr>
            <p:cNvSpPr>
              <a:spLocks/>
            </p:cNvSpPr>
            <p:nvPr/>
          </p:nvSpPr>
          <p:spPr bwMode="auto">
            <a:xfrm>
              <a:off x="4030663" y="1616075"/>
              <a:ext cx="1241425" cy="434975"/>
            </a:xfrm>
            <a:custGeom>
              <a:avLst/>
              <a:gdLst>
                <a:gd name="T0" fmla="*/ 0 w 302"/>
                <a:gd name="T1" fmla="*/ 100 h 106"/>
                <a:gd name="T2" fmla="*/ 302 w 302"/>
                <a:gd name="T3" fmla="*/ 104 h 106"/>
                <a:gd name="T4" fmla="*/ 275 w 302"/>
                <a:gd name="T5" fmla="*/ 94 h 106"/>
                <a:gd name="T6" fmla="*/ 34 w 302"/>
                <a:gd name="T7" fmla="*/ 90 h 106"/>
                <a:gd name="T8" fmla="*/ 2 w 302"/>
                <a:gd name="T9" fmla="*/ 106 h 106"/>
                <a:gd name="T10" fmla="*/ 0 w 302"/>
                <a:gd name="T11" fmla="*/ 100 h 106"/>
              </a:gdLst>
              <a:ahLst/>
              <a:cxnLst>
                <a:cxn ang="0">
                  <a:pos x="T0" y="T1"/>
                </a:cxn>
                <a:cxn ang="0">
                  <a:pos x="T2" y="T3"/>
                </a:cxn>
                <a:cxn ang="0">
                  <a:pos x="T4" y="T5"/>
                </a:cxn>
                <a:cxn ang="0">
                  <a:pos x="T6" y="T7"/>
                </a:cxn>
                <a:cxn ang="0">
                  <a:pos x="T8" y="T9"/>
                </a:cxn>
                <a:cxn ang="0">
                  <a:pos x="T10" y="T11"/>
                </a:cxn>
              </a:cxnLst>
              <a:rect l="0" t="0" r="r" b="b"/>
              <a:pathLst>
                <a:path w="302" h="106">
                  <a:moveTo>
                    <a:pt x="0" y="100"/>
                  </a:moveTo>
                  <a:cubicBezTo>
                    <a:pt x="64" y="16"/>
                    <a:pt x="218" y="0"/>
                    <a:pt x="302" y="104"/>
                  </a:cubicBezTo>
                  <a:cubicBezTo>
                    <a:pt x="293" y="100"/>
                    <a:pt x="282" y="100"/>
                    <a:pt x="275" y="94"/>
                  </a:cubicBezTo>
                  <a:cubicBezTo>
                    <a:pt x="206" y="36"/>
                    <a:pt x="107" y="34"/>
                    <a:pt x="34" y="90"/>
                  </a:cubicBezTo>
                  <a:cubicBezTo>
                    <a:pt x="25" y="97"/>
                    <a:pt x="13" y="100"/>
                    <a:pt x="2" y="106"/>
                  </a:cubicBezTo>
                  <a:cubicBezTo>
                    <a:pt x="1" y="104"/>
                    <a:pt x="0" y="102"/>
                    <a:pt x="0" y="100"/>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9">
              <a:extLst>
                <a:ext uri="{FF2B5EF4-FFF2-40B4-BE49-F238E27FC236}">
                  <a16:creationId xmlns:a16="http://schemas.microsoft.com/office/drawing/2014/main" id="{F75C7F31-F08F-4169-A7E0-3FDCB4BBEFE4}"/>
                </a:ext>
              </a:extLst>
            </p:cNvPr>
            <p:cNvSpPr>
              <a:spLocks/>
            </p:cNvSpPr>
            <p:nvPr/>
          </p:nvSpPr>
          <p:spPr bwMode="auto">
            <a:xfrm>
              <a:off x="4035425" y="4005263"/>
              <a:ext cx="131763" cy="285750"/>
            </a:xfrm>
            <a:custGeom>
              <a:avLst/>
              <a:gdLst>
                <a:gd name="T0" fmla="*/ 32 w 32"/>
                <a:gd name="T1" fmla="*/ 70 h 70"/>
                <a:gd name="T2" fmla="*/ 32 w 32"/>
                <a:gd name="T3" fmla="*/ 0 h 70"/>
                <a:gd name="T4" fmla="*/ 32 w 32"/>
                <a:gd name="T5" fmla="*/ 70 h 70"/>
              </a:gdLst>
              <a:ahLst/>
              <a:cxnLst>
                <a:cxn ang="0">
                  <a:pos x="T0" y="T1"/>
                </a:cxn>
                <a:cxn ang="0">
                  <a:pos x="T2" y="T3"/>
                </a:cxn>
                <a:cxn ang="0">
                  <a:pos x="T4" y="T5"/>
                </a:cxn>
              </a:cxnLst>
              <a:rect l="0" t="0" r="r" b="b"/>
              <a:pathLst>
                <a:path w="32" h="70">
                  <a:moveTo>
                    <a:pt x="32" y="70"/>
                  </a:moveTo>
                  <a:cubicBezTo>
                    <a:pt x="0" y="29"/>
                    <a:pt x="1" y="8"/>
                    <a:pt x="32" y="0"/>
                  </a:cubicBezTo>
                  <a:cubicBezTo>
                    <a:pt x="32" y="22"/>
                    <a:pt x="32" y="44"/>
                    <a:pt x="32" y="70"/>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10">
              <a:extLst>
                <a:ext uri="{FF2B5EF4-FFF2-40B4-BE49-F238E27FC236}">
                  <a16:creationId xmlns:a16="http://schemas.microsoft.com/office/drawing/2014/main" id="{29DBFF91-D1FC-425E-B3AE-B4F1C2BFB111}"/>
                </a:ext>
              </a:extLst>
            </p:cNvPr>
            <p:cNvSpPr>
              <a:spLocks/>
            </p:cNvSpPr>
            <p:nvPr/>
          </p:nvSpPr>
          <p:spPr bwMode="auto">
            <a:xfrm>
              <a:off x="5124450" y="4005263"/>
              <a:ext cx="142875" cy="269875"/>
            </a:xfrm>
            <a:custGeom>
              <a:avLst/>
              <a:gdLst>
                <a:gd name="T0" fmla="*/ 0 w 35"/>
                <a:gd name="T1" fmla="*/ 0 h 66"/>
                <a:gd name="T2" fmla="*/ 0 w 35"/>
                <a:gd name="T3" fmla="*/ 66 h 66"/>
                <a:gd name="T4" fmla="*/ 0 w 35"/>
                <a:gd name="T5" fmla="*/ 0 h 66"/>
              </a:gdLst>
              <a:ahLst/>
              <a:cxnLst>
                <a:cxn ang="0">
                  <a:pos x="T0" y="T1"/>
                </a:cxn>
                <a:cxn ang="0">
                  <a:pos x="T2" y="T3"/>
                </a:cxn>
                <a:cxn ang="0">
                  <a:pos x="T4" y="T5"/>
                </a:cxn>
              </a:cxnLst>
              <a:rect l="0" t="0" r="r" b="b"/>
              <a:pathLst>
                <a:path w="35" h="66">
                  <a:moveTo>
                    <a:pt x="0" y="0"/>
                  </a:moveTo>
                  <a:cubicBezTo>
                    <a:pt x="35" y="8"/>
                    <a:pt x="28" y="42"/>
                    <a:pt x="0" y="66"/>
                  </a:cubicBezTo>
                  <a:cubicBezTo>
                    <a:pt x="0" y="43"/>
                    <a:pt x="0" y="22"/>
                    <a:pt x="0" y="0"/>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11">
              <a:extLst>
                <a:ext uri="{FF2B5EF4-FFF2-40B4-BE49-F238E27FC236}">
                  <a16:creationId xmlns:a16="http://schemas.microsoft.com/office/drawing/2014/main" id="{03CD885D-8DC4-4EBA-9B09-1C8BD5101939}"/>
                </a:ext>
              </a:extLst>
            </p:cNvPr>
            <p:cNvSpPr>
              <a:spLocks/>
            </p:cNvSpPr>
            <p:nvPr/>
          </p:nvSpPr>
          <p:spPr bwMode="auto">
            <a:xfrm>
              <a:off x="4449763" y="2989263"/>
              <a:ext cx="427038" cy="265113"/>
            </a:xfrm>
            <a:custGeom>
              <a:avLst/>
              <a:gdLst>
                <a:gd name="T0" fmla="*/ 2 w 104"/>
                <a:gd name="T1" fmla="*/ 39 h 65"/>
                <a:gd name="T2" fmla="*/ 13 w 104"/>
                <a:gd name="T3" fmla="*/ 24 h 65"/>
                <a:gd name="T4" fmla="*/ 60 w 104"/>
                <a:gd name="T5" fmla="*/ 8 h 65"/>
                <a:gd name="T6" fmla="*/ 97 w 104"/>
                <a:gd name="T7" fmla="*/ 44 h 65"/>
                <a:gd name="T8" fmla="*/ 85 w 104"/>
                <a:gd name="T9" fmla="*/ 63 h 65"/>
                <a:gd name="T10" fmla="*/ 15 w 104"/>
                <a:gd name="T11" fmla="*/ 62 h 65"/>
                <a:gd name="T12" fmla="*/ 0 w 104"/>
                <a:gd name="T13" fmla="*/ 44 h 65"/>
                <a:gd name="T14" fmla="*/ 2 w 104"/>
                <a:gd name="T15" fmla="*/ 3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65">
                  <a:moveTo>
                    <a:pt x="2" y="39"/>
                  </a:moveTo>
                  <a:cubicBezTo>
                    <a:pt x="6" y="34"/>
                    <a:pt x="9" y="29"/>
                    <a:pt x="13" y="24"/>
                  </a:cubicBezTo>
                  <a:cubicBezTo>
                    <a:pt x="25" y="9"/>
                    <a:pt x="43" y="0"/>
                    <a:pt x="60" y="8"/>
                  </a:cubicBezTo>
                  <a:cubicBezTo>
                    <a:pt x="75" y="15"/>
                    <a:pt x="88" y="30"/>
                    <a:pt x="97" y="44"/>
                  </a:cubicBezTo>
                  <a:cubicBezTo>
                    <a:pt x="104" y="53"/>
                    <a:pt x="96" y="63"/>
                    <a:pt x="85" y="63"/>
                  </a:cubicBezTo>
                  <a:cubicBezTo>
                    <a:pt x="62" y="64"/>
                    <a:pt x="38" y="65"/>
                    <a:pt x="15" y="62"/>
                  </a:cubicBezTo>
                  <a:cubicBezTo>
                    <a:pt x="10" y="62"/>
                    <a:pt x="5" y="50"/>
                    <a:pt x="0" y="44"/>
                  </a:cubicBezTo>
                  <a:cubicBezTo>
                    <a:pt x="1" y="42"/>
                    <a:pt x="1" y="40"/>
                    <a:pt x="2" y="39"/>
                  </a:cubicBezTo>
                  <a:close/>
                </a:path>
              </a:pathLst>
            </a:custGeom>
            <a:solidFill>
              <a:schemeClr val="accent6">
                <a:lumMod val="65000"/>
              </a:schemeClr>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47534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17410" name="Picture 2" descr="cachorro pug negro con fondo blanco">
            <a:extLst>
              <a:ext uri="{FF2B5EF4-FFF2-40B4-BE49-F238E27FC236}">
                <a16:creationId xmlns:a16="http://schemas.microsoft.com/office/drawing/2014/main" id="{9EEA8FE6-A082-4BC2-A314-76CC05B98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361" y="0"/>
            <a:ext cx="3597639" cy="5143500"/>
          </a:xfrm>
          <a:prstGeom prst="rect">
            <a:avLst/>
          </a:prstGeom>
          <a:noFill/>
          <a:extLst>
            <a:ext uri="{909E8E84-426E-40DD-AFC4-6F175D3DCCD1}">
              <a14:hiddenFill xmlns:a14="http://schemas.microsoft.com/office/drawing/2010/main">
                <a:solidFill>
                  <a:srgbClr val="FFFFFF"/>
                </a:solidFill>
              </a14:hiddenFill>
            </a:ext>
          </a:extLst>
        </p:spPr>
      </p:pic>
      <p:sp>
        <p:nvSpPr>
          <p:cNvPr id="417" name="Google Shape;417;p42"/>
          <p:cNvSpPr txBox="1">
            <a:spLocks noGrp="1"/>
          </p:cNvSpPr>
          <p:nvPr>
            <p:ph type="title"/>
          </p:nvPr>
        </p:nvSpPr>
        <p:spPr>
          <a:xfrm>
            <a:off x="715100" y="789950"/>
            <a:ext cx="2768100" cy="88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6"/>
                </a:solidFill>
              </a:rPr>
              <a:t>THE SLIDE TITLE GOES HERE!</a:t>
            </a:r>
            <a:endParaRPr dirty="0">
              <a:solidFill>
                <a:schemeClr val="accent6"/>
              </a:solidFill>
            </a:endParaRPr>
          </a:p>
        </p:txBody>
      </p:sp>
      <p:sp>
        <p:nvSpPr>
          <p:cNvPr id="418" name="Google Shape;418;p42"/>
          <p:cNvSpPr txBox="1">
            <a:spLocks noGrp="1"/>
          </p:cNvSpPr>
          <p:nvPr>
            <p:ph type="body" idx="1"/>
          </p:nvPr>
        </p:nvSpPr>
        <p:spPr>
          <a:xfrm>
            <a:off x="715100" y="1875250"/>
            <a:ext cx="4163400" cy="25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 dirty="0">
                <a:solidFill>
                  <a:schemeClr val="accent6"/>
                </a:solidFill>
              </a:rPr>
              <a:t>Do you know what helps you make your point clear?</a:t>
            </a:r>
            <a:br>
              <a:rPr lang="en" dirty="0">
                <a:solidFill>
                  <a:schemeClr val="accent6"/>
                </a:solidFill>
              </a:rPr>
            </a:br>
            <a:r>
              <a:rPr lang="en" dirty="0">
                <a:solidFill>
                  <a:schemeClr val="accent6"/>
                </a:solidFill>
              </a:rPr>
              <a:t>Lists like this one:</a:t>
            </a:r>
            <a:endParaRPr dirty="0">
              <a:solidFill>
                <a:schemeClr val="accent6"/>
              </a:solidFill>
            </a:endParaRPr>
          </a:p>
          <a:p>
            <a:pPr marL="241300" lvl="0" indent="-190500" algn="l" rtl="0">
              <a:spcBef>
                <a:spcPts val="1600"/>
              </a:spcBef>
              <a:spcAft>
                <a:spcPts val="0"/>
              </a:spcAft>
              <a:buClr>
                <a:schemeClr val="lt1"/>
              </a:buClr>
              <a:buSzPts val="1000"/>
              <a:buFont typeface="Work Sans"/>
              <a:buAutoNum type="arabicPeriod"/>
            </a:pPr>
            <a:r>
              <a:rPr lang="en" dirty="0">
                <a:solidFill>
                  <a:schemeClr val="accent6"/>
                </a:solidFill>
              </a:rPr>
              <a:t>They’re simple </a:t>
            </a:r>
            <a:endParaRPr dirty="0">
              <a:solidFill>
                <a:schemeClr val="accent6"/>
              </a:solidFill>
            </a:endParaRPr>
          </a:p>
          <a:p>
            <a:pPr marL="241300" lvl="0" indent="-190500" algn="l" rtl="0">
              <a:spcBef>
                <a:spcPts val="0"/>
              </a:spcBef>
              <a:spcAft>
                <a:spcPts val="0"/>
              </a:spcAft>
              <a:buClr>
                <a:schemeClr val="lt1"/>
              </a:buClr>
              <a:buSzPts val="1000"/>
              <a:buFont typeface="Work Sans"/>
              <a:buAutoNum type="arabicPeriod"/>
            </a:pPr>
            <a:r>
              <a:rPr lang="en" dirty="0">
                <a:solidFill>
                  <a:schemeClr val="accent6"/>
                </a:solidFill>
              </a:rPr>
              <a:t>You can organize your ideas clearly</a:t>
            </a:r>
            <a:endParaRPr dirty="0">
              <a:solidFill>
                <a:schemeClr val="accent6"/>
              </a:solidFill>
            </a:endParaRPr>
          </a:p>
          <a:p>
            <a:pPr marL="241300" lvl="0" indent="-190500" algn="l" rtl="0">
              <a:spcBef>
                <a:spcPts val="0"/>
              </a:spcBef>
              <a:spcAft>
                <a:spcPts val="0"/>
              </a:spcAft>
              <a:buClr>
                <a:schemeClr val="lt1"/>
              </a:buClr>
              <a:buSzPts val="1000"/>
              <a:buFont typeface="Work Sans"/>
              <a:buAutoNum type="arabicPeriod"/>
            </a:pPr>
            <a:r>
              <a:rPr lang="en" dirty="0">
                <a:solidFill>
                  <a:schemeClr val="accent6"/>
                </a:solidFill>
              </a:rPr>
              <a:t>You’ll never forget to buy milk!</a:t>
            </a:r>
            <a:endParaRPr dirty="0">
              <a:solidFill>
                <a:schemeClr val="accent6"/>
              </a:solidFill>
            </a:endParaRPr>
          </a:p>
          <a:p>
            <a:pPr marL="0" lvl="0" indent="0" algn="l" rtl="0">
              <a:spcBef>
                <a:spcPts val="1600"/>
              </a:spcBef>
              <a:spcAft>
                <a:spcPts val="1600"/>
              </a:spcAft>
              <a:buClr>
                <a:srgbClr val="273D40"/>
              </a:buClr>
              <a:buSzPts val="600"/>
              <a:buFont typeface="Arial"/>
              <a:buNone/>
            </a:pPr>
            <a:r>
              <a:rPr lang="en" dirty="0">
                <a:solidFill>
                  <a:schemeClr val="accent6"/>
                </a:solidFill>
              </a:rPr>
              <a:t>And the most important thing: the audience won’t miss the point of your presentation</a:t>
            </a:r>
            <a:endParaRPr dirty="0">
              <a:solidFill>
                <a:schemeClr val="accent6"/>
              </a:solidFill>
            </a:endParaRPr>
          </a:p>
        </p:txBody>
      </p:sp>
    </p:spTree>
    <p:extLst>
      <p:ext uri="{BB962C8B-B14F-4D97-AF65-F5344CB8AC3E}">
        <p14:creationId xmlns:p14="http://schemas.microsoft.com/office/powerpoint/2010/main" val="55022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a:t>
            </a:r>
            <a:endParaRPr/>
          </a:p>
        </p:txBody>
      </p:sp>
      <p:sp>
        <p:nvSpPr>
          <p:cNvPr id="853" name="Google Shape;853;p48"/>
          <p:cNvSpPr txBox="1">
            <a:spLocks noGrp="1"/>
          </p:cNvSpPr>
          <p:nvPr>
            <p:ph type="subTitle" idx="4294967295"/>
          </p:nvPr>
        </p:nvSpPr>
        <p:spPr>
          <a:xfrm>
            <a:off x="720050" y="4154775"/>
            <a:ext cx="7704000" cy="358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200" dirty="0"/>
              <a:t>Follow the link in the graph to modify its data and then paste the new one here</a:t>
            </a:r>
            <a:r>
              <a:rPr lang="en" sz="1200" dirty="0" smtClean="0"/>
              <a:t>.</a:t>
            </a:r>
            <a:endParaRPr sz="1200" b="1" dirty="0"/>
          </a:p>
        </p:txBody>
      </p:sp>
      <p:sp>
        <p:nvSpPr>
          <p:cNvPr id="854" name="Google Shape;854;p48"/>
          <p:cNvSpPr/>
          <p:nvPr/>
        </p:nvSpPr>
        <p:spPr>
          <a:xfrm>
            <a:off x="935088" y="1967350"/>
            <a:ext cx="226800" cy="22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a:off x="935088" y="3102475"/>
            <a:ext cx="226800" cy="22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8"/>
          <p:cNvSpPr txBox="1"/>
          <p:nvPr/>
        </p:nvSpPr>
        <p:spPr>
          <a:xfrm flipH="1">
            <a:off x="1282713" y="1804300"/>
            <a:ext cx="25056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Poppins"/>
                <a:ea typeface="Poppins"/>
                <a:cs typeface="Poppins"/>
                <a:sym typeface="Poppins"/>
              </a:rPr>
              <a:t>Fungal disease</a:t>
            </a:r>
            <a:endParaRPr sz="2200" b="1">
              <a:solidFill>
                <a:schemeClr val="dk1"/>
              </a:solidFill>
              <a:latin typeface="Poppins"/>
              <a:ea typeface="Poppins"/>
              <a:cs typeface="Poppins"/>
              <a:sym typeface="Poppins"/>
            </a:endParaRPr>
          </a:p>
        </p:txBody>
      </p:sp>
      <p:sp>
        <p:nvSpPr>
          <p:cNvPr id="857" name="Google Shape;857;p48"/>
          <p:cNvSpPr txBox="1"/>
          <p:nvPr/>
        </p:nvSpPr>
        <p:spPr>
          <a:xfrm flipH="1">
            <a:off x="1282710" y="2227075"/>
            <a:ext cx="25056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Jupiter is the biggest planet of them all</a:t>
            </a:r>
            <a:endParaRPr>
              <a:solidFill>
                <a:schemeClr val="lt1"/>
              </a:solidFill>
              <a:latin typeface="Assistant"/>
              <a:ea typeface="Assistant"/>
              <a:cs typeface="Assistant"/>
              <a:sym typeface="Assistant"/>
            </a:endParaRPr>
          </a:p>
        </p:txBody>
      </p:sp>
      <p:sp>
        <p:nvSpPr>
          <p:cNvPr id="858" name="Google Shape;858;p48"/>
          <p:cNvSpPr txBox="1"/>
          <p:nvPr/>
        </p:nvSpPr>
        <p:spPr>
          <a:xfrm flipH="1">
            <a:off x="1282713" y="2951825"/>
            <a:ext cx="25056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Poppins"/>
                <a:ea typeface="Poppins"/>
                <a:cs typeface="Poppins"/>
                <a:sym typeface="Poppins"/>
              </a:rPr>
              <a:t>Systemic lupus</a:t>
            </a:r>
            <a:endParaRPr sz="2200" b="1">
              <a:solidFill>
                <a:schemeClr val="dk1"/>
              </a:solidFill>
              <a:latin typeface="Poppins"/>
              <a:ea typeface="Poppins"/>
              <a:cs typeface="Poppins"/>
              <a:sym typeface="Poppins"/>
            </a:endParaRPr>
          </a:p>
        </p:txBody>
      </p:sp>
      <p:sp>
        <p:nvSpPr>
          <p:cNvPr id="859" name="Google Shape;859;p48"/>
          <p:cNvSpPr txBox="1"/>
          <p:nvPr/>
        </p:nvSpPr>
        <p:spPr>
          <a:xfrm flipH="1">
            <a:off x="1282713" y="3374600"/>
            <a:ext cx="25056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Saturn is a gas giant and has several rings</a:t>
            </a:r>
            <a:endParaRPr>
              <a:solidFill>
                <a:schemeClr val="lt1"/>
              </a:solidFill>
              <a:latin typeface="Assistant"/>
              <a:ea typeface="Assistant"/>
              <a:cs typeface="Assistant"/>
              <a:sym typeface="Assistant"/>
            </a:endParaRPr>
          </a:p>
        </p:txBody>
      </p:sp>
      <p:grpSp>
        <p:nvGrpSpPr>
          <p:cNvPr id="2" name="Grupo 1">
            <a:extLst>
              <a:ext uri="{FF2B5EF4-FFF2-40B4-BE49-F238E27FC236}">
                <a16:creationId xmlns:a16="http://schemas.microsoft.com/office/drawing/2014/main" id="{2A0243C4-74B8-4257-B951-EFD41607963E}"/>
              </a:ext>
            </a:extLst>
          </p:cNvPr>
          <p:cNvGrpSpPr/>
          <p:nvPr/>
        </p:nvGrpSpPr>
        <p:grpSpPr>
          <a:xfrm rot="10800000">
            <a:off x="21192" y="3687578"/>
            <a:ext cx="9122808" cy="1460304"/>
            <a:chOff x="21192" y="-6907"/>
            <a:chExt cx="9122808" cy="1460304"/>
          </a:xfrm>
        </p:grpSpPr>
        <p:grpSp>
          <p:nvGrpSpPr>
            <p:cNvPr id="12" name="Grupo 11">
              <a:extLst>
                <a:ext uri="{FF2B5EF4-FFF2-40B4-BE49-F238E27FC236}">
                  <a16:creationId xmlns:a16="http://schemas.microsoft.com/office/drawing/2014/main" id="{7FACA3EA-1CF2-4F0F-8091-6807EB9C20C9}"/>
                </a:ext>
              </a:extLst>
            </p:cNvPr>
            <p:cNvGrpSpPr/>
            <p:nvPr/>
          </p:nvGrpSpPr>
          <p:grpSpPr>
            <a:xfrm>
              <a:off x="291015" y="-6907"/>
              <a:ext cx="8852985" cy="1430688"/>
              <a:chOff x="291015" y="-6907"/>
              <a:chExt cx="8852985" cy="1430688"/>
            </a:xfrm>
          </p:grpSpPr>
          <p:sp>
            <p:nvSpPr>
              <p:cNvPr id="13" name="Rectangle 69">
                <a:extLst>
                  <a:ext uri="{FF2B5EF4-FFF2-40B4-BE49-F238E27FC236}">
                    <a16:creationId xmlns:a16="http://schemas.microsoft.com/office/drawing/2014/main" id="{E75180B6-CA54-441D-AA8F-9790A4AC614C}"/>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70">
                <a:extLst>
                  <a:ext uri="{FF2B5EF4-FFF2-40B4-BE49-F238E27FC236}">
                    <a16:creationId xmlns:a16="http://schemas.microsoft.com/office/drawing/2014/main" id="{343CDBA1-37F1-481F-A532-39DD707C5C0E}"/>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6" name="Rectangle 69">
              <a:extLst>
                <a:ext uri="{FF2B5EF4-FFF2-40B4-BE49-F238E27FC236}">
                  <a16:creationId xmlns:a16="http://schemas.microsoft.com/office/drawing/2014/main" id="{9CA7974B-3194-4592-88BA-77979726168F}"/>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7" name="Freeform 5">
            <a:extLst>
              <a:ext uri="{FF2B5EF4-FFF2-40B4-BE49-F238E27FC236}">
                <a16:creationId xmlns:a16="http://schemas.microsoft.com/office/drawing/2014/main" id="{95ACFB5B-B914-4B6B-B351-6A42EA70569C}"/>
              </a:ext>
            </a:extLst>
          </p:cNvPr>
          <p:cNvSpPr>
            <a:spLocks noEditPoints="1"/>
          </p:cNvSpPr>
          <p:nvPr/>
        </p:nvSpPr>
        <p:spPr bwMode="auto">
          <a:xfrm>
            <a:off x="4856163" y="552451"/>
            <a:ext cx="3373438" cy="3511550"/>
          </a:xfrm>
          <a:custGeom>
            <a:avLst/>
            <a:gdLst>
              <a:gd name="T0" fmla="*/ 1577 w 3164"/>
              <a:gd name="T1" fmla="*/ 1415 h 3294"/>
              <a:gd name="T2" fmla="*/ 2131 w 3164"/>
              <a:gd name="T3" fmla="*/ 290 h 3294"/>
              <a:gd name="T4" fmla="*/ 3134 w 3164"/>
              <a:gd name="T5" fmla="*/ 588 h 3294"/>
              <a:gd name="T6" fmla="*/ 2481 w 3164"/>
              <a:gd name="T7" fmla="*/ 1695 h 3294"/>
              <a:gd name="T8" fmla="*/ 2232 w 3164"/>
              <a:gd name="T9" fmla="*/ 2432 h 3294"/>
              <a:gd name="T10" fmla="*/ 2958 w 3164"/>
              <a:gd name="T11" fmla="*/ 2731 h 3294"/>
              <a:gd name="T12" fmla="*/ 935 w 3164"/>
              <a:gd name="T13" fmla="*/ 3292 h 3294"/>
              <a:gd name="T14" fmla="*/ 703 w 3164"/>
              <a:gd name="T15" fmla="*/ 3089 h 3294"/>
              <a:gd name="T16" fmla="*/ 584 w 3164"/>
              <a:gd name="T17" fmla="*/ 2820 h 3294"/>
              <a:gd name="T18" fmla="*/ 109 w 3164"/>
              <a:gd name="T19" fmla="*/ 1994 h 3294"/>
              <a:gd name="T20" fmla="*/ 259 w 3164"/>
              <a:gd name="T21" fmla="*/ 1372 h 3294"/>
              <a:gd name="T22" fmla="*/ 596 w 3164"/>
              <a:gd name="T23" fmla="*/ 1344 h 3294"/>
              <a:gd name="T24" fmla="*/ 300 w 3164"/>
              <a:gd name="T25" fmla="*/ 1505 h 3294"/>
              <a:gd name="T26" fmla="*/ 214 w 3164"/>
              <a:gd name="T27" fmla="*/ 1537 h 3294"/>
              <a:gd name="T28" fmla="*/ 319 w 3164"/>
              <a:gd name="T29" fmla="*/ 2071 h 3294"/>
              <a:gd name="T30" fmla="*/ 1260 w 3164"/>
              <a:gd name="T31" fmla="*/ 2094 h 3294"/>
              <a:gd name="T32" fmla="*/ 1368 w 3164"/>
              <a:gd name="T33" fmla="*/ 1562 h 3294"/>
              <a:gd name="T34" fmla="*/ 1276 w 3164"/>
              <a:gd name="T35" fmla="*/ 1502 h 3294"/>
              <a:gd name="T36" fmla="*/ 981 w 3164"/>
              <a:gd name="T37" fmla="*/ 1342 h 3294"/>
              <a:gd name="T38" fmla="*/ 1318 w 3164"/>
              <a:gd name="T39" fmla="*/ 1372 h 3294"/>
              <a:gd name="T40" fmla="*/ 1578 w 3164"/>
              <a:gd name="T41" fmla="*/ 2151 h 3294"/>
              <a:gd name="T42" fmla="*/ 964 w 3164"/>
              <a:gd name="T43" fmla="*/ 2956 h 3294"/>
              <a:gd name="T44" fmla="*/ 1054 w 3164"/>
              <a:gd name="T45" fmla="*/ 3191 h 3294"/>
              <a:gd name="T46" fmla="*/ 2857 w 3164"/>
              <a:gd name="T47" fmla="*/ 2752 h 3294"/>
              <a:gd name="T48" fmla="*/ 2126 w 3164"/>
              <a:gd name="T49" fmla="*/ 2462 h 3294"/>
              <a:gd name="T50" fmla="*/ 858 w 3164"/>
              <a:gd name="T51" fmla="*/ 2874 h 3294"/>
              <a:gd name="T52" fmla="*/ 1465 w 3164"/>
              <a:gd name="T53" fmla="*/ 2107 h 3294"/>
              <a:gd name="T54" fmla="*/ 646 w 3164"/>
              <a:gd name="T55" fmla="*/ 2625 h 3294"/>
              <a:gd name="T56" fmla="*/ 108 w 3164"/>
              <a:gd name="T57" fmla="*/ 2104 h 3294"/>
              <a:gd name="T58" fmla="*/ 498 w 3164"/>
              <a:gd name="T59" fmla="*/ 2667 h 3294"/>
              <a:gd name="T60" fmla="*/ 726 w 3164"/>
              <a:gd name="T61" fmla="*/ 2986 h 3294"/>
              <a:gd name="T62" fmla="*/ 2495 w 3164"/>
              <a:gd name="T63" fmla="*/ 1251 h 3294"/>
              <a:gd name="T64" fmla="*/ 1984 w 3164"/>
              <a:gd name="T65" fmla="*/ 1414 h 3294"/>
              <a:gd name="T66" fmla="*/ 2350 w 3164"/>
              <a:gd name="T67" fmla="*/ 1403 h 3294"/>
              <a:gd name="T68" fmla="*/ 1860 w 3164"/>
              <a:gd name="T69" fmla="*/ 1992 h 3294"/>
              <a:gd name="T70" fmla="*/ 2174 w 3164"/>
              <a:gd name="T71" fmla="*/ 1673 h 3294"/>
              <a:gd name="T72" fmla="*/ 1204 w 3164"/>
              <a:gd name="T73" fmla="*/ 2276 h 3294"/>
              <a:gd name="T74" fmla="*/ 2621 w 3164"/>
              <a:gd name="T75" fmla="*/ 840 h 3294"/>
              <a:gd name="T76" fmla="*/ 2575 w 3164"/>
              <a:gd name="T77" fmla="*/ 1104 h 3294"/>
              <a:gd name="T78" fmla="*/ 2030 w 3164"/>
              <a:gd name="T79" fmla="*/ 874 h 3294"/>
              <a:gd name="T80" fmla="*/ 1986 w 3164"/>
              <a:gd name="T81" fmla="*/ 610 h 3294"/>
              <a:gd name="T82" fmla="*/ 1819 w 3164"/>
              <a:gd name="T83" fmla="*/ 838 h 3294"/>
              <a:gd name="T84" fmla="*/ 1776 w 3164"/>
              <a:gd name="T85" fmla="*/ 1104 h 3294"/>
              <a:gd name="T86" fmla="*/ 2372 w 3164"/>
              <a:gd name="T87" fmla="*/ 610 h 3294"/>
              <a:gd name="T88" fmla="*/ 2265 w 3164"/>
              <a:gd name="T89" fmla="*/ 852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4" h="3294">
                <a:moveTo>
                  <a:pt x="2126" y="2410"/>
                </a:moveTo>
                <a:cubicBezTo>
                  <a:pt x="1782" y="2356"/>
                  <a:pt x="1633" y="1955"/>
                  <a:pt x="1871" y="1694"/>
                </a:cubicBezTo>
                <a:cubicBezTo>
                  <a:pt x="1773" y="1601"/>
                  <a:pt x="1670" y="1513"/>
                  <a:pt x="1577" y="1415"/>
                </a:cubicBezTo>
                <a:cubicBezTo>
                  <a:pt x="1426" y="1259"/>
                  <a:pt x="1298" y="1087"/>
                  <a:pt x="1237" y="873"/>
                </a:cubicBezTo>
                <a:cubicBezTo>
                  <a:pt x="1158" y="594"/>
                  <a:pt x="1260" y="331"/>
                  <a:pt x="1496" y="203"/>
                </a:cubicBezTo>
                <a:cubicBezTo>
                  <a:pt x="1702" y="90"/>
                  <a:pt x="1963" y="127"/>
                  <a:pt x="2131" y="290"/>
                </a:cubicBezTo>
                <a:cubicBezTo>
                  <a:pt x="2146" y="305"/>
                  <a:pt x="2161" y="319"/>
                  <a:pt x="2176" y="334"/>
                </a:cubicBezTo>
                <a:cubicBezTo>
                  <a:pt x="2206" y="307"/>
                  <a:pt x="2235" y="278"/>
                  <a:pt x="2267" y="252"/>
                </a:cubicBezTo>
                <a:cubicBezTo>
                  <a:pt x="2583" y="0"/>
                  <a:pt x="3071" y="190"/>
                  <a:pt x="3134" y="588"/>
                </a:cubicBezTo>
                <a:cubicBezTo>
                  <a:pt x="3164" y="778"/>
                  <a:pt x="3108" y="947"/>
                  <a:pt x="3017" y="1107"/>
                </a:cubicBezTo>
                <a:cubicBezTo>
                  <a:pt x="2893" y="1325"/>
                  <a:pt x="2717" y="1498"/>
                  <a:pt x="2527" y="1657"/>
                </a:cubicBezTo>
                <a:cubicBezTo>
                  <a:pt x="2512" y="1669"/>
                  <a:pt x="2497" y="1682"/>
                  <a:pt x="2481" y="1695"/>
                </a:cubicBezTo>
                <a:cubicBezTo>
                  <a:pt x="2590" y="1824"/>
                  <a:pt x="2629" y="1966"/>
                  <a:pt x="2573" y="2127"/>
                </a:cubicBezTo>
                <a:cubicBezTo>
                  <a:pt x="2517" y="2287"/>
                  <a:pt x="2397" y="2375"/>
                  <a:pt x="2234" y="2408"/>
                </a:cubicBezTo>
                <a:cubicBezTo>
                  <a:pt x="2233" y="2417"/>
                  <a:pt x="2232" y="2425"/>
                  <a:pt x="2232" y="2432"/>
                </a:cubicBezTo>
                <a:cubicBezTo>
                  <a:pt x="2229" y="2536"/>
                  <a:pt x="2244" y="2551"/>
                  <a:pt x="2347" y="2551"/>
                </a:cubicBezTo>
                <a:cubicBezTo>
                  <a:pt x="2490" y="2551"/>
                  <a:pt x="2633" y="2551"/>
                  <a:pt x="2776" y="2551"/>
                </a:cubicBezTo>
                <a:cubicBezTo>
                  <a:pt x="2886" y="2551"/>
                  <a:pt x="2958" y="2621"/>
                  <a:pt x="2958" y="2731"/>
                </a:cubicBezTo>
                <a:cubicBezTo>
                  <a:pt x="2959" y="2859"/>
                  <a:pt x="2956" y="2987"/>
                  <a:pt x="2959" y="3115"/>
                </a:cubicBezTo>
                <a:cubicBezTo>
                  <a:pt x="2961" y="3223"/>
                  <a:pt x="2867" y="3294"/>
                  <a:pt x="2778" y="3293"/>
                </a:cubicBezTo>
                <a:cubicBezTo>
                  <a:pt x="2164" y="3290"/>
                  <a:pt x="1549" y="3292"/>
                  <a:pt x="935" y="3292"/>
                </a:cubicBezTo>
                <a:cubicBezTo>
                  <a:pt x="807" y="3292"/>
                  <a:pt x="747" y="3235"/>
                  <a:pt x="741" y="3107"/>
                </a:cubicBezTo>
                <a:cubicBezTo>
                  <a:pt x="741" y="3103"/>
                  <a:pt x="739" y="3099"/>
                  <a:pt x="737" y="3092"/>
                </a:cubicBezTo>
                <a:cubicBezTo>
                  <a:pt x="726" y="3091"/>
                  <a:pt x="715" y="3090"/>
                  <a:pt x="703" y="3089"/>
                </a:cubicBezTo>
                <a:cubicBezTo>
                  <a:pt x="654" y="3084"/>
                  <a:pt x="625" y="3054"/>
                  <a:pt x="623" y="3004"/>
                </a:cubicBezTo>
                <a:cubicBezTo>
                  <a:pt x="621" y="2963"/>
                  <a:pt x="620" y="2921"/>
                  <a:pt x="623" y="2879"/>
                </a:cubicBezTo>
                <a:cubicBezTo>
                  <a:pt x="625" y="2848"/>
                  <a:pt x="615" y="2832"/>
                  <a:pt x="584" y="2820"/>
                </a:cubicBezTo>
                <a:cubicBezTo>
                  <a:pt x="441" y="2763"/>
                  <a:pt x="307" y="2692"/>
                  <a:pt x="197" y="2581"/>
                </a:cubicBezTo>
                <a:cubicBezTo>
                  <a:pt x="65" y="2447"/>
                  <a:pt x="9" y="2281"/>
                  <a:pt x="3" y="2097"/>
                </a:cubicBezTo>
                <a:cubicBezTo>
                  <a:pt x="0" y="2037"/>
                  <a:pt x="26" y="2014"/>
                  <a:pt x="109" y="1994"/>
                </a:cubicBezTo>
                <a:cubicBezTo>
                  <a:pt x="109" y="1947"/>
                  <a:pt x="109" y="1898"/>
                  <a:pt x="109" y="1850"/>
                </a:cubicBezTo>
                <a:cubicBezTo>
                  <a:pt x="109" y="1748"/>
                  <a:pt x="109" y="1647"/>
                  <a:pt x="109" y="1546"/>
                </a:cubicBezTo>
                <a:cubicBezTo>
                  <a:pt x="110" y="1449"/>
                  <a:pt x="164" y="1387"/>
                  <a:pt x="259" y="1372"/>
                </a:cubicBezTo>
                <a:cubicBezTo>
                  <a:pt x="273" y="1370"/>
                  <a:pt x="289" y="1360"/>
                  <a:pt x="297" y="1349"/>
                </a:cubicBezTo>
                <a:cubicBezTo>
                  <a:pt x="338" y="1295"/>
                  <a:pt x="391" y="1270"/>
                  <a:pt x="457" y="1289"/>
                </a:cubicBezTo>
                <a:cubicBezTo>
                  <a:pt x="505" y="1303"/>
                  <a:pt x="554" y="1318"/>
                  <a:pt x="596" y="1344"/>
                </a:cubicBezTo>
                <a:cubicBezTo>
                  <a:pt x="663" y="1386"/>
                  <a:pt x="663" y="1459"/>
                  <a:pt x="600" y="1506"/>
                </a:cubicBezTo>
                <a:cubicBezTo>
                  <a:pt x="546" y="1546"/>
                  <a:pt x="484" y="1565"/>
                  <a:pt x="417" y="1567"/>
                </a:cubicBezTo>
                <a:cubicBezTo>
                  <a:pt x="367" y="1569"/>
                  <a:pt x="330" y="1544"/>
                  <a:pt x="300" y="1505"/>
                </a:cubicBezTo>
                <a:cubicBezTo>
                  <a:pt x="290" y="1493"/>
                  <a:pt x="270" y="1478"/>
                  <a:pt x="260" y="1481"/>
                </a:cubicBezTo>
                <a:cubicBezTo>
                  <a:pt x="243" y="1487"/>
                  <a:pt x="230" y="1505"/>
                  <a:pt x="216" y="1520"/>
                </a:cubicBezTo>
                <a:cubicBezTo>
                  <a:pt x="213" y="1523"/>
                  <a:pt x="214" y="1531"/>
                  <a:pt x="214" y="1537"/>
                </a:cubicBezTo>
                <a:cubicBezTo>
                  <a:pt x="214" y="1690"/>
                  <a:pt x="214" y="1843"/>
                  <a:pt x="214" y="1991"/>
                </a:cubicBezTo>
                <a:cubicBezTo>
                  <a:pt x="244" y="2005"/>
                  <a:pt x="272" y="2014"/>
                  <a:pt x="296" y="2030"/>
                </a:cubicBezTo>
                <a:cubicBezTo>
                  <a:pt x="308" y="2038"/>
                  <a:pt x="320" y="2058"/>
                  <a:pt x="319" y="2071"/>
                </a:cubicBezTo>
                <a:cubicBezTo>
                  <a:pt x="314" y="2127"/>
                  <a:pt x="351" y="2153"/>
                  <a:pt x="390" y="2179"/>
                </a:cubicBezTo>
                <a:cubicBezTo>
                  <a:pt x="672" y="2373"/>
                  <a:pt x="980" y="2338"/>
                  <a:pt x="1242" y="2118"/>
                </a:cubicBezTo>
                <a:cubicBezTo>
                  <a:pt x="1250" y="2112"/>
                  <a:pt x="1259" y="2103"/>
                  <a:pt x="1260" y="2094"/>
                </a:cubicBezTo>
                <a:cubicBezTo>
                  <a:pt x="1267" y="2031"/>
                  <a:pt x="1303" y="2003"/>
                  <a:pt x="1368" y="2001"/>
                </a:cubicBezTo>
                <a:cubicBezTo>
                  <a:pt x="1368" y="1982"/>
                  <a:pt x="1368" y="1966"/>
                  <a:pt x="1368" y="1950"/>
                </a:cubicBezTo>
                <a:cubicBezTo>
                  <a:pt x="1368" y="1821"/>
                  <a:pt x="1368" y="1692"/>
                  <a:pt x="1368" y="1562"/>
                </a:cubicBezTo>
                <a:cubicBezTo>
                  <a:pt x="1368" y="1549"/>
                  <a:pt x="1372" y="1533"/>
                  <a:pt x="1366" y="1523"/>
                </a:cubicBezTo>
                <a:cubicBezTo>
                  <a:pt x="1356" y="1506"/>
                  <a:pt x="1342" y="1486"/>
                  <a:pt x="1326" y="1482"/>
                </a:cubicBezTo>
                <a:cubicBezTo>
                  <a:pt x="1312" y="1478"/>
                  <a:pt x="1286" y="1489"/>
                  <a:pt x="1276" y="1502"/>
                </a:cubicBezTo>
                <a:cubicBezTo>
                  <a:pt x="1233" y="1557"/>
                  <a:pt x="1180" y="1581"/>
                  <a:pt x="1112" y="1562"/>
                </a:cubicBezTo>
                <a:cubicBezTo>
                  <a:pt x="1068" y="1549"/>
                  <a:pt x="1023" y="1535"/>
                  <a:pt x="984" y="1513"/>
                </a:cubicBezTo>
                <a:cubicBezTo>
                  <a:pt x="908" y="1468"/>
                  <a:pt x="905" y="1385"/>
                  <a:pt x="981" y="1342"/>
                </a:cubicBezTo>
                <a:cubicBezTo>
                  <a:pt x="1031" y="1313"/>
                  <a:pt x="1090" y="1296"/>
                  <a:pt x="1147" y="1285"/>
                </a:cubicBezTo>
                <a:cubicBezTo>
                  <a:pt x="1199" y="1275"/>
                  <a:pt x="1241" y="1305"/>
                  <a:pt x="1274" y="1346"/>
                </a:cubicBezTo>
                <a:cubicBezTo>
                  <a:pt x="1284" y="1358"/>
                  <a:pt x="1302" y="1370"/>
                  <a:pt x="1318" y="1372"/>
                </a:cubicBezTo>
                <a:cubicBezTo>
                  <a:pt x="1412" y="1381"/>
                  <a:pt x="1473" y="1445"/>
                  <a:pt x="1473" y="1540"/>
                </a:cubicBezTo>
                <a:cubicBezTo>
                  <a:pt x="1474" y="1692"/>
                  <a:pt x="1473" y="1843"/>
                  <a:pt x="1473" y="1994"/>
                </a:cubicBezTo>
                <a:cubicBezTo>
                  <a:pt x="1574" y="2018"/>
                  <a:pt x="1593" y="2046"/>
                  <a:pt x="1578" y="2151"/>
                </a:cubicBezTo>
                <a:cubicBezTo>
                  <a:pt x="1532" y="2475"/>
                  <a:pt x="1352" y="2692"/>
                  <a:pt x="1048" y="2808"/>
                </a:cubicBezTo>
                <a:cubicBezTo>
                  <a:pt x="964" y="2839"/>
                  <a:pt x="964" y="2838"/>
                  <a:pt x="964" y="2929"/>
                </a:cubicBezTo>
                <a:cubicBezTo>
                  <a:pt x="964" y="2938"/>
                  <a:pt x="964" y="2947"/>
                  <a:pt x="964" y="2956"/>
                </a:cubicBezTo>
                <a:cubicBezTo>
                  <a:pt x="964" y="3061"/>
                  <a:pt x="951" y="3077"/>
                  <a:pt x="852" y="3094"/>
                </a:cubicBezTo>
                <a:cubicBezTo>
                  <a:pt x="839" y="3157"/>
                  <a:pt x="862" y="3188"/>
                  <a:pt x="924" y="3190"/>
                </a:cubicBezTo>
                <a:cubicBezTo>
                  <a:pt x="968" y="3192"/>
                  <a:pt x="1011" y="3191"/>
                  <a:pt x="1054" y="3191"/>
                </a:cubicBezTo>
                <a:cubicBezTo>
                  <a:pt x="1618" y="3191"/>
                  <a:pt x="2182" y="3191"/>
                  <a:pt x="2746" y="3191"/>
                </a:cubicBezTo>
                <a:cubicBezTo>
                  <a:pt x="2837" y="3191"/>
                  <a:pt x="2857" y="3170"/>
                  <a:pt x="2857" y="3077"/>
                </a:cubicBezTo>
                <a:cubicBezTo>
                  <a:pt x="2857" y="2969"/>
                  <a:pt x="2858" y="2860"/>
                  <a:pt x="2857" y="2752"/>
                </a:cubicBezTo>
                <a:cubicBezTo>
                  <a:pt x="2857" y="2680"/>
                  <a:pt x="2833" y="2656"/>
                  <a:pt x="2761" y="2656"/>
                </a:cubicBezTo>
                <a:cubicBezTo>
                  <a:pt x="2613" y="2655"/>
                  <a:pt x="2466" y="2656"/>
                  <a:pt x="2319" y="2656"/>
                </a:cubicBezTo>
                <a:cubicBezTo>
                  <a:pt x="2196" y="2656"/>
                  <a:pt x="2126" y="2586"/>
                  <a:pt x="2126" y="2462"/>
                </a:cubicBezTo>
                <a:cubicBezTo>
                  <a:pt x="2126" y="2446"/>
                  <a:pt x="2126" y="2429"/>
                  <a:pt x="2126" y="2410"/>
                </a:cubicBezTo>
                <a:close/>
                <a:moveTo>
                  <a:pt x="858" y="2986"/>
                </a:moveTo>
                <a:cubicBezTo>
                  <a:pt x="858" y="2947"/>
                  <a:pt x="858" y="2910"/>
                  <a:pt x="858" y="2874"/>
                </a:cubicBezTo>
                <a:cubicBezTo>
                  <a:pt x="857" y="2757"/>
                  <a:pt x="854" y="2764"/>
                  <a:pt x="962" y="2728"/>
                </a:cubicBezTo>
                <a:cubicBezTo>
                  <a:pt x="1146" y="2666"/>
                  <a:pt x="1303" y="2566"/>
                  <a:pt x="1396" y="2388"/>
                </a:cubicBezTo>
                <a:cubicBezTo>
                  <a:pt x="1441" y="2300"/>
                  <a:pt x="1466" y="2207"/>
                  <a:pt x="1465" y="2107"/>
                </a:cubicBezTo>
                <a:cubicBezTo>
                  <a:pt x="1430" y="2107"/>
                  <a:pt x="1400" y="2107"/>
                  <a:pt x="1369" y="2107"/>
                </a:cubicBezTo>
                <a:cubicBezTo>
                  <a:pt x="1365" y="2126"/>
                  <a:pt x="1361" y="2141"/>
                  <a:pt x="1358" y="2157"/>
                </a:cubicBezTo>
                <a:cubicBezTo>
                  <a:pt x="1306" y="2481"/>
                  <a:pt x="967" y="2704"/>
                  <a:pt x="646" y="2625"/>
                </a:cubicBezTo>
                <a:cubicBezTo>
                  <a:pt x="417" y="2569"/>
                  <a:pt x="251" y="2378"/>
                  <a:pt x="223" y="2140"/>
                </a:cubicBezTo>
                <a:cubicBezTo>
                  <a:pt x="221" y="2128"/>
                  <a:pt x="209" y="2107"/>
                  <a:pt x="199" y="2106"/>
                </a:cubicBezTo>
                <a:cubicBezTo>
                  <a:pt x="170" y="2102"/>
                  <a:pt x="139" y="2104"/>
                  <a:pt x="108" y="2104"/>
                </a:cubicBezTo>
                <a:cubicBezTo>
                  <a:pt x="108" y="2117"/>
                  <a:pt x="107" y="2123"/>
                  <a:pt x="108" y="2129"/>
                </a:cubicBezTo>
                <a:cubicBezTo>
                  <a:pt x="112" y="2155"/>
                  <a:pt x="115" y="2182"/>
                  <a:pt x="120" y="2208"/>
                </a:cubicBezTo>
                <a:cubicBezTo>
                  <a:pt x="164" y="2429"/>
                  <a:pt x="300" y="2574"/>
                  <a:pt x="498" y="2667"/>
                </a:cubicBezTo>
                <a:cubicBezTo>
                  <a:pt x="553" y="2693"/>
                  <a:pt x="609" y="2715"/>
                  <a:pt x="666" y="2737"/>
                </a:cubicBezTo>
                <a:cubicBezTo>
                  <a:pt x="709" y="2754"/>
                  <a:pt x="729" y="2781"/>
                  <a:pt x="727" y="2828"/>
                </a:cubicBezTo>
                <a:cubicBezTo>
                  <a:pt x="724" y="2880"/>
                  <a:pt x="726" y="2932"/>
                  <a:pt x="726" y="2986"/>
                </a:cubicBezTo>
                <a:cubicBezTo>
                  <a:pt x="772" y="2986"/>
                  <a:pt x="812" y="2986"/>
                  <a:pt x="858" y="2986"/>
                </a:cubicBezTo>
                <a:close/>
                <a:moveTo>
                  <a:pt x="2503" y="1308"/>
                </a:moveTo>
                <a:cubicBezTo>
                  <a:pt x="2500" y="1289"/>
                  <a:pt x="2499" y="1269"/>
                  <a:pt x="2495" y="1251"/>
                </a:cubicBezTo>
                <a:cubicBezTo>
                  <a:pt x="2450" y="1065"/>
                  <a:pt x="2268" y="964"/>
                  <a:pt x="2081" y="1020"/>
                </a:cubicBezTo>
                <a:cubicBezTo>
                  <a:pt x="1941" y="1063"/>
                  <a:pt x="1853" y="1181"/>
                  <a:pt x="1857" y="1321"/>
                </a:cubicBezTo>
                <a:cubicBezTo>
                  <a:pt x="1859" y="1402"/>
                  <a:pt x="1907" y="1438"/>
                  <a:pt x="1984" y="1414"/>
                </a:cubicBezTo>
                <a:cubicBezTo>
                  <a:pt x="2015" y="1404"/>
                  <a:pt x="2046" y="1391"/>
                  <a:pt x="2074" y="1375"/>
                </a:cubicBezTo>
                <a:cubicBezTo>
                  <a:pt x="2143" y="1335"/>
                  <a:pt x="2211" y="1337"/>
                  <a:pt x="2281" y="1372"/>
                </a:cubicBezTo>
                <a:cubicBezTo>
                  <a:pt x="2304" y="1383"/>
                  <a:pt x="2329" y="1390"/>
                  <a:pt x="2350" y="1403"/>
                </a:cubicBezTo>
                <a:cubicBezTo>
                  <a:pt x="2439" y="1457"/>
                  <a:pt x="2507" y="1397"/>
                  <a:pt x="2503" y="1308"/>
                </a:cubicBezTo>
                <a:close/>
                <a:moveTo>
                  <a:pt x="2174" y="1673"/>
                </a:moveTo>
                <a:cubicBezTo>
                  <a:pt x="2000" y="1674"/>
                  <a:pt x="1858" y="1818"/>
                  <a:pt x="1860" y="1992"/>
                </a:cubicBezTo>
                <a:cubicBezTo>
                  <a:pt x="1862" y="2164"/>
                  <a:pt x="2006" y="2307"/>
                  <a:pt x="2177" y="2306"/>
                </a:cubicBezTo>
                <a:cubicBezTo>
                  <a:pt x="2350" y="2306"/>
                  <a:pt x="2493" y="2163"/>
                  <a:pt x="2492" y="1988"/>
                </a:cubicBezTo>
                <a:cubicBezTo>
                  <a:pt x="2492" y="1812"/>
                  <a:pt x="2351" y="1673"/>
                  <a:pt x="2174" y="1673"/>
                </a:cubicBezTo>
                <a:close/>
                <a:moveTo>
                  <a:pt x="388" y="2301"/>
                </a:moveTo>
                <a:cubicBezTo>
                  <a:pt x="453" y="2453"/>
                  <a:pt x="621" y="2541"/>
                  <a:pt x="812" y="2533"/>
                </a:cubicBezTo>
                <a:cubicBezTo>
                  <a:pt x="971" y="2526"/>
                  <a:pt x="1161" y="2405"/>
                  <a:pt x="1204" y="2276"/>
                </a:cubicBezTo>
                <a:cubicBezTo>
                  <a:pt x="939" y="2441"/>
                  <a:pt x="670" y="2454"/>
                  <a:pt x="388" y="2301"/>
                </a:cubicBezTo>
                <a:close/>
                <a:moveTo>
                  <a:pt x="2679" y="966"/>
                </a:moveTo>
                <a:cubicBezTo>
                  <a:pt x="2668" y="940"/>
                  <a:pt x="2650" y="887"/>
                  <a:pt x="2621" y="840"/>
                </a:cubicBezTo>
                <a:cubicBezTo>
                  <a:pt x="2596" y="798"/>
                  <a:pt x="2557" y="798"/>
                  <a:pt x="2533" y="840"/>
                </a:cubicBezTo>
                <a:cubicBezTo>
                  <a:pt x="2506" y="886"/>
                  <a:pt x="2485" y="939"/>
                  <a:pt x="2475" y="991"/>
                </a:cubicBezTo>
                <a:cubicBezTo>
                  <a:pt x="2464" y="1049"/>
                  <a:pt x="2517" y="1103"/>
                  <a:pt x="2575" y="1104"/>
                </a:cubicBezTo>
                <a:cubicBezTo>
                  <a:pt x="2633" y="1105"/>
                  <a:pt x="2680" y="1057"/>
                  <a:pt x="2679" y="966"/>
                </a:cubicBezTo>
                <a:close/>
                <a:moveTo>
                  <a:pt x="1928" y="736"/>
                </a:moveTo>
                <a:cubicBezTo>
                  <a:pt x="1926" y="828"/>
                  <a:pt x="1970" y="874"/>
                  <a:pt x="2030" y="874"/>
                </a:cubicBezTo>
                <a:cubicBezTo>
                  <a:pt x="2088" y="874"/>
                  <a:pt x="2142" y="827"/>
                  <a:pt x="2132" y="770"/>
                </a:cubicBezTo>
                <a:cubicBezTo>
                  <a:pt x="2122" y="714"/>
                  <a:pt x="2100" y="660"/>
                  <a:pt x="2073" y="610"/>
                </a:cubicBezTo>
                <a:cubicBezTo>
                  <a:pt x="2052" y="572"/>
                  <a:pt x="2009" y="572"/>
                  <a:pt x="1986" y="610"/>
                </a:cubicBezTo>
                <a:cubicBezTo>
                  <a:pt x="1958" y="657"/>
                  <a:pt x="1940" y="710"/>
                  <a:pt x="1928" y="736"/>
                </a:cubicBezTo>
                <a:close/>
                <a:moveTo>
                  <a:pt x="1880" y="969"/>
                </a:moveTo>
                <a:cubicBezTo>
                  <a:pt x="1867" y="941"/>
                  <a:pt x="1849" y="886"/>
                  <a:pt x="1819" y="838"/>
                </a:cubicBezTo>
                <a:cubicBezTo>
                  <a:pt x="1794" y="798"/>
                  <a:pt x="1757" y="797"/>
                  <a:pt x="1734" y="838"/>
                </a:cubicBezTo>
                <a:cubicBezTo>
                  <a:pt x="1706" y="889"/>
                  <a:pt x="1684" y="946"/>
                  <a:pt x="1675" y="1002"/>
                </a:cubicBezTo>
                <a:cubicBezTo>
                  <a:pt x="1666" y="1056"/>
                  <a:pt x="1722" y="1104"/>
                  <a:pt x="1776" y="1104"/>
                </a:cubicBezTo>
                <a:cubicBezTo>
                  <a:pt x="1832" y="1104"/>
                  <a:pt x="1880" y="1055"/>
                  <a:pt x="1880" y="969"/>
                </a:cubicBezTo>
                <a:close/>
                <a:moveTo>
                  <a:pt x="2441" y="761"/>
                </a:moveTo>
                <a:cubicBezTo>
                  <a:pt x="2419" y="711"/>
                  <a:pt x="2400" y="658"/>
                  <a:pt x="2372" y="610"/>
                </a:cubicBezTo>
                <a:cubicBezTo>
                  <a:pt x="2350" y="572"/>
                  <a:pt x="2309" y="572"/>
                  <a:pt x="2286" y="610"/>
                </a:cubicBezTo>
                <a:cubicBezTo>
                  <a:pt x="2260" y="652"/>
                  <a:pt x="2242" y="700"/>
                  <a:pt x="2227" y="747"/>
                </a:cubicBezTo>
                <a:cubicBezTo>
                  <a:pt x="2214" y="788"/>
                  <a:pt x="2231" y="826"/>
                  <a:pt x="2265" y="852"/>
                </a:cubicBezTo>
                <a:cubicBezTo>
                  <a:pt x="2299" y="878"/>
                  <a:pt x="2336" y="882"/>
                  <a:pt x="2374" y="863"/>
                </a:cubicBezTo>
                <a:cubicBezTo>
                  <a:pt x="2413" y="843"/>
                  <a:pt x="2432" y="810"/>
                  <a:pt x="2441" y="76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9"/>
          <p:cNvSpPr txBox="1">
            <a:spLocks noGrp="1"/>
          </p:cNvSpPr>
          <p:nvPr>
            <p:ph type="subTitle" idx="4"/>
          </p:nvPr>
        </p:nvSpPr>
        <p:spPr>
          <a:xfrm>
            <a:off x="937700" y="3990200"/>
            <a:ext cx="21753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Jenna Doe</a:t>
            </a:r>
            <a:endParaRPr/>
          </a:p>
        </p:txBody>
      </p:sp>
      <p:sp>
        <p:nvSpPr>
          <p:cNvPr id="867" name="Google Shape;867;p49"/>
          <p:cNvSpPr txBox="1">
            <a:spLocks noGrp="1"/>
          </p:cNvSpPr>
          <p:nvPr>
            <p:ph type="subTitle" idx="5"/>
          </p:nvPr>
        </p:nvSpPr>
        <p:spPr>
          <a:xfrm>
            <a:off x="3477488" y="3990200"/>
            <a:ext cx="21753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Tim Jimmy</a:t>
            </a:r>
            <a:endParaRPr/>
          </a:p>
        </p:txBody>
      </p:sp>
      <p:sp>
        <p:nvSpPr>
          <p:cNvPr id="868" name="Google Shape;868;p49"/>
          <p:cNvSpPr txBox="1">
            <a:spLocks noGrp="1"/>
          </p:cNvSpPr>
          <p:nvPr>
            <p:ph type="subTitle" idx="6"/>
          </p:nvPr>
        </p:nvSpPr>
        <p:spPr>
          <a:xfrm>
            <a:off x="6031138" y="3990200"/>
            <a:ext cx="21753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Susan Bones</a:t>
            </a:r>
            <a:endParaRPr/>
          </a:p>
        </p:txBody>
      </p:sp>
      <p:sp>
        <p:nvSpPr>
          <p:cNvPr id="869" name="Google Shape;869;p49"/>
          <p:cNvSpPr txBox="1">
            <a:spLocks noGrp="1"/>
          </p:cNvSpPr>
          <p:nvPr>
            <p:ph type="title"/>
          </p:nvPr>
        </p:nvSpPr>
        <p:spPr>
          <a:xfrm>
            <a:off x="720000" y="44500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Discussion</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870" name="Google Shape;870;p49"/>
          <p:cNvSpPr txBox="1">
            <a:spLocks noGrp="1"/>
          </p:cNvSpPr>
          <p:nvPr>
            <p:ph type="subTitle" idx="1"/>
          </p:nvPr>
        </p:nvSpPr>
        <p:spPr>
          <a:xfrm>
            <a:off x="937700" y="3137025"/>
            <a:ext cx="2175300" cy="7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a:t>
            </a:r>
            <a:endParaRPr/>
          </a:p>
        </p:txBody>
      </p:sp>
      <p:sp>
        <p:nvSpPr>
          <p:cNvPr id="871" name="Google Shape;871;p49"/>
          <p:cNvSpPr txBox="1">
            <a:spLocks noGrp="1"/>
          </p:cNvSpPr>
          <p:nvPr>
            <p:ph type="subTitle" idx="2"/>
          </p:nvPr>
        </p:nvSpPr>
        <p:spPr>
          <a:xfrm>
            <a:off x="3484422" y="3137025"/>
            <a:ext cx="2175300" cy="7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872" name="Google Shape;872;p49"/>
          <p:cNvSpPr txBox="1">
            <a:spLocks noGrp="1"/>
          </p:cNvSpPr>
          <p:nvPr>
            <p:ph type="subTitle" idx="3"/>
          </p:nvPr>
        </p:nvSpPr>
        <p:spPr>
          <a:xfrm>
            <a:off x="6031150" y="3137025"/>
            <a:ext cx="2175300" cy="7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pic>
        <p:nvPicPr>
          <p:cNvPr id="873" name="Google Shape;873;p49"/>
          <p:cNvPicPr preferRelativeResize="0"/>
          <p:nvPr/>
        </p:nvPicPr>
        <p:blipFill rotWithShape="1">
          <a:blip r:embed="rId3">
            <a:alphaModFix/>
          </a:blip>
          <a:srcRect l="8331" t="11717" r="67588" b="54129"/>
          <a:stretch/>
        </p:blipFill>
        <p:spPr>
          <a:xfrm>
            <a:off x="1409049" y="1715250"/>
            <a:ext cx="1205100" cy="1205100"/>
          </a:xfrm>
          <a:prstGeom prst="rect">
            <a:avLst/>
          </a:prstGeom>
          <a:noFill/>
          <a:ln w="9525" cap="flat" cmpd="sng">
            <a:solidFill>
              <a:schemeClr val="dk1"/>
            </a:solidFill>
            <a:prstDash val="solid"/>
            <a:round/>
            <a:headEnd type="none" w="sm" len="sm"/>
            <a:tailEnd type="none" w="sm" len="sm"/>
          </a:ln>
        </p:spPr>
      </p:pic>
      <p:pic>
        <p:nvPicPr>
          <p:cNvPr id="874" name="Google Shape;874;p49"/>
          <p:cNvPicPr preferRelativeResize="0"/>
          <p:nvPr/>
        </p:nvPicPr>
        <p:blipFill rotWithShape="1">
          <a:blip r:embed="rId3">
            <a:alphaModFix/>
          </a:blip>
          <a:srcRect l="34846" r="38437" b="62108"/>
          <a:stretch/>
        </p:blipFill>
        <p:spPr>
          <a:xfrm>
            <a:off x="3962649" y="1715250"/>
            <a:ext cx="1205100" cy="1205100"/>
          </a:xfrm>
          <a:prstGeom prst="rect">
            <a:avLst/>
          </a:prstGeom>
          <a:noFill/>
          <a:ln w="9525" cap="flat" cmpd="sng">
            <a:solidFill>
              <a:schemeClr val="dk1"/>
            </a:solidFill>
            <a:prstDash val="solid"/>
            <a:round/>
            <a:headEnd type="none" w="sm" len="sm"/>
            <a:tailEnd type="none" w="sm" len="sm"/>
          </a:ln>
        </p:spPr>
      </p:pic>
      <p:pic>
        <p:nvPicPr>
          <p:cNvPr id="875" name="Google Shape;875;p49"/>
          <p:cNvPicPr preferRelativeResize="0"/>
          <p:nvPr/>
        </p:nvPicPr>
        <p:blipFill rotWithShape="1">
          <a:blip r:embed="rId3">
            <a:alphaModFix/>
          </a:blip>
          <a:srcRect l="63634" t="8015" r="12285" b="57831"/>
          <a:stretch/>
        </p:blipFill>
        <p:spPr>
          <a:xfrm>
            <a:off x="6516249" y="1715250"/>
            <a:ext cx="1205100" cy="1205100"/>
          </a:xfrm>
          <a:prstGeom prst="rect">
            <a:avLst/>
          </a:prstGeom>
          <a:noFill/>
          <a:ln w="9525" cap="flat" cmpd="sng">
            <a:solidFill>
              <a:schemeClr val="dk1"/>
            </a:solidFill>
            <a:prstDash val="solid"/>
            <a:round/>
            <a:headEnd type="none" w="sm" len="sm"/>
            <a:tailEnd type="none" w="sm" len="sm"/>
          </a:ln>
        </p:spPr>
      </p:pic>
      <p:cxnSp>
        <p:nvCxnSpPr>
          <p:cNvPr id="876" name="Google Shape;876;p49"/>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grpSp>
        <p:nvGrpSpPr>
          <p:cNvPr id="13" name="Grupo 12">
            <a:extLst>
              <a:ext uri="{FF2B5EF4-FFF2-40B4-BE49-F238E27FC236}">
                <a16:creationId xmlns:a16="http://schemas.microsoft.com/office/drawing/2014/main" id="{57A511B8-FB9B-43C4-85CD-5901E8DACEFC}"/>
              </a:ext>
            </a:extLst>
          </p:cNvPr>
          <p:cNvGrpSpPr/>
          <p:nvPr/>
        </p:nvGrpSpPr>
        <p:grpSpPr>
          <a:xfrm>
            <a:off x="7655615" y="0"/>
            <a:ext cx="1488385" cy="1423781"/>
            <a:chOff x="7655615" y="0"/>
            <a:chExt cx="1488385" cy="1423781"/>
          </a:xfrm>
        </p:grpSpPr>
        <p:sp>
          <p:nvSpPr>
            <p:cNvPr id="14" name="Rectangle 69">
              <a:extLst>
                <a:ext uri="{FF2B5EF4-FFF2-40B4-BE49-F238E27FC236}">
                  <a16:creationId xmlns:a16="http://schemas.microsoft.com/office/drawing/2014/main" id="{4A2E8FC5-5F9E-4EF4-BF0E-A5B6A11E3588}"/>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70">
              <a:extLst>
                <a:ext uri="{FF2B5EF4-FFF2-40B4-BE49-F238E27FC236}">
                  <a16:creationId xmlns:a16="http://schemas.microsoft.com/office/drawing/2014/main" id="{3198980E-65FA-4EC5-8784-2132A932A018}"/>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6" name="Grupo 15">
            <a:extLst>
              <a:ext uri="{FF2B5EF4-FFF2-40B4-BE49-F238E27FC236}">
                <a16:creationId xmlns:a16="http://schemas.microsoft.com/office/drawing/2014/main" id="{7A090812-73D4-42AA-B7BF-5FFC5B0091EE}"/>
              </a:ext>
            </a:extLst>
          </p:cNvPr>
          <p:cNvGrpSpPr/>
          <p:nvPr/>
        </p:nvGrpSpPr>
        <p:grpSpPr>
          <a:xfrm flipH="1">
            <a:off x="21192" y="0"/>
            <a:ext cx="1519345" cy="1453397"/>
            <a:chOff x="7655615" y="0"/>
            <a:chExt cx="1488385" cy="1423781"/>
          </a:xfrm>
        </p:grpSpPr>
        <p:sp>
          <p:nvSpPr>
            <p:cNvPr id="17" name="Rectangle 69">
              <a:extLst>
                <a:ext uri="{FF2B5EF4-FFF2-40B4-BE49-F238E27FC236}">
                  <a16:creationId xmlns:a16="http://schemas.microsoft.com/office/drawing/2014/main" id="{51513CC4-DD8C-4EF1-BF3B-D2DF21ADFDA3}"/>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70">
              <a:extLst>
                <a:ext uri="{FF2B5EF4-FFF2-40B4-BE49-F238E27FC236}">
                  <a16:creationId xmlns:a16="http://schemas.microsoft.com/office/drawing/2014/main" id="{F9BA6990-8B73-49D0-BF34-BF0822CDCD71}"/>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50"/>
          <p:cNvSpPr txBox="1">
            <a:spLocks noGrp="1"/>
          </p:cNvSpPr>
          <p:nvPr>
            <p:ph type="title"/>
          </p:nvPr>
        </p:nvSpPr>
        <p:spPr>
          <a:xfrm>
            <a:off x="843150" y="449397"/>
            <a:ext cx="3414600" cy="11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summary</a:t>
            </a:r>
            <a:endParaRPr/>
          </a:p>
        </p:txBody>
      </p:sp>
      <p:sp>
        <p:nvSpPr>
          <p:cNvPr id="882" name="Google Shape;882;p50"/>
          <p:cNvSpPr txBox="1">
            <a:spLocks noGrp="1"/>
          </p:cNvSpPr>
          <p:nvPr>
            <p:ph type="body" idx="1"/>
          </p:nvPr>
        </p:nvSpPr>
        <p:spPr>
          <a:xfrm>
            <a:off x="843150" y="2076000"/>
            <a:ext cx="3414600" cy="23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Do you know what helps you make your point clear?</a:t>
            </a:r>
            <a:endParaRPr>
              <a:solidFill>
                <a:schemeClr val="lt1"/>
              </a:solidFill>
            </a:endParaRPr>
          </a:p>
          <a:p>
            <a:pPr marL="0" lvl="0" indent="0" algn="l" rtl="0">
              <a:spcBef>
                <a:spcPts val="0"/>
              </a:spcBef>
              <a:spcAft>
                <a:spcPts val="0"/>
              </a:spcAft>
              <a:buNone/>
            </a:pPr>
            <a:r>
              <a:rPr lang="en">
                <a:solidFill>
                  <a:schemeClr val="lt1"/>
                </a:solidFill>
              </a:rPr>
              <a:t>Lists like this one:</a:t>
            </a:r>
            <a:endParaRPr>
              <a:solidFill>
                <a:schemeClr val="lt1"/>
              </a:solidFill>
            </a:endParaRPr>
          </a:p>
          <a:p>
            <a:pPr marL="457200" lvl="0" indent="-317500" algn="l" rtl="0">
              <a:spcBef>
                <a:spcPts val="1600"/>
              </a:spcBef>
              <a:spcAft>
                <a:spcPts val="0"/>
              </a:spcAft>
              <a:buClr>
                <a:schemeClr val="lt1"/>
              </a:buClr>
              <a:buSzPts val="1400"/>
              <a:buChar char="●"/>
            </a:pPr>
            <a:r>
              <a:rPr lang="en">
                <a:solidFill>
                  <a:schemeClr val="lt1"/>
                </a:solidFill>
              </a:rPr>
              <a:t>They’re simple </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You can organize your ideas clearly</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You’ll never forget to buy milk!</a:t>
            </a:r>
            <a:endParaRPr>
              <a:solidFill>
                <a:schemeClr val="lt1"/>
              </a:solidFill>
            </a:endParaRPr>
          </a:p>
          <a:p>
            <a:pPr marL="0" lvl="0" indent="0" algn="l" rtl="0">
              <a:spcBef>
                <a:spcPts val="1600"/>
              </a:spcBef>
              <a:spcAft>
                <a:spcPts val="0"/>
              </a:spcAft>
              <a:buNone/>
            </a:pPr>
            <a:r>
              <a:rPr lang="en">
                <a:solidFill>
                  <a:schemeClr val="lt1"/>
                </a:solidFill>
              </a:rPr>
              <a:t>And the most important thing: the audience won’t miss the point of your presentation</a:t>
            </a:r>
            <a:endParaRPr>
              <a:solidFill>
                <a:schemeClr val="lt1"/>
              </a:solidFill>
            </a:endParaRPr>
          </a:p>
        </p:txBody>
      </p:sp>
      <p:pic>
        <p:nvPicPr>
          <p:cNvPr id="883" name="Google Shape;883;p50"/>
          <p:cNvPicPr preferRelativeResize="0"/>
          <p:nvPr/>
        </p:nvPicPr>
        <p:blipFill rotWithShape="1">
          <a:blip r:embed="rId3">
            <a:alphaModFix/>
          </a:blip>
          <a:srcRect l="24389" r="24383"/>
          <a:stretch/>
        </p:blipFill>
        <p:spPr>
          <a:xfrm>
            <a:off x="5286125" y="341875"/>
            <a:ext cx="3414699" cy="4450050"/>
          </a:xfrm>
          <a:prstGeom prst="rect">
            <a:avLst/>
          </a:prstGeom>
          <a:noFill/>
          <a:ln>
            <a:noFill/>
          </a:ln>
        </p:spPr>
      </p:pic>
      <p:grpSp>
        <p:nvGrpSpPr>
          <p:cNvPr id="5" name="Grupo 4">
            <a:extLst>
              <a:ext uri="{FF2B5EF4-FFF2-40B4-BE49-F238E27FC236}">
                <a16:creationId xmlns:a16="http://schemas.microsoft.com/office/drawing/2014/main" id="{306AB8C1-C8CA-43E6-A6DC-41EBD6F1C41B}"/>
              </a:ext>
            </a:extLst>
          </p:cNvPr>
          <p:cNvGrpSpPr/>
          <p:nvPr/>
        </p:nvGrpSpPr>
        <p:grpSpPr>
          <a:xfrm rot="10800000">
            <a:off x="21192" y="3687578"/>
            <a:ext cx="9122808" cy="1460304"/>
            <a:chOff x="21192" y="-6907"/>
            <a:chExt cx="9122808" cy="1460304"/>
          </a:xfrm>
        </p:grpSpPr>
        <p:grpSp>
          <p:nvGrpSpPr>
            <p:cNvPr id="6" name="Grupo 5">
              <a:extLst>
                <a:ext uri="{FF2B5EF4-FFF2-40B4-BE49-F238E27FC236}">
                  <a16:creationId xmlns:a16="http://schemas.microsoft.com/office/drawing/2014/main" id="{FDB70B21-B11A-4B7B-95AF-FBAB7AFF9366}"/>
                </a:ext>
              </a:extLst>
            </p:cNvPr>
            <p:cNvGrpSpPr/>
            <p:nvPr/>
          </p:nvGrpSpPr>
          <p:grpSpPr>
            <a:xfrm>
              <a:off x="291015" y="-6907"/>
              <a:ext cx="8852985" cy="1430688"/>
              <a:chOff x="291015" y="-6907"/>
              <a:chExt cx="8852985" cy="1430688"/>
            </a:xfrm>
          </p:grpSpPr>
          <p:sp>
            <p:nvSpPr>
              <p:cNvPr id="8" name="Rectangle 69">
                <a:extLst>
                  <a:ext uri="{FF2B5EF4-FFF2-40B4-BE49-F238E27FC236}">
                    <a16:creationId xmlns:a16="http://schemas.microsoft.com/office/drawing/2014/main" id="{5297D6F3-24F9-4FD0-838A-A02CC8E7822E}"/>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70">
                <a:extLst>
                  <a:ext uri="{FF2B5EF4-FFF2-40B4-BE49-F238E27FC236}">
                    <a16:creationId xmlns:a16="http://schemas.microsoft.com/office/drawing/2014/main" id="{1D1B4712-6E79-4F7D-B897-1C9275FE9B2A}"/>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7" name="Rectangle 69">
              <a:extLst>
                <a:ext uri="{FF2B5EF4-FFF2-40B4-BE49-F238E27FC236}">
                  <a16:creationId xmlns:a16="http://schemas.microsoft.com/office/drawing/2014/main" id="{6DD22561-1209-4B7F-B5C5-7DC81C394D17}"/>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8"/>
          <p:cNvSpPr/>
          <p:nvPr/>
        </p:nvSpPr>
        <p:spPr>
          <a:xfrm>
            <a:off x="834600" y="1692100"/>
            <a:ext cx="723300" cy="723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834600" y="2724638"/>
            <a:ext cx="723300" cy="723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834600" y="3749730"/>
            <a:ext cx="723300" cy="723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4917900" y="1692100"/>
            <a:ext cx="723300" cy="723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txBox="1">
            <a:spLocks noGrp="1"/>
          </p:cNvSpPr>
          <p:nvPr>
            <p:ph type="title" idx="9"/>
          </p:nvPr>
        </p:nvSpPr>
        <p:spPr>
          <a:xfrm>
            <a:off x="720000" y="2785301"/>
            <a:ext cx="95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464" name="Google Shape;464;p38"/>
          <p:cNvSpPr txBox="1">
            <a:spLocks noGrp="1"/>
          </p:cNvSpPr>
          <p:nvPr>
            <p:ph type="title" idx="8"/>
          </p:nvPr>
        </p:nvSpPr>
        <p:spPr>
          <a:xfrm>
            <a:off x="720000" y="1752700"/>
            <a:ext cx="95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465" name="Google Shape;465;p38"/>
          <p:cNvSpPr txBox="1">
            <a:spLocks noGrp="1"/>
          </p:cNvSpPr>
          <p:nvPr>
            <p:ph type="title" idx="13"/>
          </p:nvPr>
        </p:nvSpPr>
        <p:spPr>
          <a:xfrm>
            <a:off x="4803300" y="1752700"/>
            <a:ext cx="95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467" name="Google Shape;467;p38"/>
          <p:cNvSpPr txBox="1">
            <a:spLocks noGrp="1"/>
          </p:cNvSpPr>
          <p:nvPr>
            <p:ph type="title"/>
          </p:nvPr>
        </p:nvSpPr>
        <p:spPr>
          <a:xfrm>
            <a:off x="1669076" y="1537675"/>
            <a:ext cx="26682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the patient</a:t>
            </a:r>
            <a:endParaRPr/>
          </a:p>
        </p:txBody>
      </p:sp>
      <p:sp>
        <p:nvSpPr>
          <p:cNvPr id="468" name="Google Shape;468;p38"/>
          <p:cNvSpPr txBox="1">
            <a:spLocks noGrp="1"/>
          </p:cNvSpPr>
          <p:nvPr>
            <p:ph type="subTitle" idx="1"/>
          </p:nvPr>
        </p:nvSpPr>
        <p:spPr>
          <a:xfrm>
            <a:off x="1669075" y="1933148"/>
            <a:ext cx="2668200" cy="5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469" name="Google Shape;469;p38"/>
          <p:cNvSpPr txBox="1">
            <a:spLocks noGrp="1"/>
          </p:cNvSpPr>
          <p:nvPr>
            <p:ph type="title" idx="2"/>
          </p:nvPr>
        </p:nvSpPr>
        <p:spPr>
          <a:xfrm>
            <a:off x="5755794" y="1537675"/>
            <a:ext cx="26682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Treatment</a:t>
            </a:r>
            <a:endParaRPr/>
          </a:p>
          <a:p>
            <a:pPr marL="0" lvl="0" indent="0" algn="l" rtl="0">
              <a:spcBef>
                <a:spcPts val="0"/>
              </a:spcBef>
              <a:spcAft>
                <a:spcPts val="0"/>
              </a:spcAft>
              <a:buClr>
                <a:schemeClr val="dk1"/>
              </a:buClr>
              <a:buSzPts val="1100"/>
              <a:buFont typeface="Arial"/>
              <a:buNone/>
            </a:pPr>
            <a:endParaRPr/>
          </a:p>
        </p:txBody>
      </p:sp>
      <p:sp>
        <p:nvSpPr>
          <p:cNvPr id="470" name="Google Shape;470;p38"/>
          <p:cNvSpPr txBox="1">
            <a:spLocks noGrp="1"/>
          </p:cNvSpPr>
          <p:nvPr>
            <p:ph type="subTitle" idx="3"/>
          </p:nvPr>
        </p:nvSpPr>
        <p:spPr>
          <a:xfrm>
            <a:off x="5755795" y="1933148"/>
            <a:ext cx="2668200" cy="5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471" name="Google Shape;471;p38"/>
          <p:cNvSpPr txBox="1">
            <a:spLocks noGrp="1"/>
          </p:cNvSpPr>
          <p:nvPr>
            <p:ph type="title" idx="4"/>
          </p:nvPr>
        </p:nvSpPr>
        <p:spPr>
          <a:xfrm>
            <a:off x="1669076" y="2570283"/>
            <a:ext cx="26682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sp>
        <p:nvSpPr>
          <p:cNvPr id="472" name="Google Shape;472;p38"/>
          <p:cNvSpPr txBox="1">
            <a:spLocks noGrp="1"/>
          </p:cNvSpPr>
          <p:nvPr>
            <p:ph type="subTitle" idx="5"/>
          </p:nvPr>
        </p:nvSpPr>
        <p:spPr>
          <a:xfrm>
            <a:off x="1669075" y="2965775"/>
            <a:ext cx="2668200" cy="5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475" name="Google Shape;475;p38"/>
          <p:cNvSpPr txBox="1">
            <a:spLocks noGrp="1"/>
          </p:cNvSpPr>
          <p:nvPr>
            <p:ph type="title" idx="16"/>
          </p:nvPr>
        </p:nvSpPr>
        <p:spPr>
          <a:xfrm>
            <a:off x="1672501" y="3602863"/>
            <a:ext cx="26682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Diagnosis</a:t>
            </a:r>
            <a:endParaRPr/>
          </a:p>
          <a:p>
            <a:pPr marL="0" lvl="0" indent="0" algn="l" rtl="0">
              <a:spcBef>
                <a:spcPts val="0"/>
              </a:spcBef>
              <a:spcAft>
                <a:spcPts val="0"/>
              </a:spcAft>
              <a:buClr>
                <a:schemeClr val="dk1"/>
              </a:buClr>
              <a:buSzPts val="1100"/>
              <a:buFont typeface="Arial"/>
              <a:buNone/>
            </a:pPr>
            <a:endParaRPr/>
          </a:p>
        </p:txBody>
      </p:sp>
      <p:sp>
        <p:nvSpPr>
          <p:cNvPr id="476" name="Google Shape;476;p38"/>
          <p:cNvSpPr txBox="1">
            <a:spLocks noGrp="1"/>
          </p:cNvSpPr>
          <p:nvPr>
            <p:ph type="subTitle" idx="17"/>
          </p:nvPr>
        </p:nvSpPr>
        <p:spPr>
          <a:xfrm>
            <a:off x="1672500" y="3998354"/>
            <a:ext cx="2668200" cy="5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477" name="Google Shape;477;p38"/>
          <p:cNvSpPr txBox="1">
            <a:spLocks noGrp="1"/>
          </p:cNvSpPr>
          <p:nvPr>
            <p:ph type="title" idx="18"/>
          </p:nvPr>
        </p:nvSpPr>
        <p:spPr>
          <a:xfrm>
            <a:off x="720000" y="3817730"/>
            <a:ext cx="95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478" name="Google Shape;478;p38"/>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grpSp>
        <p:nvGrpSpPr>
          <p:cNvPr id="55" name="Grupo 54">
            <a:extLst>
              <a:ext uri="{FF2B5EF4-FFF2-40B4-BE49-F238E27FC236}">
                <a16:creationId xmlns:a16="http://schemas.microsoft.com/office/drawing/2014/main" id="{5D2EE32B-3BFB-41CB-A613-4F760DFD4D3F}"/>
              </a:ext>
            </a:extLst>
          </p:cNvPr>
          <p:cNvGrpSpPr/>
          <p:nvPr/>
        </p:nvGrpSpPr>
        <p:grpSpPr>
          <a:xfrm>
            <a:off x="7655615" y="0"/>
            <a:ext cx="1488385" cy="1423781"/>
            <a:chOff x="7655615" y="0"/>
            <a:chExt cx="1488385" cy="1423781"/>
          </a:xfrm>
        </p:grpSpPr>
        <p:sp>
          <p:nvSpPr>
            <p:cNvPr id="56" name="Rectangle 69">
              <a:extLst>
                <a:ext uri="{FF2B5EF4-FFF2-40B4-BE49-F238E27FC236}">
                  <a16:creationId xmlns:a16="http://schemas.microsoft.com/office/drawing/2014/main" id="{1F5DAC05-DE34-4B3B-84C5-BA3B33289626}"/>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Rectangle 70">
              <a:extLst>
                <a:ext uri="{FF2B5EF4-FFF2-40B4-BE49-F238E27FC236}">
                  <a16:creationId xmlns:a16="http://schemas.microsoft.com/office/drawing/2014/main" id="{F176E726-CEEC-40C2-924D-E67E560D609C}"/>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58" name="Grupo 57">
            <a:extLst>
              <a:ext uri="{FF2B5EF4-FFF2-40B4-BE49-F238E27FC236}">
                <a16:creationId xmlns:a16="http://schemas.microsoft.com/office/drawing/2014/main" id="{32BA89B8-4BC9-4E1C-8346-F913AA13F930}"/>
              </a:ext>
            </a:extLst>
          </p:cNvPr>
          <p:cNvGrpSpPr/>
          <p:nvPr/>
        </p:nvGrpSpPr>
        <p:grpSpPr>
          <a:xfrm flipH="1">
            <a:off x="21192" y="0"/>
            <a:ext cx="1519345" cy="1453397"/>
            <a:chOff x="7655615" y="0"/>
            <a:chExt cx="1488385" cy="1423781"/>
          </a:xfrm>
        </p:grpSpPr>
        <p:sp>
          <p:nvSpPr>
            <p:cNvPr id="59" name="Rectangle 69">
              <a:extLst>
                <a:ext uri="{FF2B5EF4-FFF2-40B4-BE49-F238E27FC236}">
                  <a16:creationId xmlns:a16="http://schemas.microsoft.com/office/drawing/2014/main" id="{75C0BCA7-1B54-473E-B2D8-D436CAF78C50}"/>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Rectangle 70">
              <a:extLst>
                <a:ext uri="{FF2B5EF4-FFF2-40B4-BE49-F238E27FC236}">
                  <a16:creationId xmlns:a16="http://schemas.microsoft.com/office/drawing/2014/main" id="{79505D91-24A6-41BE-90CE-3D8B4F572975}"/>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 name="Grupo 1">
            <a:extLst>
              <a:ext uri="{FF2B5EF4-FFF2-40B4-BE49-F238E27FC236}">
                <a16:creationId xmlns:a16="http://schemas.microsoft.com/office/drawing/2014/main" id="{A9F944C1-7E07-DFB5-3028-DF7BF83B771C}"/>
              </a:ext>
            </a:extLst>
          </p:cNvPr>
          <p:cNvGrpSpPr/>
          <p:nvPr/>
        </p:nvGrpSpPr>
        <p:grpSpPr>
          <a:xfrm>
            <a:off x="6022975" y="2847975"/>
            <a:ext cx="1863725" cy="1968500"/>
            <a:chOff x="6022975" y="2847975"/>
            <a:chExt cx="1863725" cy="1968500"/>
          </a:xfrm>
        </p:grpSpPr>
        <p:sp>
          <p:nvSpPr>
            <p:cNvPr id="12" name="Freeform 5">
              <a:extLst>
                <a:ext uri="{FF2B5EF4-FFF2-40B4-BE49-F238E27FC236}">
                  <a16:creationId xmlns:a16="http://schemas.microsoft.com/office/drawing/2014/main" id="{7A1C39E4-0397-4DE2-9FB7-21EBA3ECBA8F}"/>
                </a:ext>
              </a:extLst>
            </p:cNvPr>
            <p:cNvSpPr>
              <a:spLocks noEditPoints="1"/>
            </p:cNvSpPr>
            <p:nvPr/>
          </p:nvSpPr>
          <p:spPr bwMode="auto">
            <a:xfrm>
              <a:off x="6261100" y="3495675"/>
              <a:ext cx="1625600" cy="1320800"/>
            </a:xfrm>
            <a:custGeom>
              <a:avLst/>
              <a:gdLst>
                <a:gd name="T0" fmla="*/ 238 w 520"/>
                <a:gd name="T1" fmla="*/ 251 h 422"/>
                <a:gd name="T2" fmla="*/ 238 w 520"/>
                <a:gd name="T3" fmla="*/ 368 h 422"/>
                <a:gd name="T4" fmla="*/ 182 w 520"/>
                <a:gd name="T5" fmla="*/ 416 h 422"/>
                <a:gd name="T6" fmla="*/ 154 w 520"/>
                <a:gd name="T7" fmla="*/ 395 h 422"/>
                <a:gd name="T8" fmla="*/ 160 w 520"/>
                <a:gd name="T9" fmla="*/ 360 h 422"/>
                <a:gd name="T10" fmla="*/ 168 w 520"/>
                <a:gd name="T11" fmla="*/ 338 h 422"/>
                <a:gd name="T12" fmla="*/ 169 w 520"/>
                <a:gd name="T13" fmla="*/ 251 h 422"/>
                <a:gd name="T14" fmla="*/ 91 w 520"/>
                <a:gd name="T15" fmla="*/ 251 h 422"/>
                <a:gd name="T16" fmla="*/ 90 w 520"/>
                <a:gd name="T17" fmla="*/ 259 h 422"/>
                <a:gd name="T18" fmla="*/ 90 w 520"/>
                <a:gd name="T19" fmla="*/ 375 h 422"/>
                <a:gd name="T20" fmla="*/ 66 w 520"/>
                <a:gd name="T21" fmla="*/ 413 h 422"/>
                <a:gd name="T22" fmla="*/ 15 w 520"/>
                <a:gd name="T23" fmla="*/ 409 h 422"/>
                <a:gd name="T24" fmla="*/ 11 w 520"/>
                <a:gd name="T25" fmla="*/ 360 h 422"/>
                <a:gd name="T26" fmla="*/ 20 w 520"/>
                <a:gd name="T27" fmla="*/ 336 h 422"/>
                <a:gd name="T28" fmla="*/ 21 w 520"/>
                <a:gd name="T29" fmla="*/ 106 h 422"/>
                <a:gd name="T30" fmla="*/ 131 w 520"/>
                <a:gd name="T31" fmla="*/ 162 h 422"/>
                <a:gd name="T32" fmla="*/ 239 w 520"/>
                <a:gd name="T33" fmla="*/ 100 h 422"/>
                <a:gd name="T34" fmla="*/ 239 w 520"/>
                <a:gd name="T35" fmla="*/ 149 h 422"/>
                <a:gd name="T36" fmla="*/ 339 w 520"/>
                <a:gd name="T37" fmla="*/ 98 h 422"/>
                <a:gd name="T38" fmla="*/ 360 w 520"/>
                <a:gd name="T39" fmla="*/ 84 h 422"/>
                <a:gd name="T40" fmla="*/ 416 w 520"/>
                <a:gd name="T41" fmla="*/ 83 h 422"/>
                <a:gd name="T42" fmla="*/ 469 w 520"/>
                <a:gd name="T43" fmla="*/ 31 h 422"/>
                <a:gd name="T44" fmla="*/ 498 w 520"/>
                <a:gd name="T45" fmla="*/ 3 h 422"/>
                <a:gd name="T46" fmla="*/ 518 w 520"/>
                <a:gd name="T47" fmla="*/ 38 h 422"/>
                <a:gd name="T48" fmla="*/ 467 w 520"/>
                <a:gd name="T49" fmla="*/ 119 h 422"/>
                <a:gd name="T50" fmla="*/ 471 w 520"/>
                <a:gd name="T51" fmla="*/ 184 h 422"/>
                <a:gd name="T52" fmla="*/ 472 w 520"/>
                <a:gd name="T53" fmla="*/ 368 h 422"/>
                <a:gd name="T54" fmla="*/ 415 w 520"/>
                <a:gd name="T55" fmla="*/ 417 h 422"/>
                <a:gd name="T56" fmla="*/ 392 w 520"/>
                <a:gd name="T57" fmla="*/ 361 h 422"/>
                <a:gd name="T58" fmla="*/ 401 w 520"/>
                <a:gd name="T59" fmla="*/ 337 h 422"/>
                <a:gd name="T60" fmla="*/ 401 w 520"/>
                <a:gd name="T61" fmla="*/ 250 h 422"/>
                <a:gd name="T62" fmla="*/ 357 w 520"/>
                <a:gd name="T63" fmla="*/ 250 h 422"/>
                <a:gd name="T64" fmla="*/ 357 w 520"/>
                <a:gd name="T65" fmla="*/ 321 h 422"/>
                <a:gd name="T66" fmla="*/ 356 w 520"/>
                <a:gd name="T67" fmla="*/ 377 h 422"/>
                <a:gd name="T68" fmla="*/ 332 w 520"/>
                <a:gd name="T69" fmla="*/ 413 h 422"/>
                <a:gd name="T70" fmla="*/ 281 w 520"/>
                <a:gd name="T71" fmla="*/ 409 h 422"/>
                <a:gd name="T72" fmla="*/ 276 w 520"/>
                <a:gd name="T73" fmla="*/ 362 h 422"/>
                <a:gd name="T74" fmla="*/ 286 w 520"/>
                <a:gd name="T75" fmla="*/ 336 h 422"/>
                <a:gd name="T76" fmla="*/ 286 w 520"/>
                <a:gd name="T77" fmla="*/ 251 h 422"/>
                <a:gd name="T78" fmla="*/ 238 w 520"/>
                <a:gd name="T79" fmla="*/ 251 h 422"/>
                <a:gd name="T80" fmla="*/ 153 w 520"/>
                <a:gd name="T81" fmla="*/ 183 h 422"/>
                <a:gd name="T82" fmla="*/ 129 w 520"/>
                <a:gd name="T83" fmla="*/ 166 h 422"/>
                <a:gd name="T84" fmla="*/ 109 w 520"/>
                <a:gd name="T85" fmla="*/ 183 h 422"/>
                <a:gd name="T86" fmla="*/ 129 w 520"/>
                <a:gd name="T87" fmla="*/ 200 h 422"/>
                <a:gd name="T88" fmla="*/ 153 w 520"/>
                <a:gd name="T89" fmla="*/ 18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0" h="422">
                  <a:moveTo>
                    <a:pt x="238" y="251"/>
                  </a:moveTo>
                  <a:cubicBezTo>
                    <a:pt x="238" y="291"/>
                    <a:pt x="236" y="330"/>
                    <a:pt x="238" y="368"/>
                  </a:cubicBezTo>
                  <a:cubicBezTo>
                    <a:pt x="239" y="400"/>
                    <a:pt x="222" y="422"/>
                    <a:pt x="182" y="416"/>
                  </a:cubicBezTo>
                  <a:cubicBezTo>
                    <a:pt x="171" y="415"/>
                    <a:pt x="158" y="405"/>
                    <a:pt x="154" y="395"/>
                  </a:cubicBezTo>
                  <a:cubicBezTo>
                    <a:pt x="150" y="386"/>
                    <a:pt x="157" y="372"/>
                    <a:pt x="160" y="360"/>
                  </a:cubicBezTo>
                  <a:cubicBezTo>
                    <a:pt x="162" y="353"/>
                    <a:pt x="168" y="345"/>
                    <a:pt x="168" y="338"/>
                  </a:cubicBezTo>
                  <a:cubicBezTo>
                    <a:pt x="169" y="308"/>
                    <a:pt x="169" y="278"/>
                    <a:pt x="169" y="251"/>
                  </a:cubicBezTo>
                  <a:cubicBezTo>
                    <a:pt x="143" y="251"/>
                    <a:pt x="118" y="251"/>
                    <a:pt x="91" y="251"/>
                  </a:cubicBezTo>
                  <a:cubicBezTo>
                    <a:pt x="91" y="251"/>
                    <a:pt x="90" y="255"/>
                    <a:pt x="90" y="259"/>
                  </a:cubicBezTo>
                  <a:cubicBezTo>
                    <a:pt x="90" y="298"/>
                    <a:pt x="90" y="336"/>
                    <a:pt x="90" y="375"/>
                  </a:cubicBezTo>
                  <a:cubicBezTo>
                    <a:pt x="90" y="392"/>
                    <a:pt x="83" y="406"/>
                    <a:pt x="66" y="413"/>
                  </a:cubicBezTo>
                  <a:cubicBezTo>
                    <a:pt x="49" y="420"/>
                    <a:pt x="31" y="421"/>
                    <a:pt x="15" y="409"/>
                  </a:cubicBezTo>
                  <a:cubicBezTo>
                    <a:pt x="1" y="399"/>
                    <a:pt x="0" y="376"/>
                    <a:pt x="11" y="360"/>
                  </a:cubicBezTo>
                  <a:cubicBezTo>
                    <a:pt x="16" y="353"/>
                    <a:pt x="20" y="344"/>
                    <a:pt x="20" y="336"/>
                  </a:cubicBezTo>
                  <a:cubicBezTo>
                    <a:pt x="21" y="261"/>
                    <a:pt x="21" y="186"/>
                    <a:pt x="21" y="106"/>
                  </a:cubicBezTo>
                  <a:cubicBezTo>
                    <a:pt x="52" y="141"/>
                    <a:pt x="85" y="164"/>
                    <a:pt x="131" y="162"/>
                  </a:cubicBezTo>
                  <a:cubicBezTo>
                    <a:pt x="175" y="160"/>
                    <a:pt x="209" y="139"/>
                    <a:pt x="239" y="100"/>
                  </a:cubicBezTo>
                  <a:cubicBezTo>
                    <a:pt x="239" y="120"/>
                    <a:pt x="239" y="135"/>
                    <a:pt x="239" y="149"/>
                  </a:cubicBezTo>
                  <a:cubicBezTo>
                    <a:pt x="282" y="157"/>
                    <a:pt x="322" y="137"/>
                    <a:pt x="339" y="98"/>
                  </a:cubicBezTo>
                  <a:cubicBezTo>
                    <a:pt x="344" y="87"/>
                    <a:pt x="349" y="84"/>
                    <a:pt x="360" y="84"/>
                  </a:cubicBezTo>
                  <a:cubicBezTo>
                    <a:pt x="379" y="84"/>
                    <a:pt x="397" y="84"/>
                    <a:pt x="416" y="83"/>
                  </a:cubicBezTo>
                  <a:cubicBezTo>
                    <a:pt x="447" y="81"/>
                    <a:pt x="465" y="63"/>
                    <a:pt x="469" y="31"/>
                  </a:cubicBezTo>
                  <a:cubicBezTo>
                    <a:pt x="472" y="11"/>
                    <a:pt x="483" y="0"/>
                    <a:pt x="498" y="3"/>
                  </a:cubicBezTo>
                  <a:cubicBezTo>
                    <a:pt x="513" y="5"/>
                    <a:pt x="520" y="18"/>
                    <a:pt x="518" y="38"/>
                  </a:cubicBezTo>
                  <a:cubicBezTo>
                    <a:pt x="513" y="74"/>
                    <a:pt x="503" y="89"/>
                    <a:pt x="467" y="119"/>
                  </a:cubicBezTo>
                  <a:cubicBezTo>
                    <a:pt x="469" y="142"/>
                    <a:pt x="471" y="163"/>
                    <a:pt x="471" y="184"/>
                  </a:cubicBezTo>
                  <a:cubicBezTo>
                    <a:pt x="472" y="245"/>
                    <a:pt x="472" y="306"/>
                    <a:pt x="472" y="368"/>
                  </a:cubicBezTo>
                  <a:cubicBezTo>
                    <a:pt x="472" y="403"/>
                    <a:pt x="450" y="422"/>
                    <a:pt x="415" y="417"/>
                  </a:cubicBezTo>
                  <a:cubicBezTo>
                    <a:pt x="387" y="413"/>
                    <a:pt x="376" y="385"/>
                    <a:pt x="392" y="361"/>
                  </a:cubicBezTo>
                  <a:cubicBezTo>
                    <a:pt x="397" y="355"/>
                    <a:pt x="400" y="345"/>
                    <a:pt x="401" y="337"/>
                  </a:cubicBezTo>
                  <a:cubicBezTo>
                    <a:pt x="402" y="309"/>
                    <a:pt x="401" y="280"/>
                    <a:pt x="401" y="250"/>
                  </a:cubicBezTo>
                  <a:cubicBezTo>
                    <a:pt x="386" y="250"/>
                    <a:pt x="373" y="250"/>
                    <a:pt x="357" y="250"/>
                  </a:cubicBezTo>
                  <a:cubicBezTo>
                    <a:pt x="357" y="274"/>
                    <a:pt x="357" y="297"/>
                    <a:pt x="357" y="321"/>
                  </a:cubicBezTo>
                  <a:cubicBezTo>
                    <a:pt x="357" y="340"/>
                    <a:pt x="357" y="358"/>
                    <a:pt x="356" y="377"/>
                  </a:cubicBezTo>
                  <a:cubicBezTo>
                    <a:pt x="356" y="394"/>
                    <a:pt x="348" y="407"/>
                    <a:pt x="332" y="413"/>
                  </a:cubicBezTo>
                  <a:cubicBezTo>
                    <a:pt x="315" y="420"/>
                    <a:pt x="297" y="421"/>
                    <a:pt x="281" y="409"/>
                  </a:cubicBezTo>
                  <a:cubicBezTo>
                    <a:pt x="266" y="398"/>
                    <a:pt x="266" y="379"/>
                    <a:pt x="276" y="362"/>
                  </a:cubicBezTo>
                  <a:cubicBezTo>
                    <a:pt x="281" y="355"/>
                    <a:pt x="285" y="345"/>
                    <a:pt x="286" y="336"/>
                  </a:cubicBezTo>
                  <a:cubicBezTo>
                    <a:pt x="287" y="308"/>
                    <a:pt x="286" y="280"/>
                    <a:pt x="286" y="251"/>
                  </a:cubicBezTo>
                  <a:cubicBezTo>
                    <a:pt x="270" y="251"/>
                    <a:pt x="255" y="251"/>
                    <a:pt x="238" y="251"/>
                  </a:cubicBezTo>
                  <a:close/>
                  <a:moveTo>
                    <a:pt x="153" y="183"/>
                  </a:moveTo>
                  <a:cubicBezTo>
                    <a:pt x="142" y="175"/>
                    <a:pt x="134" y="165"/>
                    <a:pt x="129" y="166"/>
                  </a:cubicBezTo>
                  <a:cubicBezTo>
                    <a:pt x="122" y="167"/>
                    <a:pt x="116" y="177"/>
                    <a:pt x="109" y="183"/>
                  </a:cubicBezTo>
                  <a:cubicBezTo>
                    <a:pt x="115" y="189"/>
                    <a:pt x="121" y="199"/>
                    <a:pt x="129" y="200"/>
                  </a:cubicBezTo>
                  <a:cubicBezTo>
                    <a:pt x="134" y="201"/>
                    <a:pt x="142" y="192"/>
                    <a:pt x="153" y="1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6">
              <a:extLst>
                <a:ext uri="{FF2B5EF4-FFF2-40B4-BE49-F238E27FC236}">
                  <a16:creationId xmlns:a16="http://schemas.microsoft.com/office/drawing/2014/main" id="{EF4BEC43-C434-44B8-BCC4-54A70C5B9DDE}"/>
                </a:ext>
              </a:extLst>
            </p:cNvPr>
            <p:cNvSpPr>
              <a:spLocks noEditPoints="1"/>
            </p:cNvSpPr>
            <p:nvPr/>
          </p:nvSpPr>
          <p:spPr bwMode="auto">
            <a:xfrm>
              <a:off x="6022975" y="2847975"/>
              <a:ext cx="1276350" cy="1114425"/>
            </a:xfrm>
            <a:custGeom>
              <a:avLst/>
              <a:gdLst>
                <a:gd name="T0" fmla="*/ 332 w 408"/>
                <a:gd name="T1" fmla="*/ 340 h 356"/>
                <a:gd name="T2" fmla="*/ 332 w 408"/>
                <a:gd name="T3" fmla="*/ 253 h 356"/>
                <a:gd name="T4" fmla="*/ 180 w 408"/>
                <a:gd name="T5" fmla="*/ 343 h 356"/>
                <a:gd name="T6" fmla="*/ 76 w 408"/>
                <a:gd name="T7" fmla="*/ 254 h 356"/>
                <a:gd name="T8" fmla="*/ 76 w 408"/>
                <a:gd name="T9" fmla="*/ 338 h 356"/>
                <a:gd name="T10" fmla="*/ 1 w 408"/>
                <a:gd name="T11" fmla="*/ 275 h 356"/>
                <a:gd name="T12" fmla="*/ 1 w 408"/>
                <a:gd name="T13" fmla="*/ 163 h 356"/>
                <a:gd name="T14" fmla="*/ 65 w 408"/>
                <a:gd name="T15" fmla="*/ 98 h 356"/>
                <a:gd name="T16" fmla="*/ 83 w 408"/>
                <a:gd name="T17" fmla="*/ 83 h 356"/>
                <a:gd name="T18" fmla="*/ 204 w 408"/>
                <a:gd name="T19" fmla="*/ 0 h 356"/>
                <a:gd name="T20" fmla="*/ 325 w 408"/>
                <a:gd name="T21" fmla="*/ 85 h 356"/>
                <a:gd name="T22" fmla="*/ 342 w 408"/>
                <a:gd name="T23" fmla="*/ 97 h 356"/>
                <a:gd name="T24" fmla="*/ 408 w 408"/>
                <a:gd name="T25" fmla="*/ 175 h 356"/>
                <a:gd name="T26" fmla="*/ 408 w 408"/>
                <a:gd name="T27" fmla="*/ 265 h 356"/>
                <a:gd name="T28" fmla="*/ 332 w 408"/>
                <a:gd name="T29" fmla="*/ 340 h 356"/>
                <a:gd name="T30" fmla="*/ 212 w 408"/>
                <a:gd name="T31" fmla="*/ 322 h 356"/>
                <a:gd name="T32" fmla="*/ 230 w 408"/>
                <a:gd name="T33" fmla="*/ 256 h 356"/>
                <a:gd name="T34" fmla="*/ 227 w 408"/>
                <a:gd name="T35" fmla="*/ 204 h 356"/>
                <a:gd name="T36" fmla="*/ 176 w 408"/>
                <a:gd name="T37" fmla="*/ 208 h 356"/>
                <a:gd name="T38" fmla="*/ 182 w 408"/>
                <a:gd name="T39" fmla="*/ 261 h 356"/>
                <a:gd name="T40" fmla="*/ 196 w 408"/>
                <a:gd name="T41" fmla="*/ 277 h 356"/>
                <a:gd name="T42" fmla="*/ 197 w 408"/>
                <a:gd name="T43" fmla="*/ 321 h 356"/>
                <a:gd name="T44" fmla="*/ 146 w 408"/>
                <a:gd name="T45" fmla="*/ 310 h 356"/>
                <a:gd name="T46" fmla="*/ 258 w 408"/>
                <a:gd name="T47" fmla="*/ 319 h 356"/>
                <a:gd name="T48" fmla="*/ 260 w 408"/>
                <a:gd name="T49" fmla="*/ 308 h 356"/>
                <a:gd name="T50" fmla="*/ 212 w 408"/>
                <a:gd name="T51" fmla="*/ 322 h 356"/>
                <a:gd name="T52" fmla="*/ 129 w 408"/>
                <a:gd name="T53" fmla="*/ 148 h 356"/>
                <a:gd name="T54" fmla="*/ 110 w 408"/>
                <a:gd name="T55" fmla="*/ 172 h 356"/>
                <a:gd name="T56" fmla="*/ 128 w 408"/>
                <a:gd name="T57" fmla="*/ 192 h 356"/>
                <a:gd name="T58" fmla="*/ 144 w 408"/>
                <a:gd name="T59" fmla="*/ 174 h 356"/>
                <a:gd name="T60" fmla="*/ 129 w 408"/>
                <a:gd name="T61" fmla="*/ 148 h 356"/>
                <a:gd name="T62" fmla="*/ 305 w 408"/>
                <a:gd name="T63" fmla="*/ 173 h 356"/>
                <a:gd name="T64" fmla="*/ 280 w 408"/>
                <a:gd name="T65" fmla="*/ 157 h 356"/>
                <a:gd name="T66" fmla="*/ 261 w 408"/>
                <a:gd name="T67" fmla="*/ 173 h 356"/>
                <a:gd name="T68" fmla="*/ 281 w 408"/>
                <a:gd name="T69" fmla="*/ 191 h 356"/>
                <a:gd name="T70" fmla="*/ 305 w 408"/>
                <a:gd name="T71" fmla="*/ 1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56">
                  <a:moveTo>
                    <a:pt x="332" y="340"/>
                  </a:moveTo>
                  <a:cubicBezTo>
                    <a:pt x="332" y="310"/>
                    <a:pt x="332" y="281"/>
                    <a:pt x="332" y="253"/>
                  </a:cubicBezTo>
                  <a:cubicBezTo>
                    <a:pt x="303" y="319"/>
                    <a:pt x="254" y="356"/>
                    <a:pt x="180" y="343"/>
                  </a:cubicBezTo>
                  <a:cubicBezTo>
                    <a:pt x="130" y="335"/>
                    <a:pt x="96" y="303"/>
                    <a:pt x="76" y="254"/>
                  </a:cubicBezTo>
                  <a:cubicBezTo>
                    <a:pt x="76" y="282"/>
                    <a:pt x="76" y="310"/>
                    <a:pt x="76" y="338"/>
                  </a:cubicBezTo>
                  <a:cubicBezTo>
                    <a:pt x="37" y="342"/>
                    <a:pt x="2" y="313"/>
                    <a:pt x="1" y="275"/>
                  </a:cubicBezTo>
                  <a:cubicBezTo>
                    <a:pt x="0" y="238"/>
                    <a:pt x="0" y="201"/>
                    <a:pt x="1" y="163"/>
                  </a:cubicBezTo>
                  <a:cubicBezTo>
                    <a:pt x="2" y="130"/>
                    <a:pt x="30" y="103"/>
                    <a:pt x="65" y="98"/>
                  </a:cubicBezTo>
                  <a:cubicBezTo>
                    <a:pt x="75" y="96"/>
                    <a:pt x="79" y="93"/>
                    <a:pt x="83" y="83"/>
                  </a:cubicBezTo>
                  <a:cubicBezTo>
                    <a:pt x="105" y="29"/>
                    <a:pt x="148" y="0"/>
                    <a:pt x="204" y="0"/>
                  </a:cubicBezTo>
                  <a:cubicBezTo>
                    <a:pt x="260" y="0"/>
                    <a:pt x="302" y="30"/>
                    <a:pt x="325" y="85"/>
                  </a:cubicBezTo>
                  <a:cubicBezTo>
                    <a:pt x="328" y="90"/>
                    <a:pt x="335" y="96"/>
                    <a:pt x="342" y="97"/>
                  </a:cubicBezTo>
                  <a:cubicBezTo>
                    <a:pt x="382" y="105"/>
                    <a:pt x="407" y="134"/>
                    <a:pt x="408" y="175"/>
                  </a:cubicBezTo>
                  <a:cubicBezTo>
                    <a:pt x="408" y="205"/>
                    <a:pt x="408" y="235"/>
                    <a:pt x="408" y="265"/>
                  </a:cubicBezTo>
                  <a:cubicBezTo>
                    <a:pt x="407" y="309"/>
                    <a:pt x="376" y="340"/>
                    <a:pt x="332" y="340"/>
                  </a:cubicBezTo>
                  <a:close/>
                  <a:moveTo>
                    <a:pt x="212" y="322"/>
                  </a:moveTo>
                  <a:cubicBezTo>
                    <a:pt x="209" y="295"/>
                    <a:pt x="203" y="272"/>
                    <a:pt x="230" y="256"/>
                  </a:cubicBezTo>
                  <a:cubicBezTo>
                    <a:pt x="248" y="246"/>
                    <a:pt x="244" y="220"/>
                    <a:pt x="227" y="204"/>
                  </a:cubicBezTo>
                  <a:cubicBezTo>
                    <a:pt x="213" y="191"/>
                    <a:pt x="189" y="193"/>
                    <a:pt x="176" y="208"/>
                  </a:cubicBezTo>
                  <a:cubicBezTo>
                    <a:pt x="162" y="224"/>
                    <a:pt x="165" y="248"/>
                    <a:pt x="182" y="261"/>
                  </a:cubicBezTo>
                  <a:cubicBezTo>
                    <a:pt x="187" y="265"/>
                    <a:pt x="195" y="271"/>
                    <a:pt x="196" y="277"/>
                  </a:cubicBezTo>
                  <a:cubicBezTo>
                    <a:pt x="198" y="291"/>
                    <a:pt x="197" y="305"/>
                    <a:pt x="197" y="321"/>
                  </a:cubicBezTo>
                  <a:cubicBezTo>
                    <a:pt x="177" y="317"/>
                    <a:pt x="162" y="313"/>
                    <a:pt x="146" y="310"/>
                  </a:cubicBezTo>
                  <a:cubicBezTo>
                    <a:pt x="171" y="340"/>
                    <a:pt x="235" y="342"/>
                    <a:pt x="258" y="319"/>
                  </a:cubicBezTo>
                  <a:cubicBezTo>
                    <a:pt x="260" y="317"/>
                    <a:pt x="259" y="312"/>
                    <a:pt x="260" y="308"/>
                  </a:cubicBezTo>
                  <a:cubicBezTo>
                    <a:pt x="243" y="313"/>
                    <a:pt x="229" y="317"/>
                    <a:pt x="212" y="322"/>
                  </a:cubicBezTo>
                  <a:close/>
                  <a:moveTo>
                    <a:pt x="129" y="148"/>
                  </a:moveTo>
                  <a:cubicBezTo>
                    <a:pt x="120" y="160"/>
                    <a:pt x="109" y="167"/>
                    <a:pt x="110" y="172"/>
                  </a:cubicBezTo>
                  <a:cubicBezTo>
                    <a:pt x="112" y="180"/>
                    <a:pt x="122" y="185"/>
                    <a:pt x="128" y="192"/>
                  </a:cubicBezTo>
                  <a:cubicBezTo>
                    <a:pt x="133" y="186"/>
                    <a:pt x="143" y="180"/>
                    <a:pt x="144" y="174"/>
                  </a:cubicBezTo>
                  <a:cubicBezTo>
                    <a:pt x="145" y="168"/>
                    <a:pt x="136" y="160"/>
                    <a:pt x="129" y="148"/>
                  </a:cubicBezTo>
                  <a:close/>
                  <a:moveTo>
                    <a:pt x="305" y="173"/>
                  </a:moveTo>
                  <a:cubicBezTo>
                    <a:pt x="293" y="165"/>
                    <a:pt x="286" y="156"/>
                    <a:pt x="280" y="157"/>
                  </a:cubicBezTo>
                  <a:cubicBezTo>
                    <a:pt x="273" y="158"/>
                    <a:pt x="267" y="167"/>
                    <a:pt x="261" y="173"/>
                  </a:cubicBezTo>
                  <a:cubicBezTo>
                    <a:pt x="268" y="179"/>
                    <a:pt x="273" y="189"/>
                    <a:pt x="281" y="191"/>
                  </a:cubicBezTo>
                  <a:cubicBezTo>
                    <a:pt x="286" y="192"/>
                    <a:pt x="294" y="182"/>
                    <a:pt x="305" y="17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52"/>
          <p:cNvSpPr txBox="1">
            <a:spLocks noGrp="1"/>
          </p:cNvSpPr>
          <p:nvPr>
            <p:ph type="subTitle" idx="14"/>
          </p:nvPr>
        </p:nvSpPr>
        <p:spPr>
          <a:xfrm>
            <a:off x="3482875" y="3306108"/>
            <a:ext cx="23286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Saturn</a:t>
            </a:r>
            <a:endParaRPr/>
          </a:p>
        </p:txBody>
      </p:sp>
      <p:sp>
        <p:nvSpPr>
          <p:cNvPr id="941" name="Google Shape;941;p52"/>
          <p:cNvSpPr txBox="1">
            <a:spLocks noGrp="1"/>
          </p:cNvSpPr>
          <p:nvPr>
            <p:ph type="subTitle" idx="7"/>
          </p:nvPr>
        </p:nvSpPr>
        <p:spPr>
          <a:xfrm>
            <a:off x="971200" y="1522102"/>
            <a:ext cx="21783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a:t>
            </a:r>
            <a:endParaRPr/>
          </a:p>
        </p:txBody>
      </p:sp>
      <p:sp>
        <p:nvSpPr>
          <p:cNvPr id="942" name="Google Shape;942;p52"/>
          <p:cNvSpPr txBox="1">
            <a:spLocks noGrp="1"/>
          </p:cNvSpPr>
          <p:nvPr>
            <p:ph type="subTitle" idx="8"/>
          </p:nvPr>
        </p:nvSpPr>
        <p:spPr>
          <a:xfrm>
            <a:off x="3482875" y="1522102"/>
            <a:ext cx="21783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a:t>
            </a:r>
            <a:endParaRPr/>
          </a:p>
        </p:txBody>
      </p:sp>
      <p:sp>
        <p:nvSpPr>
          <p:cNvPr id="943" name="Google Shape;943;p52"/>
          <p:cNvSpPr txBox="1">
            <a:spLocks noGrp="1"/>
          </p:cNvSpPr>
          <p:nvPr>
            <p:ph type="subTitle" idx="9"/>
          </p:nvPr>
        </p:nvSpPr>
        <p:spPr>
          <a:xfrm>
            <a:off x="5994550" y="1522102"/>
            <a:ext cx="21783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Mars</a:t>
            </a:r>
            <a:endParaRPr/>
          </a:p>
        </p:txBody>
      </p:sp>
      <p:sp>
        <p:nvSpPr>
          <p:cNvPr id="944" name="Google Shape;944;p52"/>
          <p:cNvSpPr txBox="1">
            <a:spLocks noGrp="1"/>
          </p:cNvSpPr>
          <p:nvPr>
            <p:ph type="subTitle" idx="13"/>
          </p:nvPr>
        </p:nvSpPr>
        <p:spPr>
          <a:xfrm>
            <a:off x="971200" y="3306113"/>
            <a:ext cx="21783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Jupiter</a:t>
            </a:r>
            <a:endParaRPr/>
          </a:p>
        </p:txBody>
      </p:sp>
      <p:sp>
        <p:nvSpPr>
          <p:cNvPr id="945" name="Google Shape;945;p52"/>
          <p:cNvSpPr txBox="1">
            <a:spLocks noGrp="1"/>
          </p:cNvSpPr>
          <p:nvPr>
            <p:ph type="subTitle" idx="15"/>
          </p:nvPr>
        </p:nvSpPr>
        <p:spPr>
          <a:xfrm>
            <a:off x="5994550" y="3306113"/>
            <a:ext cx="2178300" cy="4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Neptune</a:t>
            </a:r>
            <a:endParaRPr/>
          </a:p>
        </p:txBody>
      </p:sp>
      <p:sp>
        <p:nvSpPr>
          <p:cNvPr id="946" name="Google Shape;946;p52"/>
          <p:cNvSpPr txBox="1">
            <a:spLocks noGrp="1"/>
          </p:cNvSpPr>
          <p:nvPr>
            <p:ph type="subTitle" idx="5"/>
          </p:nvPr>
        </p:nvSpPr>
        <p:spPr>
          <a:xfrm>
            <a:off x="5994522" y="2034319"/>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very cold</a:t>
            </a:r>
            <a:endParaRPr/>
          </a:p>
        </p:txBody>
      </p:sp>
      <p:sp>
        <p:nvSpPr>
          <p:cNvPr id="947" name="Google Shape;947;p52"/>
          <p:cNvSpPr txBox="1">
            <a:spLocks noGrp="1"/>
          </p:cNvSpPr>
          <p:nvPr>
            <p:ph type="subTitle" idx="6"/>
          </p:nvPr>
        </p:nvSpPr>
        <p:spPr>
          <a:xfrm>
            <a:off x="5994522" y="3818330"/>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farthest planet from the Sun</a:t>
            </a:r>
            <a:endParaRPr/>
          </a:p>
        </p:txBody>
      </p:sp>
      <p:sp>
        <p:nvSpPr>
          <p:cNvPr id="948" name="Google Shape;948;p52"/>
          <p:cNvSpPr txBox="1">
            <a:spLocks noGrp="1"/>
          </p:cNvSpPr>
          <p:nvPr>
            <p:ph type="title"/>
          </p:nvPr>
        </p:nvSpPr>
        <p:spPr>
          <a:xfrm>
            <a:off x="720000" y="4464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Diagnosis</a:t>
            </a:r>
            <a:endParaRPr/>
          </a:p>
        </p:txBody>
      </p:sp>
      <p:sp>
        <p:nvSpPr>
          <p:cNvPr id="949" name="Google Shape;949;p52"/>
          <p:cNvSpPr txBox="1">
            <a:spLocks noGrp="1"/>
          </p:cNvSpPr>
          <p:nvPr>
            <p:ph type="subTitle" idx="1"/>
          </p:nvPr>
        </p:nvSpPr>
        <p:spPr>
          <a:xfrm>
            <a:off x="971200" y="2034319"/>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a:t>
            </a:r>
            <a:endParaRPr/>
          </a:p>
        </p:txBody>
      </p:sp>
      <p:sp>
        <p:nvSpPr>
          <p:cNvPr id="950" name="Google Shape;950;p52"/>
          <p:cNvSpPr txBox="1">
            <a:spLocks noGrp="1"/>
          </p:cNvSpPr>
          <p:nvPr>
            <p:ph type="subTitle" idx="2"/>
          </p:nvPr>
        </p:nvSpPr>
        <p:spPr>
          <a:xfrm>
            <a:off x="3482875" y="2034319"/>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951" name="Google Shape;951;p52"/>
          <p:cNvSpPr txBox="1">
            <a:spLocks noGrp="1"/>
          </p:cNvSpPr>
          <p:nvPr>
            <p:ph type="subTitle" idx="3"/>
          </p:nvPr>
        </p:nvSpPr>
        <p:spPr>
          <a:xfrm>
            <a:off x="971200" y="3818330"/>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952" name="Google Shape;952;p52"/>
          <p:cNvSpPr txBox="1">
            <a:spLocks noGrp="1"/>
          </p:cNvSpPr>
          <p:nvPr>
            <p:ph type="subTitle" idx="4"/>
          </p:nvPr>
        </p:nvSpPr>
        <p:spPr>
          <a:xfrm>
            <a:off x="3482875" y="3818330"/>
            <a:ext cx="2178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composed of hydrogen and helium</a:t>
            </a:r>
            <a:endParaRPr/>
          </a:p>
        </p:txBody>
      </p:sp>
      <p:grpSp>
        <p:nvGrpSpPr>
          <p:cNvPr id="953" name="Google Shape;953;p52"/>
          <p:cNvGrpSpPr/>
          <p:nvPr/>
        </p:nvGrpSpPr>
        <p:grpSpPr>
          <a:xfrm>
            <a:off x="-21193" y="1435437"/>
            <a:ext cx="9165218" cy="1583453"/>
            <a:chOff x="-14293" y="823863"/>
            <a:chExt cx="9165218" cy="3972537"/>
          </a:xfrm>
        </p:grpSpPr>
        <p:cxnSp>
          <p:nvCxnSpPr>
            <p:cNvPr id="954" name="Google Shape;954;p52"/>
            <p:cNvCxnSpPr/>
            <p:nvPr/>
          </p:nvCxnSpPr>
          <p:spPr>
            <a:xfrm>
              <a:off x="6925" y="4796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955" name="Google Shape;955;p52"/>
            <p:cNvCxnSpPr/>
            <p:nvPr/>
          </p:nvCxnSpPr>
          <p:spPr>
            <a:xfrm>
              <a:off x="-14293" y="823863"/>
              <a:ext cx="9144000" cy="0"/>
            </a:xfrm>
            <a:prstGeom prst="straightConnector1">
              <a:avLst/>
            </a:prstGeom>
            <a:noFill/>
            <a:ln w="9525" cap="flat" cmpd="sng">
              <a:solidFill>
                <a:srgbClr val="CC0000"/>
              </a:solidFill>
              <a:prstDash val="solid"/>
              <a:round/>
              <a:headEnd type="none" w="med" len="med"/>
              <a:tailEnd type="none" w="med" len="med"/>
            </a:ln>
          </p:spPr>
        </p:cxnSp>
      </p:grpSp>
      <p:grpSp>
        <p:nvGrpSpPr>
          <p:cNvPr id="18" name="Grupo 17">
            <a:extLst>
              <a:ext uri="{FF2B5EF4-FFF2-40B4-BE49-F238E27FC236}">
                <a16:creationId xmlns:a16="http://schemas.microsoft.com/office/drawing/2014/main" id="{7E2E578B-91BB-40E7-8F59-A4AB139B3F67}"/>
              </a:ext>
            </a:extLst>
          </p:cNvPr>
          <p:cNvGrpSpPr/>
          <p:nvPr/>
        </p:nvGrpSpPr>
        <p:grpSpPr>
          <a:xfrm>
            <a:off x="7655615" y="0"/>
            <a:ext cx="1488385" cy="1423781"/>
            <a:chOff x="7655615" y="0"/>
            <a:chExt cx="1488385" cy="1423781"/>
          </a:xfrm>
        </p:grpSpPr>
        <p:sp>
          <p:nvSpPr>
            <p:cNvPr id="19" name="Rectangle 69">
              <a:extLst>
                <a:ext uri="{FF2B5EF4-FFF2-40B4-BE49-F238E27FC236}">
                  <a16:creationId xmlns:a16="http://schemas.microsoft.com/office/drawing/2014/main" id="{94E031BA-2D0B-4E21-9CF3-1B46114F3D1C}"/>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70">
              <a:extLst>
                <a:ext uri="{FF2B5EF4-FFF2-40B4-BE49-F238E27FC236}">
                  <a16:creationId xmlns:a16="http://schemas.microsoft.com/office/drawing/2014/main" id="{5E5B13D1-CC25-43BE-8518-0F724F1B57AC}"/>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21" name="Grupo 20">
            <a:extLst>
              <a:ext uri="{FF2B5EF4-FFF2-40B4-BE49-F238E27FC236}">
                <a16:creationId xmlns:a16="http://schemas.microsoft.com/office/drawing/2014/main" id="{A9DF9874-8FF1-47DF-BC62-72F9D191AA5B}"/>
              </a:ext>
            </a:extLst>
          </p:cNvPr>
          <p:cNvGrpSpPr/>
          <p:nvPr/>
        </p:nvGrpSpPr>
        <p:grpSpPr>
          <a:xfrm flipH="1">
            <a:off x="21192" y="0"/>
            <a:ext cx="1519345" cy="1453397"/>
            <a:chOff x="7655615" y="0"/>
            <a:chExt cx="1488385" cy="1423781"/>
          </a:xfrm>
        </p:grpSpPr>
        <p:sp>
          <p:nvSpPr>
            <p:cNvPr id="22" name="Rectangle 69">
              <a:extLst>
                <a:ext uri="{FF2B5EF4-FFF2-40B4-BE49-F238E27FC236}">
                  <a16:creationId xmlns:a16="http://schemas.microsoft.com/office/drawing/2014/main" id="{1C82799D-8E31-4E8A-960F-BA629C995ECC}"/>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70">
              <a:extLst>
                <a:ext uri="{FF2B5EF4-FFF2-40B4-BE49-F238E27FC236}">
                  <a16:creationId xmlns:a16="http://schemas.microsoft.com/office/drawing/2014/main" id="{DA183E1E-91CD-45B1-8D04-3D5DB888A425}"/>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pSp>
        <p:nvGrpSpPr>
          <p:cNvPr id="960" name="Google Shape;960;p53"/>
          <p:cNvGrpSpPr/>
          <p:nvPr/>
        </p:nvGrpSpPr>
        <p:grpSpPr>
          <a:xfrm>
            <a:off x="6925" y="0"/>
            <a:ext cx="9144000" cy="5171700"/>
            <a:chOff x="6925" y="0"/>
            <a:chExt cx="9144000" cy="5171700"/>
          </a:xfrm>
        </p:grpSpPr>
        <p:cxnSp>
          <p:nvCxnSpPr>
            <p:cNvPr id="961" name="Google Shape;961;p53"/>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cxnSp>
          <p:nvCxnSpPr>
            <p:cNvPr id="962" name="Google Shape;962;p53"/>
            <p:cNvCxnSpPr/>
            <p:nvPr/>
          </p:nvCxnSpPr>
          <p:spPr>
            <a:xfrm>
              <a:off x="3050958" y="0"/>
              <a:ext cx="0" cy="5171700"/>
            </a:xfrm>
            <a:prstGeom prst="straightConnector1">
              <a:avLst/>
            </a:prstGeom>
            <a:noFill/>
            <a:ln w="9525" cap="flat" cmpd="sng">
              <a:solidFill>
                <a:schemeClr val="dk1"/>
              </a:solidFill>
              <a:prstDash val="solid"/>
              <a:round/>
              <a:headEnd type="none" w="med" len="med"/>
              <a:tailEnd type="none" w="med" len="med"/>
            </a:ln>
          </p:spPr>
        </p:cxnSp>
      </p:grpSp>
      <p:sp>
        <p:nvSpPr>
          <p:cNvPr id="963" name="Google Shape;963;p53"/>
          <p:cNvSpPr txBox="1">
            <a:spLocks noGrp="1"/>
          </p:cNvSpPr>
          <p:nvPr>
            <p:ph type="subTitle" idx="1"/>
          </p:nvPr>
        </p:nvSpPr>
        <p:spPr>
          <a:xfrm>
            <a:off x="3694290" y="1661175"/>
            <a:ext cx="3372000" cy="426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Mercury</a:t>
            </a:r>
            <a:endParaRPr/>
          </a:p>
        </p:txBody>
      </p:sp>
      <p:sp>
        <p:nvSpPr>
          <p:cNvPr id="964" name="Google Shape;964;p53"/>
          <p:cNvSpPr txBox="1">
            <a:spLocks noGrp="1"/>
          </p:cNvSpPr>
          <p:nvPr>
            <p:ph type="subTitle" idx="2"/>
          </p:nvPr>
        </p:nvSpPr>
        <p:spPr>
          <a:xfrm>
            <a:off x="3694290" y="3097225"/>
            <a:ext cx="3372000" cy="426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a:t>
            </a:r>
            <a:endParaRPr/>
          </a:p>
        </p:txBody>
      </p:sp>
      <p:sp>
        <p:nvSpPr>
          <p:cNvPr id="965" name="Google Shape;965;p53"/>
          <p:cNvSpPr txBox="1">
            <a:spLocks noGrp="1"/>
          </p:cNvSpPr>
          <p:nvPr>
            <p:ph type="subTitle" idx="3"/>
          </p:nvPr>
        </p:nvSpPr>
        <p:spPr>
          <a:xfrm>
            <a:off x="3694200" y="3528150"/>
            <a:ext cx="3372300" cy="81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Venus has a beautiful name and is the second planet from the Sun. It’s hot and has a poisonous atmosphere</a:t>
            </a:r>
            <a:endParaRPr/>
          </a:p>
        </p:txBody>
      </p:sp>
      <p:sp>
        <p:nvSpPr>
          <p:cNvPr id="966" name="Google Shape;966;p53"/>
          <p:cNvSpPr txBox="1">
            <a:spLocks noGrp="1"/>
          </p:cNvSpPr>
          <p:nvPr>
            <p:ph type="subTitle" idx="4"/>
          </p:nvPr>
        </p:nvSpPr>
        <p:spPr>
          <a:xfrm>
            <a:off x="3694200" y="2090950"/>
            <a:ext cx="3372300" cy="81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Mercury is the closest planet to the Sun and the smallest one in the Solar System—it’s only a bit larger than the Moon</a:t>
            </a:r>
            <a:endParaRPr/>
          </a:p>
        </p:txBody>
      </p:sp>
      <p:sp>
        <p:nvSpPr>
          <p:cNvPr id="967" name="Google Shape;967;p53"/>
          <p:cNvSpPr txBox="1">
            <a:spLocks noGrp="1"/>
          </p:cNvSpPr>
          <p:nvPr>
            <p:ph type="title"/>
          </p:nvPr>
        </p:nvSpPr>
        <p:spPr>
          <a:xfrm>
            <a:off x="720000" y="456280"/>
            <a:ext cx="7704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Treatment</a:t>
            </a:r>
            <a:endParaRPr/>
          </a:p>
        </p:txBody>
      </p:sp>
      <p:pic>
        <p:nvPicPr>
          <p:cNvPr id="968" name="Google Shape;968;p53"/>
          <p:cNvPicPr preferRelativeResize="0"/>
          <p:nvPr/>
        </p:nvPicPr>
        <p:blipFill rotWithShape="1">
          <a:blip r:embed="rId3">
            <a:alphaModFix/>
          </a:blip>
          <a:srcRect l="5333" r="5333"/>
          <a:stretch/>
        </p:blipFill>
        <p:spPr>
          <a:xfrm>
            <a:off x="412770" y="341200"/>
            <a:ext cx="2648076" cy="4449176"/>
          </a:xfrm>
          <a:prstGeom prst="rect">
            <a:avLst/>
          </a:prstGeom>
          <a:noFill/>
          <a:ln>
            <a:noFill/>
          </a:ln>
        </p:spPr>
      </p:pic>
      <p:sp>
        <p:nvSpPr>
          <p:cNvPr id="969" name="Google Shape;969;p53"/>
          <p:cNvSpPr/>
          <p:nvPr/>
        </p:nvSpPr>
        <p:spPr>
          <a:xfrm>
            <a:off x="7360900" y="1888209"/>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a:off x="7360900" y="3311934"/>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53"/>
          <p:cNvGrpSpPr/>
          <p:nvPr/>
        </p:nvGrpSpPr>
        <p:grpSpPr>
          <a:xfrm>
            <a:off x="7619689" y="2147488"/>
            <a:ext cx="354809" cy="353857"/>
            <a:chOff x="3130800" y="1305800"/>
            <a:chExt cx="474725" cy="473450"/>
          </a:xfrm>
        </p:grpSpPr>
        <p:sp>
          <p:nvSpPr>
            <p:cNvPr id="972" name="Google Shape;972;p53"/>
            <p:cNvSpPr/>
            <p:nvPr/>
          </p:nvSpPr>
          <p:spPr>
            <a:xfrm>
              <a:off x="3326625" y="1305800"/>
              <a:ext cx="138850" cy="57025"/>
            </a:xfrm>
            <a:custGeom>
              <a:avLst/>
              <a:gdLst/>
              <a:ahLst/>
              <a:cxnLst/>
              <a:rect l="l" t="t" r="r" b="b"/>
              <a:pathLst>
                <a:path w="5554" h="2281" extrusionOk="0">
                  <a:moveTo>
                    <a:pt x="546" y="0"/>
                  </a:moveTo>
                  <a:lnTo>
                    <a:pt x="348" y="50"/>
                  </a:lnTo>
                  <a:lnTo>
                    <a:pt x="150" y="149"/>
                  </a:lnTo>
                  <a:lnTo>
                    <a:pt x="50" y="347"/>
                  </a:lnTo>
                  <a:lnTo>
                    <a:pt x="1" y="545"/>
                  </a:lnTo>
                  <a:lnTo>
                    <a:pt x="1" y="2280"/>
                  </a:lnTo>
                  <a:lnTo>
                    <a:pt x="5553" y="2280"/>
                  </a:lnTo>
                  <a:lnTo>
                    <a:pt x="5553" y="545"/>
                  </a:lnTo>
                  <a:lnTo>
                    <a:pt x="5504" y="347"/>
                  </a:lnTo>
                  <a:lnTo>
                    <a:pt x="5404" y="149"/>
                  </a:lnTo>
                  <a:lnTo>
                    <a:pt x="5206" y="50"/>
                  </a:lnTo>
                  <a:lnTo>
                    <a:pt x="5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3"/>
            <p:cNvSpPr/>
            <p:nvPr/>
          </p:nvSpPr>
          <p:spPr>
            <a:xfrm>
              <a:off x="3326625" y="1305800"/>
              <a:ext cx="138850" cy="57025"/>
            </a:xfrm>
            <a:custGeom>
              <a:avLst/>
              <a:gdLst/>
              <a:ahLst/>
              <a:cxnLst/>
              <a:rect l="l" t="t" r="r" b="b"/>
              <a:pathLst>
                <a:path w="5554" h="2281" fill="none" extrusionOk="0">
                  <a:moveTo>
                    <a:pt x="5553" y="545"/>
                  </a:moveTo>
                  <a:lnTo>
                    <a:pt x="5553" y="545"/>
                  </a:lnTo>
                  <a:lnTo>
                    <a:pt x="5504" y="347"/>
                  </a:lnTo>
                  <a:lnTo>
                    <a:pt x="5404" y="149"/>
                  </a:lnTo>
                  <a:lnTo>
                    <a:pt x="5206" y="50"/>
                  </a:lnTo>
                  <a:lnTo>
                    <a:pt x="5008" y="0"/>
                  </a:lnTo>
                  <a:lnTo>
                    <a:pt x="546" y="0"/>
                  </a:lnTo>
                  <a:lnTo>
                    <a:pt x="546" y="0"/>
                  </a:lnTo>
                  <a:lnTo>
                    <a:pt x="348" y="50"/>
                  </a:lnTo>
                  <a:lnTo>
                    <a:pt x="150" y="149"/>
                  </a:lnTo>
                  <a:lnTo>
                    <a:pt x="50" y="347"/>
                  </a:lnTo>
                  <a:lnTo>
                    <a:pt x="1" y="545"/>
                  </a:lnTo>
                  <a:lnTo>
                    <a:pt x="1" y="2280"/>
                  </a:lnTo>
                  <a:lnTo>
                    <a:pt x="5553" y="2280"/>
                  </a:lnTo>
                  <a:lnTo>
                    <a:pt x="5553"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3"/>
            <p:cNvSpPr/>
            <p:nvPr/>
          </p:nvSpPr>
          <p:spPr>
            <a:xfrm>
              <a:off x="3465450" y="13194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3"/>
            <p:cNvSpPr/>
            <p:nvPr/>
          </p:nvSpPr>
          <p:spPr>
            <a:xfrm>
              <a:off x="3382400" y="1590850"/>
              <a:ext cx="54550" cy="188400"/>
            </a:xfrm>
            <a:custGeom>
              <a:avLst/>
              <a:gdLst/>
              <a:ahLst/>
              <a:cxnLst/>
              <a:rect l="l" t="t" r="r" b="b"/>
              <a:pathLst>
                <a:path w="2182" h="7536" extrusionOk="0">
                  <a:moveTo>
                    <a:pt x="2182" y="0"/>
                  </a:moveTo>
                  <a:lnTo>
                    <a:pt x="1686" y="248"/>
                  </a:lnTo>
                  <a:lnTo>
                    <a:pt x="1240" y="545"/>
                  </a:lnTo>
                  <a:lnTo>
                    <a:pt x="992" y="793"/>
                  </a:lnTo>
                  <a:lnTo>
                    <a:pt x="695" y="1041"/>
                  </a:lnTo>
                  <a:lnTo>
                    <a:pt x="496" y="1339"/>
                  </a:lnTo>
                  <a:lnTo>
                    <a:pt x="298" y="1686"/>
                  </a:lnTo>
                  <a:lnTo>
                    <a:pt x="149" y="2033"/>
                  </a:lnTo>
                  <a:lnTo>
                    <a:pt x="50" y="2380"/>
                  </a:lnTo>
                  <a:lnTo>
                    <a:pt x="1" y="2776"/>
                  </a:lnTo>
                  <a:lnTo>
                    <a:pt x="1" y="3123"/>
                  </a:lnTo>
                  <a:lnTo>
                    <a:pt x="1" y="7040"/>
                  </a:lnTo>
                  <a:lnTo>
                    <a:pt x="50" y="7238"/>
                  </a:lnTo>
                  <a:lnTo>
                    <a:pt x="149" y="7387"/>
                  </a:lnTo>
                  <a:lnTo>
                    <a:pt x="298" y="7536"/>
                  </a:lnTo>
                  <a:lnTo>
                    <a:pt x="893" y="7536"/>
                  </a:lnTo>
                  <a:lnTo>
                    <a:pt x="1190" y="7436"/>
                  </a:lnTo>
                  <a:lnTo>
                    <a:pt x="1488" y="7288"/>
                  </a:lnTo>
                  <a:lnTo>
                    <a:pt x="1736" y="7089"/>
                  </a:lnTo>
                  <a:lnTo>
                    <a:pt x="1934" y="6841"/>
                  </a:lnTo>
                  <a:lnTo>
                    <a:pt x="2083" y="6544"/>
                  </a:lnTo>
                  <a:lnTo>
                    <a:pt x="2182" y="6247"/>
                  </a:lnTo>
                  <a:lnTo>
                    <a:pt x="2182" y="5900"/>
                  </a:lnTo>
                  <a:lnTo>
                    <a:pt x="2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3"/>
            <p:cNvSpPr/>
            <p:nvPr/>
          </p:nvSpPr>
          <p:spPr>
            <a:xfrm>
              <a:off x="3382400" y="1590850"/>
              <a:ext cx="54550" cy="188400"/>
            </a:xfrm>
            <a:custGeom>
              <a:avLst/>
              <a:gdLst/>
              <a:ahLst/>
              <a:cxnLst/>
              <a:rect l="l" t="t" r="r" b="b"/>
              <a:pathLst>
                <a:path w="2182" h="7536" fill="none" extrusionOk="0">
                  <a:moveTo>
                    <a:pt x="2182" y="0"/>
                  </a:moveTo>
                  <a:lnTo>
                    <a:pt x="2182" y="0"/>
                  </a:lnTo>
                  <a:lnTo>
                    <a:pt x="1686" y="248"/>
                  </a:lnTo>
                  <a:lnTo>
                    <a:pt x="1240" y="545"/>
                  </a:lnTo>
                  <a:lnTo>
                    <a:pt x="1240" y="545"/>
                  </a:lnTo>
                  <a:lnTo>
                    <a:pt x="992" y="793"/>
                  </a:lnTo>
                  <a:lnTo>
                    <a:pt x="695" y="1041"/>
                  </a:lnTo>
                  <a:lnTo>
                    <a:pt x="496" y="1339"/>
                  </a:lnTo>
                  <a:lnTo>
                    <a:pt x="298" y="1686"/>
                  </a:lnTo>
                  <a:lnTo>
                    <a:pt x="149" y="2033"/>
                  </a:lnTo>
                  <a:lnTo>
                    <a:pt x="50" y="2380"/>
                  </a:lnTo>
                  <a:lnTo>
                    <a:pt x="1" y="2776"/>
                  </a:lnTo>
                  <a:lnTo>
                    <a:pt x="1" y="3123"/>
                  </a:lnTo>
                  <a:lnTo>
                    <a:pt x="1" y="7040"/>
                  </a:lnTo>
                  <a:lnTo>
                    <a:pt x="1" y="7040"/>
                  </a:lnTo>
                  <a:lnTo>
                    <a:pt x="50" y="7238"/>
                  </a:lnTo>
                  <a:lnTo>
                    <a:pt x="149" y="7387"/>
                  </a:lnTo>
                  <a:lnTo>
                    <a:pt x="298" y="7536"/>
                  </a:lnTo>
                  <a:lnTo>
                    <a:pt x="546" y="7536"/>
                  </a:lnTo>
                  <a:lnTo>
                    <a:pt x="546" y="7536"/>
                  </a:lnTo>
                  <a:lnTo>
                    <a:pt x="893" y="7536"/>
                  </a:lnTo>
                  <a:lnTo>
                    <a:pt x="1190" y="7436"/>
                  </a:lnTo>
                  <a:lnTo>
                    <a:pt x="1488" y="7288"/>
                  </a:lnTo>
                  <a:lnTo>
                    <a:pt x="1736" y="7089"/>
                  </a:lnTo>
                  <a:lnTo>
                    <a:pt x="1934" y="6841"/>
                  </a:lnTo>
                  <a:lnTo>
                    <a:pt x="2083" y="6544"/>
                  </a:lnTo>
                  <a:lnTo>
                    <a:pt x="2182" y="6247"/>
                  </a:lnTo>
                  <a:lnTo>
                    <a:pt x="2182" y="5900"/>
                  </a:lnTo>
                  <a:lnTo>
                    <a:pt x="2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3"/>
            <p:cNvSpPr/>
            <p:nvPr/>
          </p:nvSpPr>
          <p:spPr>
            <a:xfrm>
              <a:off x="3436925" y="1590850"/>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3450575" y="1585875"/>
              <a:ext cx="154950" cy="193375"/>
            </a:xfrm>
            <a:custGeom>
              <a:avLst/>
              <a:gdLst/>
              <a:ahLst/>
              <a:cxnLst/>
              <a:rect l="l" t="t" r="r" b="b"/>
              <a:pathLst>
                <a:path w="6198" h="7735" extrusionOk="0">
                  <a:moveTo>
                    <a:pt x="595" y="1"/>
                  </a:moveTo>
                  <a:lnTo>
                    <a:pt x="595" y="6099"/>
                  </a:lnTo>
                  <a:lnTo>
                    <a:pt x="546" y="6594"/>
                  </a:lnTo>
                  <a:lnTo>
                    <a:pt x="446" y="6991"/>
                  </a:lnTo>
                  <a:lnTo>
                    <a:pt x="248" y="7388"/>
                  </a:lnTo>
                  <a:lnTo>
                    <a:pt x="0" y="7735"/>
                  </a:lnTo>
                  <a:lnTo>
                    <a:pt x="3421" y="7735"/>
                  </a:lnTo>
                  <a:lnTo>
                    <a:pt x="3966" y="7685"/>
                  </a:lnTo>
                  <a:lnTo>
                    <a:pt x="4462" y="7536"/>
                  </a:lnTo>
                  <a:lnTo>
                    <a:pt x="4958" y="7288"/>
                  </a:lnTo>
                  <a:lnTo>
                    <a:pt x="5354" y="6941"/>
                  </a:lnTo>
                  <a:lnTo>
                    <a:pt x="5701" y="6545"/>
                  </a:lnTo>
                  <a:lnTo>
                    <a:pt x="5949" y="6099"/>
                  </a:lnTo>
                  <a:lnTo>
                    <a:pt x="6098" y="5553"/>
                  </a:lnTo>
                  <a:lnTo>
                    <a:pt x="6197" y="5008"/>
                  </a:lnTo>
                  <a:lnTo>
                    <a:pt x="6197" y="3917"/>
                  </a:lnTo>
                  <a:lnTo>
                    <a:pt x="6148" y="3669"/>
                  </a:lnTo>
                  <a:lnTo>
                    <a:pt x="5999" y="3521"/>
                  </a:lnTo>
                  <a:lnTo>
                    <a:pt x="5850" y="3372"/>
                  </a:lnTo>
                  <a:lnTo>
                    <a:pt x="5602" y="3322"/>
                  </a:lnTo>
                  <a:lnTo>
                    <a:pt x="4908" y="3322"/>
                  </a:lnTo>
                  <a:lnTo>
                    <a:pt x="4710" y="3273"/>
                  </a:lnTo>
                  <a:lnTo>
                    <a:pt x="4512" y="3174"/>
                  </a:lnTo>
                  <a:lnTo>
                    <a:pt x="4313" y="3025"/>
                  </a:lnTo>
                  <a:lnTo>
                    <a:pt x="4165" y="2876"/>
                  </a:lnTo>
                  <a:lnTo>
                    <a:pt x="4016" y="2727"/>
                  </a:lnTo>
                  <a:lnTo>
                    <a:pt x="3867" y="2480"/>
                  </a:lnTo>
                  <a:lnTo>
                    <a:pt x="3768" y="2232"/>
                  </a:lnTo>
                  <a:lnTo>
                    <a:pt x="3619" y="1885"/>
                  </a:lnTo>
                  <a:lnTo>
                    <a:pt x="3421" y="1488"/>
                  </a:lnTo>
                  <a:lnTo>
                    <a:pt x="3173" y="1191"/>
                  </a:lnTo>
                  <a:lnTo>
                    <a:pt x="2876" y="893"/>
                  </a:lnTo>
                  <a:lnTo>
                    <a:pt x="2529" y="645"/>
                  </a:lnTo>
                  <a:lnTo>
                    <a:pt x="2182" y="397"/>
                  </a:lnTo>
                  <a:lnTo>
                    <a:pt x="1785" y="249"/>
                  </a:lnTo>
                  <a:lnTo>
                    <a:pt x="1388" y="100"/>
                  </a:lnTo>
                  <a:lnTo>
                    <a:pt x="992" y="50"/>
                  </a:lnTo>
                  <a:lnTo>
                    <a:pt x="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3450575" y="1585875"/>
              <a:ext cx="154950" cy="193375"/>
            </a:xfrm>
            <a:custGeom>
              <a:avLst/>
              <a:gdLst/>
              <a:ahLst/>
              <a:cxnLst/>
              <a:rect l="l" t="t" r="r" b="b"/>
              <a:pathLst>
                <a:path w="6198" h="7735" fill="none" extrusionOk="0">
                  <a:moveTo>
                    <a:pt x="595" y="6099"/>
                  </a:moveTo>
                  <a:lnTo>
                    <a:pt x="595" y="6099"/>
                  </a:lnTo>
                  <a:lnTo>
                    <a:pt x="546" y="6594"/>
                  </a:lnTo>
                  <a:lnTo>
                    <a:pt x="446" y="6991"/>
                  </a:lnTo>
                  <a:lnTo>
                    <a:pt x="248" y="7388"/>
                  </a:lnTo>
                  <a:lnTo>
                    <a:pt x="0" y="7735"/>
                  </a:lnTo>
                  <a:lnTo>
                    <a:pt x="3421" y="7735"/>
                  </a:lnTo>
                  <a:lnTo>
                    <a:pt x="3421" y="7735"/>
                  </a:lnTo>
                  <a:lnTo>
                    <a:pt x="3966" y="7685"/>
                  </a:lnTo>
                  <a:lnTo>
                    <a:pt x="4462" y="7536"/>
                  </a:lnTo>
                  <a:lnTo>
                    <a:pt x="4958" y="7288"/>
                  </a:lnTo>
                  <a:lnTo>
                    <a:pt x="5354" y="6941"/>
                  </a:lnTo>
                  <a:lnTo>
                    <a:pt x="5701" y="6545"/>
                  </a:lnTo>
                  <a:lnTo>
                    <a:pt x="5949" y="6099"/>
                  </a:lnTo>
                  <a:lnTo>
                    <a:pt x="6098" y="5553"/>
                  </a:lnTo>
                  <a:lnTo>
                    <a:pt x="6197" y="5008"/>
                  </a:lnTo>
                  <a:lnTo>
                    <a:pt x="6197" y="3917"/>
                  </a:lnTo>
                  <a:lnTo>
                    <a:pt x="6197" y="3917"/>
                  </a:lnTo>
                  <a:lnTo>
                    <a:pt x="6148" y="3669"/>
                  </a:lnTo>
                  <a:lnTo>
                    <a:pt x="5999" y="3521"/>
                  </a:lnTo>
                  <a:lnTo>
                    <a:pt x="5850" y="3372"/>
                  </a:lnTo>
                  <a:lnTo>
                    <a:pt x="5602" y="3322"/>
                  </a:lnTo>
                  <a:lnTo>
                    <a:pt x="5156" y="3322"/>
                  </a:lnTo>
                  <a:lnTo>
                    <a:pt x="5156" y="3322"/>
                  </a:lnTo>
                  <a:lnTo>
                    <a:pt x="4908" y="3322"/>
                  </a:lnTo>
                  <a:lnTo>
                    <a:pt x="4710" y="3273"/>
                  </a:lnTo>
                  <a:lnTo>
                    <a:pt x="4512" y="3174"/>
                  </a:lnTo>
                  <a:lnTo>
                    <a:pt x="4313" y="3025"/>
                  </a:lnTo>
                  <a:lnTo>
                    <a:pt x="4165" y="2876"/>
                  </a:lnTo>
                  <a:lnTo>
                    <a:pt x="4016" y="2727"/>
                  </a:lnTo>
                  <a:lnTo>
                    <a:pt x="3867" y="2480"/>
                  </a:lnTo>
                  <a:lnTo>
                    <a:pt x="3768" y="2232"/>
                  </a:lnTo>
                  <a:lnTo>
                    <a:pt x="3768" y="2232"/>
                  </a:lnTo>
                  <a:lnTo>
                    <a:pt x="3619" y="1885"/>
                  </a:lnTo>
                  <a:lnTo>
                    <a:pt x="3421" y="1488"/>
                  </a:lnTo>
                  <a:lnTo>
                    <a:pt x="3173" y="1191"/>
                  </a:lnTo>
                  <a:lnTo>
                    <a:pt x="2876" y="893"/>
                  </a:lnTo>
                  <a:lnTo>
                    <a:pt x="2529" y="645"/>
                  </a:lnTo>
                  <a:lnTo>
                    <a:pt x="2182" y="397"/>
                  </a:lnTo>
                  <a:lnTo>
                    <a:pt x="1785" y="249"/>
                  </a:lnTo>
                  <a:lnTo>
                    <a:pt x="1388" y="100"/>
                  </a:lnTo>
                  <a:lnTo>
                    <a:pt x="1388" y="100"/>
                  </a:lnTo>
                  <a:lnTo>
                    <a:pt x="992" y="50"/>
                  </a:lnTo>
                  <a:lnTo>
                    <a:pt x="595" y="1"/>
                  </a:lnTo>
                  <a:lnTo>
                    <a:pt x="595" y="60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3465450" y="17383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3130800" y="1390075"/>
              <a:ext cx="334675" cy="389175"/>
            </a:xfrm>
            <a:custGeom>
              <a:avLst/>
              <a:gdLst/>
              <a:ahLst/>
              <a:cxnLst/>
              <a:rect l="l" t="t" r="r" b="b"/>
              <a:pathLst>
                <a:path w="13387" h="15567" extrusionOk="0">
                  <a:moveTo>
                    <a:pt x="7834" y="0"/>
                  </a:moveTo>
                  <a:lnTo>
                    <a:pt x="7834" y="2826"/>
                  </a:lnTo>
                  <a:lnTo>
                    <a:pt x="7883" y="3074"/>
                  </a:lnTo>
                  <a:lnTo>
                    <a:pt x="7983" y="3222"/>
                  </a:lnTo>
                  <a:lnTo>
                    <a:pt x="8181" y="3371"/>
                  </a:lnTo>
                  <a:lnTo>
                    <a:pt x="8379" y="3421"/>
                  </a:lnTo>
                  <a:lnTo>
                    <a:pt x="10065" y="3421"/>
                  </a:lnTo>
                  <a:lnTo>
                    <a:pt x="10065" y="4511"/>
                  </a:lnTo>
                  <a:lnTo>
                    <a:pt x="10015" y="4759"/>
                  </a:lnTo>
                  <a:lnTo>
                    <a:pt x="9966" y="4958"/>
                  </a:lnTo>
                  <a:lnTo>
                    <a:pt x="9866" y="5156"/>
                  </a:lnTo>
                  <a:lnTo>
                    <a:pt x="9718" y="5305"/>
                  </a:lnTo>
                  <a:lnTo>
                    <a:pt x="9569" y="5453"/>
                  </a:lnTo>
                  <a:lnTo>
                    <a:pt x="9371" y="5552"/>
                  </a:lnTo>
                  <a:lnTo>
                    <a:pt x="9172" y="5602"/>
                  </a:lnTo>
                  <a:lnTo>
                    <a:pt x="8726" y="5602"/>
                  </a:lnTo>
                  <a:lnTo>
                    <a:pt x="8528" y="5552"/>
                  </a:lnTo>
                  <a:lnTo>
                    <a:pt x="8330" y="5453"/>
                  </a:lnTo>
                  <a:lnTo>
                    <a:pt x="8131" y="5305"/>
                  </a:lnTo>
                  <a:lnTo>
                    <a:pt x="8032" y="5156"/>
                  </a:lnTo>
                  <a:lnTo>
                    <a:pt x="7933" y="4958"/>
                  </a:lnTo>
                  <a:lnTo>
                    <a:pt x="7834" y="4759"/>
                  </a:lnTo>
                  <a:lnTo>
                    <a:pt x="7834" y="4511"/>
                  </a:lnTo>
                  <a:lnTo>
                    <a:pt x="7784" y="4065"/>
                  </a:lnTo>
                  <a:lnTo>
                    <a:pt x="7635" y="3669"/>
                  </a:lnTo>
                  <a:lnTo>
                    <a:pt x="7437" y="3272"/>
                  </a:lnTo>
                  <a:lnTo>
                    <a:pt x="7189" y="2925"/>
                  </a:lnTo>
                  <a:lnTo>
                    <a:pt x="6842" y="2677"/>
                  </a:lnTo>
                  <a:lnTo>
                    <a:pt x="6446" y="2479"/>
                  </a:lnTo>
                  <a:lnTo>
                    <a:pt x="6049" y="2330"/>
                  </a:lnTo>
                  <a:lnTo>
                    <a:pt x="5603" y="2281"/>
                  </a:lnTo>
                  <a:lnTo>
                    <a:pt x="5157" y="2330"/>
                  </a:lnTo>
                  <a:lnTo>
                    <a:pt x="4760" y="2479"/>
                  </a:lnTo>
                  <a:lnTo>
                    <a:pt x="4364" y="2677"/>
                  </a:lnTo>
                  <a:lnTo>
                    <a:pt x="4017" y="2925"/>
                  </a:lnTo>
                  <a:lnTo>
                    <a:pt x="3769" y="3272"/>
                  </a:lnTo>
                  <a:lnTo>
                    <a:pt x="3570" y="3669"/>
                  </a:lnTo>
                  <a:lnTo>
                    <a:pt x="3422" y="4065"/>
                  </a:lnTo>
                  <a:lnTo>
                    <a:pt x="3372" y="4511"/>
                  </a:lnTo>
                  <a:lnTo>
                    <a:pt x="3372" y="6891"/>
                  </a:lnTo>
                  <a:lnTo>
                    <a:pt x="3025" y="6990"/>
                  </a:lnTo>
                  <a:lnTo>
                    <a:pt x="2678" y="7139"/>
                  </a:lnTo>
                  <a:lnTo>
                    <a:pt x="2034" y="7486"/>
                  </a:lnTo>
                  <a:lnTo>
                    <a:pt x="1488" y="7932"/>
                  </a:lnTo>
                  <a:lnTo>
                    <a:pt x="992" y="8428"/>
                  </a:lnTo>
                  <a:lnTo>
                    <a:pt x="596" y="9023"/>
                  </a:lnTo>
                  <a:lnTo>
                    <a:pt x="398" y="9370"/>
                  </a:lnTo>
                  <a:lnTo>
                    <a:pt x="249" y="9717"/>
                  </a:lnTo>
                  <a:lnTo>
                    <a:pt x="150" y="10064"/>
                  </a:lnTo>
                  <a:lnTo>
                    <a:pt x="100" y="10411"/>
                  </a:lnTo>
                  <a:lnTo>
                    <a:pt x="51" y="10807"/>
                  </a:lnTo>
                  <a:lnTo>
                    <a:pt x="1" y="11154"/>
                  </a:lnTo>
                  <a:lnTo>
                    <a:pt x="51" y="11650"/>
                  </a:lnTo>
                  <a:lnTo>
                    <a:pt x="100" y="12047"/>
                  </a:lnTo>
                  <a:lnTo>
                    <a:pt x="199" y="12493"/>
                  </a:lnTo>
                  <a:lnTo>
                    <a:pt x="348" y="12889"/>
                  </a:lnTo>
                  <a:lnTo>
                    <a:pt x="546" y="13286"/>
                  </a:lnTo>
                  <a:lnTo>
                    <a:pt x="794" y="13633"/>
                  </a:lnTo>
                  <a:lnTo>
                    <a:pt x="1042" y="13980"/>
                  </a:lnTo>
                  <a:lnTo>
                    <a:pt x="1339" y="14278"/>
                  </a:lnTo>
                  <a:lnTo>
                    <a:pt x="1637" y="14575"/>
                  </a:lnTo>
                  <a:lnTo>
                    <a:pt x="1984" y="14823"/>
                  </a:lnTo>
                  <a:lnTo>
                    <a:pt x="2381" y="15071"/>
                  </a:lnTo>
                  <a:lnTo>
                    <a:pt x="2777" y="15220"/>
                  </a:lnTo>
                  <a:lnTo>
                    <a:pt x="3174" y="15368"/>
                  </a:lnTo>
                  <a:lnTo>
                    <a:pt x="3620" y="15467"/>
                  </a:lnTo>
                  <a:lnTo>
                    <a:pt x="4017" y="15567"/>
                  </a:lnTo>
                  <a:lnTo>
                    <a:pt x="6694" y="15567"/>
                  </a:lnTo>
                  <a:lnTo>
                    <a:pt x="6694" y="13931"/>
                  </a:lnTo>
                  <a:lnTo>
                    <a:pt x="6694" y="13732"/>
                  </a:lnTo>
                  <a:lnTo>
                    <a:pt x="6545" y="13534"/>
                  </a:lnTo>
                  <a:lnTo>
                    <a:pt x="6396" y="13435"/>
                  </a:lnTo>
                  <a:lnTo>
                    <a:pt x="6148" y="13385"/>
                  </a:lnTo>
                  <a:lnTo>
                    <a:pt x="5058" y="13385"/>
                  </a:lnTo>
                  <a:lnTo>
                    <a:pt x="4810" y="13336"/>
                  </a:lnTo>
                  <a:lnTo>
                    <a:pt x="4661" y="13237"/>
                  </a:lnTo>
                  <a:lnTo>
                    <a:pt x="4562" y="13038"/>
                  </a:lnTo>
                  <a:lnTo>
                    <a:pt x="4512" y="12840"/>
                  </a:lnTo>
                  <a:lnTo>
                    <a:pt x="4463" y="12493"/>
                  </a:lnTo>
                  <a:lnTo>
                    <a:pt x="4364" y="12195"/>
                  </a:lnTo>
                  <a:lnTo>
                    <a:pt x="4215" y="11898"/>
                  </a:lnTo>
                  <a:lnTo>
                    <a:pt x="4017" y="11650"/>
                  </a:lnTo>
                  <a:lnTo>
                    <a:pt x="3769" y="11452"/>
                  </a:lnTo>
                  <a:lnTo>
                    <a:pt x="3471" y="11303"/>
                  </a:lnTo>
                  <a:lnTo>
                    <a:pt x="3174" y="11204"/>
                  </a:lnTo>
                  <a:lnTo>
                    <a:pt x="2827" y="11154"/>
                  </a:lnTo>
                  <a:lnTo>
                    <a:pt x="2628" y="11154"/>
                  </a:lnTo>
                  <a:lnTo>
                    <a:pt x="2430" y="11006"/>
                  </a:lnTo>
                  <a:lnTo>
                    <a:pt x="2331" y="10857"/>
                  </a:lnTo>
                  <a:lnTo>
                    <a:pt x="2281" y="10609"/>
                  </a:lnTo>
                  <a:lnTo>
                    <a:pt x="2331" y="10411"/>
                  </a:lnTo>
                  <a:lnTo>
                    <a:pt x="2430" y="10212"/>
                  </a:lnTo>
                  <a:lnTo>
                    <a:pt x="2628" y="10113"/>
                  </a:lnTo>
                  <a:lnTo>
                    <a:pt x="2827" y="10064"/>
                  </a:lnTo>
                  <a:lnTo>
                    <a:pt x="3322" y="10113"/>
                  </a:lnTo>
                  <a:lnTo>
                    <a:pt x="3769" y="10212"/>
                  </a:lnTo>
                  <a:lnTo>
                    <a:pt x="4215" y="10411"/>
                  </a:lnTo>
                  <a:lnTo>
                    <a:pt x="4611" y="10708"/>
                  </a:lnTo>
                  <a:lnTo>
                    <a:pt x="4909" y="11006"/>
                  </a:lnTo>
                  <a:lnTo>
                    <a:pt x="5206" y="11402"/>
                  </a:lnTo>
                  <a:lnTo>
                    <a:pt x="5405" y="11848"/>
                  </a:lnTo>
                  <a:lnTo>
                    <a:pt x="5553" y="12295"/>
                  </a:lnTo>
                  <a:lnTo>
                    <a:pt x="6495" y="12295"/>
                  </a:lnTo>
                  <a:lnTo>
                    <a:pt x="6793" y="12394"/>
                  </a:lnTo>
                  <a:lnTo>
                    <a:pt x="7090" y="12592"/>
                  </a:lnTo>
                  <a:lnTo>
                    <a:pt x="7338" y="12790"/>
                  </a:lnTo>
                  <a:lnTo>
                    <a:pt x="7536" y="13038"/>
                  </a:lnTo>
                  <a:lnTo>
                    <a:pt x="7685" y="13286"/>
                  </a:lnTo>
                  <a:lnTo>
                    <a:pt x="7784" y="13633"/>
                  </a:lnTo>
                  <a:lnTo>
                    <a:pt x="7834" y="13931"/>
                  </a:lnTo>
                  <a:lnTo>
                    <a:pt x="7834" y="15567"/>
                  </a:lnTo>
                  <a:lnTo>
                    <a:pt x="9024" y="15567"/>
                  </a:lnTo>
                  <a:lnTo>
                    <a:pt x="8974" y="15319"/>
                  </a:lnTo>
                  <a:lnTo>
                    <a:pt x="8924" y="15071"/>
                  </a:lnTo>
                  <a:lnTo>
                    <a:pt x="8924" y="11154"/>
                  </a:lnTo>
                  <a:lnTo>
                    <a:pt x="8974" y="10659"/>
                  </a:lnTo>
                  <a:lnTo>
                    <a:pt x="9073" y="10113"/>
                  </a:lnTo>
                  <a:lnTo>
                    <a:pt x="9222" y="9618"/>
                  </a:lnTo>
                  <a:lnTo>
                    <a:pt x="9420" y="9171"/>
                  </a:lnTo>
                  <a:lnTo>
                    <a:pt x="8379" y="8477"/>
                  </a:lnTo>
                  <a:lnTo>
                    <a:pt x="7041" y="7585"/>
                  </a:lnTo>
                  <a:lnTo>
                    <a:pt x="6545" y="7288"/>
                  </a:lnTo>
                  <a:lnTo>
                    <a:pt x="6099" y="7040"/>
                  </a:lnTo>
                  <a:lnTo>
                    <a:pt x="5702" y="6891"/>
                  </a:lnTo>
                  <a:lnTo>
                    <a:pt x="5355" y="6792"/>
                  </a:lnTo>
                  <a:lnTo>
                    <a:pt x="4958" y="6742"/>
                  </a:lnTo>
                  <a:lnTo>
                    <a:pt x="4512" y="6742"/>
                  </a:lnTo>
                  <a:lnTo>
                    <a:pt x="4512" y="4511"/>
                  </a:lnTo>
                  <a:lnTo>
                    <a:pt x="4512" y="4313"/>
                  </a:lnTo>
                  <a:lnTo>
                    <a:pt x="4562" y="4065"/>
                  </a:lnTo>
                  <a:lnTo>
                    <a:pt x="4661" y="3916"/>
                  </a:lnTo>
                  <a:lnTo>
                    <a:pt x="4810" y="3718"/>
                  </a:lnTo>
                  <a:lnTo>
                    <a:pt x="5008" y="3569"/>
                  </a:lnTo>
                  <a:lnTo>
                    <a:pt x="5157" y="3470"/>
                  </a:lnTo>
                  <a:lnTo>
                    <a:pt x="5405" y="3421"/>
                  </a:lnTo>
                  <a:lnTo>
                    <a:pt x="5851" y="3421"/>
                  </a:lnTo>
                  <a:lnTo>
                    <a:pt x="6049" y="3470"/>
                  </a:lnTo>
                  <a:lnTo>
                    <a:pt x="6247" y="3569"/>
                  </a:lnTo>
                  <a:lnTo>
                    <a:pt x="6396" y="3718"/>
                  </a:lnTo>
                  <a:lnTo>
                    <a:pt x="6545" y="3916"/>
                  </a:lnTo>
                  <a:lnTo>
                    <a:pt x="6644" y="4065"/>
                  </a:lnTo>
                  <a:lnTo>
                    <a:pt x="6694" y="4313"/>
                  </a:lnTo>
                  <a:lnTo>
                    <a:pt x="6694" y="4511"/>
                  </a:lnTo>
                  <a:lnTo>
                    <a:pt x="6743" y="4958"/>
                  </a:lnTo>
                  <a:lnTo>
                    <a:pt x="6892" y="5354"/>
                  </a:lnTo>
                  <a:lnTo>
                    <a:pt x="7090" y="5751"/>
                  </a:lnTo>
                  <a:lnTo>
                    <a:pt x="7388" y="6098"/>
                  </a:lnTo>
                  <a:lnTo>
                    <a:pt x="7685" y="6346"/>
                  </a:lnTo>
                  <a:lnTo>
                    <a:pt x="8082" y="6544"/>
                  </a:lnTo>
                  <a:lnTo>
                    <a:pt x="8478" y="6693"/>
                  </a:lnTo>
                  <a:lnTo>
                    <a:pt x="8924" y="6742"/>
                  </a:lnTo>
                  <a:lnTo>
                    <a:pt x="9371" y="6693"/>
                  </a:lnTo>
                  <a:lnTo>
                    <a:pt x="9817" y="6544"/>
                  </a:lnTo>
                  <a:lnTo>
                    <a:pt x="10164" y="6346"/>
                  </a:lnTo>
                  <a:lnTo>
                    <a:pt x="10511" y="6098"/>
                  </a:lnTo>
                  <a:lnTo>
                    <a:pt x="10759" y="5751"/>
                  </a:lnTo>
                  <a:lnTo>
                    <a:pt x="11007" y="5354"/>
                  </a:lnTo>
                  <a:lnTo>
                    <a:pt x="11106" y="4958"/>
                  </a:lnTo>
                  <a:lnTo>
                    <a:pt x="11155" y="4511"/>
                  </a:lnTo>
                  <a:lnTo>
                    <a:pt x="11155" y="3421"/>
                  </a:lnTo>
                  <a:lnTo>
                    <a:pt x="12841" y="3421"/>
                  </a:lnTo>
                  <a:lnTo>
                    <a:pt x="13039" y="3371"/>
                  </a:lnTo>
                  <a:lnTo>
                    <a:pt x="13237" y="3222"/>
                  </a:lnTo>
                  <a:lnTo>
                    <a:pt x="13337" y="3074"/>
                  </a:lnTo>
                  <a:lnTo>
                    <a:pt x="13386" y="2826"/>
                  </a:lnTo>
                  <a:lnTo>
                    <a:pt x="133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3130800" y="1390075"/>
              <a:ext cx="334675" cy="389175"/>
            </a:xfrm>
            <a:custGeom>
              <a:avLst/>
              <a:gdLst/>
              <a:ahLst/>
              <a:cxnLst/>
              <a:rect l="l" t="t" r="r" b="b"/>
              <a:pathLst>
                <a:path w="13387" h="15567" fill="none" extrusionOk="0">
                  <a:moveTo>
                    <a:pt x="4512" y="15567"/>
                  </a:moveTo>
                  <a:lnTo>
                    <a:pt x="6694" y="15567"/>
                  </a:lnTo>
                  <a:lnTo>
                    <a:pt x="6694" y="13931"/>
                  </a:lnTo>
                  <a:lnTo>
                    <a:pt x="6694" y="13931"/>
                  </a:lnTo>
                  <a:lnTo>
                    <a:pt x="6694" y="13732"/>
                  </a:lnTo>
                  <a:lnTo>
                    <a:pt x="6545" y="13534"/>
                  </a:lnTo>
                  <a:lnTo>
                    <a:pt x="6396" y="13435"/>
                  </a:lnTo>
                  <a:lnTo>
                    <a:pt x="6148" y="13385"/>
                  </a:lnTo>
                  <a:lnTo>
                    <a:pt x="5058" y="13385"/>
                  </a:lnTo>
                  <a:lnTo>
                    <a:pt x="5058" y="13385"/>
                  </a:lnTo>
                  <a:lnTo>
                    <a:pt x="4810" y="13336"/>
                  </a:lnTo>
                  <a:lnTo>
                    <a:pt x="4661" y="13237"/>
                  </a:lnTo>
                  <a:lnTo>
                    <a:pt x="4562" y="13038"/>
                  </a:lnTo>
                  <a:lnTo>
                    <a:pt x="4512" y="12840"/>
                  </a:lnTo>
                  <a:lnTo>
                    <a:pt x="4512" y="12840"/>
                  </a:lnTo>
                  <a:lnTo>
                    <a:pt x="4463" y="12493"/>
                  </a:lnTo>
                  <a:lnTo>
                    <a:pt x="4364" y="12195"/>
                  </a:lnTo>
                  <a:lnTo>
                    <a:pt x="4215" y="11898"/>
                  </a:lnTo>
                  <a:lnTo>
                    <a:pt x="4017" y="11650"/>
                  </a:lnTo>
                  <a:lnTo>
                    <a:pt x="3769" y="11452"/>
                  </a:lnTo>
                  <a:lnTo>
                    <a:pt x="3471" y="11303"/>
                  </a:lnTo>
                  <a:lnTo>
                    <a:pt x="3174" y="11204"/>
                  </a:lnTo>
                  <a:lnTo>
                    <a:pt x="2827" y="11154"/>
                  </a:lnTo>
                  <a:lnTo>
                    <a:pt x="2827" y="11154"/>
                  </a:lnTo>
                  <a:lnTo>
                    <a:pt x="2628" y="11154"/>
                  </a:lnTo>
                  <a:lnTo>
                    <a:pt x="2430" y="11006"/>
                  </a:lnTo>
                  <a:lnTo>
                    <a:pt x="2331" y="10857"/>
                  </a:lnTo>
                  <a:lnTo>
                    <a:pt x="2281" y="10609"/>
                  </a:lnTo>
                  <a:lnTo>
                    <a:pt x="2281" y="10609"/>
                  </a:lnTo>
                  <a:lnTo>
                    <a:pt x="2331" y="10411"/>
                  </a:lnTo>
                  <a:lnTo>
                    <a:pt x="2430" y="10212"/>
                  </a:lnTo>
                  <a:lnTo>
                    <a:pt x="2628" y="10113"/>
                  </a:lnTo>
                  <a:lnTo>
                    <a:pt x="2827" y="10064"/>
                  </a:lnTo>
                  <a:lnTo>
                    <a:pt x="2827" y="10064"/>
                  </a:lnTo>
                  <a:lnTo>
                    <a:pt x="3322" y="10113"/>
                  </a:lnTo>
                  <a:lnTo>
                    <a:pt x="3769" y="10212"/>
                  </a:lnTo>
                  <a:lnTo>
                    <a:pt x="4215" y="10411"/>
                  </a:lnTo>
                  <a:lnTo>
                    <a:pt x="4611" y="10708"/>
                  </a:lnTo>
                  <a:lnTo>
                    <a:pt x="4909" y="11006"/>
                  </a:lnTo>
                  <a:lnTo>
                    <a:pt x="5206" y="11402"/>
                  </a:lnTo>
                  <a:lnTo>
                    <a:pt x="5405" y="11848"/>
                  </a:lnTo>
                  <a:lnTo>
                    <a:pt x="5553" y="12295"/>
                  </a:lnTo>
                  <a:lnTo>
                    <a:pt x="6148" y="12295"/>
                  </a:lnTo>
                  <a:lnTo>
                    <a:pt x="6148" y="12295"/>
                  </a:lnTo>
                  <a:lnTo>
                    <a:pt x="6495" y="12295"/>
                  </a:lnTo>
                  <a:lnTo>
                    <a:pt x="6793" y="12394"/>
                  </a:lnTo>
                  <a:lnTo>
                    <a:pt x="7090" y="12592"/>
                  </a:lnTo>
                  <a:lnTo>
                    <a:pt x="7338" y="12790"/>
                  </a:lnTo>
                  <a:lnTo>
                    <a:pt x="7536" y="13038"/>
                  </a:lnTo>
                  <a:lnTo>
                    <a:pt x="7685" y="13286"/>
                  </a:lnTo>
                  <a:lnTo>
                    <a:pt x="7784" y="13633"/>
                  </a:lnTo>
                  <a:lnTo>
                    <a:pt x="7834" y="13931"/>
                  </a:lnTo>
                  <a:lnTo>
                    <a:pt x="7834" y="15567"/>
                  </a:lnTo>
                  <a:lnTo>
                    <a:pt x="9024" y="15567"/>
                  </a:lnTo>
                  <a:lnTo>
                    <a:pt x="9024" y="15567"/>
                  </a:lnTo>
                  <a:lnTo>
                    <a:pt x="8974" y="15319"/>
                  </a:lnTo>
                  <a:lnTo>
                    <a:pt x="8924" y="15071"/>
                  </a:lnTo>
                  <a:lnTo>
                    <a:pt x="8924" y="11154"/>
                  </a:lnTo>
                  <a:lnTo>
                    <a:pt x="8924" y="11154"/>
                  </a:lnTo>
                  <a:lnTo>
                    <a:pt x="8974" y="10659"/>
                  </a:lnTo>
                  <a:lnTo>
                    <a:pt x="9073" y="10113"/>
                  </a:lnTo>
                  <a:lnTo>
                    <a:pt x="9222" y="9618"/>
                  </a:lnTo>
                  <a:lnTo>
                    <a:pt x="9420" y="9171"/>
                  </a:lnTo>
                  <a:lnTo>
                    <a:pt x="9420" y="9171"/>
                  </a:lnTo>
                  <a:lnTo>
                    <a:pt x="8379" y="8477"/>
                  </a:lnTo>
                  <a:lnTo>
                    <a:pt x="8379" y="8477"/>
                  </a:lnTo>
                  <a:lnTo>
                    <a:pt x="7041" y="7585"/>
                  </a:lnTo>
                  <a:lnTo>
                    <a:pt x="6545" y="7288"/>
                  </a:lnTo>
                  <a:lnTo>
                    <a:pt x="6099" y="7040"/>
                  </a:lnTo>
                  <a:lnTo>
                    <a:pt x="5702" y="6891"/>
                  </a:lnTo>
                  <a:lnTo>
                    <a:pt x="5355" y="6792"/>
                  </a:lnTo>
                  <a:lnTo>
                    <a:pt x="4958" y="6742"/>
                  </a:lnTo>
                  <a:lnTo>
                    <a:pt x="4512" y="6742"/>
                  </a:lnTo>
                  <a:lnTo>
                    <a:pt x="4512" y="4511"/>
                  </a:lnTo>
                  <a:lnTo>
                    <a:pt x="4512" y="4511"/>
                  </a:lnTo>
                  <a:lnTo>
                    <a:pt x="4512" y="4313"/>
                  </a:lnTo>
                  <a:lnTo>
                    <a:pt x="4562" y="4065"/>
                  </a:lnTo>
                  <a:lnTo>
                    <a:pt x="4661" y="3916"/>
                  </a:lnTo>
                  <a:lnTo>
                    <a:pt x="4810" y="3718"/>
                  </a:lnTo>
                  <a:lnTo>
                    <a:pt x="5008" y="3569"/>
                  </a:lnTo>
                  <a:lnTo>
                    <a:pt x="5157" y="3470"/>
                  </a:lnTo>
                  <a:lnTo>
                    <a:pt x="5405" y="3421"/>
                  </a:lnTo>
                  <a:lnTo>
                    <a:pt x="5603" y="3421"/>
                  </a:lnTo>
                  <a:lnTo>
                    <a:pt x="5603" y="3421"/>
                  </a:lnTo>
                  <a:lnTo>
                    <a:pt x="5851" y="3421"/>
                  </a:lnTo>
                  <a:lnTo>
                    <a:pt x="6049" y="3470"/>
                  </a:lnTo>
                  <a:lnTo>
                    <a:pt x="6247" y="3569"/>
                  </a:lnTo>
                  <a:lnTo>
                    <a:pt x="6396" y="3718"/>
                  </a:lnTo>
                  <a:lnTo>
                    <a:pt x="6545" y="3916"/>
                  </a:lnTo>
                  <a:lnTo>
                    <a:pt x="6644" y="4065"/>
                  </a:lnTo>
                  <a:lnTo>
                    <a:pt x="6694" y="4313"/>
                  </a:lnTo>
                  <a:lnTo>
                    <a:pt x="6694" y="4511"/>
                  </a:lnTo>
                  <a:lnTo>
                    <a:pt x="6694" y="4511"/>
                  </a:lnTo>
                  <a:lnTo>
                    <a:pt x="6743" y="4958"/>
                  </a:lnTo>
                  <a:lnTo>
                    <a:pt x="6892" y="5354"/>
                  </a:lnTo>
                  <a:lnTo>
                    <a:pt x="7090" y="5751"/>
                  </a:lnTo>
                  <a:lnTo>
                    <a:pt x="7388" y="6098"/>
                  </a:lnTo>
                  <a:lnTo>
                    <a:pt x="7685" y="6346"/>
                  </a:lnTo>
                  <a:lnTo>
                    <a:pt x="8082" y="6544"/>
                  </a:lnTo>
                  <a:lnTo>
                    <a:pt x="8478" y="6693"/>
                  </a:lnTo>
                  <a:lnTo>
                    <a:pt x="8924" y="6742"/>
                  </a:lnTo>
                  <a:lnTo>
                    <a:pt x="8924" y="6742"/>
                  </a:lnTo>
                  <a:lnTo>
                    <a:pt x="9371" y="6693"/>
                  </a:lnTo>
                  <a:lnTo>
                    <a:pt x="9817" y="6544"/>
                  </a:lnTo>
                  <a:lnTo>
                    <a:pt x="10164" y="6346"/>
                  </a:lnTo>
                  <a:lnTo>
                    <a:pt x="10511" y="6098"/>
                  </a:lnTo>
                  <a:lnTo>
                    <a:pt x="10759" y="5751"/>
                  </a:lnTo>
                  <a:lnTo>
                    <a:pt x="11007" y="5354"/>
                  </a:lnTo>
                  <a:lnTo>
                    <a:pt x="11106" y="4958"/>
                  </a:lnTo>
                  <a:lnTo>
                    <a:pt x="11155" y="4511"/>
                  </a:lnTo>
                  <a:lnTo>
                    <a:pt x="11155" y="3421"/>
                  </a:lnTo>
                  <a:lnTo>
                    <a:pt x="12841" y="3421"/>
                  </a:lnTo>
                  <a:lnTo>
                    <a:pt x="12841" y="3421"/>
                  </a:lnTo>
                  <a:lnTo>
                    <a:pt x="13039" y="3371"/>
                  </a:lnTo>
                  <a:lnTo>
                    <a:pt x="13237" y="3222"/>
                  </a:lnTo>
                  <a:lnTo>
                    <a:pt x="13337" y="3074"/>
                  </a:lnTo>
                  <a:lnTo>
                    <a:pt x="13386" y="2826"/>
                  </a:lnTo>
                  <a:lnTo>
                    <a:pt x="13386" y="0"/>
                  </a:lnTo>
                  <a:lnTo>
                    <a:pt x="7834" y="0"/>
                  </a:lnTo>
                  <a:lnTo>
                    <a:pt x="7834" y="2826"/>
                  </a:lnTo>
                  <a:lnTo>
                    <a:pt x="7834" y="2826"/>
                  </a:lnTo>
                  <a:lnTo>
                    <a:pt x="7883" y="3074"/>
                  </a:lnTo>
                  <a:lnTo>
                    <a:pt x="7983" y="3222"/>
                  </a:lnTo>
                  <a:lnTo>
                    <a:pt x="8181" y="3371"/>
                  </a:lnTo>
                  <a:lnTo>
                    <a:pt x="8379" y="3421"/>
                  </a:lnTo>
                  <a:lnTo>
                    <a:pt x="10065" y="3421"/>
                  </a:lnTo>
                  <a:lnTo>
                    <a:pt x="10065" y="4511"/>
                  </a:lnTo>
                  <a:lnTo>
                    <a:pt x="10065" y="4511"/>
                  </a:lnTo>
                  <a:lnTo>
                    <a:pt x="10015" y="4759"/>
                  </a:lnTo>
                  <a:lnTo>
                    <a:pt x="9966" y="4958"/>
                  </a:lnTo>
                  <a:lnTo>
                    <a:pt x="9866" y="5156"/>
                  </a:lnTo>
                  <a:lnTo>
                    <a:pt x="9718" y="5305"/>
                  </a:lnTo>
                  <a:lnTo>
                    <a:pt x="9569" y="5453"/>
                  </a:lnTo>
                  <a:lnTo>
                    <a:pt x="9371" y="5552"/>
                  </a:lnTo>
                  <a:lnTo>
                    <a:pt x="9172" y="5602"/>
                  </a:lnTo>
                  <a:lnTo>
                    <a:pt x="8924" y="5602"/>
                  </a:lnTo>
                  <a:lnTo>
                    <a:pt x="8924" y="5602"/>
                  </a:lnTo>
                  <a:lnTo>
                    <a:pt x="8726" y="5602"/>
                  </a:lnTo>
                  <a:lnTo>
                    <a:pt x="8528" y="5552"/>
                  </a:lnTo>
                  <a:lnTo>
                    <a:pt x="8330" y="5453"/>
                  </a:lnTo>
                  <a:lnTo>
                    <a:pt x="8131" y="5305"/>
                  </a:lnTo>
                  <a:lnTo>
                    <a:pt x="8032" y="5156"/>
                  </a:lnTo>
                  <a:lnTo>
                    <a:pt x="7933" y="4958"/>
                  </a:lnTo>
                  <a:lnTo>
                    <a:pt x="7834" y="4759"/>
                  </a:lnTo>
                  <a:lnTo>
                    <a:pt x="7834" y="4511"/>
                  </a:lnTo>
                  <a:lnTo>
                    <a:pt x="7834" y="4511"/>
                  </a:lnTo>
                  <a:lnTo>
                    <a:pt x="7784" y="4065"/>
                  </a:lnTo>
                  <a:lnTo>
                    <a:pt x="7635" y="3669"/>
                  </a:lnTo>
                  <a:lnTo>
                    <a:pt x="7437" y="3272"/>
                  </a:lnTo>
                  <a:lnTo>
                    <a:pt x="7189" y="2925"/>
                  </a:lnTo>
                  <a:lnTo>
                    <a:pt x="6842" y="2677"/>
                  </a:lnTo>
                  <a:lnTo>
                    <a:pt x="6446" y="2479"/>
                  </a:lnTo>
                  <a:lnTo>
                    <a:pt x="6049" y="2330"/>
                  </a:lnTo>
                  <a:lnTo>
                    <a:pt x="5603" y="2281"/>
                  </a:lnTo>
                  <a:lnTo>
                    <a:pt x="5603" y="2281"/>
                  </a:lnTo>
                  <a:lnTo>
                    <a:pt x="5157" y="2330"/>
                  </a:lnTo>
                  <a:lnTo>
                    <a:pt x="4760" y="2479"/>
                  </a:lnTo>
                  <a:lnTo>
                    <a:pt x="4364" y="2677"/>
                  </a:lnTo>
                  <a:lnTo>
                    <a:pt x="4017" y="2925"/>
                  </a:lnTo>
                  <a:lnTo>
                    <a:pt x="3769" y="3272"/>
                  </a:lnTo>
                  <a:lnTo>
                    <a:pt x="3570" y="3669"/>
                  </a:lnTo>
                  <a:lnTo>
                    <a:pt x="3422" y="4065"/>
                  </a:lnTo>
                  <a:lnTo>
                    <a:pt x="3372" y="4511"/>
                  </a:lnTo>
                  <a:lnTo>
                    <a:pt x="3372" y="6891"/>
                  </a:lnTo>
                  <a:lnTo>
                    <a:pt x="3372" y="6891"/>
                  </a:lnTo>
                  <a:lnTo>
                    <a:pt x="3025" y="6990"/>
                  </a:lnTo>
                  <a:lnTo>
                    <a:pt x="2678" y="7139"/>
                  </a:lnTo>
                  <a:lnTo>
                    <a:pt x="2034" y="7486"/>
                  </a:lnTo>
                  <a:lnTo>
                    <a:pt x="1488" y="7932"/>
                  </a:lnTo>
                  <a:lnTo>
                    <a:pt x="992" y="8428"/>
                  </a:lnTo>
                  <a:lnTo>
                    <a:pt x="596" y="9023"/>
                  </a:lnTo>
                  <a:lnTo>
                    <a:pt x="398" y="9370"/>
                  </a:lnTo>
                  <a:lnTo>
                    <a:pt x="249" y="9717"/>
                  </a:lnTo>
                  <a:lnTo>
                    <a:pt x="150" y="10064"/>
                  </a:lnTo>
                  <a:lnTo>
                    <a:pt x="100" y="10411"/>
                  </a:lnTo>
                  <a:lnTo>
                    <a:pt x="51" y="10807"/>
                  </a:lnTo>
                  <a:lnTo>
                    <a:pt x="1" y="11154"/>
                  </a:lnTo>
                  <a:lnTo>
                    <a:pt x="1" y="11154"/>
                  </a:lnTo>
                  <a:lnTo>
                    <a:pt x="51" y="11650"/>
                  </a:lnTo>
                  <a:lnTo>
                    <a:pt x="100" y="12047"/>
                  </a:lnTo>
                  <a:lnTo>
                    <a:pt x="199" y="12493"/>
                  </a:lnTo>
                  <a:lnTo>
                    <a:pt x="348" y="12889"/>
                  </a:lnTo>
                  <a:lnTo>
                    <a:pt x="546" y="13286"/>
                  </a:lnTo>
                  <a:lnTo>
                    <a:pt x="794" y="13633"/>
                  </a:lnTo>
                  <a:lnTo>
                    <a:pt x="1042" y="13980"/>
                  </a:lnTo>
                  <a:lnTo>
                    <a:pt x="1339" y="14278"/>
                  </a:lnTo>
                  <a:lnTo>
                    <a:pt x="1637" y="14575"/>
                  </a:lnTo>
                  <a:lnTo>
                    <a:pt x="1984" y="14823"/>
                  </a:lnTo>
                  <a:lnTo>
                    <a:pt x="2381" y="15071"/>
                  </a:lnTo>
                  <a:lnTo>
                    <a:pt x="2777" y="15220"/>
                  </a:lnTo>
                  <a:lnTo>
                    <a:pt x="3174" y="15368"/>
                  </a:lnTo>
                  <a:lnTo>
                    <a:pt x="3620" y="15467"/>
                  </a:lnTo>
                  <a:lnTo>
                    <a:pt x="4017" y="15567"/>
                  </a:lnTo>
                  <a:lnTo>
                    <a:pt x="4512" y="15567"/>
                  </a:lnTo>
                  <a:lnTo>
                    <a:pt x="4512" y="155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3"/>
            <p:cNvSpPr/>
            <p:nvPr/>
          </p:nvSpPr>
          <p:spPr>
            <a:xfrm>
              <a:off x="3243600" y="17792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53"/>
          <p:cNvGrpSpPr/>
          <p:nvPr/>
        </p:nvGrpSpPr>
        <p:grpSpPr>
          <a:xfrm>
            <a:off x="7620171" y="3571201"/>
            <a:ext cx="353857" cy="353857"/>
            <a:chOff x="6147450" y="1305800"/>
            <a:chExt cx="473450" cy="473450"/>
          </a:xfrm>
        </p:grpSpPr>
        <p:sp>
          <p:nvSpPr>
            <p:cNvPr id="985" name="Google Shape;985;p53"/>
            <p:cNvSpPr/>
            <p:nvPr/>
          </p:nvSpPr>
          <p:spPr>
            <a:xfrm>
              <a:off x="6204450" y="1305800"/>
              <a:ext cx="27300" cy="27275"/>
            </a:xfrm>
            <a:custGeom>
              <a:avLst/>
              <a:gdLst/>
              <a:ahLst/>
              <a:cxnLst/>
              <a:rect l="l" t="t" r="r" b="b"/>
              <a:pathLst>
                <a:path w="1092" h="1091" extrusionOk="0">
                  <a:moveTo>
                    <a:pt x="546" y="0"/>
                  </a:moveTo>
                  <a:lnTo>
                    <a:pt x="348" y="50"/>
                  </a:lnTo>
                  <a:lnTo>
                    <a:pt x="150" y="149"/>
                  </a:lnTo>
                  <a:lnTo>
                    <a:pt x="50" y="347"/>
                  </a:lnTo>
                  <a:lnTo>
                    <a:pt x="1" y="545"/>
                  </a:lnTo>
                  <a:lnTo>
                    <a:pt x="1" y="1091"/>
                  </a:lnTo>
                  <a:lnTo>
                    <a:pt x="1091" y="1091"/>
                  </a:lnTo>
                  <a:lnTo>
                    <a:pt x="1091" y="545"/>
                  </a:lnTo>
                  <a:lnTo>
                    <a:pt x="1042" y="347"/>
                  </a:lnTo>
                  <a:lnTo>
                    <a:pt x="943" y="149"/>
                  </a:lnTo>
                  <a:lnTo>
                    <a:pt x="744" y="50"/>
                  </a:lnTo>
                  <a:lnTo>
                    <a:pt x="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6204450" y="1305800"/>
              <a:ext cx="27300" cy="27275"/>
            </a:xfrm>
            <a:custGeom>
              <a:avLst/>
              <a:gdLst/>
              <a:ahLst/>
              <a:cxnLst/>
              <a:rect l="l" t="t" r="r" b="b"/>
              <a:pathLst>
                <a:path w="1092" h="1091" fill="none" extrusionOk="0">
                  <a:moveTo>
                    <a:pt x="1091" y="545"/>
                  </a:moveTo>
                  <a:lnTo>
                    <a:pt x="1091" y="545"/>
                  </a:lnTo>
                  <a:lnTo>
                    <a:pt x="1042" y="347"/>
                  </a:lnTo>
                  <a:lnTo>
                    <a:pt x="943" y="149"/>
                  </a:lnTo>
                  <a:lnTo>
                    <a:pt x="744" y="50"/>
                  </a:lnTo>
                  <a:lnTo>
                    <a:pt x="546" y="0"/>
                  </a:lnTo>
                  <a:lnTo>
                    <a:pt x="546" y="0"/>
                  </a:lnTo>
                  <a:lnTo>
                    <a:pt x="348" y="50"/>
                  </a:lnTo>
                  <a:lnTo>
                    <a:pt x="150" y="149"/>
                  </a:lnTo>
                  <a:lnTo>
                    <a:pt x="50" y="347"/>
                  </a:lnTo>
                  <a:lnTo>
                    <a:pt x="1" y="545"/>
                  </a:lnTo>
                  <a:lnTo>
                    <a:pt x="1" y="1091"/>
                  </a:lnTo>
                  <a:lnTo>
                    <a:pt x="1091" y="1091"/>
                  </a:lnTo>
                  <a:lnTo>
                    <a:pt x="1091"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6231725" y="13194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6260225" y="1305800"/>
              <a:ext cx="27300" cy="27275"/>
            </a:xfrm>
            <a:custGeom>
              <a:avLst/>
              <a:gdLst/>
              <a:ahLst/>
              <a:cxnLst/>
              <a:rect l="l" t="t" r="r" b="b"/>
              <a:pathLst>
                <a:path w="1092" h="1091" extrusionOk="0">
                  <a:moveTo>
                    <a:pt x="546" y="0"/>
                  </a:moveTo>
                  <a:lnTo>
                    <a:pt x="298" y="50"/>
                  </a:lnTo>
                  <a:lnTo>
                    <a:pt x="149" y="149"/>
                  </a:lnTo>
                  <a:lnTo>
                    <a:pt x="1" y="347"/>
                  </a:lnTo>
                  <a:lnTo>
                    <a:pt x="1" y="545"/>
                  </a:lnTo>
                  <a:lnTo>
                    <a:pt x="1" y="1091"/>
                  </a:lnTo>
                  <a:lnTo>
                    <a:pt x="1091" y="1091"/>
                  </a:lnTo>
                  <a:lnTo>
                    <a:pt x="1091" y="545"/>
                  </a:lnTo>
                  <a:lnTo>
                    <a:pt x="1042" y="347"/>
                  </a:lnTo>
                  <a:lnTo>
                    <a:pt x="943" y="149"/>
                  </a:lnTo>
                  <a:lnTo>
                    <a:pt x="744" y="50"/>
                  </a:lnTo>
                  <a:lnTo>
                    <a:pt x="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6260225" y="1305800"/>
              <a:ext cx="27300" cy="27275"/>
            </a:xfrm>
            <a:custGeom>
              <a:avLst/>
              <a:gdLst/>
              <a:ahLst/>
              <a:cxnLst/>
              <a:rect l="l" t="t" r="r" b="b"/>
              <a:pathLst>
                <a:path w="1092" h="1091" fill="none" extrusionOk="0">
                  <a:moveTo>
                    <a:pt x="1091" y="545"/>
                  </a:moveTo>
                  <a:lnTo>
                    <a:pt x="1091" y="545"/>
                  </a:lnTo>
                  <a:lnTo>
                    <a:pt x="1042" y="347"/>
                  </a:lnTo>
                  <a:lnTo>
                    <a:pt x="943" y="149"/>
                  </a:lnTo>
                  <a:lnTo>
                    <a:pt x="744" y="50"/>
                  </a:lnTo>
                  <a:lnTo>
                    <a:pt x="546" y="0"/>
                  </a:lnTo>
                  <a:lnTo>
                    <a:pt x="546" y="0"/>
                  </a:lnTo>
                  <a:lnTo>
                    <a:pt x="298" y="50"/>
                  </a:lnTo>
                  <a:lnTo>
                    <a:pt x="149" y="149"/>
                  </a:lnTo>
                  <a:lnTo>
                    <a:pt x="1" y="347"/>
                  </a:lnTo>
                  <a:lnTo>
                    <a:pt x="1" y="545"/>
                  </a:lnTo>
                  <a:lnTo>
                    <a:pt x="1" y="1091"/>
                  </a:lnTo>
                  <a:lnTo>
                    <a:pt x="1091" y="1091"/>
                  </a:lnTo>
                  <a:lnTo>
                    <a:pt x="1091"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6287500" y="13194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6482075" y="1305800"/>
              <a:ext cx="28525" cy="27275"/>
            </a:xfrm>
            <a:custGeom>
              <a:avLst/>
              <a:gdLst/>
              <a:ahLst/>
              <a:cxnLst/>
              <a:rect l="l" t="t" r="r" b="b"/>
              <a:pathLst>
                <a:path w="1141" h="1091" extrusionOk="0">
                  <a:moveTo>
                    <a:pt x="595" y="0"/>
                  </a:moveTo>
                  <a:lnTo>
                    <a:pt x="348" y="50"/>
                  </a:lnTo>
                  <a:lnTo>
                    <a:pt x="199" y="149"/>
                  </a:lnTo>
                  <a:lnTo>
                    <a:pt x="50" y="347"/>
                  </a:lnTo>
                  <a:lnTo>
                    <a:pt x="1" y="545"/>
                  </a:lnTo>
                  <a:lnTo>
                    <a:pt x="1" y="1091"/>
                  </a:lnTo>
                  <a:lnTo>
                    <a:pt x="1141" y="1091"/>
                  </a:lnTo>
                  <a:lnTo>
                    <a:pt x="1141" y="545"/>
                  </a:lnTo>
                  <a:lnTo>
                    <a:pt x="1091" y="347"/>
                  </a:lnTo>
                  <a:lnTo>
                    <a:pt x="992" y="149"/>
                  </a:lnTo>
                  <a:lnTo>
                    <a:pt x="794" y="50"/>
                  </a:lnTo>
                  <a:lnTo>
                    <a:pt x="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6482075" y="1305800"/>
              <a:ext cx="28525" cy="27275"/>
            </a:xfrm>
            <a:custGeom>
              <a:avLst/>
              <a:gdLst/>
              <a:ahLst/>
              <a:cxnLst/>
              <a:rect l="l" t="t" r="r" b="b"/>
              <a:pathLst>
                <a:path w="1141" h="1091" fill="none" extrusionOk="0">
                  <a:moveTo>
                    <a:pt x="1141" y="545"/>
                  </a:moveTo>
                  <a:lnTo>
                    <a:pt x="1141" y="545"/>
                  </a:lnTo>
                  <a:lnTo>
                    <a:pt x="1091" y="347"/>
                  </a:lnTo>
                  <a:lnTo>
                    <a:pt x="992" y="149"/>
                  </a:lnTo>
                  <a:lnTo>
                    <a:pt x="794" y="50"/>
                  </a:lnTo>
                  <a:lnTo>
                    <a:pt x="595" y="0"/>
                  </a:lnTo>
                  <a:lnTo>
                    <a:pt x="595" y="0"/>
                  </a:lnTo>
                  <a:lnTo>
                    <a:pt x="348" y="50"/>
                  </a:lnTo>
                  <a:lnTo>
                    <a:pt x="199" y="149"/>
                  </a:lnTo>
                  <a:lnTo>
                    <a:pt x="50" y="347"/>
                  </a:lnTo>
                  <a:lnTo>
                    <a:pt x="1" y="545"/>
                  </a:lnTo>
                  <a:lnTo>
                    <a:pt x="1" y="1091"/>
                  </a:lnTo>
                  <a:lnTo>
                    <a:pt x="1141" y="1091"/>
                  </a:lnTo>
                  <a:lnTo>
                    <a:pt x="1141"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6510575" y="13194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6537850" y="1305800"/>
              <a:ext cx="28525" cy="27275"/>
            </a:xfrm>
            <a:custGeom>
              <a:avLst/>
              <a:gdLst/>
              <a:ahLst/>
              <a:cxnLst/>
              <a:rect l="l" t="t" r="r" b="b"/>
              <a:pathLst>
                <a:path w="1141" h="1091" extrusionOk="0">
                  <a:moveTo>
                    <a:pt x="546" y="0"/>
                  </a:moveTo>
                  <a:lnTo>
                    <a:pt x="347" y="50"/>
                  </a:lnTo>
                  <a:lnTo>
                    <a:pt x="149" y="149"/>
                  </a:lnTo>
                  <a:lnTo>
                    <a:pt x="50" y="347"/>
                  </a:lnTo>
                  <a:lnTo>
                    <a:pt x="0" y="545"/>
                  </a:lnTo>
                  <a:lnTo>
                    <a:pt x="0" y="1091"/>
                  </a:lnTo>
                  <a:lnTo>
                    <a:pt x="1141" y="1091"/>
                  </a:lnTo>
                  <a:lnTo>
                    <a:pt x="1141" y="545"/>
                  </a:lnTo>
                  <a:lnTo>
                    <a:pt x="1091" y="347"/>
                  </a:lnTo>
                  <a:lnTo>
                    <a:pt x="942" y="149"/>
                  </a:lnTo>
                  <a:lnTo>
                    <a:pt x="794" y="50"/>
                  </a:lnTo>
                  <a:lnTo>
                    <a:pt x="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3"/>
            <p:cNvSpPr/>
            <p:nvPr/>
          </p:nvSpPr>
          <p:spPr>
            <a:xfrm>
              <a:off x="6537850" y="1305800"/>
              <a:ext cx="28525" cy="27275"/>
            </a:xfrm>
            <a:custGeom>
              <a:avLst/>
              <a:gdLst/>
              <a:ahLst/>
              <a:cxnLst/>
              <a:rect l="l" t="t" r="r" b="b"/>
              <a:pathLst>
                <a:path w="1141" h="1091" fill="none" extrusionOk="0">
                  <a:moveTo>
                    <a:pt x="1141" y="545"/>
                  </a:moveTo>
                  <a:lnTo>
                    <a:pt x="1141" y="545"/>
                  </a:lnTo>
                  <a:lnTo>
                    <a:pt x="1091" y="347"/>
                  </a:lnTo>
                  <a:lnTo>
                    <a:pt x="942" y="149"/>
                  </a:lnTo>
                  <a:lnTo>
                    <a:pt x="794" y="50"/>
                  </a:lnTo>
                  <a:lnTo>
                    <a:pt x="546" y="0"/>
                  </a:lnTo>
                  <a:lnTo>
                    <a:pt x="546" y="0"/>
                  </a:lnTo>
                  <a:lnTo>
                    <a:pt x="347" y="50"/>
                  </a:lnTo>
                  <a:lnTo>
                    <a:pt x="149" y="149"/>
                  </a:lnTo>
                  <a:lnTo>
                    <a:pt x="50" y="347"/>
                  </a:lnTo>
                  <a:lnTo>
                    <a:pt x="0" y="545"/>
                  </a:lnTo>
                  <a:lnTo>
                    <a:pt x="0" y="1091"/>
                  </a:lnTo>
                  <a:lnTo>
                    <a:pt x="1141" y="1091"/>
                  </a:lnTo>
                  <a:lnTo>
                    <a:pt x="1141"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6566350" y="13194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6510575" y="1571000"/>
              <a:ext cx="27300" cy="27300"/>
            </a:xfrm>
            <a:custGeom>
              <a:avLst/>
              <a:gdLst/>
              <a:ahLst/>
              <a:cxnLst/>
              <a:rect l="l" t="t" r="r" b="b"/>
              <a:pathLst>
                <a:path w="1092" h="1092" extrusionOk="0">
                  <a:moveTo>
                    <a:pt x="1" y="1"/>
                  </a:moveTo>
                  <a:lnTo>
                    <a:pt x="1" y="1092"/>
                  </a:lnTo>
                  <a:lnTo>
                    <a:pt x="1091" y="1092"/>
                  </a:lnTo>
                  <a:lnTo>
                    <a:pt x="10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6356900" y="1571000"/>
              <a:ext cx="55800" cy="27300"/>
            </a:xfrm>
            <a:custGeom>
              <a:avLst/>
              <a:gdLst/>
              <a:ahLst/>
              <a:cxnLst/>
              <a:rect l="l" t="t" r="r" b="b"/>
              <a:pathLst>
                <a:path w="2232" h="1092" extrusionOk="0">
                  <a:moveTo>
                    <a:pt x="843" y="1"/>
                  </a:moveTo>
                  <a:lnTo>
                    <a:pt x="645" y="51"/>
                  </a:lnTo>
                  <a:lnTo>
                    <a:pt x="298" y="150"/>
                  </a:lnTo>
                  <a:lnTo>
                    <a:pt x="50" y="348"/>
                  </a:lnTo>
                  <a:lnTo>
                    <a:pt x="1" y="447"/>
                  </a:lnTo>
                  <a:lnTo>
                    <a:pt x="1" y="546"/>
                  </a:lnTo>
                  <a:lnTo>
                    <a:pt x="1" y="645"/>
                  </a:lnTo>
                  <a:lnTo>
                    <a:pt x="50" y="695"/>
                  </a:lnTo>
                  <a:lnTo>
                    <a:pt x="298" y="893"/>
                  </a:lnTo>
                  <a:lnTo>
                    <a:pt x="645" y="1042"/>
                  </a:lnTo>
                  <a:lnTo>
                    <a:pt x="843" y="1092"/>
                  </a:lnTo>
                  <a:lnTo>
                    <a:pt x="1339" y="1092"/>
                  </a:lnTo>
                  <a:lnTo>
                    <a:pt x="1587" y="1042"/>
                  </a:lnTo>
                  <a:lnTo>
                    <a:pt x="1934" y="893"/>
                  </a:lnTo>
                  <a:lnTo>
                    <a:pt x="2132" y="695"/>
                  </a:lnTo>
                  <a:lnTo>
                    <a:pt x="2182" y="645"/>
                  </a:lnTo>
                  <a:lnTo>
                    <a:pt x="2231" y="546"/>
                  </a:lnTo>
                  <a:lnTo>
                    <a:pt x="2182" y="447"/>
                  </a:lnTo>
                  <a:lnTo>
                    <a:pt x="2132" y="348"/>
                  </a:lnTo>
                  <a:lnTo>
                    <a:pt x="1934" y="150"/>
                  </a:lnTo>
                  <a:lnTo>
                    <a:pt x="1587" y="51"/>
                  </a:lnTo>
                  <a:lnTo>
                    <a:pt x="13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6356900" y="1571000"/>
              <a:ext cx="55800" cy="27300"/>
            </a:xfrm>
            <a:custGeom>
              <a:avLst/>
              <a:gdLst/>
              <a:ahLst/>
              <a:cxnLst/>
              <a:rect l="l" t="t" r="r" b="b"/>
              <a:pathLst>
                <a:path w="2232" h="1092" fill="none" extrusionOk="0">
                  <a:moveTo>
                    <a:pt x="1091" y="1"/>
                  </a:moveTo>
                  <a:lnTo>
                    <a:pt x="1091" y="1"/>
                  </a:lnTo>
                  <a:lnTo>
                    <a:pt x="843" y="1"/>
                  </a:lnTo>
                  <a:lnTo>
                    <a:pt x="645" y="51"/>
                  </a:lnTo>
                  <a:lnTo>
                    <a:pt x="298" y="150"/>
                  </a:lnTo>
                  <a:lnTo>
                    <a:pt x="50" y="348"/>
                  </a:lnTo>
                  <a:lnTo>
                    <a:pt x="1" y="447"/>
                  </a:lnTo>
                  <a:lnTo>
                    <a:pt x="1" y="546"/>
                  </a:lnTo>
                  <a:lnTo>
                    <a:pt x="1" y="546"/>
                  </a:lnTo>
                  <a:lnTo>
                    <a:pt x="1" y="645"/>
                  </a:lnTo>
                  <a:lnTo>
                    <a:pt x="50" y="695"/>
                  </a:lnTo>
                  <a:lnTo>
                    <a:pt x="298" y="893"/>
                  </a:lnTo>
                  <a:lnTo>
                    <a:pt x="645" y="1042"/>
                  </a:lnTo>
                  <a:lnTo>
                    <a:pt x="843" y="1092"/>
                  </a:lnTo>
                  <a:lnTo>
                    <a:pt x="1091" y="1092"/>
                  </a:lnTo>
                  <a:lnTo>
                    <a:pt x="1091" y="1092"/>
                  </a:lnTo>
                  <a:lnTo>
                    <a:pt x="1339" y="1092"/>
                  </a:lnTo>
                  <a:lnTo>
                    <a:pt x="1587" y="1042"/>
                  </a:lnTo>
                  <a:lnTo>
                    <a:pt x="1934" y="893"/>
                  </a:lnTo>
                  <a:lnTo>
                    <a:pt x="2132" y="695"/>
                  </a:lnTo>
                  <a:lnTo>
                    <a:pt x="2182" y="645"/>
                  </a:lnTo>
                  <a:lnTo>
                    <a:pt x="2231" y="546"/>
                  </a:lnTo>
                  <a:lnTo>
                    <a:pt x="2231" y="546"/>
                  </a:lnTo>
                  <a:lnTo>
                    <a:pt x="2182" y="447"/>
                  </a:lnTo>
                  <a:lnTo>
                    <a:pt x="2132" y="348"/>
                  </a:lnTo>
                  <a:lnTo>
                    <a:pt x="1934" y="150"/>
                  </a:lnTo>
                  <a:lnTo>
                    <a:pt x="1587" y="51"/>
                  </a:lnTo>
                  <a:lnTo>
                    <a:pt x="1339" y="1"/>
                  </a:lnTo>
                  <a:lnTo>
                    <a:pt x="1091" y="1"/>
                  </a:lnTo>
                  <a:lnTo>
                    <a:pt x="109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6384175" y="1571000"/>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6231725" y="1571000"/>
              <a:ext cx="28525" cy="27300"/>
            </a:xfrm>
            <a:custGeom>
              <a:avLst/>
              <a:gdLst/>
              <a:ahLst/>
              <a:cxnLst/>
              <a:rect l="l" t="t" r="r" b="b"/>
              <a:pathLst>
                <a:path w="1141" h="1092" extrusionOk="0">
                  <a:moveTo>
                    <a:pt x="0" y="1"/>
                  </a:moveTo>
                  <a:lnTo>
                    <a:pt x="0" y="1092"/>
                  </a:lnTo>
                  <a:lnTo>
                    <a:pt x="1141" y="1092"/>
                  </a:lnTo>
                  <a:lnTo>
                    <a:pt x="1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6370525" y="1681325"/>
              <a:ext cx="27300" cy="28525"/>
            </a:xfrm>
            <a:custGeom>
              <a:avLst/>
              <a:gdLst/>
              <a:ahLst/>
              <a:cxnLst/>
              <a:rect l="l" t="t" r="r" b="b"/>
              <a:pathLst>
                <a:path w="1092" h="1141" extrusionOk="0">
                  <a:moveTo>
                    <a:pt x="1" y="0"/>
                  </a:moveTo>
                  <a:lnTo>
                    <a:pt x="1" y="1140"/>
                  </a:lnTo>
                  <a:lnTo>
                    <a:pt x="1091" y="1140"/>
                  </a:lnTo>
                  <a:lnTo>
                    <a:pt x="1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6510575" y="1681325"/>
              <a:ext cx="27300" cy="28525"/>
            </a:xfrm>
            <a:custGeom>
              <a:avLst/>
              <a:gdLst/>
              <a:ahLst/>
              <a:cxnLst/>
              <a:rect l="l" t="t" r="r" b="b"/>
              <a:pathLst>
                <a:path w="1092" h="1141" extrusionOk="0">
                  <a:moveTo>
                    <a:pt x="1" y="0"/>
                  </a:moveTo>
                  <a:lnTo>
                    <a:pt x="1" y="1140"/>
                  </a:lnTo>
                  <a:lnTo>
                    <a:pt x="1091" y="1140"/>
                  </a:lnTo>
                  <a:lnTo>
                    <a:pt x="1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6147450" y="1444600"/>
              <a:ext cx="473450" cy="334650"/>
            </a:xfrm>
            <a:custGeom>
              <a:avLst/>
              <a:gdLst/>
              <a:ahLst/>
              <a:cxnLst/>
              <a:rect l="l" t="t" r="r" b="b"/>
              <a:pathLst>
                <a:path w="18938" h="13386" extrusionOk="0">
                  <a:moveTo>
                    <a:pt x="9469" y="1686"/>
                  </a:moveTo>
                  <a:lnTo>
                    <a:pt x="9717" y="1735"/>
                  </a:lnTo>
                  <a:lnTo>
                    <a:pt x="9866" y="1884"/>
                  </a:lnTo>
                  <a:lnTo>
                    <a:pt x="10014" y="2033"/>
                  </a:lnTo>
                  <a:lnTo>
                    <a:pt x="10014" y="2281"/>
                  </a:lnTo>
                  <a:lnTo>
                    <a:pt x="10014" y="2479"/>
                  </a:lnTo>
                  <a:lnTo>
                    <a:pt x="9866" y="2628"/>
                  </a:lnTo>
                  <a:lnTo>
                    <a:pt x="9717" y="2777"/>
                  </a:lnTo>
                  <a:lnTo>
                    <a:pt x="9469" y="2826"/>
                  </a:lnTo>
                  <a:lnTo>
                    <a:pt x="9271" y="2777"/>
                  </a:lnTo>
                  <a:lnTo>
                    <a:pt x="9073" y="2628"/>
                  </a:lnTo>
                  <a:lnTo>
                    <a:pt x="8973" y="2479"/>
                  </a:lnTo>
                  <a:lnTo>
                    <a:pt x="8924" y="2281"/>
                  </a:lnTo>
                  <a:lnTo>
                    <a:pt x="8973" y="2033"/>
                  </a:lnTo>
                  <a:lnTo>
                    <a:pt x="9073" y="1884"/>
                  </a:lnTo>
                  <a:lnTo>
                    <a:pt x="9271" y="1735"/>
                  </a:lnTo>
                  <a:lnTo>
                    <a:pt x="9469" y="1686"/>
                  </a:lnTo>
                  <a:close/>
                  <a:moveTo>
                    <a:pt x="7238" y="2826"/>
                  </a:moveTo>
                  <a:lnTo>
                    <a:pt x="7486" y="2876"/>
                  </a:lnTo>
                  <a:lnTo>
                    <a:pt x="7635" y="2975"/>
                  </a:lnTo>
                  <a:lnTo>
                    <a:pt x="7784" y="3173"/>
                  </a:lnTo>
                  <a:lnTo>
                    <a:pt x="7833" y="3371"/>
                  </a:lnTo>
                  <a:lnTo>
                    <a:pt x="7784" y="3570"/>
                  </a:lnTo>
                  <a:lnTo>
                    <a:pt x="7635" y="3768"/>
                  </a:lnTo>
                  <a:lnTo>
                    <a:pt x="7486" y="3867"/>
                  </a:lnTo>
                  <a:lnTo>
                    <a:pt x="7238" y="3917"/>
                  </a:lnTo>
                  <a:lnTo>
                    <a:pt x="7040" y="3867"/>
                  </a:lnTo>
                  <a:lnTo>
                    <a:pt x="6891" y="3768"/>
                  </a:lnTo>
                  <a:lnTo>
                    <a:pt x="6743" y="3570"/>
                  </a:lnTo>
                  <a:lnTo>
                    <a:pt x="6693" y="3371"/>
                  </a:lnTo>
                  <a:lnTo>
                    <a:pt x="6743" y="3173"/>
                  </a:lnTo>
                  <a:lnTo>
                    <a:pt x="6891" y="2975"/>
                  </a:lnTo>
                  <a:lnTo>
                    <a:pt x="7040" y="2876"/>
                  </a:lnTo>
                  <a:lnTo>
                    <a:pt x="7238" y="2826"/>
                  </a:lnTo>
                  <a:close/>
                  <a:moveTo>
                    <a:pt x="11700" y="2826"/>
                  </a:moveTo>
                  <a:lnTo>
                    <a:pt x="11898" y="2876"/>
                  </a:lnTo>
                  <a:lnTo>
                    <a:pt x="12097" y="2975"/>
                  </a:lnTo>
                  <a:lnTo>
                    <a:pt x="12196" y="3173"/>
                  </a:lnTo>
                  <a:lnTo>
                    <a:pt x="12245" y="3371"/>
                  </a:lnTo>
                  <a:lnTo>
                    <a:pt x="12196" y="3570"/>
                  </a:lnTo>
                  <a:lnTo>
                    <a:pt x="12097" y="3768"/>
                  </a:lnTo>
                  <a:lnTo>
                    <a:pt x="11898" y="3867"/>
                  </a:lnTo>
                  <a:lnTo>
                    <a:pt x="11700" y="3917"/>
                  </a:lnTo>
                  <a:lnTo>
                    <a:pt x="11502" y="3867"/>
                  </a:lnTo>
                  <a:lnTo>
                    <a:pt x="11303" y="3768"/>
                  </a:lnTo>
                  <a:lnTo>
                    <a:pt x="11204" y="3570"/>
                  </a:lnTo>
                  <a:lnTo>
                    <a:pt x="11155" y="3371"/>
                  </a:lnTo>
                  <a:lnTo>
                    <a:pt x="11204" y="3173"/>
                  </a:lnTo>
                  <a:lnTo>
                    <a:pt x="11303" y="2975"/>
                  </a:lnTo>
                  <a:lnTo>
                    <a:pt x="11502" y="2876"/>
                  </a:lnTo>
                  <a:lnTo>
                    <a:pt x="11700" y="2826"/>
                  </a:lnTo>
                  <a:close/>
                  <a:moveTo>
                    <a:pt x="5057" y="3917"/>
                  </a:moveTo>
                  <a:lnTo>
                    <a:pt x="5255" y="3966"/>
                  </a:lnTo>
                  <a:lnTo>
                    <a:pt x="5454" y="4065"/>
                  </a:lnTo>
                  <a:lnTo>
                    <a:pt x="5553" y="4264"/>
                  </a:lnTo>
                  <a:lnTo>
                    <a:pt x="5602" y="4462"/>
                  </a:lnTo>
                  <a:lnTo>
                    <a:pt x="5602" y="6693"/>
                  </a:lnTo>
                  <a:lnTo>
                    <a:pt x="5553" y="6891"/>
                  </a:lnTo>
                  <a:lnTo>
                    <a:pt x="5454" y="7090"/>
                  </a:lnTo>
                  <a:lnTo>
                    <a:pt x="5255" y="7189"/>
                  </a:lnTo>
                  <a:lnTo>
                    <a:pt x="5057" y="7238"/>
                  </a:lnTo>
                  <a:lnTo>
                    <a:pt x="2826" y="7238"/>
                  </a:lnTo>
                  <a:lnTo>
                    <a:pt x="2628" y="7189"/>
                  </a:lnTo>
                  <a:lnTo>
                    <a:pt x="2430" y="7090"/>
                  </a:lnTo>
                  <a:lnTo>
                    <a:pt x="2330" y="6891"/>
                  </a:lnTo>
                  <a:lnTo>
                    <a:pt x="2281" y="6693"/>
                  </a:lnTo>
                  <a:lnTo>
                    <a:pt x="2281" y="4462"/>
                  </a:lnTo>
                  <a:lnTo>
                    <a:pt x="2330" y="4264"/>
                  </a:lnTo>
                  <a:lnTo>
                    <a:pt x="2430" y="4065"/>
                  </a:lnTo>
                  <a:lnTo>
                    <a:pt x="2628" y="3966"/>
                  </a:lnTo>
                  <a:lnTo>
                    <a:pt x="2826" y="3917"/>
                  </a:lnTo>
                  <a:close/>
                  <a:moveTo>
                    <a:pt x="9469" y="3917"/>
                  </a:moveTo>
                  <a:lnTo>
                    <a:pt x="9915" y="3966"/>
                  </a:lnTo>
                  <a:lnTo>
                    <a:pt x="10362" y="4065"/>
                  </a:lnTo>
                  <a:lnTo>
                    <a:pt x="10758" y="4214"/>
                  </a:lnTo>
                  <a:lnTo>
                    <a:pt x="11056" y="4413"/>
                  </a:lnTo>
                  <a:lnTo>
                    <a:pt x="11353" y="4660"/>
                  </a:lnTo>
                  <a:lnTo>
                    <a:pt x="11551" y="4958"/>
                  </a:lnTo>
                  <a:lnTo>
                    <a:pt x="11650" y="5255"/>
                  </a:lnTo>
                  <a:lnTo>
                    <a:pt x="11700" y="5602"/>
                  </a:lnTo>
                  <a:lnTo>
                    <a:pt x="11650" y="5949"/>
                  </a:lnTo>
                  <a:lnTo>
                    <a:pt x="11551" y="6247"/>
                  </a:lnTo>
                  <a:lnTo>
                    <a:pt x="11353" y="6544"/>
                  </a:lnTo>
                  <a:lnTo>
                    <a:pt x="11056" y="6792"/>
                  </a:lnTo>
                  <a:lnTo>
                    <a:pt x="10758" y="6990"/>
                  </a:lnTo>
                  <a:lnTo>
                    <a:pt x="10362" y="7139"/>
                  </a:lnTo>
                  <a:lnTo>
                    <a:pt x="9915" y="7238"/>
                  </a:lnTo>
                  <a:lnTo>
                    <a:pt x="9023" y="7238"/>
                  </a:lnTo>
                  <a:lnTo>
                    <a:pt x="8626" y="7139"/>
                  </a:lnTo>
                  <a:lnTo>
                    <a:pt x="8230" y="6990"/>
                  </a:lnTo>
                  <a:lnTo>
                    <a:pt x="7883" y="6792"/>
                  </a:lnTo>
                  <a:lnTo>
                    <a:pt x="7635" y="6544"/>
                  </a:lnTo>
                  <a:lnTo>
                    <a:pt x="7437" y="6247"/>
                  </a:lnTo>
                  <a:lnTo>
                    <a:pt x="7288" y="5949"/>
                  </a:lnTo>
                  <a:lnTo>
                    <a:pt x="7238" y="5602"/>
                  </a:lnTo>
                  <a:lnTo>
                    <a:pt x="7288" y="5255"/>
                  </a:lnTo>
                  <a:lnTo>
                    <a:pt x="7437" y="4958"/>
                  </a:lnTo>
                  <a:lnTo>
                    <a:pt x="7635" y="4660"/>
                  </a:lnTo>
                  <a:lnTo>
                    <a:pt x="7883" y="4413"/>
                  </a:lnTo>
                  <a:lnTo>
                    <a:pt x="8230" y="4214"/>
                  </a:lnTo>
                  <a:lnTo>
                    <a:pt x="8626" y="4065"/>
                  </a:lnTo>
                  <a:lnTo>
                    <a:pt x="9023" y="3966"/>
                  </a:lnTo>
                  <a:lnTo>
                    <a:pt x="9469" y="3917"/>
                  </a:lnTo>
                  <a:close/>
                  <a:moveTo>
                    <a:pt x="16162" y="3917"/>
                  </a:moveTo>
                  <a:lnTo>
                    <a:pt x="16410" y="3966"/>
                  </a:lnTo>
                  <a:lnTo>
                    <a:pt x="16558" y="4065"/>
                  </a:lnTo>
                  <a:lnTo>
                    <a:pt x="16707" y="4264"/>
                  </a:lnTo>
                  <a:lnTo>
                    <a:pt x="16757" y="4462"/>
                  </a:lnTo>
                  <a:lnTo>
                    <a:pt x="16757" y="6693"/>
                  </a:lnTo>
                  <a:lnTo>
                    <a:pt x="16707" y="6891"/>
                  </a:lnTo>
                  <a:lnTo>
                    <a:pt x="16558" y="7090"/>
                  </a:lnTo>
                  <a:lnTo>
                    <a:pt x="16410" y="7189"/>
                  </a:lnTo>
                  <a:lnTo>
                    <a:pt x="16162" y="7238"/>
                  </a:lnTo>
                  <a:lnTo>
                    <a:pt x="13980" y="7238"/>
                  </a:lnTo>
                  <a:lnTo>
                    <a:pt x="13733" y="7189"/>
                  </a:lnTo>
                  <a:lnTo>
                    <a:pt x="13584" y="7090"/>
                  </a:lnTo>
                  <a:lnTo>
                    <a:pt x="13435" y="6891"/>
                  </a:lnTo>
                  <a:lnTo>
                    <a:pt x="13386" y="6693"/>
                  </a:lnTo>
                  <a:lnTo>
                    <a:pt x="13386" y="4462"/>
                  </a:lnTo>
                  <a:lnTo>
                    <a:pt x="13435" y="4264"/>
                  </a:lnTo>
                  <a:lnTo>
                    <a:pt x="13584" y="4065"/>
                  </a:lnTo>
                  <a:lnTo>
                    <a:pt x="13733" y="3966"/>
                  </a:lnTo>
                  <a:lnTo>
                    <a:pt x="13980" y="3917"/>
                  </a:lnTo>
                  <a:close/>
                  <a:moveTo>
                    <a:pt x="5057" y="8378"/>
                  </a:moveTo>
                  <a:lnTo>
                    <a:pt x="5255" y="8428"/>
                  </a:lnTo>
                  <a:lnTo>
                    <a:pt x="5454" y="8527"/>
                  </a:lnTo>
                  <a:lnTo>
                    <a:pt x="5553" y="8726"/>
                  </a:lnTo>
                  <a:lnTo>
                    <a:pt x="5602" y="8924"/>
                  </a:lnTo>
                  <a:lnTo>
                    <a:pt x="5602" y="11155"/>
                  </a:lnTo>
                  <a:lnTo>
                    <a:pt x="5553" y="11353"/>
                  </a:lnTo>
                  <a:lnTo>
                    <a:pt x="5454" y="11551"/>
                  </a:lnTo>
                  <a:lnTo>
                    <a:pt x="5255" y="11650"/>
                  </a:lnTo>
                  <a:lnTo>
                    <a:pt x="5057" y="11700"/>
                  </a:lnTo>
                  <a:lnTo>
                    <a:pt x="2826" y="11700"/>
                  </a:lnTo>
                  <a:lnTo>
                    <a:pt x="2628" y="11650"/>
                  </a:lnTo>
                  <a:lnTo>
                    <a:pt x="2430" y="11551"/>
                  </a:lnTo>
                  <a:lnTo>
                    <a:pt x="2330" y="11353"/>
                  </a:lnTo>
                  <a:lnTo>
                    <a:pt x="2281" y="11155"/>
                  </a:lnTo>
                  <a:lnTo>
                    <a:pt x="2281" y="8924"/>
                  </a:lnTo>
                  <a:lnTo>
                    <a:pt x="2330" y="8726"/>
                  </a:lnTo>
                  <a:lnTo>
                    <a:pt x="2430" y="8527"/>
                  </a:lnTo>
                  <a:lnTo>
                    <a:pt x="2628" y="8428"/>
                  </a:lnTo>
                  <a:lnTo>
                    <a:pt x="2826" y="8378"/>
                  </a:lnTo>
                  <a:close/>
                  <a:moveTo>
                    <a:pt x="10609" y="8378"/>
                  </a:moveTo>
                  <a:lnTo>
                    <a:pt x="10808" y="8428"/>
                  </a:lnTo>
                  <a:lnTo>
                    <a:pt x="11006" y="8527"/>
                  </a:lnTo>
                  <a:lnTo>
                    <a:pt x="11105" y="8726"/>
                  </a:lnTo>
                  <a:lnTo>
                    <a:pt x="11155" y="8924"/>
                  </a:lnTo>
                  <a:lnTo>
                    <a:pt x="11155" y="11155"/>
                  </a:lnTo>
                  <a:lnTo>
                    <a:pt x="11105" y="11353"/>
                  </a:lnTo>
                  <a:lnTo>
                    <a:pt x="11006" y="11551"/>
                  </a:lnTo>
                  <a:lnTo>
                    <a:pt x="10808" y="11650"/>
                  </a:lnTo>
                  <a:lnTo>
                    <a:pt x="10609" y="11700"/>
                  </a:lnTo>
                  <a:lnTo>
                    <a:pt x="8379" y="11700"/>
                  </a:lnTo>
                  <a:lnTo>
                    <a:pt x="8180" y="11650"/>
                  </a:lnTo>
                  <a:lnTo>
                    <a:pt x="7982" y="11551"/>
                  </a:lnTo>
                  <a:lnTo>
                    <a:pt x="7883" y="11353"/>
                  </a:lnTo>
                  <a:lnTo>
                    <a:pt x="7833" y="11155"/>
                  </a:lnTo>
                  <a:lnTo>
                    <a:pt x="7833" y="8924"/>
                  </a:lnTo>
                  <a:lnTo>
                    <a:pt x="7883" y="8726"/>
                  </a:lnTo>
                  <a:lnTo>
                    <a:pt x="7982" y="8527"/>
                  </a:lnTo>
                  <a:lnTo>
                    <a:pt x="8180" y="8428"/>
                  </a:lnTo>
                  <a:lnTo>
                    <a:pt x="8379" y="8378"/>
                  </a:lnTo>
                  <a:close/>
                  <a:moveTo>
                    <a:pt x="16162" y="8378"/>
                  </a:moveTo>
                  <a:lnTo>
                    <a:pt x="16410" y="8428"/>
                  </a:lnTo>
                  <a:lnTo>
                    <a:pt x="16558" y="8527"/>
                  </a:lnTo>
                  <a:lnTo>
                    <a:pt x="16707" y="8726"/>
                  </a:lnTo>
                  <a:lnTo>
                    <a:pt x="16757" y="8924"/>
                  </a:lnTo>
                  <a:lnTo>
                    <a:pt x="16757" y="11155"/>
                  </a:lnTo>
                  <a:lnTo>
                    <a:pt x="16707" y="11353"/>
                  </a:lnTo>
                  <a:lnTo>
                    <a:pt x="16558" y="11551"/>
                  </a:lnTo>
                  <a:lnTo>
                    <a:pt x="16410" y="11650"/>
                  </a:lnTo>
                  <a:lnTo>
                    <a:pt x="16162" y="11700"/>
                  </a:lnTo>
                  <a:lnTo>
                    <a:pt x="13980" y="11700"/>
                  </a:lnTo>
                  <a:lnTo>
                    <a:pt x="13733" y="11650"/>
                  </a:lnTo>
                  <a:lnTo>
                    <a:pt x="13584" y="11551"/>
                  </a:lnTo>
                  <a:lnTo>
                    <a:pt x="13435" y="11353"/>
                  </a:lnTo>
                  <a:lnTo>
                    <a:pt x="13386" y="11155"/>
                  </a:lnTo>
                  <a:lnTo>
                    <a:pt x="13386" y="8924"/>
                  </a:lnTo>
                  <a:lnTo>
                    <a:pt x="13435" y="8726"/>
                  </a:lnTo>
                  <a:lnTo>
                    <a:pt x="13584" y="8527"/>
                  </a:lnTo>
                  <a:lnTo>
                    <a:pt x="13733" y="8428"/>
                  </a:lnTo>
                  <a:lnTo>
                    <a:pt x="13980" y="8378"/>
                  </a:lnTo>
                  <a:close/>
                  <a:moveTo>
                    <a:pt x="0" y="0"/>
                  </a:moveTo>
                  <a:lnTo>
                    <a:pt x="0" y="12840"/>
                  </a:lnTo>
                  <a:lnTo>
                    <a:pt x="50" y="13039"/>
                  </a:lnTo>
                  <a:lnTo>
                    <a:pt x="149" y="13237"/>
                  </a:lnTo>
                  <a:lnTo>
                    <a:pt x="347" y="13336"/>
                  </a:lnTo>
                  <a:lnTo>
                    <a:pt x="546" y="13386"/>
                  </a:lnTo>
                  <a:lnTo>
                    <a:pt x="18343" y="13386"/>
                  </a:lnTo>
                  <a:lnTo>
                    <a:pt x="18591" y="13336"/>
                  </a:lnTo>
                  <a:lnTo>
                    <a:pt x="18789" y="13237"/>
                  </a:lnTo>
                  <a:lnTo>
                    <a:pt x="18888" y="13039"/>
                  </a:lnTo>
                  <a:lnTo>
                    <a:pt x="18938" y="12840"/>
                  </a:lnTo>
                  <a:lnTo>
                    <a:pt x="18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6147450" y="1444600"/>
              <a:ext cx="473450" cy="334650"/>
            </a:xfrm>
            <a:custGeom>
              <a:avLst/>
              <a:gdLst/>
              <a:ahLst/>
              <a:cxnLst/>
              <a:rect l="l" t="t" r="r" b="b"/>
              <a:pathLst>
                <a:path w="18938" h="13386" fill="none" extrusionOk="0">
                  <a:moveTo>
                    <a:pt x="0" y="12840"/>
                  </a:moveTo>
                  <a:lnTo>
                    <a:pt x="0" y="12840"/>
                  </a:lnTo>
                  <a:lnTo>
                    <a:pt x="50" y="13039"/>
                  </a:lnTo>
                  <a:lnTo>
                    <a:pt x="149" y="13237"/>
                  </a:lnTo>
                  <a:lnTo>
                    <a:pt x="347" y="13336"/>
                  </a:lnTo>
                  <a:lnTo>
                    <a:pt x="546" y="13386"/>
                  </a:lnTo>
                  <a:lnTo>
                    <a:pt x="18343" y="13386"/>
                  </a:lnTo>
                  <a:lnTo>
                    <a:pt x="18343" y="13386"/>
                  </a:lnTo>
                  <a:lnTo>
                    <a:pt x="18591" y="13336"/>
                  </a:lnTo>
                  <a:lnTo>
                    <a:pt x="18789" y="13237"/>
                  </a:lnTo>
                  <a:lnTo>
                    <a:pt x="18888" y="13039"/>
                  </a:lnTo>
                  <a:lnTo>
                    <a:pt x="18938" y="12840"/>
                  </a:lnTo>
                  <a:lnTo>
                    <a:pt x="18938" y="0"/>
                  </a:lnTo>
                  <a:lnTo>
                    <a:pt x="0" y="0"/>
                  </a:lnTo>
                  <a:lnTo>
                    <a:pt x="0" y="1284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6343275" y="1654050"/>
              <a:ext cx="83050" cy="83050"/>
            </a:xfrm>
            <a:custGeom>
              <a:avLst/>
              <a:gdLst/>
              <a:ahLst/>
              <a:cxnLst/>
              <a:rect l="l" t="t" r="r" b="b"/>
              <a:pathLst>
                <a:path w="3322" h="3322" fill="none" extrusionOk="0">
                  <a:moveTo>
                    <a:pt x="3322" y="2777"/>
                  </a:moveTo>
                  <a:lnTo>
                    <a:pt x="3322" y="2777"/>
                  </a:lnTo>
                  <a:lnTo>
                    <a:pt x="3272" y="2975"/>
                  </a:lnTo>
                  <a:lnTo>
                    <a:pt x="3173" y="3173"/>
                  </a:lnTo>
                  <a:lnTo>
                    <a:pt x="2975" y="3272"/>
                  </a:lnTo>
                  <a:lnTo>
                    <a:pt x="2776" y="3322"/>
                  </a:lnTo>
                  <a:lnTo>
                    <a:pt x="546" y="3322"/>
                  </a:lnTo>
                  <a:lnTo>
                    <a:pt x="546" y="3322"/>
                  </a:lnTo>
                  <a:lnTo>
                    <a:pt x="347" y="3272"/>
                  </a:lnTo>
                  <a:lnTo>
                    <a:pt x="149" y="3173"/>
                  </a:lnTo>
                  <a:lnTo>
                    <a:pt x="50" y="2975"/>
                  </a:lnTo>
                  <a:lnTo>
                    <a:pt x="0" y="2777"/>
                  </a:lnTo>
                  <a:lnTo>
                    <a:pt x="0" y="546"/>
                  </a:lnTo>
                  <a:lnTo>
                    <a:pt x="0" y="546"/>
                  </a:lnTo>
                  <a:lnTo>
                    <a:pt x="50" y="348"/>
                  </a:lnTo>
                  <a:lnTo>
                    <a:pt x="149" y="149"/>
                  </a:lnTo>
                  <a:lnTo>
                    <a:pt x="347" y="50"/>
                  </a:lnTo>
                  <a:lnTo>
                    <a:pt x="546" y="0"/>
                  </a:lnTo>
                  <a:lnTo>
                    <a:pt x="2776" y="0"/>
                  </a:lnTo>
                  <a:lnTo>
                    <a:pt x="2776" y="0"/>
                  </a:lnTo>
                  <a:lnTo>
                    <a:pt x="2975" y="50"/>
                  </a:lnTo>
                  <a:lnTo>
                    <a:pt x="3173" y="149"/>
                  </a:lnTo>
                  <a:lnTo>
                    <a:pt x="3272" y="348"/>
                  </a:lnTo>
                  <a:lnTo>
                    <a:pt x="3322" y="546"/>
                  </a:lnTo>
                  <a:lnTo>
                    <a:pt x="3322" y="277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3"/>
            <p:cNvSpPr/>
            <p:nvPr/>
          </p:nvSpPr>
          <p:spPr>
            <a:xfrm>
              <a:off x="6328400" y="1542500"/>
              <a:ext cx="111575" cy="83075"/>
            </a:xfrm>
            <a:custGeom>
              <a:avLst/>
              <a:gdLst/>
              <a:ahLst/>
              <a:cxnLst/>
              <a:rect l="l" t="t" r="r" b="b"/>
              <a:pathLst>
                <a:path w="4463" h="3323" fill="none" extrusionOk="0">
                  <a:moveTo>
                    <a:pt x="2231" y="3322"/>
                  </a:moveTo>
                  <a:lnTo>
                    <a:pt x="2231" y="3322"/>
                  </a:lnTo>
                  <a:lnTo>
                    <a:pt x="1785" y="3322"/>
                  </a:lnTo>
                  <a:lnTo>
                    <a:pt x="1388" y="3223"/>
                  </a:lnTo>
                  <a:lnTo>
                    <a:pt x="992" y="3074"/>
                  </a:lnTo>
                  <a:lnTo>
                    <a:pt x="645" y="2876"/>
                  </a:lnTo>
                  <a:lnTo>
                    <a:pt x="397" y="2628"/>
                  </a:lnTo>
                  <a:lnTo>
                    <a:pt x="199" y="2331"/>
                  </a:lnTo>
                  <a:lnTo>
                    <a:pt x="50" y="2033"/>
                  </a:lnTo>
                  <a:lnTo>
                    <a:pt x="0" y="1686"/>
                  </a:lnTo>
                  <a:lnTo>
                    <a:pt x="0" y="1686"/>
                  </a:lnTo>
                  <a:lnTo>
                    <a:pt x="50" y="1339"/>
                  </a:lnTo>
                  <a:lnTo>
                    <a:pt x="199" y="1042"/>
                  </a:lnTo>
                  <a:lnTo>
                    <a:pt x="397" y="744"/>
                  </a:lnTo>
                  <a:lnTo>
                    <a:pt x="645" y="497"/>
                  </a:lnTo>
                  <a:lnTo>
                    <a:pt x="992" y="298"/>
                  </a:lnTo>
                  <a:lnTo>
                    <a:pt x="1388" y="149"/>
                  </a:lnTo>
                  <a:lnTo>
                    <a:pt x="1785" y="50"/>
                  </a:lnTo>
                  <a:lnTo>
                    <a:pt x="2231" y="1"/>
                  </a:lnTo>
                  <a:lnTo>
                    <a:pt x="2231" y="1"/>
                  </a:lnTo>
                  <a:lnTo>
                    <a:pt x="2677" y="50"/>
                  </a:lnTo>
                  <a:lnTo>
                    <a:pt x="3124" y="149"/>
                  </a:lnTo>
                  <a:lnTo>
                    <a:pt x="3520" y="298"/>
                  </a:lnTo>
                  <a:lnTo>
                    <a:pt x="3818" y="497"/>
                  </a:lnTo>
                  <a:lnTo>
                    <a:pt x="4115" y="744"/>
                  </a:lnTo>
                  <a:lnTo>
                    <a:pt x="4313" y="1042"/>
                  </a:lnTo>
                  <a:lnTo>
                    <a:pt x="4412" y="1339"/>
                  </a:lnTo>
                  <a:lnTo>
                    <a:pt x="4462" y="1686"/>
                  </a:lnTo>
                  <a:lnTo>
                    <a:pt x="4462" y="1686"/>
                  </a:lnTo>
                  <a:lnTo>
                    <a:pt x="4412" y="2033"/>
                  </a:lnTo>
                  <a:lnTo>
                    <a:pt x="4313" y="2331"/>
                  </a:lnTo>
                  <a:lnTo>
                    <a:pt x="4115" y="2628"/>
                  </a:lnTo>
                  <a:lnTo>
                    <a:pt x="3818" y="2876"/>
                  </a:lnTo>
                  <a:lnTo>
                    <a:pt x="3520" y="3074"/>
                  </a:lnTo>
                  <a:lnTo>
                    <a:pt x="3124" y="3223"/>
                  </a:lnTo>
                  <a:lnTo>
                    <a:pt x="2677" y="3322"/>
                  </a:lnTo>
                  <a:lnTo>
                    <a:pt x="2231" y="3322"/>
                  </a:lnTo>
                  <a:lnTo>
                    <a:pt x="2231" y="3322"/>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3"/>
            <p:cNvSpPr/>
            <p:nvPr/>
          </p:nvSpPr>
          <p:spPr>
            <a:xfrm>
              <a:off x="6482075" y="1542500"/>
              <a:ext cx="84300" cy="83075"/>
            </a:xfrm>
            <a:custGeom>
              <a:avLst/>
              <a:gdLst/>
              <a:ahLst/>
              <a:cxnLst/>
              <a:rect l="l" t="t" r="r" b="b"/>
              <a:pathLst>
                <a:path w="3372" h="3323" fill="none" extrusionOk="0">
                  <a:moveTo>
                    <a:pt x="1" y="546"/>
                  </a:moveTo>
                  <a:lnTo>
                    <a:pt x="1" y="546"/>
                  </a:lnTo>
                  <a:lnTo>
                    <a:pt x="50" y="348"/>
                  </a:lnTo>
                  <a:lnTo>
                    <a:pt x="199" y="149"/>
                  </a:lnTo>
                  <a:lnTo>
                    <a:pt x="348" y="50"/>
                  </a:lnTo>
                  <a:lnTo>
                    <a:pt x="595" y="1"/>
                  </a:lnTo>
                  <a:lnTo>
                    <a:pt x="2777" y="1"/>
                  </a:lnTo>
                  <a:lnTo>
                    <a:pt x="2777" y="1"/>
                  </a:lnTo>
                  <a:lnTo>
                    <a:pt x="3025" y="50"/>
                  </a:lnTo>
                  <a:lnTo>
                    <a:pt x="3173" y="149"/>
                  </a:lnTo>
                  <a:lnTo>
                    <a:pt x="3322" y="348"/>
                  </a:lnTo>
                  <a:lnTo>
                    <a:pt x="3372" y="546"/>
                  </a:lnTo>
                  <a:lnTo>
                    <a:pt x="3372" y="2777"/>
                  </a:lnTo>
                  <a:lnTo>
                    <a:pt x="3372" y="2777"/>
                  </a:lnTo>
                  <a:lnTo>
                    <a:pt x="3322" y="2975"/>
                  </a:lnTo>
                  <a:lnTo>
                    <a:pt x="3173" y="3174"/>
                  </a:lnTo>
                  <a:lnTo>
                    <a:pt x="3025" y="3273"/>
                  </a:lnTo>
                  <a:lnTo>
                    <a:pt x="2777" y="3322"/>
                  </a:lnTo>
                  <a:lnTo>
                    <a:pt x="595" y="3322"/>
                  </a:lnTo>
                  <a:lnTo>
                    <a:pt x="595" y="3322"/>
                  </a:lnTo>
                  <a:lnTo>
                    <a:pt x="348" y="3273"/>
                  </a:lnTo>
                  <a:lnTo>
                    <a:pt x="199" y="3174"/>
                  </a:lnTo>
                  <a:lnTo>
                    <a:pt x="50" y="2975"/>
                  </a:lnTo>
                  <a:lnTo>
                    <a:pt x="1" y="2777"/>
                  </a:lnTo>
                  <a:lnTo>
                    <a:pt x="1" y="5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3"/>
            <p:cNvSpPr/>
            <p:nvPr/>
          </p:nvSpPr>
          <p:spPr>
            <a:xfrm>
              <a:off x="6482075" y="1654050"/>
              <a:ext cx="84300" cy="83050"/>
            </a:xfrm>
            <a:custGeom>
              <a:avLst/>
              <a:gdLst/>
              <a:ahLst/>
              <a:cxnLst/>
              <a:rect l="l" t="t" r="r" b="b"/>
              <a:pathLst>
                <a:path w="3372" h="3322" fill="none" extrusionOk="0">
                  <a:moveTo>
                    <a:pt x="1" y="546"/>
                  </a:moveTo>
                  <a:lnTo>
                    <a:pt x="1" y="546"/>
                  </a:lnTo>
                  <a:lnTo>
                    <a:pt x="50" y="348"/>
                  </a:lnTo>
                  <a:lnTo>
                    <a:pt x="199" y="149"/>
                  </a:lnTo>
                  <a:lnTo>
                    <a:pt x="348" y="50"/>
                  </a:lnTo>
                  <a:lnTo>
                    <a:pt x="595" y="0"/>
                  </a:lnTo>
                  <a:lnTo>
                    <a:pt x="2777" y="0"/>
                  </a:lnTo>
                  <a:lnTo>
                    <a:pt x="2777" y="0"/>
                  </a:lnTo>
                  <a:lnTo>
                    <a:pt x="3025" y="50"/>
                  </a:lnTo>
                  <a:lnTo>
                    <a:pt x="3173" y="149"/>
                  </a:lnTo>
                  <a:lnTo>
                    <a:pt x="3322" y="348"/>
                  </a:lnTo>
                  <a:lnTo>
                    <a:pt x="3372" y="546"/>
                  </a:lnTo>
                  <a:lnTo>
                    <a:pt x="3372" y="2777"/>
                  </a:lnTo>
                  <a:lnTo>
                    <a:pt x="3372" y="2777"/>
                  </a:lnTo>
                  <a:lnTo>
                    <a:pt x="3322" y="2975"/>
                  </a:lnTo>
                  <a:lnTo>
                    <a:pt x="3173" y="3173"/>
                  </a:lnTo>
                  <a:lnTo>
                    <a:pt x="3025" y="3272"/>
                  </a:lnTo>
                  <a:lnTo>
                    <a:pt x="2777" y="3322"/>
                  </a:lnTo>
                  <a:lnTo>
                    <a:pt x="595" y="3322"/>
                  </a:lnTo>
                  <a:lnTo>
                    <a:pt x="595" y="3322"/>
                  </a:lnTo>
                  <a:lnTo>
                    <a:pt x="348" y="3272"/>
                  </a:lnTo>
                  <a:lnTo>
                    <a:pt x="199" y="3173"/>
                  </a:lnTo>
                  <a:lnTo>
                    <a:pt x="50" y="2975"/>
                  </a:lnTo>
                  <a:lnTo>
                    <a:pt x="1" y="2777"/>
                  </a:lnTo>
                  <a:lnTo>
                    <a:pt x="1" y="5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3"/>
            <p:cNvSpPr/>
            <p:nvPr/>
          </p:nvSpPr>
          <p:spPr>
            <a:xfrm>
              <a:off x="6426300" y="1515250"/>
              <a:ext cx="27300" cy="27275"/>
            </a:xfrm>
            <a:custGeom>
              <a:avLst/>
              <a:gdLst/>
              <a:ahLst/>
              <a:cxnLst/>
              <a:rect l="l" t="t" r="r" b="b"/>
              <a:pathLst>
                <a:path w="1092" h="1091" fill="none" extrusionOk="0">
                  <a:moveTo>
                    <a:pt x="546" y="0"/>
                  </a:moveTo>
                  <a:lnTo>
                    <a:pt x="546" y="0"/>
                  </a:lnTo>
                  <a:lnTo>
                    <a:pt x="744" y="50"/>
                  </a:lnTo>
                  <a:lnTo>
                    <a:pt x="943" y="149"/>
                  </a:lnTo>
                  <a:lnTo>
                    <a:pt x="1042" y="347"/>
                  </a:lnTo>
                  <a:lnTo>
                    <a:pt x="1091" y="545"/>
                  </a:lnTo>
                  <a:lnTo>
                    <a:pt x="1091" y="545"/>
                  </a:lnTo>
                  <a:lnTo>
                    <a:pt x="1042" y="744"/>
                  </a:lnTo>
                  <a:lnTo>
                    <a:pt x="943" y="942"/>
                  </a:lnTo>
                  <a:lnTo>
                    <a:pt x="744" y="1041"/>
                  </a:lnTo>
                  <a:lnTo>
                    <a:pt x="546" y="1091"/>
                  </a:lnTo>
                  <a:lnTo>
                    <a:pt x="546" y="1091"/>
                  </a:lnTo>
                  <a:lnTo>
                    <a:pt x="348" y="1041"/>
                  </a:lnTo>
                  <a:lnTo>
                    <a:pt x="149" y="942"/>
                  </a:lnTo>
                  <a:lnTo>
                    <a:pt x="50" y="744"/>
                  </a:lnTo>
                  <a:lnTo>
                    <a:pt x="1" y="545"/>
                  </a:lnTo>
                  <a:lnTo>
                    <a:pt x="1" y="545"/>
                  </a:lnTo>
                  <a:lnTo>
                    <a:pt x="50" y="347"/>
                  </a:lnTo>
                  <a:lnTo>
                    <a:pt x="149" y="149"/>
                  </a:lnTo>
                  <a:lnTo>
                    <a:pt x="348" y="50"/>
                  </a:lnTo>
                  <a:lnTo>
                    <a:pt x="546" y="0"/>
                  </a:lnTo>
                  <a:lnTo>
                    <a:pt x="546"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3"/>
            <p:cNvSpPr/>
            <p:nvPr/>
          </p:nvSpPr>
          <p:spPr>
            <a:xfrm>
              <a:off x="6370525" y="1486725"/>
              <a:ext cx="27300" cy="28550"/>
            </a:xfrm>
            <a:custGeom>
              <a:avLst/>
              <a:gdLst/>
              <a:ahLst/>
              <a:cxnLst/>
              <a:rect l="l" t="t" r="r" b="b"/>
              <a:pathLst>
                <a:path w="1092" h="1142" fill="none" extrusionOk="0">
                  <a:moveTo>
                    <a:pt x="546" y="1"/>
                  </a:moveTo>
                  <a:lnTo>
                    <a:pt x="546" y="1"/>
                  </a:lnTo>
                  <a:lnTo>
                    <a:pt x="794" y="50"/>
                  </a:lnTo>
                  <a:lnTo>
                    <a:pt x="943" y="199"/>
                  </a:lnTo>
                  <a:lnTo>
                    <a:pt x="1091" y="348"/>
                  </a:lnTo>
                  <a:lnTo>
                    <a:pt x="1091" y="596"/>
                  </a:lnTo>
                  <a:lnTo>
                    <a:pt x="1091" y="596"/>
                  </a:lnTo>
                  <a:lnTo>
                    <a:pt x="1091" y="794"/>
                  </a:lnTo>
                  <a:lnTo>
                    <a:pt x="943" y="943"/>
                  </a:lnTo>
                  <a:lnTo>
                    <a:pt x="794" y="1092"/>
                  </a:lnTo>
                  <a:lnTo>
                    <a:pt x="546" y="1141"/>
                  </a:lnTo>
                  <a:lnTo>
                    <a:pt x="546" y="1141"/>
                  </a:lnTo>
                  <a:lnTo>
                    <a:pt x="348" y="1092"/>
                  </a:lnTo>
                  <a:lnTo>
                    <a:pt x="150" y="943"/>
                  </a:lnTo>
                  <a:lnTo>
                    <a:pt x="50" y="794"/>
                  </a:lnTo>
                  <a:lnTo>
                    <a:pt x="1" y="596"/>
                  </a:lnTo>
                  <a:lnTo>
                    <a:pt x="1" y="596"/>
                  </a:lnTo>
                  <a:lnTo>
                    <a:pt x="50" y="348"/>
                  </a:lnTo>
                  <a:lnTo>
                    <a:pt x="150" y="199"/>
                  </a:lnTo>
                  <a:lnTo>
                    <a:pt x="348" y="50"/>
                  </a:lnTo>
                  <a:lnTo>
                    <a:pt x="546" y="1"/>
                  </a:lnTo>
                  <a:lnTo>
                    <a:pt x="546"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3"/>
            <p:cNvSpPr/>
            <p:nvPr/>
          </p:nvSpPr>
          <p:spPr>
            <a:xfrm>
              <a:off x="6314750" y="1515250"/>
              <a:ext cx="28550" cy="27275"/>
            </a:xfrm>
            <a:custGeom>
              <a:avLst/>
              <a:gdLst/>
              <a:ahLst/>
              <a:cxnLst/>
              <a:rect l="l" t="t" r="r" b="b"/>
              <a:pathLst>
                <a:path w="1142" h="1091" fill="none" extrusionOk="0">
                  <a:moveTo>
                    <a:pt x="546" y="0"/>
                  </a:moveTo>
                  <a:lnTo>
                    <a:pt x="546" y="0"/>
                  </a:lnTo>
                  <a:lnTo>
                    <a:pt x="794" y="50"/>
                  </a:lnTo>
                  <a:lnTo>
                    <a:pt x="943" y="149"/>
                  </a:lnTo>
                  <a:lnTo>
                    <a:pt x="1092" y="347"/>
                  </a:lnTo>
                  <a:lnTo>
                    <a:pt x="1141" y="545"/>
                  </a:lnTo>
                  <a:lnTo>
                    <a:pt x="1141" y="545"/>
                  </a:lnTo>
                  <a:lnTo>
                    <a:pt x="1092" y="744"/>
                  </a:lnTo>
                  <a:lnTo>
                    <a:pt x="943" y="942"/>
                  </a:lnTo>
                  <a:lnTo>
                    <a:pt x="794" y="1041"/>
                  </a:lnTo>
                  <a:lnTo>
                    <a:pt x="546" y="1091"/>
                  </a:lnTo>
                  <a:lnTo>
                    <a:pt x="546" y="1091"/>
                  </a:lnTo>
                  <a:lnTo>
                    <a:pt x="348" y="1041"/>
                  </a:lnTo>
                  <a:lnTo>
                    <a:pt x="199" y="942"/>
                  </a:lnTo>
                  <a:lnTo>
                    <a:pt x="51" y="744"/>
                  </a:lnTo>
                  <a:lnTo>
                    <a:pt x="1" y="545"/>
                  </a:lnTo>
                  <a:lnTo>
                    <a:pt x="1" y="545"/>
                  </a:lnTo>
                  <a:lnTo>
                    <a:pt x="51" y="347"/>
                  </a:lnTo>
                  <a:lnTo>
                    <a:pt x="199" y="149"/>
                  </a:lnTo>
                  <a:lnTo>
                    <a:pt x="348" y="50"/>
                  </a:lnTo>
                  <a:lnTo>
                    <a:pt x="546" y="0"/>
                  </a:lnTo>
                  <a:lnTo>
                    <a:pt x="546"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3"/>
            <p:cNvSpPr/>
            <p:nvPr/>
          </p:nvSpPr>
          <p:spPr>
            <a:xfrm>
              <a:off x="6204450" y="1542500"/>
              <a:ext cx="83075" cy="83075"/>
            </a:xfrm>
            <a:custGeom>
              <a:avLst/>
              <a:gdLst/>
              <a:ahLst/>
              <a:cxnLst/>
              <a:rect l="l" t="t" r="r" b="b"/>
              <a:pathLst>
                <a:path w="3323" h="3323" fill="none" extrusionOk="0">
                  <a:moveTo>
                    <a:pt x="1" y="546"/>
                  </a:moveTo>
                  <a:lnTo>
                    <a:pt x="1" y="546"/>
                  </a:lnTo>
                  <a:lnTo>
                    <a:pt x="50" y="348"/>
                  </a:lnTo>
                  <a:lnTo>
                    <a:pt x="150" y="149"/>
                  </a:lnTo>
                  <a:lnTo>
                    <a:pt x="348" y="50"/>
                  </a:lnTo>
                  <a:lnTo>
                    <a:pt x="546" y="1"/>
                  </a:lnTo>
                  <a:lnTo>
                    <a:pt x="2777" y="1"/>
                  </a:lnTo>
                  <a:lnTo>
                    <a:pt x="2777" y="1"/>
                  </a:lnTo>
                  <a:lnTo>
                    <a:pt x="2975" y="50"/>
                  </a:lnTo>
                  <a:lnTo>
                    <a:pt x="3174" y="149"/>
                  </a:lnTo>
                  <a:lnTo>
                    <a:pt x="3273" y="348"/>
                  </a:lnTo>
                  <a:lnTo>
                    <a:pt x="3322" y="546"/>
                  </a:lnTo>
                  <a:lnTo>
                    <a:pt x="3322" y="2777"/>
                  </a:lnTo>
                  <a:lnTo>
                    <a:pt x="3322" y="2777"/>
                  </a:lnTo>
                  <a:lnTo>
                    <a:pt x="3273" y="2975"/>
                  </a:lnTo>
                  <a:lnTo>
                    <a:pt x="3174" y="3174"/>
                  </a:lnTo>
                  <a:lnTo>
                    <a:pt x="2975" y="3273"/>
                  </a:lnTo>
                  <a:lnTo>
                    <a:pt x="2777" y="3322"/>
                  </a:lnTo>
                  <a:lnTo>
                    <a:pt x="546" y="3322"/>
                  </a:lnTo>
                  <a:lnTo>
                    <a:pt x="546" y="3322"/>
                  </a:lnTo>
                  <a:lnTo>
                    <a:pt x="348" y="3273"/>
                  </a:lnTo>
                  <a:lnTo>
                    <a:pt x="150" y="3174"/>
                  </a:lnTo>
                  <a:lnTo>
                    <a:pt x="50" y="2975"/>
                  </a:lnTo>
                  <a:lnTo>
                    <a:pt x="1" y="2777"/>
                  </a:lnTo>
                  <a:lnTo>
                    <a:pt x="1" y="5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3"/>
            <p:cNvSpPr/>
            <p:nvPr/>
          </p:nvSpPr>
          <p:spPr>
            <a:xfrm>
              <a:off x="6204450" y="1654050"/>
              <a:ext cx="83075" cy="83050"/>
            </a:xfrm>
            <a:custGeom>
              <a:avLst/>
              <a:gdLst/>
              <a:ahLst/>
              <a:cxnLst/>
              <a:rect l="l" t="t" r="r" b="b"/>
              <a:pathLst>
                <a:path w="3323" h="3322" fill="none" extrusionOk="0">
                  <a:moveTo>
                    <a:pt x="1" y="546"/>
                  </a:moveTo>
                  <a:lnTo>
                    <a:pt x="1" y="546"/>
                  </a:lnTo>
                  <a:lnTo>
                    <a:pt x="50" y="348"/>
                  </a:lnTo>
                  <a:lnTo>
                    <a:pt x="150" y="149"/>
                  </a:lnTo>
                  <a:lnTo>
                    <a:pt x="348" y="50"/>
                  </a:lnTo>
                  <a:lnTo>
                    <a:pt x="546" y="0"/>
                  </a:lnTo>
                  <a:lnTo>
                    <a:pt x="2777" y="0"/>
                  </a:lnTo>
                  <a:lnTo>
                    <a:pt x="2777" y="0"/>
                  </a:lnTo>
                  <a:lnTo>
                    <a:pt x="2975" y="50"/>
                  </a:lnTo>
                  <a:lnTo>
                    <a:pt x="3174" y="149"/>
                  </a:lnTo>
                  <a:lnTo>
                    <a:pt x="3273" y="348"/>
                  </a:lnTo>
                  <a:lnTo>
                    <a:pt x="3322" y="546"/>
                  </a:lnTo>
                  <a:lnTo>
                    <a:pt x="3322" y="2777"/>
                  </a:lnTo>
                  <a:lnTo>
                    <a:pt x="3322" y="2777"/>
                  </a:lnTo>
                  <a:lnTo>
                    <a:pt x="3273" y="2975"/>
                  </a:lnTo>
                  <a:lnTo>
                    <a:pt x="3174" y="3173"/>
                  </a:lnTo>
                  <a:lnTo>
                    <a:pt x="2975" y="3272"/>
                  </a:lnTo>
                  <a:lnTo>
                    <a:pt x="2777" y="3322"/>
                  </a:lnTo>
                  <a:lnTo>
                    <a:pt x="546" y="3322"/>
                  </a:lnTo>
                  <a:lnTo>
                    <a:pt x="546" y="3322"/>
                  </a:lnTo>
                  <a:lnTo>
                    <a:pt x="348" y="3272"/>
                  </a:lnTo>
                  <a:lnTo>
                    <a:pt x="150" y="3173"/>
                  </a:lnTo>
                  <a:lnTo>
                    <a:pt x="50" y="2975"/>
                  </a:lnTo>
                  <a:lnTo>
                    <a:pt x="1" y="2777"/>
                  </a:lnTo>
                  <a:lnTo>
                    <a:pt x="1" y="5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3"/>
            <p:cNvSpPr/>
            <p:nvPr/>
          </p:nvSpPr>
          <p:spPr>
            <a:xfrm>
              <a:off x="6204450" y="1667675"/>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3"/>
            <p:cNvSpPr/>
            <p:nvPr/>
          </p:nvSpPr>
          <p:spPr>
            <a:xfrm>
              <a:off x="6147450" y="1333050"/>
              <a:ext cx="473450" cy="84300"/>
            </a:xfrm>
            <a:custGeom>
              <a:avLst/>
              <a:gdLst/>
              <a:ahLst/>
              <a:cxnLst/>
              <a:rect l="l" t="t" r="r" b="b"/>
              <a:pathLst>
                <a:path w="18938" h="3372" extrusionOk="0">
                  <a:moveTo>
                    <a:pt x="1735" y="1"/>
                  </a:moveTo>
                  <a:lnTo>
                    <a:pt x="1388" y="50"/>
                  </a:lnTo>
                  <a:lnTo>
                    <a:pt x="1041" y="149"/>
                  </a:lnTo>
                  <a:lnTo>
                    <a:pt x="744" y="298"/>
                  </a:lnTo>
                  <a:lnTo>
                    <a:pt x="496" y="496"/>
                  </a:lnTo>
                  <a:lnTo>
                    <a:pt x="298" y="744"/>
                  </a:lnTo>
                  <a:lnTo>
                    <a:pt x="149" y="1042"/>
                  </a:lnTo>
                  <a:lnTo>
                    <a:pt x="50" y="1339"/>
                  </a:lnTo>
                  <a:lnTo>
                    <a:pt x="0" y="1686"/>
                  </a:lnTo>
                  <a:lnTo>
                    <a:pt x="0" y="3372"/>
                  </a:lnTo>
                  <a:lnTo>
                    <a:pt x="18938" y="3372"/>
                  </a:lnTo>
                  <a:lnTo>
                    <a:pt x="18938" y="1686"/>
                  </a:lnTo>
                  <a:lnTo>
                    <a:pt x="18938" y="1339"/>
                  </a:lnTo>
                  <a:lnTo>
                    <a:pt x="18839" y="1042"/>
                  </a:lnTo>
                  <a:lnTo>
                    <a:pt x="18690" y="744"/>
                  </a:lnTo>
                  <a:lnTo>
                    <a:pt x="18492" y="496"/>
                  </a:lnTo>
                  <a:lnTo>
                    <a:pt x="18244" y="298"/>
                  </a:lnTo>
                  <a:lnTo>
                    <a:pt x="17946" y="149"/>
                  </a:lnTo>
                  <a:lnTo>
                    <a:pt x="17649" y="50"/>
                  </a:lnTo>
                  <a:lnTo>
                    <a:pt x="17302" y="1"/>
                  </a:lnTo>
                  <a:lnTo>
                    <a:pt x="16757" y="1"/>
                  </a:lnTo>
                  <a:lnTo>
                    <a:pt x="16757" y="1686"/>
                  </a:lnTo>
                  <a:lnTo>
                    <a:pt x="16707" y="1884"/>
                  </a:lnTo>
                  <a:lnTo>
                    <a:pt x="16558" y="2083"/>
                  </a:lnTo>
                  <a:lnTo>
                    <a:pt x="16410" y="2182"/>
                  </a:lnTo>
                  <a:lnTo>
                    <a:pt x="16162" y="2232"/>
                  </a:lnTo>
                  <a:lnTo>
                    <a:pt x="15963" y="2182"/>
                  </a:lnTo>
                  <a:lnTo>
                    <a:pt x="15765" y="2083"/>
                  </a:lnTo>
                  <a:lnTo>
                    <a:pt x="15666" y="1884"/>
                  </a:lnTo>
                  <a:lnTo>
                    <a:pt x="15616" y="1686"/>
                  </a:lnTo>
                  <a:lnTo>
                    <a:pt x="15616" y="1"/>
                  </a:lnTo>
                  <a:lnTo>
                    <a:pt x="14526" y="1"/>
                  </a:lnTo>
                  <a:lnTo>
                    <a:pt x="14526" y="1686"/>
                  </a:lnTo>
                  <a:lnTo>
                    <a:pt x="14476" y="1884"/>
                  </a:lnTo>
                  <a:lnTo>
                    <a:pt x="14377" y="2083"/>
                  </a:lnTo>
                  <a:lnTo>
                    <a:pt x="14179" y="2182"/>
                  </a:lnTo>
                  <a:lnTo>
                    <a:pt x="13980" y="2232"/>
                  </a:lnTo>
                  <a:lnTo>
                    <a:pt x="13733" y="2182"/>
                  </a:lnTo>
                  <a:lnTo>
                    <a:pt x="13584" y="2083"/>
                  </a:lnTo>
                  <a:lnTo>
                    <a:pt x="13435" y="1884"/>
                  </a:lnTo>
                  <a:lnTo>
                    <a:pt x="13386" y="1686"/>
                  </a:lnTo>
                  <a:lnTo>
                    <a:pt x="13386" y="1"/>
                  </a:lnTo>
                  <a:lnTo>
                    <a:pt x="5602" y="1"/>
                  </a:lnTo>
                  <a:lnTo>
                    <a:pt x="5602" y="1686"/>
                  </a:lnTo>
                  <a:lnTo>
                    <a:pt x="5553" y="1884"/>
                  </a:lnTo>
                  <a:lnTo>
                    <a:pt x="5454" y="2083"/>
                  </a:lnTo>
                  <a:lnTo>
                    <a:pt x="5255" y="2182"/>
                  </a:lnTo>
                  <a:lnTo>
                    <a:pt x="5057" y="2232"/>
                  </a:lnTo>
                  <a:lnTo>
                    <a:pt x="4809" y="2182"/>
                  </a:lnTo>
                  <a:lnTo>
                    <a:pt x="4660" y="2083"/>
                  </a:lnTo>
                  <a:lnTo>
                    <a:pt x="4512" y="1884"/>
                  </a:lnTo>
                  <a:lnTo>
                    <a:pt x="4512" y="1686"/>
                  </a:lnTo>
                  <a:lnTo>
                    <a:pt x="4512" y="1"/>
                  </a:lnTo>
                  <a:lnTo>
                    <a:pt x="3371" y="1"/>
                  </a:lnTo>
                  <a:lnTo>
                    <a:pt x="3371" y="1686"/>
                  </a:lnTo>
                  <a:lnTo>
                    <a:pt x="3322" y="1884"/>
                  </a:lnTo>
                  <a:lnTo>
                    <a:pt x="3223" y="2083"/>
                  </a:lnTo>
                  <a:lnTo>
                    <a:pt x="3024" y="2182"/>
                  </a:lnTo>
                  <a:lnTo>
                    <a:pt x="2826" y="2232"/>
                  </a:lnTo>
                  <a:lnTo>
                    <a:pt x="2628" y="2182"/>
                  </a:lnTo>
                  <a:lnTo>
                    <a:pt x="2430" y="2083"/>
                  </a:lnTo>
                  <a:lnTo>
                    <a:pt x="2330" y="1884"/>
                  </a:lnTo>
                  <a:lnTo>
                    <a:pt x="2281" y="1686"/>
                  </a:lnTo>
                  <a:lnTo>
                    <a:pt x="2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3"/>
            <p:cNvSpPr/>
            <p:nvPr/>
          </p:nvSpPr>
          <p:spPr>
            <a:xfrm>
              <a:off x="6147450" y="1333050"/>
              <a:ext cx="473450" cy="84300"/>
            </a:xfrm>
            <a:custGeom>
              <a:avLst/>
              <a:gdLst/>
              <a:ahLst/>
              <a:cxnLst/>
              <a:rect l="l" t="t" r="r" b="b"/>
              <a:pathLst>
                <a:path w="18938" h="3372" fill="none" extrusionOk="0">
                  <a:moveTo>
                    <a:pt x="17302" y="1"/>
                  </a:moveTo>
                  <a:lnTo>
                    <a:pt x="16757" y="1"/>
                  </a:lnTo>
                  <a:lnTo>
                    <a:pt x="16757" y="1686"/>
                  </a:lnTo>
                  <a:lnTo>
                    <a:pt x="16757" y="1686"/>
                  </a:lnTo>
                  <a:lnTo>
                    <a:pt x="16707" y="1884"/>
                  </a:lnTo>
                  <a:lnTo>
                    <a:pt x="16558" y="2083"/>
                  </a:lnTo>
                  <a:lnTo>
                    <a:pt x="16410" y="2182"/>
                  </a:lnTo>
                  <a:lnTo>
                    <a:pt x="16162" y="2232"/>
                  </a:lnTo>
                  <a:lnTo>
                    <a:pt x="16162" y="2232"/>
                  </a:lnTo>
                  <a:lnTo>
                    <a:pt x="15963" y="2182"/>
                  </a:lnTo>
                  <a:lnTo>
                    <a:pt x="15765" y="2083"/>
                  </a:lnTo>
                  <a:lnTo>
                    <a:pt x="15666" y="1884"/>
                  </a:lnTo>
                  <a:lnTo>
                    <a:pt x="15616" y="1686"/>
                  </a:lnTo>
                  <a:lnTo>
                    <a:pt x="15616" y="1"/>
                  </a:lnTo>
                  <a:lnTo>
                    <a:pt x="14526" y="1"/>
                  </a:lnTo>
                  <a:lnTo>
                    <a:pt x="14526" y="1686"/>
                  </a:lnTo>
                  <a:lnTo>
                    <a:pt x="14526" y="1686"/>
                  </a:lnTo>
                  <a:lnTo>
                    <a:pt x="14476" y="1884"/>
                  </a:lnTo>
                  <a:lnTo>
                    <a:pt x="14377" y="2083"/>
                  </a:lnTo>
                  <a:lnTo>
                    <a:pt x="14179" y="2182"/>
                  </a:lnTo>
                  <a:lnTo>
                    <a:pt x="13980" y="2232"/>
                  </a:lnTo>
                  <a:lnTo>
                    <a:pt x="13980" y="2232"/>
                  </a:lnTo>
                  <a:lnTo>
                    <a:pt x="13733" y="2182"/>
                  </a:lnTo>
                  <a:lnTo>
                    <a:pt x="13584" y="2083"/>
                  </a:lnTo>
                  <a:lnTo>
                    <a:pt x="13435" y="1884"/>
                  </a:lnTo>
                  <a:lnTo>
                    <a:pt x="13386" y="1686"/>
                  </a:lnTo>
                  <a:lnTo>
                    <a:pt x="13386" y="1"/>
                  </a:lnTo>
                  <a:lnTo>
                    <a:pt x="5602" y="1"/>
                  </a:lnTo>
                  <a:lnTo>
                    <a:pt x="5602" y="1686"/>
                  </a:lnTo>
                  <a:lnTo>
                    <a:pt x="5602" y="1686"/>
                  </a:lnTo>
                  <a:lnTo>
                    <a:pt x="5553" y="1884"/>
                  </a:lnTo>
                  <a:lnTo>
                    <a:pt x="5454" y="2083"/>
                  </a:lnTo>
                  <a:lnTo>
                    <a:pt x="5255" y="2182"/>
                  </a:lnTo>
                  <a:lnTo>
                    <a:pt x="5057" y="2232"/>
                  </a:lnTo>
                  <a:lnTo>
                    <a:pt x="5057" y="2232"/>
                  </a:lnTo>
                  <a:lnTo>
                    <a:pt x="4809" y="2182"/>
                  </a:lnTo>
                  <a:lnTo>
                    <a:pt x="4660" y="2083"/>
                  </a:lnTo>
                  <a:lnTo>
                    <a:pt x="4512" y="1884"/>
                  </a:lnTo>
                  <a:lnTo>
                    <a:pt x="4512" y="1686"/>
                  </a:lnTo>
                  <a:lnTo>
                    <a:pt x="4512" y="1"/>
                  </a:lnTo>
                  <a:lnTo>
                    <a:pt x="3371" y="1"/>
                  </a:lnTo>
                  <a:lnTo>
                    <a:pt x="3371" y="1686"/>
                  </a:lnTo>
                  <a:lnTo>
                    <a:pt x="3371" y="1686"/>
                  </a:lnTo>
                  <a:lnTo>
                    <a:pt x="3322" y="1884"/>
                  </a:lnTo>
                  <a:lnTo>
                    <a:pt x="3223" y="2083"/>
                  </a:lnTo>
                  <a:lnTo>
                    <a:pt x="3024" y="2182"/>
                  </a:lnTo>
                  <a:lnTo>
                    <a:pt x="2826" y="2232"/>
                  </a:lnTo>
                  <a:lnTo>
                    <a:pt x="2826" y="2232"/>
                  </a:lnTo>
                  <a:lnTo>
                    <a:pt x="2628" y="2182"/>
                  </a:lnTo>
                  <a:lnTo>
                    <a:pt x="2430" y="2083"/>
                  </a:lnTo>
                  <a:lnTo>
                    <a:pt x="2330" y="1884"/>
                  </a:lnTo>
                  <a:lnTo>
                    <a:pt x="2281" y="1686"/>
                  </a:lnTo>
                  <a:lnTo>
                    <a:pt x="2281" y="1"/>
                  </a:lnTo>
                  <a:lnTo>
                    <a:pt x="1735" y="1"/>
                  </a:lnTo>
                  <a:lnTo>
                    <a:pt x="1735" y="1"/>
                  </a:lnTo>
                  <a:lnTo>
                    <a:pt x="1388" y="50"/>
                  </a:lnTo>
                  <a:lnTo>
                    <a:pt x="1041" y="149"/>
                  </a:lnTo>
                  <a:lnTo>
                    <a:pt x="744" y="298"/>
                  </a:lnTo>
                  <a:lnTo>
                    <a:pt x="496" y="496"/>
                  </a:lnTo>
                  <a:lnTo>
                    <a:pt x="298" y="744"/>
                  </a:lnTo>
                  <a:lnTo>
                    <a:pt x="149" y="1042"/>
                  </a:lnTo>
                  <a:lnTo>
                    <a:pt x="50" y="1339"/>
                  </a:lnTo>
                  <a:lnTo>
                    <a:pt x="0" y="1686"/>
                  </a:lnTo>
                  <a:lnTo>
                    <a:pt x="0" y="3372"/>
                  </a:lnTo>
                  <a:lnTo>
                    <a:pt x="18938" y="3372"/>
                  </a:lnTo>
                  <a:lnTo>
                    <a:pt x="18938" y="1686"/>
                  </a:lnTo>
                  <a:lnTo>
                    <a:pt x="18938" y="1686"/>
                  </a:lnTo>
                  <a:lnTo>
                    <a:pt x="18938" y="1339"/>
                  </a:lnTo>
                  <a:lnTo>
                    <a:pt x="18839" y="1042"/>
                  </a:lnTo>
                  <a:lnTo>
                    <a:pt x="18690" y="744"/>
                  </a:lnTo>
                  <a:lnTo>
                    <a:pt x="18492" y="496"/>
                  </a:lnTo>
                  <a:lnTo>
                    <a:pt x="18244" y="298"/>
                  </a:lnTo>
                  <a:lnTo>
                    <a:pt x="17946" y="149"/>
                  </a:lnTo>
                  <a:lnTo>
                    <a:pt x="17649" y="50"/>
                  </a:lnTo>
                  <a:lnTo>
                    <a:pt x="17302" y="1"/>
                  </a:lnTo>
                  <a:lnTo>
                    <a:pt x="17302"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3"/>
            <p:cNvSpPr/>
            <p:nvPr/>
          </p:nvSpPr>
          <p:spPr>
            <a:xfrm>
              <a:off x="6580000" y="1333050"/>
              <a:ext cx="0" cy="25"/>
            </a:xfrm>
            <a:custGeom>
              <a:avLst/>
              <a:gdLst/>
              <a:ahLst/>
              <a:cxnLst/>
              <a:rect l="l" t="t" r="r" b="b"/>
              <a:pathLst>
                <a:path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6231725" y="1681325"/>
              <a:ext cx="28525" cy="28525"/>
            </a:xfrm>
            <a:custGeom>
              <a:avLst/>
              <a:gdLst/>
              <a:ahLst/>
              <a:cxnLst/>
              <a:rect l="l" t="t" r="r" b="b"/>
              <a:pathLst>
                <a:path w="1141" h="1141" extrusionOk="0">
                  <a:moveTo>
                    <a:pt x="0" y="0"/>
                  </a:moveTo>
                  <a:lnTo>
                    <a:pt x="0" y="1140"/>
                  </a:lnTo>
                  <a:lnTo>
                    <a:pt x="1141" y="1140"/>
                  </a:lnTo>
                  <a:lnTo>
                    <a:pt x="11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rupo 61">
            <a:extLst>
              <a:ext uri="{FF2B5EF4-FFF2-40B4-BE49-F238E27FC236}">
                <a16:creationId xmlns:a16="http://schemas.microsoft.com/office/drawing/2014/main" id="{24A66684-113C-433B-9AFC-1277C9922428}"/>
              </a:ext>
            </a:extLst>
          </p:cNvPr>
          <p:cNvGrpSpPr/>
          <p:nvPr/>
        </p:nvGrpSpPr>
        <p:grpSpPr>
          <a:xfrm rot="10800000">
            <a:off x="21192" y="3687578"/>
            <a:ext cx="9122808" cy="1460304"/>
            <a:chOff x="21192" y="-6907"/>
            <a:chExt cx="9122808" cy="1460304"/>
          </a:xfrm>
        </p:grpSpPr>
        <p:grpSp>
          <p:nvGrpSpPr>
            <p:cNvPr id="63" name="Grupo 62">
              <a:extLst>
                <a:ext uri="{FF2B5EF4-FFF2-40B4-BE49-F238E27FC236}">
                  <a16:creationId xmlns:a16="http://schemas.microsoft.com/office/drawing/2014/main" id="{DBA64590-19C3-4A1F-B246-79A462F3CB2C}"/>
                </a:ext>
              </a:extLst>
            </p:cNvPr>
            <p:cNvGrpSpPr/>
            <p:nvPr/>
          </p:nvGrpSpPr>
          <p:grpSpPr>
            <a:xfrm>
              <a:off x="291015" y="-6907"/>
              <a:ext cx="8852985" cy="1430688"/>
              <a:chOff x="291015" y="-6907"/>
              <a:chExt cx="8852985" cy="1430688"/>
            </a:xfrm>
          </p:grpSpPr>
          <p:sp>
            <p:nvSpPr>
              <p:cNvPr id="65" name="Rectangle 69">
                <a:extLst>
                  <a:ext uri="{FF2B5EF4-FFF2-40B4-BE49-F238E27FC236}">
                    <a16:creationId xmlns:a16="http://schemas.microsoft.com/office/drawing/2014/main" id="{8168D974-8882-4599-8BFD-748A2977BB4B}"/>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Rectangle 70">
                <a:extLst>
                  <a:ext uri="{FF2B5EF4-FFF2-40B4-BE49-F238E27FC236}">
                    <a16:creationId xmlns:a16="http://schemas.microsoft.com/office/drawing/2014/main" id="{240CD54E-B82E-4F7F-BFE6-B9859AE07F2B}"/>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64" name="Rectangle 69">
              <a:extLst>
                <a:ext uri="{FF2B5EF4-FFF2-40B4-BE49-F238E27FC236}">
                  <a16:creationId xmlns:a16="http://schemas.microsoft.com/office/drawing/2014/main" id="{DDF86A31-F6B0-4749-A654-3839498D4D5D}"/>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 monitoring</a:t>
            </a:r>
            <a:endParaRPr/>
          </a:p>
        </p:txBody>
      </p:sp>
      <p:sp>
        <p:nvSpPr>
          <p:cNvPr id="1025" name="Google Shape;1025;p54"/>
          <p:cNvSpPr txBox="1"/>
          <p:nvPr/>
        </p:nvSpPr>
        <p:spPr>
          <a:xfrm>
            <a:off x="720000" y="2630000"/>
            <a:ext cx="21231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Mercury is the closest planet to the Sun and the smallest one</a:t>
            </a:r>
            <a:endParaRPr>
              <a:solidFill>
                <a:schemeClr val="lt1"/>
              </a:solidFill>
              <a:latin typeface="Assistant"/>
              <a:ea typeface="Assistant"/>
              <a:cs typeface="Assistant"/>
              <a:sym typeface="Assistant"/>
            </a:endParaRPr>
          </a:p>
        </p:txBody>
      </p:sp>
      <p:sp>
        <p:nvSpPr>
          <p:cNvPr id="1026" name="Google Shape;1026;p54"/>
          <p:cNvSpPr txBox="1"/>
          <p:nvPr/>
        </p:nvSpPr>
        <p:spPr>
          <a:xfrm>
            <a:off x="3428682" y="2630000"/>
            <a:ext cx="21231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Venus has a beautiful name and is the second planet from the Sun</a:t>
            </a:r>
            <a:endParaRPr>
              <a:solidFill>
                <a:schemeClr val="lt1"/>
              </a:solidFill>
              <a:latin typeface="Assistant"/>
              <a:ea typeface="Assistant"/>
              <a:cs typeface="Assistant"/>
              <a:sym typeface="Assistant"/>
            </a:endParaRPr>
          </a:p>
        </p:txBody>
      </p:sp>
      <p:sp>
        <p:nvSpPr>
          <p:cNvPr id="1027" name="Google Shape;1027;p54"/>
          <p:cNvSpPr txBox="1"/>
          <p:nvPr/>
        </p:nvSpPr>
        <p:spPr>
          <a:xfrm>
            <a:off x="6137370" y="2630000"/>
            <a:ext cx="21231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Despite being red, Mars is actually a cold place. It’s full of iron oxide dust</a:t>
            </a:r>
            <a:endParaRPr>
              <a:solidFill>
                <a:schemeClr val="lt1"/>
              </a:solidFill>
              <a:latin typeface="Assistant"/>
              <a:ea typeface="Assistant"/>
              <a:cs typeface="Assistant"/>
              <a:sym typeface="Assistant"/>
            </a:endParaRPr>
          </a:p>
        </p:txBody>
      </p:sp>
      <p:sp>
        <p:nvSpPr>
          <p:cNvPr id="1028" name="Google Shape;1028;p54"/>
          <p:cNvSpPr/>
          <p:nvPr/>
        </p:nvSpPr>
        <p:spPr>
          <a:xfrm>
            <a:off x="799810" y="1884525"/>
            <a:ext cx="1530900" cy="5727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b="1">
                <a:solidFill>
                  <a:schemeClr val="dk1"/>
                </a:solidFill>
                <a:latin typeface="Poppins"/>
                <a:ea typeface="Poppins"/>
                <a:cs typeface="Poppins"/>
                <a:sym typeface="Poppins"/>
              </a:rPr>
              <a:t>Week 1</a:t>
            </a:r>
            <a:endParaRPr sz="2000" b="1">
              <a:solidFill>
                <a:schemeClr val="dk1"/>
              </a:solidFill>
              <a:latin typeface="Poppins"/>
              <a:ea typeface="Poppins"/>
              <a:cs typeface="Poppins"/>
              <a:sym typeface="Poppins"/>
            </a:endParaRPr>
          </a:p>
        </p:txBody>
      </p:sp>
      <p:sp>
        <p:nvSpPr>
          <p:cNvPr id="1029" name="Google Shape;1029;p54"/>
          <p:cNvSpPr/>
          <p:nvPr/>
        </p:nvSpPr>
        <p:spPr>
          <a:xfrm>
            <a:off x="3508485" y="1884525"/>
            <a:ext cx="1530900" cy="5727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dk1"/>
                </a:solidFill>
                <a:latin typeface="Poppins"/>
                <a:ea typeface="Poppins"/>
                <a:cs typeface="Poppins"/>
                <a:sym typeface="Poppins"/>
              </a:rPr>
              <a:t>Week 2</a:t>
            </a:r>
            <a:endParaRPr sz="2000" b="1" dirty="0">
              <a:solidFill>
                <a:schemeClr val="dk1"/>
              </a:solidFill>
              <a:latin typeface="Poppins"/>
              <a:ea typeface="Poppins"/>
              <a:cs typeface="Poppins"/>
              <a:sym typeface="Poppins"/>
            </a:endParaRPr>
          </a:p>
        </p:txBody>
      </p:sp>
      <p:sp>
        <p:nvSpPr>
          <p:cNvPr id="1030" name="Google Shape;1030;p54"/>
          <p:cNvSpPr/>
          <p:nvPr/>
        </p:nvSpPr>
        <p:spPr>
          <a:xfrm>
            <a:off x="6217160" y="1884525"/>
            <a:ext cx="1530900" cy="572700"/>
          </a:xfrm>
          <a:prstGeom prst="roundRect">
            <a:avLst>
              <a:gd name="adj"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Poppins"/>
                <a:ea typeface="Poppins"/>
                <a:cs typeface="Poppins"/>
                <a:sym typeface="Poppins"/>
              </a:rPr>
              <a:t>Week 3</a:t>
            </a:r>
            <a:endParaRPr sz="2000" b="1">
              <a:solidFill>
                <a:schemeClr val="dk1"/>
              </a:solidFill>
              <a:latin typeface="Poppins"/>
              <a:ea typeface="Poppins"/>
              <a:cs typeface="Poppins"/>
              <a:sym typeface="Poppins"/>
            </a:endParaRPr>
          </a:p>
        </p:txBody>
      </p:sp>
      <p:sp>
        <p:nvSpPr>
          <p:cNvPr id="1031" name="Google Shape;1031;p54"/>
          <p:cNvSpPr txBox="1"/>
          <p:nvPr/>
        </p:nvSpPr>
        <p:spPr>
          <a:xfrm>
            <a:off x="720000" y="3921750"/>
            <a:ext cx="21231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Progress 2/5</a:t>
            </a:r>
            <a:endParaRPr>
              <a:solidFill>
                <a:schemeClr val="lt1"/>
              </a:solidFill>
              <a:latin typeface="Assistant"/>
              <a:ea typeface="Assistant"/>
              <a:cs typeface="Assistant"/>
              <a:sym typeface="Assistant"/>
            </a:endParaRPr>
          </a:p>
        </p:txBody>
      </p:sp>
      <p:sp>
        <p:nvSpPr>
          <p:cNvPr id="1032" name="Google Shape;1032;p54"/>
          <p:cNvSpPr txBox="1"/>
          <p:nvPr/>
        </p:nvSpPr>
        <p:spPr>
          <a:xfrm>
            <a:off x="3428672" y="3921750"/>
            <a:ext cx="21231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Progress 3/5</a:t>
            </a:r>
            <a:endParaRPr>
              <a:solidFill>
                <a:schemeClr val="lt1"/>
              </a:solidFill>
              <a:latin typeface="Assistant"/>
              <a:ea typeface="Assistant"/>
              <a:cs typeface="Assistant"/>
              <a:sym typeface="Assistant"/>
            </a:endParaRPr>
          </a:p>
        </p:txBody>
      </p:sp>
      <p:sp>
        <p:nvSpPr>
          <p:cNvPr id="1033" name="Google Shape;1033;p54"/>
          <p:cNvSpPr txBox="1"/>
          <p:nvPr/>
        </p:nvSpPr>
        <p:spPr>
          <a:xfrm>
            <a:off x="6137344" y="3921750"/>
            <a:ext cx="21231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Progress 4/5</a:t>
            </a:r>
            <a:endParaRPr>
              <a:solidFill>
                <a:schemeClr val="lt1"/>
              </a:solidFill>
              <a:latin typeface="Assistant"/>
              <a:ea typeface="Assistant"/>
              <a:cs typeface="Assistant"/>
              <a:sym typeface="Assistant"/>
            </a:endParaRPr>
          </a:p>
        </p:txBody>
      </p:sp>
      <p:cxnSp>
        <p:nvCxnSpPr>
          <p:cNvPr id="1034" name="Google Shape;1034;p54"/>
          <p:cNvCxnSpPr>
            <a:stCxn id="1028" idx="3"/>
            <a:endCxn id="1029" idx="1"/>
          </p:cNvCxnSpPr>
          <p:nvPr/>
        </p:nvCxnSpPr>
        <p:spPr>
          <a:xfrm>
            <a:off x="2330710" y="2170875"/>
            <a:ext cx="1177800" cy="0"/>
          </a:xfrm>
          <a:prstGeom prst="straightConnector1">
            <a:avLst/>
          </a:prstGeom>
          <a:noFill/>
          <a:ln w="9525" cap="flat" cmpd="sng">
            <a:solidFill>
              <a:schemeClr val="lt1"/>
            </a:solidFill>
            <a:prstDash val="solid"/>
            <a:round/>
            <a:headEnd type="none" w="med" len="med"/>
            <a:tailEnd type="none" w="med" len="med"/>
          </a:ln>
        </p:spPr>
      </p:cxnSp>
      <p:cxnSp>
        <p:nvCxnSpPr>
          <p:cNvPr id="1035" name="Google Shape;1035;p54"/>
          <p:cNvCxnSpPr>
            <a:stCxn id="1029" idx="3"/>
            <a:endCxn id="1030" idx="1"/>
          </p:cNvCxnSpPr>
          <p:nvPr/>
        </p:nvCxnSpPr>
        <p:spPr>
          <a:xfrm>
            <a:off x="5039385" y="2170875"/>
            <a:ext cx="1177800" cy="0"/>
          </a:xfrm>
          <a:prstGeom prst="straightConnector1">
            <a:avLst/>
          </a:prstGeom>
          <a:noFill/>
          <a:ln w="9525" cap="flat" cmpd="sng">
            <a:solidFill>
              <a:schemeClr val="lt1"/>
            </a:solidFill>
            <a:prstDash val="solid"/>
            <a:round/>
            <a:headEnd type="none" w="med" len="med"/>
            <a:tailEnd type="none" w="med" len="med"/>
          </a:ln>
        </p:spPr>
      </p:cxnSp>
      <p:grpSp>
        <p:nvGrpSpPr>
          <p:cNvPr id="1036" name="Google Shape;1036;p54"/>
          <p:cNvGrpSpPr/>
          <p:nvPr/>
        </p:nvGrpSpPr>
        <p:grpSpPr>
          <a:xfrm>
            <a:off x="799800" y="3569313"/>
            <a:ext cx="1530900" cy="219300"/>
            <a:chOff x="799800" y="3569313"/>
            <a:chExt cx="1530900" cy="219300"/>
          </a:xfrm>
        </p:grpSpPr>
        <p:sp>
          <p:nvSpPr>
            <p:cNvPr id="1037" name="Google Shape;1037;p54"/>
            <p:cNvSpPr/>
            <p:nvPr/>
          </p:nvSpPr>
          <p:spPr>
            <a:xfrm>
              <a:off x="7998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4"/>
            <p:cNvSpPr/>
            <p:nvPr/>
          </p:nvSpPr>
          <p:spPr>
            <a:xfrm>
              <a:off x="1137225"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4"/>
            <p:cNvSpPr/>
            <p:nvPr/>
          </p:nvSpPr>
          <p:spPr>
            <a:xfrm>
              <a:off x="14556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4"/>
            <p:cNvSpPr/>
            <p:nvPr/>
          </p:nvSpPr>
          <p:spPr>
            <a:xfrm>
              <a:off x="17835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4"/>
            <p:cNvSpPr/>
            <p:nvPr/>
          </p:nvSpPr>
          <p:spPr>
            <a:xfrm>
              <a:off x="21114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54"/>
          <p:cNvGrpSpPr/>
          <p:nvPr/>
        </p:nvGrpSpPr>
        <p:grpSpPr>
          <a:xfrm>
            <a:off x="3504900" y="3569313"/>
            <a:ext cx="1530900" cy="219300"/>
            <a:chOff x="799800" y="3569313"/>
            <a:chExt cx="1530900" cy="219300"/>
          </a:xfrm>
        </p:grpSpPr>
        <p:sp>
          <p:nvSpPr>
            <p:cNvPr id="1043" name="Google Shape;1043;p54"/>
            <p:cNvSpPr/>
            <p:nvPr/>
          </p:nvSpPr>
          <p:spPr>
            <a:xfrm>
              <a:off x="7998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4"/>
            <p:cNvSpPr/>
            <p:nvPr/>
          </p:nvSpPr>
          <p:spPr>
            <a:xfrm>
              <a:off x="1137225"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4"/>
            <p:cNvSpPr/>
            <p:nvPr/>
          </p:nvSpPr>
          <p:spPr>
            <a:xfrm>
              <a:off x="14556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4"/>
            <p:cNvSpPr/>
            <p:nvPr/>
          </p:nvSpPr>
          <p:spPr>
            <a:xfrm>
              <a:off x="17835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4"/>
            <p:cNvSpPr/>
            <p:nvPr/>
          </p:nvSpPr>
          <p:spPr>
            <a:xfrm>
              <a:off x="21114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54"/>
          <p:cNvGrpSpPr/>
          <p:nvPr/>
        </p:nvGrpSpPr>
        <p:grpSpPr>
          <a:xfrm>
            <a:off x="6219525" y="3569313"/>
            <a:ext cx="1530900" cy="219300"/>
            <a:chOff x="799800" y="3569313"/>
            <a:chExt cx="1530900" cy="219300"/>
          </a:xfrm>
        </p:grpSpPr>
        <p:sp>
          <p:nvSpPr>
            <p:cNvPr id="1049" name="Google Shape;1049;p54"/>
            <p:cNvSpPr/>
            <p:nvPr/>
          </p:nvSpPr>
          <p:spPr>
            <a:xfrm>
              <a:off x="7998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4"/>
            <p:cNvSpPr/>
            <p:nvPr/>
          </p:nvSpPr>
          <p:spPr>
            <a:xfrm>
              <a:off x="1137225"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4"/>
            <p:cNvSpPr/>
            <p:nvPr/>
          </p:nvSpPr>
          <p:spPr>
            <a:xfrm>
              <a:off x="14556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4"/>
            <p:cNvSpPr/>
            <p:nvPr/>
          </p:nvSpPr>
          <p:spPr>
            <a:xfrm>
              <a:off x="1783500" y="3569313"/>
              <a:ext cx="219300" cy="21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4"/>
            <p:cNvSpPr/>
            <p:nvPr/>
          </p:nvSpPr>
          <p:spPr>
            <a:xfrm>
              <a:off x="2111400" y="3569313"/>
              <a:ext cx="219300" cy="21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54" name="Google Shape;1054;p54"/>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6"/>
          <p:cNvSpPr txBox="1">
            <a:spLocks noGrp="1"/>
          </p:cNvSpPr>
          <p:nvPr>
            <p:ph type="title"/>
          </p:nvPr>
        </p:nvSpPr>
        <p:spPr>
          <a:xfrm>
            <a:off x="918600" y="1112882"/>
            <a:ext cx="7306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Awesome words</a:t>
            </a:r>
            <a:endParaRPr dirty="0"/>
          </a:p>
        </p:txBody>
      </p:sp>
      <p:grpSp>
        <p:nvGrpSpPr>
          <p:cNvPr id="1079" name="Google Shape;1079;p56"/>
          <p:cNvGrpSpPr/>
          <p:nvPr/>
        </p:nvGrpSpPr>
        <p:grpSpPr>
          <a:xfrm>
            <a:off x="3616808" y="3810199"/>
            <a:ext cx="1910088" cy="449019"/>
            <a:chOff x="720008" y="4347373"/>
            <a:chExt cx="1910088" cy="449019"/>
          </a:xfrm>
        </p:grpSpPr>
        <p:grpSp>
          <p:nvGrpSpPr>
            <p:cNvPr id="1080" name="Google Shape;1080;p56"/>
            <p:cNvGrpSpPr/>
            <p:nvPr/>
          </p:nvGrpSpPr>
          <p:grpSpPr>
            <a:xfrm>
              <a:off x="1414233" y="4347373"/>
              <a:ext cx="521638" cy="449019"/>
              <a:chOff x="3067075" y="3340725"/>
              <a:chExt cx="2481625" cy="2136150"/>
            </a:xfrm>
          </p:grpSpPr>
          <p:sp>
            <p:nvSpPr>
              <p:cNvPr id="1081" name="Google Shape;1081;p56"/>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6"/>
            <p:cNvGrpSpPr/>
            <p:nvPr/>
          </p:nvGrpSpPr>
          <p:grpSpPr>
            <a:xfrm>
              <a:off x="2108458" y="4347373"/>
              <a:ext cx="521638" cy="449019"/>
              <a:chOff x="3067075" y="3340725"/>
              <a:chExt cx="2481625" cy="2136150"/>
            </a:xfrm>
          </p:grpSpPr>
          <p:sp>
            <p:nvSpPr>
              <p:cNvPr id="1087" name="Google Shape;1087;p56"/>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6"/>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6"/>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56"/>
            <p:cNvGrpSpPr/>
            <p:nvPr/>
          </p:nvGrpSpPr>
          <p:grpSpPr>
            <a:xfrm>
              <a:off x="720008" y="4347373"/>
              <a:ext cx="521638" cy="449019"/>
              <a:chOff x="3067075" y="3340725"/>
              <a:chExt cx="2481625" cy="2136150"/>
            </a:xfrm>
          </p:grpSpPr>
          <p:sp>
            <p:nvSpPr>
              <p:cNvPr id="1093" name="Google Shape;1093;p56"/>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8" name="Google Shape;1098;p56"/>
          <p:cNvSpPr txBox="1">
            <a:spLocks noGrp="1"/>
          </p:cNvSpPr>
          <p:nvPr>
            <p:ph type="subTitle" idx="4294967295"/>
          </p:nvPr>
        </p:nvSpPr>
        <p:spPr>
          <a:xfrm>
            <a:off x="3768452" y="4869800"/>
            <a:ext cx="1614000" cy="2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Canine fever</a:t>
            </a:r>
            <a:endParaRPr sz="1200" b="1">
              <a:solidFill>
                <a:srgbClr val="CC0000"/>
              </a:solidFill>
              <a:latin typeface="Poppins"/>
              <a:ea typeface="Poppins"/>
              <a:cs typeface="Poppins"/>
              <a:sym typeface="Poppins"/>
            </a:endParaRPr>
          </a:p>
        </p:txBody>
      </p:sp>
      <p:sp>
        <p:nvSpPr>
          <p:cNvPr id="1099" name="Google Shape;1099;p56"/>
          <p:cNvSpPr txBox="1"/>
          <p:nvPr/>
        </p:nvSpPr>
        <p:spPr>
          <a:xfrm>
            <a:off x="3764296" y="46200"/>
            <a:ext cx="1614000" cy="2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Post-prevention complications</a:t>
            </a:r>
            <a:endParaRPr/>
          </a:p>
        </p:txBody>
      </p:sp>
      <p:cxnSp>
        <p:nvCxnSpPr>
          <p:cNvPr id="1105" name="Google Shape;1105;p57"/>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sp>
        <p:nvSpPr>
          <p:cNvPr id="1106" name="Google Shape;1106;p57"/>
          <p:cNvSpPr txBox="1"/>
          <p:nvPr/>
        </p:nvSpPr>
        <p:spPr>
          <a:xfrm>
            <a:off x="941100" y="3771353"/>
            <a:ext cx="2192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0000"/>
                </a:solidFill>
                <a:latin typeface="Assistant"/>
                <a:ea typeface="Assistant"/>
                <a:cs typeface="Assistant"/>
                <a:sym typeface="Assistant"/>
              </a:rPr>
              <a:t>Despite being red, Mars is very cold</a:t>
            </a:r>
            <a:endParaRPr>
              <a:solidFill>
                <a:srgbClr val="990000"/>
              </a:solidFill>
              <a:latin typeface="Assistant"/>
              <a:ea typeface="Assistant"/>
              <a:cs typeface="Assistant"/>
              <a:sym typeface="Assistant"/>
            </a:endParaRPr>
          </a:p>
        </p:txBody>
      </p:sp>
      <p:sp>
        <p:nvSpPr>
          <p:cNvPr id="1107" name="Google Shape;1107;p57"/>
          <p:cNvSpPr txBox="1"/>
          <p:nvPr/>
        </p:nvSpPr>
        <p:spPr>
          <a:xfrm>
            <a:off x="6010787" y="3771353"/>
            <a:ext cx="21921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990000"/>
                </a:solidFill>
                <a:latin typeface="Assistant"/>
                <a:ea typeface="Assistant"/>
                <a:cs typeface="Assistant"/>
                <a:sym typeface="Assistant"/>
              </a:rPr>
              <a:t>Neptune is the farthest planet from the Sun</a:t>
            </a:r>
            <a:endParaRPr>
              <a:solidFill>
                <a:srgbClr val="990000"/>
              </a:solidFill>
              <a:latin typeface="Assistant"/>
              <a:ea typeface="Assistant"/>
              <a:cs typeface="Assistant"/>
              <a:sym typeface="Assistant"/>
            </a:endParaRPr>
          </a:p>
        </p:txBody>
      </p:sp>
      <p:sp>
        <p:nvSpPr>
          <p:cNvPr id="1108" name="Google Shape;1108;p57"/>
          <p:cNvSpPr txBox="1"/>
          <p:nvPr/>
        </p:nvSpPr>
        <p:spPr>
          <a:xfrm>
            <a:off x="941100" y="3386047"/>
            <a:ext cx="21921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CC0000"/>
                </a:solidFill>
                <a:latin typeface="Poppins"/>
                <a:ea typeface="Poppins"/>
                <a:cs typeface="Poppins"/>
                <a:sym typeface="Poppins"/>
              </a:rPr>
              <a:t>Hospital</a:t>
            </a:r>
            <a:endParaRPr sz="2200" b="1">
              <a:solidFill>
                <a:srgbClr val="CC0000"/>
              </a:solidFill>
              <a:latin typeface="Poppins"/>
              <a:ea typeface="Poppins"/>
              <a:cs typeface="Poppins"/>
              <a:sym typeface="Poppins"/>
            </a:endParaRPr>
          </a:p>
        </p:txBody>
      </p:sp>
      <p:sp>
        <p:nvSpPr>
          <p:cNvPr id="1109" name="Google Shape;1109;p57"/>
          <p:cNvSpPr txBox="1"/>
          <p:nvPr/>
        </p:nvSpPr>
        <p:spPr>
          <a:xfrm>
            <a:off x="6010798" y="3386047"/>
            <a:ext cx="2192100" cy="368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b="1">
                <a:solidFill>
                  <a:srgbClr val="CC0000"/>
                </a:solidFill>
                <a:latin typeface="Poppins"/>
                <a:ea typeface="Poppins"/>
                <a:cs typeface="Poppins"/>
                <a:sym typeface="Poppins"/>
              </a:rPr>
              <a:t>Medicine</a:t>
            </a:r>
            <a:endParaRPr sz="2200" b="1">
              <a:solidFill>
                <a:srgbClr val="CC0000"/>
              </a:solidFill>
              <a:latin typeface="Poppins"/>
              <a:ea typeface="Poppins"/>
              <a:cs typeface="Poppins"/>
              <a:sym typeface="Poppins"/>
            </a:endParaRPr>
          </a:p>
        </p:txBody>
      </p:sp>
      <p:sp>
        <p:nvSpPr>
          <p:cNvPr id="1110" name="Google Shape;1110;p57"/>
          <p:cNvSpPr txBox="1"/>
          <p:nvPr/>
        </p:nvSpPr>
        <p:spPr>
          <a:xfrm>
            <a:off x="941100" y="2226833"/>
            <a:ext cx="2192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0000"/>
                </a:solidFill>
                <a:latin typeface="Assistant"/>
                <a:ea typeface="Assistant"/>
                <a:cs typeface="Assistant"/>
                <a:sym typeface="Assistant"/>
              </a:rPr>
              <a:t>Venus is the second planet from the Sun</a:t>
            </a:r>
            <a:endParaRPr>
              <a:solidFill>
                <a:srgbClr val="990000"/>
              </a:solidFill>
              <a:latin typeface="Assistant"/>
              <a:ea typeface="Assistant"/>
              <a:cs typeface="Assistant"/>
              <a:sym typeface="Assistant"/>
            </a:endParaRPr>
          </a:p>
        </p:txBody>
      </p:sp>
      <p:sp>
        <p:nvSpPr>
          <p:cNvPr id="1111" name="Google Shape;1111;p57"/>
          <p:cNvSpPr txBox="1"/>
          <p:nvPr/>
        </p:nvSpPr>
        <p:spPr>
          <a:xfrm>
            <a:off x="6010787" y="2226833"/>
            <a:ext cx="21921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990000"/>
                </a:solidFill>
                <a:latin typeface="Assistant"/>
                <a:ea typeface="Assistant"/>
                <a:cs typeface="Assistant"/>
                <a:sym typeface="Assistant"/>
              </a:rPr>
              <a:t>Saturn is composed of hydrogen and helium</a:t>
            </a:r>
            <a:endParaRPr>
              <a:solidFill>
                <a:srgbClr val="990000"/>
              </a:solidFill>
              <a:latin typeface="Assistant"/>
              <a:ea typeface="Assistant"/>
              <a:cs typeface="Assistant"/>
              <a:sym typeface="Assistant"/>
            </a:endParaRPr>
          </a:p>
        </p:txBody>
      </p:sp>
      <p:sp>
        <p:nvSpPr>
          <p:cNvPr id="1112" name="Google Shape;1112;p57"/>
          <p:cNvSpPr txBox="1"/>
          <p:nvPr/>
        </p:nvSpPr>
        <p:spPr>
          <a:xfrm>
            <a:off x="941100" y="1841524"/>
            <a:ext cx="21921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CC0000"/>
                </a:solidFill>
                <a:latin typeface="Poppins"/>
                <a:ea typeface="Poppins"/>
                <a:cs typeface="Poppins"/>
                <a:sym typeface="Poppins"/>
              </a:rPr>
              <a:t>Cool water</a:t>
            </a:r>
            <a:endParaRPr sz="2200" b="1">
              <a:solidFill>
                <a:srgbClr val="CC0000"/>
              </a:solidFill>
              <a:latin typeface="Poppins"/>
              <a:ea typeface="Poppins"/>
              <a:cs typeface="Poppins"/>
              <a:sym typeface="Poppins"/>
            </a:endParaRPr>
          </a:p>
        </p:txBody>
      </p:sp>
      <p:sp>
        <p:nvSpPr>
          <p:cNvPr id="1113" name="Google Shape;1113;p57"/>
          <p:cNvSpPr txBox="1"/>
          <p:nvPr/>
        </p:nvSpPr>
        <p:spPr>
          <a:xfrm>
            <a:off x="6010798" y="1841524"/>
            <a:ext cx="2192100" cy="368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b="1">
                <a:solidFill>
                  <a:srgbClr val="CC0000"/>
                </a:solidFill>
                <a:latin typeface="Poppins"/>
                <a:ea typeface="Poppins"/>
                <a:cs typeface="Poppins"/>
                <a:sym typeface="Poppins"/>
              </a:rPr>
              <a:t>Monitoring</a:t>
            </a:r>
            <a:endParaRPr sz="2200" b="1">
              <a:solidFill>
                <a:srgbClr val="CC0000"/>
              </a:solidFill>
              <a:latin typeface="Poppins"/>
              <a:ea typeface="Poppins"/>
              <a:cs typeface="Poppins"/>
              <a:sym typeface="Poppins"/>
            </a:endParaRPr>
          </a:p>
        </p:txBody>
      </p:sp>
      <p:cxnSp>
        <p:nvCxnSpPr>
          <p:cNvPr id="1115" name="Google Shape;1115;p57"/>
          <p:cNvCxnSpPr>
            <a:cxnSpLocks/>
          </p:cNvCxnSpPr>
          <p:nvPr/>
        </p:nvCxnSpPr>
        <p:spPr>
          <a:xfrm rot="10800000">
            <a:off x="3121950" y="2419047"/>
            <a:ext cx="1002600" cy="782400"/>
          </a:xfrm>
          <a:prstGeom prst="bentConnector3">
            <a:avLst>
              <a:gd name="adj1" fmla="val 49999"/>
            </a:avLst>
          </a:prstGeom>
          <a:noFill/>
          <a:ln w="9525" cap="flat" cmpd="sng">
            <a:solidFill>
              <a:schemeClr val="dk1"/>
            </a:solidFill>
            <a:prstDash val="solid"/>
            <a:round/>
            <a:headEnd type="none" w="med" len="med"/>
            <a:tailEnd type="none" w="med" len="med"/>
          </a:ln>
        </p:spPr>
      </p:cxnSp>
      <p:cxnSp>
        <p:nvCxnSpPr>
          <p:cNvPr id="1117" name="Google Shape;1117;p57"/>
          <p:cNvCxnSpPr>
            <a:cxnSpLocks/>
          </p:cNvCxnSpPr>
          <p:nvPr/>
        </p:nvCxnSpPr>
        <p:spPr>
          <a:xfrm rot="10800000" flipH="1">
            <a:off x="5325275" y="2413156"/>
            <a:ext cx="1002600" cy="782400"/>
          </a:xfrm>
          <a:prstGeom prst="bentConnector3">
            <a:avLst>
              <a:gd name="adj1" fmla="val 50001"/>
            </a:avLst>
          </a:prstGeom>
          <a:noFill/>
          <a:ln w="9525" cap="flat" cmpd="sng">
            <a:solidFill>
              <a:schemeClr val="dk1"/>
            </a:solidFill>
            <a:prstDash val="solid"/>
            <a:round/>
            <a:headEnd type="none" w="med" len="med"/>
            <a:tailEnd type="none" w="med" len="med"/>
          </a:ln>
        </p:spPr>
      </p:cxnSp>
      <p:cxnSp>
        <p:nvCxnSpPr>
          <p:cNvPr id="1118" name="Google Shape;1118;p57"/>
          <p:cNvCxnSpPr>
            <a:cxnSpLocks/>
          </p:cNvCxnSpPr>
          <p:nvPr/>
        </p:nvCxnSpPr>
        <p:spPr>
          <a:xfrm>
            <a:off x="5325275" y="3195556"/>
            <a:ext cx="1002600" cy="762000"/>
          </a:xfrm>
          <a:prstGeom prst="bentConnector3">
            <a:avLst>
              <a:gd name="adj1" fmla="val 50001"/>
            </a:avLst>
          </a:prstGeom>
          <a:noFill/>
          <a:ln w="9525" cap="flat" cmpd="sng">
            <a:solidFill>
              <a:schemeClr val="dk1"/>
            </a:solidFill>
            <a:prstDash val="solid"/>
            <a:round/>
            <a:headEnd type="none" w="med" len="med"/>
            <a:tailEnd type="none" w="med" len="med"/>
          </a:ln>
        </p:spPr>
      </p:cxnSp>
      <p:grpSp>
        <p:nvGrpSpPr>
          <p:cNvPr id="2" name="Grupo 1">
            <a:extLst>
              <a:ext uri="{FF2B5EF4-FFF2-40B4-BE49-F238E27FC236}">
                <a16:creationId xmlns:a16="http://schemas.microsoft.com/office/drawing/2014/main" id="{12933A3C-FEF6-737F-DD3F-793C7CB30C80}"/>
              </a:ext>
            </a:extLst>
          </p:cNvPr>
          <p:cNvGrpSpPr/>
          <p:nvPr/>
        </p:nvGrpSpPr>
        <p:grpSpPr>
          <a:xfrm>
            <a:off x="3121950" y="2933701"/>
            <a:ext cx="2304125" cy="1666874"/>
            <a:chOff x="3121950" y="2933701"/>
            <a:chExt cx="2304125" cy="1666874"/>
          </a:xfrm>
        </p:grpSpPr>
        <p:cxnSp>
          <p:nvCxnSpPr>
            <p:cNvPr id="1116" name="Google Shape;1116;p57"/>
            <p:cNvCxnSpPr>
              <a:cxnSpLocks/>
            </p:cNvCxnSpPr>
            <p:nvPr/>
          </p:nvCxnSpPr>
          <p:spPr>
            <a:xfrm flipH="1">
              <a:off x="3121950" y="3201447"/>
              <a:ext cx="1002600" cy="762000"/>
            </a:xfrm>
            <a:prstGeom prst="bentConnector3">
              <a:avLst>
                <a:gd name="adj1" fmla="val 49999"/>
              </a:avLst>
            </a:prstGeom>
            <a:noFill/>
            <a:ln w="9525" cap="flat" cmpd="sng">
              <a:solidFill>
                <a:schemeClr val="dk1"/>
              </a:solidFill>
              <a:prstDash val="solid"/>
              <a:round/>
              <a:headEnd type="none" w="med" len="med"/>
              <a:tailEnd type="none" w="med" len="med"/>
            </a:ln>
          </p:spPr>
        </p:cxnSp>
        <p:sp>
          <p:nvSpPr>
            <p:cNvPr id="6" name="Freeform 5">
              <a:extLst>
                <a:ext uri="{FF2B5EF4-FFF2-40B4-BE49-F238E27FC236}">
                  <a16:creationId xmlns:a16="http://schemas.microsoft.com/office/drawing/2014/main" id="{472BAF08-DF96-4304-BD52-B462644DF35D}"/>
                </a:ext>
              </a:extLst>
            </p:cNvPr>
            <p:cNvSpPr>
              <a:spLocks noEditPoints="1"/>
            </p:cNvSpPr>
            <p:nvPr/>
          </p:nvSpPr>
          <p:spPr bwMode="auto">
            <a:xfrm>
              <a:off x="3540126" y="3352800"/>
              <a:ext cx="1695450" cy="1247775"/>
            </a:xfrm>
            <a:custGeom>
              <a:avLst/>
              <a:gdLst>
                <a:gd name="T0" fmla="*/ 411 w 632"/>
                <a:gd name="T1" fmla="*/ 455 h 465"/>
                <a:gd name="T2" fmla="*/ 410 w 632"/>
                <a:gd name="T3" fmla="*/ 354 h 465"/>
                <a:gd name="T4" fmla="*/ 291 w 632"/>
                <a:gd name="T5" fmla="*/ 337 h 465"/>
                <a:gd name="T6" fmla="*/ 296 w 632"/>
                <a:gd name="T7" fmla="*/ 310 h 465"/>
                <a:gd name="T8" fmla="*/ 422 w 632"/>
                <a:gd name="T9" fmla="*/ 305 h 465"/>
                <a:gd name="T10" fmla="*/ 452 w 632"/>
                <a:gd name="T11" fmla="*/ 293 h 465"/>
                <a:gd name="T12" fmla="*/ 580 w 632"/>
                <a:gd name="T13" fmla="*/ 450 h 465"/>
                <a:gd name="T14" fmla="*/ 570 w 632"/>
                <a:gd name="T15" fmla="*/ 235 h 465"/>
                <a:gd name="T16" fmla="*/ 541 w 632"/>
                <a:gd name="T17" fmla="*/ 151 h 465"/>
                <a:gd name="T18" fmla="*/ 404 w 632"/>
                <a:gd name="T19" fmla="*/ 107 h 465"/>
                <a:gd name="T20" fmla="*/ 357 w 632"/>
                <a:gd name="T21" fmla="*/ 64 h 465"/>
                <a:gd name="T22" fmla="*/ 357 w 632"/>
                <a:gd name="T23" fmla="*/ 25 h 465"/>
                <a:gd name="T24" fmla="*/ 230 w 632"/>
                <a:gd name="T25" fmla="*/ 79 h 465"/>
                <a:gd name="T26" fmla="*/ 241 w 632"/>
                <a:gd name="T27" fmla="*/ 88 h 465"/>
                <a:gd name="T28" fmla="*/ 241 w 632"/>
                <a:gd name="T29" fmla="*/ 88 h 465"/>
                <a:gd name="T30" fmla="*/ 230 w 632"/>
                <a:gd name="T31" fmla="*/ 79 h 465"/>
                <a:gd name="T32" fmla="*/ 104 w 632"/>
                <a:gd name="T33" fmla="*/ 270 h 465"/>
                <a:gd name="T34" fmla="*/ 99 w 632"/>
                <a:gd name="T35" fmla="*/ 306 h 465"/>
                <a:gd name="T36" fmla="*/ 117 w 632"/>
                <a:gd name="T37" fmla="*/ 303 h 465"/>
                <a:gd name="T38" fmla="*/ 99 w 632"/>
                <a:gd name="T39" fmla="*/ 306 h 465"/>
                <a:gd name="T40" fmla="*/ 99 w 632"/>
                <a:gd name="T41" fmla="*/ 342 h 465"/>
                <a:gd name="T42" fmla="*/ 106 w 632"/>
                <a:gd name="T43" fmla="*/ 388 h 465"/>
                <a:gd name="T44" fmla="*/ 60 w 632"/>
                <a:gd name="T45" fmla="*/ 356 h 465"/>
                <a:gd name="T46" fmla="*/ 15 w 632"/>
                <a:gd name="T47" fmla="*/ 391 h 465"/>
                <a:gd name="T48" fmla="*/ 157 w 632"/>
                <a:gd name="T49" fmla="*/ 324 h 465"/>
                <a:gd name="T50" fmla="*/ 146 w 632"/>
                <a:gd name="T51" fmla="*/ 312 h 465"/>
                <a:gd name="T52" fmla="*/ 152 w 632"/>
                <a:gd name="T53" fmla="*/ 317 h 465"/>
                <a:gd name="T54" fmla="*/ 590 w 632"/>
                <a:gd name="T55" fmla="*/ 374 h 465"/>
                <a:gd name="T56" fmla="*/ 521 w 632"/>
                <a:gd name="T57" fmla="*/ 408 h 465"/>
                <a:gd name="T58" fmla="*/ 496 w 632"/>
                <a:gd name="T59" fmla="*/ 276 h 465"/>
                <a:gd name="T60" fmla="*/ 590 w 632"/>
                <a:gd name="T61" fmla="*/ 374 h 465"/>
                <a:gd name="T62" fmla="*/ 344 w 632"/>
                <a:gd name="T63" fmla="*/ 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2" h="465">
                  <a:moveTo>
                    <a:pt x="105" y="450"/>
                  </a:moveTo>
                  <a:cubicBezTo>
                    <a:pt x="207" y="465"/>
                    <a:pt x="309" y="455"/>
                    <a:pt x="411" y="455"/>
                  </a:cubicBezTo>
                  <a:cubicBezTo>
                    <a:pt x="438" y="455"/>
                    <a:pt x="454" y="430"/>
                    <a:pt x="453" y="403"/>
                  </a:cubicBezTo>
                  <a:cubicBezTo>
                    <a:pt x="452" y="375"/>
                    <a:pt x="437" y="358"/>
                    <a:pt x="410" y="354"/>
                  </a:cubicBezTo>
                  <a:cubicBezTo>
                    <a:pt x="389" y="350"/>
                    <a:pt x="367" y="349"/>
                    <a:pt x="345" y="347"/>
                  </a:cubicBezTo>
                  <a:cubicBezTo>
                    <a:pt x="327" y="343"/>
                    <a:pt x="310" y="338"/>
                    <a:pt x="291" y="337"/>
                  </a:cubicBezTo>
                  <a:cubicBezTo>
                    <a:pt x="277" y="337"/>
                    <a:pt x="277" y="328"/>
                    <a:pt x="277" y="318"/>
                  </a:cubicBezTo>
                  <a:cubicBezTo>
                    <a:pt x="278" y="303"/>
                    <a:pt x="288" y="309"/>
                    <a:pt x="296" y="310"/>
                  </a:cubicBezTo>
                  <a:cubicBezTo>
                    <a:pt x="341" y="317"/>
                    <a:pt x="386" y="323"/>
                    <a:pt x="432" y="329"/>
                  </a:cubicBezTo>
                  <a:cubicBezTo>
                    <a:pt x="428" y="320"/>
                    <a:pt x="424" y="313"/>
                    <a:pt x="422" y="305"/>
                  </a:cubicBezTo>
                  <a:cubicBezTo>
                    <a:pt x="419" y="293"/>
                    <a:pt x="412" y="278"/>
                    <a:pt x="430" y="272"/>
                  </a:cubicBezTo>
                  <a:cubicBezTo>
                    <a:pt x="445" y="267"/>
                    <a:pt x="448" y="282"/>
                    <a:pt x="452" y="293"/>
                  </a:cubicBezTo>
                  <a:cubicBezTo>
                    <a:pt x="468" y="337"/>
                    <a:pt x="482" y="381"/>
                    <a:pt x="499" y="425"/>
                  </a:cubicBezTo>
                  <a:cubicBezTo>
                    <a:pt x="510" y="454"/>
                    <a:pt x="543" y="463"/>
                    <a:pt x="580" y="450"/>
                  </a:cubicBezTo>
                  <a:cubicBezTo>
                    <a:pt x="614" y="438"/>
                    <a:pt x="632" y="411"/>
                    <a:pt x="623" y="383"/>
                  </a:cubicBezTo>
                  <a:cubicBezTo>
                    <a:pt x="606" y="333"/>
                    <a:pt x="588" y="284"/>
                    <a:pt x="570" y="235"/>
                  </a:cubicBezTo>
                  <a:cubicBezTo>
                    <a:pt x="565" y="219"/>
                    <a:pt x="559" y="202"/>
                    <a:pt x="554" y="186"/>
                  </a:cubicBezTo>
                  <a:cubicBezTo>
                    <a:pt x="550" y="174"/>
                    <a:pt x="549" y="161"/>
                    <a:pt x="541" y="151"/>
                  </a:cubicBezTo>
                  <a:cubicBezTo>
                    <a:pt x="520" y="139"/>
                    <a:pt x="496" y="149"/>
                    <a:pt x="475" y="140"/>
                  </a:cubicBezTo>
                  <a:cubicBezTo>
                    <a:pt x="449" y="133"/>
                    <a:pt x="426" y="120"/>
                    <a:pt x="404" y="107"/>
                  </a:cubicBezTo>
                  <a:cubicBezTo>
                    <a:pt x="388" y="89"/>
                    <a:pt x="373" y="70"/>
                    <a:pt x="362" y="48"/>
                  </a:cubicBezTo>
                  <a:cubicBezTo>
                    <a:pt x="363" y="56"/>
                    <a:pt x="361" y="61"/>
                    <a:pt x="357" y="64"/>
                  </a:cubicBezTo>
                  <a:cubicBezTo>
                    <a:pt x="361" y="61"/>
                    <a:pt x="363" y="56"/>
                    <a:pt x="362" y="48"/>
                  </a:cubicBezTo>
                  <a:cubicBezTo>
                    <a:pt x="360" y="41"/>
                    <a:pt x="357" y="33"/>
                    <a:pt x="357" y="25"/>
                  </a:cubicBezTo>
                  <a:cubicBezTo>
                    <a:pt x="357" y="0"/>
                    <a:pt x="345" y="5"/>
                    <a:pt x="330" y="13"/>
                  </a:cubicBezTo>
                  <a:cubicBezTo>
                    <a:pt x="294" y="31"/>
                    <a:pt x="259" y="51"/>
                    <a:pt x="230" y="79"/>
                  </a:cubicBezTo>
                  <a:cubicBezTo>
                    <a:pt x="232" y="82"/>
                    <a:pt x="234" y="84"/>
                    <a:pt x="236" y="85"/>
                  </a:cubicBezTo>
                  <a:cubicBezTo>
                    <a:pt x="238" y="86"/>
                    <a:pt x="240" y="87"/>
                    <a:pt x="241" y="88"/>
                  </a:cubicBezTo>
                  <a:cubicBezTo>
                    <a:pt x="243" y="89"/>
                    <a:pt x="245" y="90"/>
                    <a:pt x="247" y="91"/>
                  </a:cubicBezTo>
                  <a:cubicBezTo>
                    <a:pt x="245" y="90"/>
                    <a:pt x="243" y="89"/>
                    <a:pt x="241" y="88"/>
                  </a:cubicBezTo>
                  <a:cubicBezTo>
                    <a:pt x="240" y="87"/>
                    <a:pt x="238" y="86"/>
                    <a:pt x="236" y="85"/>
                  </a:cubicBezTo>
                  <a:cubicBezTo>
                    <a:pt x="234" y="84"/>
                    <a:pt x="232" y="82"/>
                    <a:pt x="230" y="79"/>
                  </a:cubicBezTo>
                  <a:cubicBezTo>
                    <a:pt x="218" y="91"/>
                    <a:pt x="205" y="103"/>
                    <a:pt x="193" y="115"/>
                  </a:cubicBezTo>
                  <a:cubicBezTo>
                    <a:pt x="149" y="158"/>
                    <a:pt x="119" y="210"/>
                    <a:pt x="104" y="270"/>
                  </a:cubicBezTo>
                  <a:cubicBezTo>
                    <a:pt x="101" y="274"/>
                    <a:pt x="98" y="277"/>
                    <a:pt x="100" y="283"/>
                  </a:cubicBezTo>
                  <a:cubicBezTo>
                    <a:pt x="100" y="291"/>
                    <a:pt x="99" y="298"/>
                    <a:pt x="99" y="306"/>
                  </a:cubicBezTo>
                  <a:cubicBezTo>
                    <a:pt x="103" y="307"/>
                    <a:pt x="108" y="306"/>
                    <a:pt x="113" y="305"/>
                  </a:cubicBezTo>
                  <a:cubicBezTo>
                    <a:pt x="114" y="304"/>
                    <a:pt x="116" y="304"/>
                    <a:pt x="117" y="303"/>
                  </a:cubicBezTo>
                  <a:cubicBezTo>
                    <a:pt x="116" y="304"/>
                    <a:pt x="114" y="304"/>
                    <a:pt x="113" y="305"/>
                  </a:cubicBezTo>
                  <a:cubicBezTo>
                    <a:pt x="108" y="306"/>
                    <a:pt x="103" y="307"/>
                    <a:pt x="99" y="306"/>
                  </a:cubicBezTo>
                  <a:cubicBezTo>
                    <a:pt x="96" y="312"/>
                    <a:pt x="96" y="318"/>
                    <a:pt x="99" y="325"/>
                  </a:cubicBezTo>
                  <a:cubicBezTo>
                    <a:pt x="99" y="330"/>
                    <a:pt x="99" y="336"/>
                    <a:pt x="99" y="342"/>
                  </a:cubicBezTo>
                  <a:cubicBezTo>
                    <a:pt x="97" y="353"/>
                    <a:pt x="97" y="363"/>
                    <a:pt x="104" y="373"/>
                  </a:cubicBezTo>
                  <a:cubicBezTo>
                    <a:pt x="105" y="378"/>
                    <a:pt x="108" y="385"/>
                    <a:pt x="106" y="388"/>
                  </a:cubicBezTo>
                  <a:cubicBezTo>
                    <a:pt x="103" y="393"/>
                    <a:pt x="97" y="388"/>
                    <a:pt x="93" y="385"/>
                  </a:cubicBezTo>
                  <a:cubicBezTo>
                    <a:pt x="80" y="378"/>
                    <a:pt x="68" y="369"/>
                    <a:pt x="60" y="356"/>
                  </a:cubicBezTo>
                  <a:cubicBezTo>
                    <a:pt x="49" y="339"/>
                    <a:pt x="33" y="333"/>
                    <a:pt x="17" y="346"/>
                  </a:cubicBezTo>
                  <a:cubicBezTo>
                    <a:pt x="0" y="358"/>
                    <a:pt x="4" y="375"/>
                    <a:pt x="15" y="391"/>
                  </a:cubicBezTo>
                  <a:cubicBezTo>
                    <a:pt x="38" y="421"/>
                    <a:pt x="67" y="444"/>
                    <a:pt x="105" y="450"/>
                  </a:cubicBezTo>
                  <a:close/>
                  <a:moveTo>
                    <a:pt x="157" y="324"/>
                  </a:moveTo>
                  <a:cubicBezTo>
                    <a:pt x="156" y="321"/>
                    <a:pt x="155" y="319"/>
                    <a:pt x="152" y="317"/>
                  </a:cubicBezTo>
                  <a:cubicBezTo>
                    <a:pt x="151" y="315"/>
                    <a:pt x="149" y="314"/>
                    <a:pt x="146" y="312"/>
                  </a:cubicBezTo>
                  <a:cubicBezTo>
                    <a:pt x="146" y="312"/>
                    <a:pt x="146" y="312"/>
                    <a:pt x="146" y="312"/>
                  </a:cubicBezTo>
                  <a:cubicBezTo>
                    <a:pt x="149" y="314"/>
                    <a:pt x="151" y="315"/>
                    <a:pt x="152" y="317"/>
                  </a:cubicBezTo>
                  <a:cubicBezTo>
                    <a:pt x="155" y="319"/>
                    <a:pt x="156" y="321"/>
                    <a:pt x="157" y="324"/>
                  </a:cubicBezTo>
                  <a:close/>
                  <a:moveTo>
                    <a:pt x="590" y="374"/>
                  </a:moveTo>
                  <a:cubicBezTo>
                    <a:pt x="601" y="407"/>
                    <a:pt x="586" y="428"/>
                    <a:pt x="545" y="427"/>
                  </a:cubicBezTo>
                  <a:cubicBezTo>
                    <a:pt x="536" y="428"/>
                    <a:pt x="526" y="424"/>
                    <a:pt x="521" y="408"/>
                  </a:cubicBezTo>
                  <a:cubicBezTo>
                    <a:pt x="510" y="371"/>
                    <a:pt x="496" y="335"/>
                    <a:pt x="483" y="299"/>
                  </a:cubicBezTo>
                  <a:cubicBezTo>
                    <a:pt x="477" y="284"/>
                    <a:pt x="481" y="280"/>
                    <a:pt x="496" y="276"/>
                  </a:cubicBezTo>
                  <a:cubicBezTo>
                    <a:pt x="552" y="259"/>
                    <a:pt x="551" y="258"/>
                    <a:pt x="570" y="312"/>
                  </a:cubicBezTo>
                  <a:cubicBezTo>
                    <a:pt x="576" y="333"/>
                    <a:pt x="583" y="353"/>
                    <a:pt x="590" y="374"/>
                  </a:cubicBezTo>
                  <a:close/>
                  <a:moveTo>
                    <a:pt x="349" y="67"/>
                  </a:moveTo>
                  <a:cubicBezTo>
                    <a:pt x="348" y="67"/>
                    <a:pt x="346" y="67"/>
                    <a:pt x="344" y="67"/>
                  </a:cubicBezTo>
                  <a:cubicBezTo>
                    <a:pt x="346" y="67"/>
                    <a:pt x="348" y="67"/>
                    <a:pt x="349" y="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86245F35-A106-40D3-9365-B84FA4196373}"/>
                </a:ext>
              </a:extLst>
            </p:cNvPr>
            <p:cNvSpPr>
              <a:spLocks noEditPoints="1"/>
            </p:cNvSpPr>
            <p:nvPr/>
          </p:nvSpPr>
          <p:spPr bwMode="auto">
            <a:xfrm>
              <a:off x="4522788" y="2933701"/>
              <a:ext cx="903287" cy="742950"/>
            </a:xfrm>
            <a:custGeom>
              <a:avLst/>
              <a:gdLst>
                <a:gd name="T0" fmla="*/ 35 w 337"/>
                <a:gd name="T1" fmla="*/ 199 h 277"/>
                <a:gd name="T2" fmla="*/ 53 w 337"/>
                <a:gd name="T3" fmla="*/ 224 h 277"/>
                <a:gd name="T4" fmla="*/ 97 w 337"/>
                <a:gd name="T5" fmla="*/ 252 h 277"/>
                <a:gd name="T6" fmla="*/ 127 w 337"/>
                <a:gd name="T7" fmla="*/ 259 h 277"/>
                <a:gd name="T8" fmla="*/ 277 w 337"/>
                <a:gd name="T9" fmla="*/ 263 h 277"/>
                <a:gd name="T10" fmla="*/ 327 w 337"/>
                <a:gd name="T11" fmla="*/ 219 h 277"/>
                <a:gd name="T12" fmla="*/ 311 w 337"/>
                <a:gd name="T13" fmla="*/ 168 h 277"/>
                <a:gd name="T14" fmla="*/ 267 w 337"/>
                <a:gd name="T15" fmla="*/ 105 h 277"/>
                <a:gd name="T16" fmla="*/ 176 w 337"/>
                <a:gd name="T17" fmla="*/ 17 h 277"/>
                <a:gd name="T18" fmla="*/ 20 w 337"/>
                <a:gd name="T19" fmla="*/ 45 h 277"/>
                <a:gd name="T20" fmla="*/ 4 w 337"/>
                <a:gd name="T21" fmla="*/ 88 h 277"/>
                <a:gd name="T22" fmla="*/ 35 w 337"/>
                <a:gd name="T23" fmla="*/ 199 h 277"/>
                <a:gd name="T24" fmla="*/ 223 w 337"/>
                <a:gd name="T25" fmla="*/ 105 h 277"/>
                <a:gd name="T26" fmla="*/ 240 w 337"/>
                <a:gd name="T27" fmla="*/ 117 h 277"/>
                <a:gd name="T28" fmla="*/ 225 w 337"/>
                <a:gd name="T29" fmla="*/ 139 h 277"/>
                <a:gd name="T30" fmla="*/ 207 w 337"/>
                <a:gd name="T31" fmla="*/ 123 h 277"/>
                <a:gd name="T32" fmla="*/ 223 w 337"/>
                <a:gd name="T33" fmla="*/ 105 h 277"/>
                <a:gd name="T34" fmla="*/ 40 w 337"/>
                <a:gd name="T35" fmla="*/ 64 h 277"/>
                <a:gd name="T36" fmla="*/ 134 w 337"/>
                <a:gd name="T37" fmla="*/ 38 h 277"/>
                <a:gd name="T38" fmla="*/ 145 w 337"/>
                <a:gd name="T39" fmla="*/ 79 h 277"/>
                <a:gd name="T40" fmla="*/ 155 w 337"/>
                <a:gd name="T41" fmla="*/ 128 h 277"/>
                <a:gd name="T42" fmla="*/ 153 w 337"/>
                <a:gd name="T43" fmla="*/ 162 h 277"/>
                <a:gd name="T44" fmla="*/ 118 w 337"/>
                <a:gd name="T45" fmla="*/ 171 h 277"/>
                <a:gd name="T46" fmla="*/ 35 w 337"/>
                <a:gd name="T47" fmla="*/ 97 h 277"/>
                <a:gd name="T48" fmla="*/ 40 w 337"/>
                <a:gd name="T49" fmla="*/ 6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277">
                  <a:moveTo>
                    <a:pt x="35" y="199"/>
                  </a:moveTo>
                  <a:cubicBezTo>
                    <a:pt x="38" y="209"/>
                    <a:pt x="43" y="219"/>
                    <a:pt x="53" y="224"/>
                  </a:cubicBezTo>
                  <a:cubicBezTo>
                    <a:pt x="65" y="238"/>
                    <a:pt x="80" y="247"/>
                    <a:pt x="97" y="252"/>
                  </a:cubicBezTo>
                  <a:cubicBezTo>
                    <a:pt x="107" y="257"/>
                    <a:pt x="116" y="261"/>
                    <a:pt x="127" y="259"/>
                  </a:cubicBezTo>
                  <a:cubicBezTo>
                    <a:pt x="177" y="270"/>
                    <a:pt x="227" y="277"/>
                    <a:pt x="277" y="263"/>
                  </a:cubicBezTo>
                  <a:cubicBezTo>
                    <a:pt x="312" y="269"/>
                    <a:pt x="316" y="240"/>
                    <a:pt x="327" y="219"/>
                  </a:cubicBezTo>
                  <a:cubicBezTo>
                    <a:pt x="337" y="199"/>
                    <a:pt x="332" y="180"/>
                    <a:pt x="311" y="168"/>
                  </a:cubicBezTo>
                  <a:cubicBezTo>
                    <a:pt x="286" y="154"/>
                    <a:pt x="273" y="134"/>
                    <a:pt x="267" y="105"/>
                  </a:cubicBezTo>
                  <a:cubicBezTo>
                    <a:pt x="256" y="58"/>
                    <a:pt x="223" y="29"/>
                    <a:pt x="176" y="17"/>
                  </a:cubicBezTo>
                  <a:cubicBezTo>
                    <a:pt x="120" y="4"/>
                    <a:pt x="66" y="0"/>
                    <a:pt x="20" y="45"/>
                  </a:cubicBezTo>
                  <a:cubicBezTo>
                    <a:pt x="8" y="56"/>
                    <a:pt x="0" y="71"/>
                    <a:pt x="4" y="88"/>
                  </a:cubicBezTo>
                  <a:cubicBezTo>
                    <a:pt x="13" y="125"/>
                    <a:pt x="24" y="162"/>
                    <a:pt x="35" y="199"/>
                  </a:cubicBezTo>
                  <a:close/>
                  <a:moveTo>
                    <a:pt x="223" y="105"/>
                  </a:moveTo>
                  <a:cubicBezTo>
                    <a:pt x="233" y="105"/>
                    <a:pt x="239" y="111"/>
                    <a:pt x="240" y="117"/>
                  </a:cubicBezTo>
                  <a:cubicBezTo>
                    <a:pt x="242" y="132"/>
                    <a:pt x="235" y="138"/>
                    <a:pt x="225" y="139"/>
                  </a:cubicBezTo>
                  <a:cubicBezTo>
                    <a:pt x="215" y="140"/>
                    <a:pt x="208" y="132"/>
                    <a:pt x="207" y="123"/>
                  </a:cubicBezTo>
                  <a:cubicBezTo>
                    <a:pt x="206" y="113"/>
                    <a:pt x="214" y="106"/>
                    <a:pt x="223" y="105"/>
                  </a:cubicBezTo>
                  <a:close/>
                  <a:moveTo>
                    <a:pt x="40" y="64"/>
                  </a:moveTo>
                  <a:cubicBezTo>
                    <a:pt x="57" y="45"/>
                    <a:pt x="110" y="30"/>
                    <a:pt x="134" y="38"/>
                  </a:cubicBezTo>
                  <a:cubicBezTo>
                    <a:pt x="157" y="47"/>
                    <a:pt x="143" y="66"/>
                    <a:pt x="145" y="79"/>
                  </a:cubicBezTo>
                  <a:cubicBezTo>
                    <a:pt x="144" y="97"/>
                    <a:pt x="145" y="113"/>
                    <a:pt x="155" y="128"/>
                  </a:cubicBezTo>
                  <a:cubicBezTo>
                    <a:pt x="161" y="138"/>
                    <a:pt x="162" y="152"/>
                    <a:pt x="153" y="162"/>
                  </a:cubicBezTo>
                  <a:cubicBezTo>
                    <a:pt x="145" y="173"/>
                    <a:pt x="133" y="174"/>
                    <a:pt x="118" y="171"/>
                  </a:cubicBezTo>
                  <a:cubicBezTo>
                    <a:pt x="77" y="161"/>
                    <a:pt x="50" y="137"/>
                    <a:pt x="35" y="97"/>
                  </a:cubicBezTo>
                  <a:cubicBezTo>
                    <a:pt x="30" y="85"/>
                    <a:pt x="30" y="75"/>
                    <a:pt x="40"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5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timeline</a:t>
            </a:r>
            <a:endParaRPr/>
          </a:p>
        </p:txBody>
      </p:sp>
      <p:sp>
        <p:nvSpPr>
          <p:cNvPr id="1130" name="Google Shape;1130;p58"/>
          <p:cNvSpPr txBox="1"/>
          <p:nvPr/>
        </p:nvSpPr>
        <p:spPr>
          <a:xfrm>
            <a:off x="919500" y="3197201"/>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Day 1</a:t>
            </a:r>
            <a:endParaRPr sz="2200" b="1">
              <a:solidFill>
                <a:schemeClr val="dk1"/>
              </a:solidFill>
              <a:latin typeface="Poppins"/>
              <a:ea typeface="Poppins"/>
              <a:cs typeface="Poppins"/>
              <a:sym typeface="Poppins"/>
            </a:endParaRPr>
          </a:p>
        </p:txBody>
      </p:sp>
      <p:sp>
        <p:nvSpPr>
          <p:cNvPr id="1131" name="Google Shape;1131;p58"/>
          <p:cNvSpPr txBox="1"/>
          <p:nvPr/>
        </p:nvSpPr>
        <p:spPr>
          <a:xfrm>
            <a:off x="919501" y="3609731"/>
            <a:ext cx="1468200" cy="7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Assistant"/>
                <a:ea typeface="Assistant"/>
                <a:cs typeface="Assistant"/>
                <a:sym typeface="Assistant"/>
              </a:rPr>
              <a:t>Mercury is the closest planet to the Sun</a:t>
            </a:r>
            <a:endParaRPr>
              <a:solidFill>
                <a:schemeClr val="lt1"/>
              </a:solidFill>
              <a:latin typeface="Assistant"/>
              <a:ea typeface="Assistant"/>
              <a:cs typeface="Assistant"/>
              <a:sym typeface="Assistant"/>
            </a:endParaRPr>
          </a:p>
        </p:txBody>
      </p:sp>
      <p:sp>
        <p:nvSpPr>
          <p:cNvPr id="1132" name="Google Shape;1132;p58"/>
          <p:cNvSpPr txBox="1"/>
          <p:nvPr/>
        </p:nvSpPr>
        <p:spPr>
          <a:xfrm>
            <a:off x="2854055" y="3197201"/>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Day 2</a:t>
            </a:r>
            <a:endParaRPr sz="2200" b="1">
              <a:solidFill>
                <a:schemeClr val="dk1"/>
              </a:solidFill>
              <a:latin typeface="Poppins"/>
              <a:ea typeface="Poppins"/>
              <a:cs typeface="Poppins"/>
              <a:sym typeface="Poppins"/>
            </a:endParaRPr>
          </a:p>
        </p:txBody>
      </p:sp>
      <p:sp>
        <p:nvSpPr>
          <p:cNvPr id="1133" name="Google Shape;1133;p58"/>
          <p:cNvSpPr txBox="1"/>
          <p:nvPr/>
        </p:nvSpPr>
        <p:spPr>
          <a:xfrm>
            <a:off x="2854045" y="3609731"/>
            <a:ext cx="1468200" cy="7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Assistant"/>
                <a:ea typeface="Assistant"/>
                <a:cs typeface="Assistant"/>
                <a:sym typeface="Assistant"/>
              </a:rPr>
              <a:t>Venus is the second planet from the Sun</a:t>
            </a:r>
            <a:endParaRPr>
              <a:solidFill>
                <a:schemeClr val="lt1"/>
              </a:solidFill>
              <a:latin typeface="Assistant"/>
              <a:ea typeface="Assistant"/>
              <a:cs typeface="Assistant"/>
              <a:sym typeface="Assistant"/>
            </a:endParaRPr>
          </a:p>
        </p:txBody>
      </p:sp>
      <p:sp>
        <p:nvSpPr>
          <p:cNvPr id="1134" name="Google Shape;1134;p58"/>
          <p:cNvSpPr txBox="1"/>
          <p:nvPr/>
        </p:nvSpPr>
        <p:spPr>
          <a:xfrm>
            <a:off x="4788608" y="3197201"/>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Day 3</a:t>
            </a:r>
            <a:endParaRPr sz="2200" b="1">
              <a:solidFill>
                <a:schemeClr val="dk1"/>
              </a:solidFill>
              <a:latin typeface="Poppins"/>
              <a:ea typeface="Poppins"/>
              <a:cs typeface="Poppins"/>
              <a:sym typeface="Poppins"/>
            </a:endParaRPr>
          </a:p>
        </p:txBody>
      </p:sp>
      <p:sp>
        <p:nvSpPr>
          <p:cNvPr id="1135" name="Google Shape;1135;p58"/>
          <p:cNvSpPr txBox="1"/>
          <p:nvPr/>
        </p:nvSpPr>
        <p:spPr>
          <a:xfrm>
            <a:off x="4788601" y="3609731"/>
            <a:ext cx="1468200" cy="7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Assistant"/>
                <a:ea typeface="Assistant"/>
                <a:cs typeface="Assistant"/>
                <a:sym typeface="Assistant"/>
              </a:rPr>
              <a:t>Jupiter is the biggest planet of them all</a:t>
            </a:r>
            <a:endParaRPr>
              <a:solidFill>
                <a:schemeClr val="lt1"/>
              </a:solidFill>
              <a:latin typeface="Assistant"/>
              <a:ea typeface="Assistant"/>
              <a:cs typeface="Assistant"/>
              <a:sym typeface="Assistant"/>
            </a:endParaRPr>
          </a:p>
        </p:txBody>
      </p:sp>
      <p:sp>
        <p:nvSpPr>
          <p:cNvPr id="1136" name="Google Shape;1136;p58"/>
          <p:cNvSpPr txBox="1"/>
          <p:nvPr/>
        </p:nvSpPr>
        <p:spPr>
          <a:xfrm>
            <a:off x="6723161" y="3197201"/>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Day 4</a:t>
            </a:r>
            <a:endParaRPr sz="2200" b="1">
              <a:solidFill>
                <a:schemeClr val="dk1"/>
              </a:solidFill>
              <a:latin typeface="Poppins"/>
              <a:ea typeface="Poppins"/>
              <a:cs typeface="Poppins"/>
              <a:sym typeface="Poppins"/>
            </a:endParaRPr>
          </a:p>
        </p:txBody>
      </p:sp>
      <p:sp>
        <p:nvSpPr>
          <p:cNvPr id="1137" name="Google Shape;1137;p58"/>
          <p:cNvSpPr txBox="1"/>
          <p:nvPr/>
        </p:nvSpPr>
        <p:spPr>
          <a:xfrm>
            <a:off x="6723157" y="3609731"/>
            <a:ext cx="1468200" cy="7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Assistant"/>
                <a:ea typeface="Assistant"/>
                <a:cs typeface="Assistant"/>
                <a:sym typeface="Assistant"/>
              </a:rPr>
              <a:t>Despite being red, Mars is a cold place</a:t>
            </a:r>
            <a:endParaRPr>
              <a:solidFill>
                <a:schemeClr val="lt1"/>
              </a:solidFill>
              <a:latin typeface="Assistant"/>
              <a:ea typeface="Assistant"/>
              <a:cs typeface="Assistant"/>
              <a:sym typeface="Assistant"/>
            </a:endParaRPr>
          </a:p>
        </p:txBody>
      </p:sp>
      <p:sp>
        <p:nvSpPr>
          <p:cNvPr id="1138" name="Google Shape;1138;p58"/>
          <p:cNvSpPr txBox="1"/>
          <p:nvPr/>
        </p:nvSpPr>
        <p:spPr>
          <a:xfrm>
            <a:off x="919500" y="1581700"/>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Mercury</a:t>
            </a:r>
            <a:endParaRPr sz="2200" b="1">
              <a:solidFill>
                <a:schemeClr val="dk1"/>
              </a:solidFill>
              <a:latin typeface="Poppins"/>
              <a:ea typeface="Poppins"/>
              <a:cs typeface="Poppins"/>
              <a:sym typeface="Poppins"/>
            </a:endParaRPr>
          </a:p>
        </p:txBody>
      </p:sp>
      <p:sp>
        <p:nvSpPr>
          <p:cNvPr id="1139" name="Google Shape;1139;p58"/>
          <p:cNvSpPr txBox="1"/>
          <p:nvPr/>
        </p:nvSpPr>
        <p:spPr>
          <a:xfrm>
            <a:off x="2854055" y="1581700"/>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Venus</a:t>
            </a:r>
            <a:endParaRPr sz="2200" b="1">
              <a:solidFill>
                <a:schemeClr val="dk1"/>
              </a:solidFill>
              <a:latin typeface="Poppins"/>
              <a:ea typeface="Poppins"/>
              <a:cs typeface="Poppins"/>
              <a:sym typeface="Poppins"/>
            </a:endParaRPr>
          </a:p>
        </p:txBody>
      </p:sp>
      <p:sp>
        <p:nvSpPr>
          <p:cNvPr id="1140" name="Google Shape;1140;p58"/>
          <p:cNvSpPr txBox="1"/>
          <p:nvPr/>
        </p:nvSpPr>
        <p:spPr>
          <a:xfrm>
            <a:off x="4788608" y="1581700"/>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Jupiter</a:t>
            </a:r>
            <a:endParaRPr sz="2200" b="1">
              <a:solidFill>
                <a:schemeClr val="dk1"/>
              </a:solidFill>
              <a:latin typeface="Poppins"/>
              <a:ea typeface="Poppins"/>
              <a:cs typeface="Poppins"/>
              <a:sym typeface="Poppins"/>
            </a:endParaRPr>
          </a:p>
        </p:txBody>
      </p:sp>
      <p:sp>
        <p:nvSpPr>
          <p:cNvPr id="1141" name="Google Shape;1141;p58"/>
          <p:cNvSpPr txBox="1"/>
          <p:nvPr/>
        </p:nvSpPr>
        <p:spPr>
          <a:xfrm>
            <a:off x="6723161" y="1581700"/>
            <a:ext cx="1468200" cy="36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1"/>
                </a:solidFill>
                <a:latin typeface="Poppins"/>
                <a:ea typeface="Poppins"/>
                <a:cs typeface="Poppins"/>
                <a:sym typeface="Poppins"/>
              </a:rPr>
              <a:t>Mars</a:t>
            </a:r>
            <a:endParaRPr sz="2200" b="1">
              <a:solidFill>
                <a:schemeClr val="dk1"/>
              </a:solidFill>
              <a:latin typeface="Poppins"/>
              <a:ea typeface="Poppins"/>
              <a:cs typeface="Poppins"/>
              <a:sym typeface="Poppins"/>
            </a:endParaRPr>
          </a:p>
        </p:txBody>
      </p:sp>
      <p:sp>
        <p:nvSpPr>
          <p:cNvPr id="1142" name="Google Shape;1142;p58"/>
          <p:cNvSpPr/>
          <p:nvPr/>
        </p:nvSpPr>
        <p:spPr>
          <a:xfrm>
            <a:off x="1258714" y="2260287"/>
            <a:ext cx="789900" cy="77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3193275" y="2260287"/>
            <a:ext cx="789900" cy="77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5127835" y="2260287"/>
            <a:ext cx="789900" cy="77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7062395" y="2260287"/>
            <a:ext cx="789900" cy="77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upo 1">
            <a:extLst>
              <a:ext uri="{FF2B5EF4-FFF2-40B4-BE49-F238E27FC236}">
                <a16:creationId xmlns:a16="http://schemas.microsoft.com/office/drawing/2014/main" id="{560D5A3C-F122-D173-9F14-84B02A6AD41E}"/>
              </a:ext>
            </a:extLst>
          </p:cNvPr>
          <p:cNvGrpSpPr/>
          <p:nvPr/>
        </p:nvGrpSpPr>
        <p:grpSpPr>
          <a:xfrm>
            <a:off x="1485202" y="2356063"/>
            <a:ext cx="6194004" cy="506199"/>
            <a:chOff x="1485202" y="2356063"/>
            <a:chExt cx="6194004" cy="506199"/>
          </a:xfrm>
        </p:grpSpPr>
        <p:cxnSp>
          <p:nvCxnSpPr>
            <p:cNvPr id="1146" name="Google Shape;1146;p58"/>
            <p:cNvCxnSpPr>
              <a:stCxn id="1142" idx="3"/>
              <a:endCxn id="1143" idx="1"/>
            </p:cNvCxnSpPr>
            <p:nvPr/>
          </p:nvCxnSpPr>
          <p:spPr>
            <a:xfrm>
              <a:off x="2048614" y="2646237"/>
              <a:ext cx="1144800" cy="0"/>
            </a:xfrm>
            <a:prstGeom prst="straightConnector1">
              <a:avLst/>
            </a:prstGeom>
            <a:noFill/>
            <a:ln w="9525" cap="flat" cmpd="sng">
              <a:solidFill>
                <a:schemeClr val="dk1"/>
              </a:solidFill>
              <a:prstDash val="solid"/>
              <a:round/>
              <a:headEnd type="none" w="med" len="med"/>
              <a:tailEnd type="none" w="med" len="med"/>
            </a:ln>
          </p:spPr>
        </p:cxnSp>
        <p:cxnSp>
          <p:nvCxnSpPr>
            <p:cNvPr id="1147" name="Google Shape;1147;p58"/>
            <p:cNvCxnSpPr>
              <a:stCxn id="1143" idx="3"/>
              <a:endCxn id="1144" idx="1"/>
            </p:cNvCxnSpPr>
            <p:nvPr/>
          </p:nvCxnSpPr>
          <p:spPr>
            <a:xfrm>
              <a:off x="3983175" y="2646237"/>
              <a:ext cx="1144800" cy="0"/>
            </a:xfrm>
            <a:prstGeom prst="straightConnector1">
              <a:avLst/>
            </a:prstGeom>
            <a:noFill/>
            <a:ln w="9525" cap="flat" cmpd="sng">
              <a:solidFill>
                <a:schemeClr val="dk1"/>
              </a:solidFill>
              <a:prstDash val="solid"/>
              <a:round/>
              <a:headEnd type="none" w="med" len="med"/>
              <a:tailEnd type="none" w="med" len="med"/>
            </a:ln>
          </p:spPr>
        </p:cxnSp>
        <p:cxnSp>
          <p:nvCxnSpPr>
            <p:cNvPr id="1148" name="Google Shape;1148;p58"/>
            <p:cNvCxnSpPr>
              <a:stCxn id="1144" idx="3"/>
              <a:endCxn id="1145" idx="1"/>
            </p:cNvCxnSpPr>
            <p:nvPr/>
          </p:nvCxnSpPr>
          <p:spPr>
            <a:xfrm>
              <a:off x="5917735" y="2646237"/>
              <a:ext cx="1144800" cy="0"/>
            </a:xfrm>
            <a:prstGeom prst="straightConnector1">
              <a:avLst/>
            </a:prstGeom>
            <a:noFill/>
            <a:ln w="9525" cap="flat" cmpd="sng">
              <a:solidFill>
                <a:schemeClr val="dk1"/>
              </a:solidFill>
              <a:prstDash val="solid"/>
              <a:round/>
              <a:headEnd type="none" w="med" len="med"/>
              <a:tailEnd type="none" w="med" len="med"/>
            </a:ln>
          </p:spPr>
        </p:cxnSp>
        <p:grpSp>
          <p:nvGrpSpPr>
            <p:cNvPr id="1149" name="Google Shape;1149;p58"/>
            <p:cNvGrpSpPr/>
            <p:nvPr/>
          </p:nvGrpSpPr>
          <p:grpSpPr>
            <a:xfrm>
              <a:off x="1485202" y="2430049"/>
              <a:ext cx="337015" cy="432213"/>
              <a:chOff x="1745200" y="1305800"/>
              <a:chExt cx="360675" cy="473450"/>
            </a:xfrm>
          </p:grpSpPr>
          <p:sp>
            <p:nvSpPr>
              <p:cNvPr id="1150" name="Google Shape;1150;p58"/>
              <p:cNvSpPr/>
              <p:nvPr/>
            </p:nvSpPr>
            <p:spPr>
              <a:xfrm>
                <a:off x="1855500" y="1459475"/>
                <a:ext cx="138825" cy="138825"/>
              </a:xfrm>
              <a:custGeom>
                <a:avLst/>
                <a:gdLst/>
                <a:ahLst/>
                <a:cxnLst/>
                <a:rect l="l" t="t" r="r" b="b"/>
                <a:pathLst>
                  <a:path w="5553" h="5553" extrusionOk="0">
                    <a:moveTo>
                      <a:pt x="2231" y="0"/>
                    </a:moveTo>
                    <a:lnTo>
                      <a:pt x="2231" y="1686"/>
                    </a:lnTo>
                    <a:lnTo>
                      <a:pt x="2182" y="1884"/>
                    </a:lnTo>
                    <a:lnTo>
                      <a:pt x="2082" y="2033"/>
                    </a:lnTo>
                    <a:lnTo>
                      <a:pt x="1884" y="2182"/>
                    </a:lnTo>
                    <a:lnTo>
                      <a:pt x="1686" y="2231"/>
                    </a:lnTo>
                    <a:lnTo>
                      <a:pt x="0" y="2231"/>
                    </a:lnTo>
                    <a:lnTo>
                      <a:pt x="0" y="3322"/>
                    </a:lnTo>
                    <a:lnTo>
                      <a:pt x="1686" y="3322"/>
                    </a:lnTo>
                    <a:lnTo>
                      <a:pt x="1884" y="3371"/>
                    </a:lnTo>
                    <a:lnTo>
                      <a:pt x="2082" y="3470"/>
                    </a:lnTo>
                    <a:lnTo>
                      <a:pt x="2182" y="3669"/>
                    </a:lnTo>
                    <a:lnTo>
                      <a:pt x="2231" y="3867"/>
                    </a:lnTo>
                    <a:lnTo>
                      <a:pt x="2231" y="5553"/>
                    </a:lnTo>
                    <a:lnTo>
                      <a:pt x="3371" y="5553"/>
                    </a:lnTo>
                    <a:lnTo>
                      <a:pt x="3371" y="3867"/>
                    </a:lnTo>
                    <a:lnTo>
                      <a:pt x="3371" y="3669"/>
                    </a:lnTo>
                    <a:lnTo>
                      <a:pt x="3520" y="3470"/>
                    </a:lnTo>
                    <a:lnTo>
                      <a:pt x="3669" y="3371"/>
                    </a:lnTo>
                    <a:lnTo>
                      <a:pt x="3917" y="3322"/>
                    </a:lnTo>
                    <a:lnTo>
                      <a:pt x="5553" y="3322"/>
                    </a:lnTo>
                    <a:lnTo>
                      <a:pt x="5553" y="2231"/>
                    </a:lnTo>
                    <a:lnTo>
                      <a:pt x="3917" y="2231"/>
                    </a:lnTo>
                    <a:lnTo>
                      <a:pt x="3669" y="2182"/>
                    </a:lnTo>
                    <a:lnTo>
                      <a:pt x="3520" y="2033"/>
                    </a:lnTo>
                    <a:lnTo>
                      <a:pt x="3371" y="1884"/>
                    </a:lnTo>
                    <a:lnTo>
                      <a:pt x="3371" y="1686"/>
                    </a:lnTo>
                    <a:lnTo>
                      <a:pt x="33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1855500" y="1459475"/>
                <a:ext cx="138825" cy="138825"/>
              </a:xfrm>
              <a:custGeom>
                <a:avLst/>
                <a:gdLst/>
                <a:ahLst/>
                <a:cxnLst/>
                <a:rect l="l" t="t" r="r" b="b"/>
                <a:pathLst>
                  <a:path w="5553" h="5553" fill="none" extrusionOk="0">
                    <a:moveTo>
                      <a:pt x="2231" y="3867"/>
                    </a:moveTo>
                    <a:lnTo>
                      <a:pt x="2231" y="5553"/>
                    </a:lnTo>
                    <a:lnTo>
                      <a:pt x="3371" y="5553"/>
                    </a:lnTo>
                    <a:lnTo>
                      <a:pt x="3371" y="3867"/>
                    </a:lnTo>
                    <a:lnTo>
                      <a:pt x="3371" y="3867"/>
                    </a:lnTo>
                    <a:lnTo>
                      <a:pt x="3371" y="3669"/>
                    </a:lnTo>
                    <a:lnTo>
                      <a:pt x="3520" y="3470"/>
                    </a:lnTo>
                    <a:lnTo>
                      <a:pt x="3669" y="3371"/>
                    </a:lnTo>
                    <a:lnTo>
                      <a:pt x="3917" y="3322"/>
                    </a:lnTo>
                    <a:lnTo>
                      <a:pt x="5553" y="3322"/>
                    </a:lnTo>
                    <a:lnTo>
                      <a:pt x="5553" y="2231"/>
                    </a:lnTo>
                    <a:lnTo>
                      <a:pt x="3917" y="2231"/>
                    </a:lnTo>
                    <a:lnTo>
                      <a:pt x="3917" y="2231"/>
                    </a:lnTo>
                    <a:lnTo>
                      <a:pt x="3669" y="2182"/>
                    </a:lnTo>
                    <a:lnTo>
                      <a:pt x="3520" y="2033"/>
                    </a:lnTo>
                    <a:lnTo>
                      <a:pt x="3371" y="1884"/>
                    </a:lnTo>
                    <a:lnTo>
                      <a:pt x="3371" y="1686"/>
                    </a:lnTo>
                    <a:lnTo>
                      <a:pt x="3371" y="0"/>
                    </a:lnTo>
                    <a:lnTo>
                      <a:pt x="2231" y="0"/>
                    </a:lnTo>
                    <a:lnTo>
                      <a:pt x="2231" y="1686"/>
                    </a:lnTo>
                    <a:lnTo>
                      <a:pt x="2231" y="1686"/>
                    </a:lnTo>
                    <a:lnTo>
                      <a:pt x="2182" y="1884"/>
                    </a:lnTo>
                    <a:lnTo>
                      <a:pt x="2082" y="2033"/>
                    </a:lnTo>
                    <a:lnTo>
                      <a:pt x="1884" y="2182"/>
                    </a:lnTo>
                    <a:lnTo>
                      <a:pt x="1686" y="2231"/>
                    </a:lnTo>
                    <a:lnTo>
                      <a:pt x="0" y="2231"/>
                    </a:lnTo>
                    <a:lnTo>
                      <a:pt x="0" y="3322"/>
                    </a:lnTo>
                    <a:lnTo>
                      <a:pt x="1686" y="3322"/>
                    </a:lnTo>
                    <a:lnTo>
                      <a:pt x="1686" y="3322"/>
                    </a:lnTo>
                    <a:lnTo>
                      <a:pt x="1884" y="3371"/>
                    </a:lnTo>
                    <a:lnTo>
                      <a:pt x="2082" y="3470"/>
                    </a:lnTo>
                    <a:lnTo>
                      <a:pt x="2182" y="3669"/>
                    </a:lnTo>
                    <a:lnTo>
                      <a:pt x="2231" y="3867"/>
                    </a:lnTo>
                    <a:lnTo>
                      <a:pt x="2231" y="38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1911275" y="1556150"/>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1745200" y="1333050"/>
                <a:ext cx="360675" cy="446200"/>
              </a:xfrm>
              <a:custGeom>
                <a:avLst/>
                <a:gdLst/>
                <a:ahLst/>
                <a:cxnLst/>
                <a:rect l="l" t="t" r="r" b="b"/>
                <a:pathLst>
                  <a:path w="14427" h="17848" extrusionOk="0">
                    <a:moveTo>
                      <a:pt x="8527" y="3967"/>
                    </a:moveTo>
                    <a:lnTo>
                      <a:pt x="8725" y="4115"/>
                    </a:lnTo>
                    <a:lnTo>
                      <a:pt x="8824" y="4264"/>
                    </a:lnTo>
                    <a:lnTo>
                      <a:pt x="8874" y="4512"/>
                    </a:lnTo>
                    <a:lnTo>
                      <a:pt x="8874" y="6148"/>
                    </a:lnTo>
                    <a:lnTo>
                      <a:pt x="10560" y="6148"/>
                    </a:lnTo>
                    <a:lnTo>
                      <a:pt x="10758" y="6197"/>
                    </a:lnTo>
                    <a:lnTo>
                      <a:pt x="10907" y="6346"/>
                    </a:lnTo>
                    <a:lnTo>
                      <a:pt x="11055" y="6495"/>
                    </a:lnTo>
                    <a:lnTo>
                      <a:pt x="11105" y="6743"/>
                    </a:lnTo>
                    <a:lnTo>
                      <a:pt x="11105" y="8924"/>
                    </a:lnTo>
                    <a:lnTo>
                      <a:pt x="11055" y="9172"/>
                    </a:lnTo>
                    <a:lnTo>
                      <a:pt x="10907" y="9321"/>
                    </a:lnTo>
                    <a:lnTo>
                      <a:pt x="10758" y="9469"/>
                    </a:lnTo>
                    <a:lnTo>
                      <a:pt x="10560" y="9519"/>
                    </a:lnTo>
                    <a:lnTo>
                      <a:pt x="8874" y="9519"/>
                    </a:lnTo>
                    <a:lnTo>
                      <a:pt x="8874" y="11155"/>
                    </a:lnTo>
                    <a:lnTo>
                      <a:pt x="8824" y="11353"/>
                    </a:lnTo>
                    <a:lnTo>
                      <a:pt x="8725" y="11552"/>
                    </a:lnTo>
                    <a:lnTo>
                      <a:pt x="8527" y="11651"/>
                    </a:lnTo>
                    <a:lnTo>
                      <a:pt x="8329" y="11700"/>
                    </a:lnTo>
                    <a:lnTo>
                      <a:pt x="6098" y="11700"/>
                    </a:lnTo>
                    <a:lnTo>
                      <a:pt x="5900" y="11651"/>
                    </a:lnTo>
                    <a:lnTo>
                      <a:pt x="5701" y="11552"/>
                    </a:lnTo>
                    <a:lnTo>
                      <a:pt x="5602" y="11353"/>
                    </a:lnTo>
                    <a:lnTo>
                      <a:pt x="5553" y="11155"/>
                    </a:lnTo>
                    <a:lnTo>
                      <a:pt x="5553" y="9519"/>
                    </a:lnTo>
                    <a:lnTo>
                      <a:pt x="3867" y="9519"/>
                    </a:lnTo>
                    <a:lnTo>
                      <a:pt x="3669" y="9469"/>
                    </a:lnTo>
                    <a:lnTo>
                      <a:pt x="3470" y="9321"/>
                    </a:lnTo>
                    <a:lnTo>
                      <a:pt x="3371" y="9172"/>
                    </a:lnTo>
                    <a:lnTo>
                      <a:pt x="3322" y="8924"/>
                    </a:lnTo>
                    <a:lnTo>
                      <a:pt x="3322" y="6743"/>
                    </a:lnTo>
                    <a:lnTo>
                      <a:pt x="3371" y="6495"/>
                    </a:lnTo>
                    <a:lnTo>
                      <a:pt x="3470" y="6346"/>
                    </a:lnTo>
                    <a:lnTo>
                      <a:pt x="3669" y="6197"/>
                    </a:lnTo>
                    <a:lnTo>
                      <a:pt x="3867" y="6148"/>
                    </a:lnTo>
                    <a:lnTo>
                      <a:pt x="5553" y="6148"/>
                    </a:lnTo>
                    <a:lnTo>
                      <a:pt x="5553" y="4512"/>
                    </a:lnTo>
                    <a:lnTo>
                      <a:pt x="5602" y="4264"/>
                    </a:lnTo>
                    <a:lnTo>
                      <a:pt x="5701" y="4115"/>
                    </a:lnTo>
                    <a:lnTo>
                      <a:pt x="5900" y="3967"/>
                    </a:lnTo>
                    <a:close/>
                    <a:moveTo>
                      <a:pt x="3867" y="12840"/>
                    </a:moveTo>
                    <a:lnTo>
                      <a:pt x="4115" y="12890"/>
                    </a:lnTo>
                    <a:lnTo>
                      <a:pt x="4264" y="12989"/>
                    </a:lnTo>
                    <a:lnTo>
                      <a:pt x="4363" y="13188"/>
                    </a:lnTo>
                    <a:lnTo>
                      <a:pt x="4412" y="13386"/>
                    </a:lnTo>
                    <a:lnTo>
                      <a:pt x="4363" y="13584"/>
                    </a:lnTo>
                    <a:lnTo>
                      <a:pt x="4264" y="13782"/>
                    </a:lnTo>
                    <a:lnTo>
                      <a:pt x="4115" y="13882"/>
                    </a:lnTo>
                    <a:lnTo>
                      <a:pt x="3867" y="13931"/>
                    </a:lnTo>
                    <a:lnTo>
                      <a:pt x="3669" y="13882"/>
                    </a:lnTo>
                    <a:lnTo>
                      <a:pt x="3470" y="13782"/>
                    </a:lnTo>
                    <a:lnTo>
                      <a:pt x="3371" y="13584"/>
                    </a:lnTo>
                    <a:lnTo>
                      <a:pt x="3322" y="13386"/>
                    </a:lnTo>
                    <a:lnTo>
                      <a:pt x="3371" y="13188"/>
                    </a:lnTo>
                    <a:lnTo>
                      <a:pt x="3470" y="12989"/>
                    </a:lnTo>
                    <a:lnTo>
                      <a:pt x="3669" y="12890"/>
                    </a:lnTo>
                    <a:lnTo>
                      <a:pt x="3867" y="12840"/>
                    </a:lnTo>
                    <a:close/>
                    <a:moveTo>
                      <a:pt x="10560" y="12840"/>
                    </a:moveTo>
                    <a:lnTo>
                      <a:pt x="10758" y="12890"/>
                    </a:lnTo>
                    <a:lnTo>
                      <a:pt x="10907" y="12989"/>
                    </a:lnTo>
                    <a:lnTo>
                      <a:pt x="11055" y="13188"/>
                    </a:lnTo>
                    <a:lnTo>
                      <a:pt x="11105" y="13386"/>
                    </a:lnTo>
                    <a:lnTo>
                      <a:pt x="11055" y="13584"/>
                    </a:lnTo>
                    <a:lnTo>
                      <a:pt x="10907" y="13782"/>
                    </a:lnTo>
                    <a:lnTo>
                      <a:pt x="10758" y="13882"/>
                    </a:lnTo>
                    <a:lnTo>
                      <a:pt x="10560" y="13931"/>
                    </a:lnTo>
                    <a:lnTo>
                      <a:pt x="6098" y="13931"/>
                    </a:lnTo>
                    <a:lnTo>
                      <a:pt x="5900" y="13882"/>
                    </a:lnTo>
                    <a:lnTo>
                      <a:pt x="5701" y="13782"/>
                    </a:lnTo>
                    <a:lnTo>
                      <a:pt x="5602" y="13584"/>
                    </a:lnTo>
                    <a:lnTo>
                      <a:pt x="5553" y="13386"/>
                    </a:lnTo>
                    <a:lnTo>
                      <a:pt x="5602" y="13188"/>
                    </a:lnTo>
                    <a:lnTo>
                      <a:pt x="5701" y="12989"/>
                    </a:lnTo>
                    <a:lnTo>
                      <a:pt x="5900" y="12890"/>
                    </a:lnTo>
                    <a:lnTo>
                      <a:pt x="6098" y="12840"/>
                    </a:lnTo>
                    <a:close/>
                    <a:moveTo>
                      <a:pt x="4115" y="15071"/>
                    </a:moveTo>
                    <a:lnTo>
                      <a:pt x="4264" y="15220"/>
                    </a:lnTo>
                    <a:lnTo>
                      <a:pt x="4363" y="15369"/>
                    </a:lnTo>
                    <a:lnTo>
                      <a:pt x="4412" y="15617"/>
                    </a:lnTo>
                    <a:lnTo>
                      <a:pt x="4363" y="15815"/>
                    </a:lnTo>
                    <a:lnTo>
                      <a:pt x="4264" y="16013"/>
                    </a:lnTo>
                    <a:lnTo>
                      <a:pt x="4115" y="16112"/>
                    </a:lnTo>
                    <a:lnTo>
                      <a:pt x="3867" y="16162"/>
                    </a:lnTo>
                    <a:lnTo>
                      <a:pt x="3669" y="16112"/>
                    </a:lnTo>
                    <a:lnTo>
                      <a:pt x="3470" y="16013"/>
                    </a:lnTo>
                    <a:lnTo>
                      <a:pt x="3371" y="15815"/>
                    </a:lnTo>
                    <a:lnTo>
                      <a:pt x="3322" y="15617"/>
                    </a:lnTo>
                    <a:lnTo>
                      <a:pt x="3371" y="15369"/>
                    </a:lnTo>
                    <a:lnTo>
                      <a:pt x="3470" y="15220"/>
                    </a:lnTo>
                    <a:lnTo>
                      <a:pt x="3669" y="15071"/>
                    </a:lnTo>
                    <a:close/>
                    <a:moveTo>
                      <a:pt x="10758" y="15071"/>
                    </a:moveTo>
                    <a:lnTo>
                      <a:pt x="10907" y="15220"/>
                    </a:lnTo>
                    <a:lnTo>
                      <a:pt x="11055" y="15369"/>
                    </a:lnTo>
                    <a:lnTo>
                      <a:pt x="11105" y="15617"/>
                    </a:lnTo>
                    <a:lnTo>
                      <a:pt x="11055" y="15815"/>
                    </a:lnTo>
                    <a:lnTo>
                      <a:pt x="10907" y="16013"/>
                    </a:lnTo>
                    <a:lnTo>
                      <a:pt x="10758" y="16112"/>
                    </a:lnTo>
                    <a:lnTo>
                      <a:pt x="10560" y="16162"/>
                    </a:lnTo>
                    <a:lnTo>
                      <a:pt x="6098" y="16162"/>
                    </a:lnTo>
                    <a:lnTo>
                      <a:pt x="5900" y="16112"/>
                    </a:lnTo>
                    <a:lnTo>
                      <a:pt x="5701" y="16013"/>
                    </a:lnTo>
                    <a:lnTo>
                      <a:pt x="5602" y="15815"/>
                    </a:lnTo>
                    <a:lnTo>
                      <a:pt x="5553" y="15617"/>
                    </a:lnTo>
                    <a:lnTo>
                      <a:pt x="5602" y="15369"/>
                    </a:lnTo>
                    <a:lnTo>
                      <a:pt x="5701" y="15220"/>
                    </a:lnTo>
                    <a:lnTo>
                      <a:pt x="5900" y="15071"/>
                    </a:lnTo>
                    <a:close/>
                    <a:moveTo>
                      <a:pt x="545" y="1"/>
                    </a:moveTo>
                    <a:lnTo>
                      <a:pt x="347" y="50"/>
                    </a:lnTo>
                    <a:lnTo>
                      <a:pt x="149" y="199"/>
                    </a:lnTo>
                    <a:lnTo>
                      <a:pt x="50" y="348"/>
                    </a:lnTo>
                    <a:lnTo>
                      <a:pt x="0" y="596"/>
                    </a:lnTo>
                    <a:lnTo>
                      <a:pt x="0" y="17302"/>
                    </a:lnTo>
                    <a:lnTo>
                      <a:pt x="50" y="17501"/>
                    </a:lnTo>
                    <a:lnTo>
                      <a:pt x="149" y="17699"/>
                    </a:lnTo>
                    <a:lnTo>
                      <a:pt x="347" y="17798"/>
                    </a:lnTo>
                    <a:lnTo>
                      <a:pt x="545" y="17848"/>
                    </a:lnTo>
                    <a:lnTo>
                      <a:pt x="13881" y="17848"/>
                    </a:lnTo>
                    <a:lnTo>
                      <a:pt x="14079" y="17798"/>
                    </a:lnTo>
                    <a:lnTo>
                      <a:pt x="14278" y="17699"/>
                    </a:lnTo>
                    <a:lnTo>
                      <a:pt x="14377" y="17501"/>
                    </a:lnTo>
                    <a:lnTo>
                      <a:pt x="14426" y="17302"/>
                    </a:lnTo>
                    <a:lnTo>
                      <a:pt x="14426" y="596"/>
                    </a:lnTo>
                    <a:lnTo>
                      <a:pt x="14377" y="348"/>
                    </a:lnTo>
                    <a:lnTo>
                      <a:pt x="14278" y="199"/>
                    </a:lnTo>
                    <a:lnTo>
                      <a:pt x="14079" y="50"/>
                    </a:lnTo>
                    <a:lnTo>
                      <a:pt x="13881" y="1"/>
                    </a:lnTo>
                    <a:lnTo>
                      <a:pt x="10560" y="1"/>
                    </a:lnTo>
                    <a:lnTo>
                      <a:pt x="10560" y="596"/>
                    </a:lnTo>
                    <a:lnTo>
                      <a:pt x="10510" y="893"/>
                    </a:lnTo>
                    <a:lnTo>
                      <a:pt x="10411" y="1240"/>
                    </a:lnTo>
                    <a:lnTo>
                      <a:pt x="10262" y="1537"/>
                    </a:lnTo>
                    <a:lnTo>
                      <a:pt x="10064" y="1785"/>
                    </a:lnTo>
                    <a:lnTo>
                      <a:pt x="9816" y="1984"/>
                    </a:lnTo>
                    <a:lnTo>
                      <a:pt x="9519" y="2132"/>
                    </a:lnTo>
                    <a:lnTo>
                      <a:pt x="9221" y="2232"/>
                    </a:lnTo>
                    <a:lnTo>
                      <a:pt x="8874" y="2281"/>
                    </a:lnTo>
                    <a:lnTo>
                      <a:pt x="5553" y="2281"/>
                    </a:lnTo>
                    <a:lnTo>
                      <a:pt x="5206" y="2232"/>
                    </a:lnTo>
                    <a:lnTo>
                      <a:pt x="4908" y="2132"/>
                    </a:lnTo>
                    <a:lnTo>
                      <a:pt x="4611" y="1984"/>
                    </a:lnTo>
                    <a:lnTo>
                      <a:pt x="4363" y="1785"/>
                    </a:lnTo>
                    <a:lnTo>
                      <a:pt x="4164" y="1537"/>
                    </a:lnTo>
                    <a:lnTo>
                      <a:pt x="4016" y="1240"/>
                    </a:lnTo>
                    <a:lnTo>
                      <a:pt x="3917" y="893"/>
                    </a:lnTo>
                    <a:lnTo>
                      <a:pt x="3867" y="596"/>
                    </a:lnTo>
                    <a:lnTo>
                      <a:pt x="38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1745200" y="1333050"/>
                <a:ext cx="360675" cy="446200"/>
              </a:xfrm>
              <a:custGeom>
                <a:avLst/>
                <a:gdLst/>
                <a:ahLst/>
                <a:cxnLst/>
                <a:rect l="l" t="t" r="r" b="b"/>
                <a:pathLst>
                  <a:path w="14427" h="17848" fill="none" extrusionOk="0">
                    <a:moveTo>
                      <a:pt x="545" y="17848"/>
                    </a:moveTo>
                    <a:lnTo>
                      <a:pt x="13881" y="17848"/>
                    </a:lnTo>
                    <a:lnTo>
                      <a:pt x="13881" y="17848"/>
                    </a:lnTo>
                    <a:lnTo>
                      <a:pt x="14079" y="17798"/>
                    </a:lnTo>
                    <a:lnTo>
                      <a:pt x="14278" y="17699"/>
                    </a:lnTo>
                    <a:lnTo>
                      <a:pt x="14377" y="17501"/>
                    </a:lnTo>
                    <a:lnTo>
                      <a:pt x="14426" y="17302"/>
                    </a:lnTo>
                    <a:lnTo>
                      <a:pt x="14426" y="596"/>
                    </a:lnTo>
                    <a:lnTo>
                      <a:pt x="14426" y="596"/>
                    </a:lnTo>
                    <a:lnTo>
                      <a:pt x="14377" y="348"/>
                    </a:lnTo>
                    <a:lnTo>
                      <a:pt x="14278" y="199"/>
                    </a:lnTo>
                    <a:lnTo>
                      <a:pt x="14079" y="50"/>
                    </a:lnTo>
                    <a:lnTo>
                      <a:pt x="13881" y="1"/>
                    </a:lnTo>
                    <a:lnTo>
                      <a:pt x="10560" y="1"/>
                    </a:lnTo>
                    <a:lnTo>
                      <a:pt x="10560" y="596"/>
                    </a:lnTo>
                    <a:lnTo>
                      <a:pt x="10560" y="596"/>
                    </a:lnTo>
                    <a:lnTo>
                      <a:pt x="10510" y="893"/>
                    </a:lnTo>
                    <a:lnTo>
                      <a:pt x="10411" y="1240"/>
                    </a:lnTo>
                    <a:lnTo>
                      <a:pt x="10262" y="1537"/>
                    </a:lnTo>
                    <a:lnTo>
                      <a:pt x="10064" y="1785"/>
                    </a:lnTo>
                    <a:lnTo>
                      <a:pt x="9816" y="1984"/>
                    </a:lnTo>
                    <a:lnTo>
                      <a:pt x="9519" y="2132"/>
                    </a:lnTo>
                    <a:lnTo>
                      <a:pt x="9221" y="2232"/>
                    </a:lnTo>
                    <a:lnTo>
                      <a:pt x="8874" y="2281"/>
                    </a:lnTo>
                    <a:lnTo>
                      <a:pt x="5553" y="2281"/>
                    </a:lnTo>
                    <a:lnTo>
                      <a:pt x="5553" y="2281"/>
                    </a:lnTo>
                    <a:lnTo>
                      <a:pt x="5206" y="2232"/>
                    </a:lnTo>
                    <a:lnTo>
                      <a:pt x="4908" y="2132"/>
                    </a:lnTo>
                    <a:lnTo>
                      <a:pt x="4611" y="1984"/>
                    </a:lnTo>
                    <a:lnTo>
                      <a:pt x="4363" y="1785"/>
                    </a:lnTo>
                    <a:lnTo>
                      <a:pt x="4164" y="1537"/>
                    </a:lnTo>
                    <a:lnTo>
                      <a:pt x="4016" y="1240"/>
                    </a:lnTo>
                    <a:lnTo>
                      <a:pt x="3917" y="893"/>
                    </a:lnTo>
                    <a:lnTo>
                      <a:pt x="3867" y="596"/>
                    </a:lnTo>
                    <a:lnTo>
                      <a:pt x="3867" y="1"/>
                    </a:lnTo>
                    <a:lnTo>
                      <a:pt x="545" y="1"/>
                    </a:lnTo>
                    <a:lnTo>
                      <a:pt x="545" y="1"/>
                    </a:lnTo>
                    <a:lnTo>
                      <a:pt x="347" y="50"/>
                    </a:lnTo>
                    <a:lnTo>
                      <a:pt x="149" y="199"/>
                    </a:lnTo>
                    <a:lnTo>
                      <a:pt x="50" y="348"/>
                    </a:lnTo>
                    <a:lnTo>
                      <a:pt x="0" y="596"/>
                    </a:lnTo>
                    <a:lnTo>
                      <a:pt x="0" y="17302"/>
                    </a:lnTo>
                    <a:lnTo>
                      <a:pt x="0" y="17302"/>
                    </a:lnTo>
                    <a:lnTo>
                      <a:pt x="50" y="17501"/>
                    </a:lnTo>
                    <a:lnTo>
                      <a:pt x="149" y="17699"/>
                    </a:lnTo>
                    <a:lnTo>
                      <a:pt x="347" y="17798"/>
                    </a:lnTo>
                    <a:lnTo>
                      <a:pt x="545" y="17848"/>
                    </a:lnTo>
                    <a:lnTo>
                      <a:pt x="545" y="1784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1884000" y="1709825"/>
                <a:ext cx="138825" cy="27275"/>
              </a:xfrm>
              <a:custGeom>
                <a:avLst/>
                <a:gdLst/>
                <a:ahLst/>
                <a:cxnLst/>
                <a:rect l="l" t="t" r="r" b="b"/>
                <a:pathLst>
                  <a:path w="5553" h="1091" fill="none" extrusionOk="0">
                    <a:moveTo>
                      <a:pt x="5008" y="1091"/>
                    </a:moveTo>
                    <a:lnTo>
                      <a:pt x="546" y="1091"/>
                    </a:lnTo>
                    <a:lnTo>
                      <a:pt x="546" y="1091"/>
                    </a:lnTo>
                    <a:lnTo>
                      <a:pt x="348" y="1041"/>
                    </a:lnTo>
                    <a:lnTo>
                      <a:pt x="149" y="942"/>
                    </a:lnTo>
                    <a:lnTo>
                      <a:pt x="50" y="744"/>
                    </a:lnTo>
                    <a:lnTo>
                      <a:pt x="1" y="546"/>
                    </a:lnTo>
                    <a:lnTo>
                      <a:pt x="1" y="546"/>
                    </a:lnTo>
                    <a:lnTo>
                      <a:pt x="50" y="298"/>
                    </a:lnTo>
                    <a:lnTo>
                      <a:pt x="149" y="149"/>
                    </a:lnTo>
                    <a:lnTo>
                      <a:pt x="348" y="0"/>
                    </a:lnTo>
                    <a:lnTo>
                      <a:pt x="546" y="0"/>
                    </a:lnTo>
                    <a:lnTo>
                      <a:pt x="5008" y="0"/>
                    </a:lnTo>
                    <a:lnTo>
                      <a:pt x="5008" y="0"/>
                    </a:lnTo>
                    <a:lnTo>
                      <a:pt x="5206" y="0"/>
                    </a:lnTo>
                    <a:lnTo>
                      <a:pt x="5355" y="149"/>
                    </a:lnTo>
                    <a:lnTo>
                      <a:pt x="5503" y="298"/>
                    </a:lnTo>
                    <a:lnTo>
                      <a:pt x="5553" y="546"/>
                    </a:lnTo>
                    <a:lnTo>
                      <a:pt x="5553" y="546"/>
                    </a:lnTo>
                    <a:lnTo>
                      <a:pt x="5503" y="744"/>
                    </a:lnTo>
                    <a:lnTo>
                      <a:pt x="5355" y="942"/>
                    </a:lnTo>
                    <a:lnTo>
                      <a:pt x="5206" y="1041"/>
                    </a:lnTo>
                    <a:lnTo>
                      <a:pt x="5008" y="1091"/>
                    </a:lnTo>
                    <a:lnTo>
                      <a:pt x="5008" y="109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1884000" y="1654050"/>
                <a:ext cx="138825" cy="27300"/>
              </a:xfrm>
              <a:custGeom>
                <a:avLst/>
                <a:gdLst/>
                <a:ahLst/>
                <a:cxnLst/>
                <a:rect l="l" t="t" r="r" b="b"/>
                <a:pathLst>
                  <a:path w="5553" h="1092" fill="none" extrusionOk="0">
                    <a:moveTo>
                      <a:pt x="5008" y="1091"/>
                    </a:moveTo>
                    <a:lnTo>
                      <a:pt x="546" y="1091"/>
                    </a:lnTo>
                    <a:lnTo>
                      <a:pt x="546" y="1091"/>
                    </a:lnTo>
                    <a:lnTo>
                      <a:pt x="348" y="1042"/>
                    </a:lnTo>
                    <a:lnTo>
                      <a:pt x="149" y="942"/>
                    </a:lnTo>
                    <a:lnTo>
                      <a:pt x="50" y="744"/>
                    </a:lnTo>
                    <a:lnTo>
                      <a:pt x="1" y="546"/>
                    </a:lnTo>
                    <a:lnTo>
                      <a:pt x="1" y="546"/>
                    </a:lnTo>
                    <a:lnTo>
                      <a:pt x="50" y="348"/>
                    </a:lnTo>
                    <a:lnTo>
                      <a:pt x="149" y="149"/>
                    </a:lnTo>
                    <a:lnTo>
                      <a:pt x="348" y="50"/>
                    </a:lnTo>
                    <a:lnTo>
                      <a:pt x="546" y="0"/>
                    </a:lnTo>
                    <a:lnTo>
                      <a:pt x="5008" y="0"/>
                    </a:lnTo>
                    <a:lnTo>
                      <a:pt x="5008" y="0"/>
                    </a:lnTo>
                    <a:lnTo>
                      <a:pt x="5206" y="50"/>
                    </a:lnTo>
                    <a:lnTo>
                      <a:pt x="5355" y="149"/>
                    </a:lnTo>
                    <a:lnTo>
                      <a:pt x="5503" y="348"/>
                    </a:lnTo>
                    <a:lnTo>
                      <a:pt x="5553" y="546"/>
                    </a:lnTo>
                    <a:lnTo>
                      <a:pt x="5553" y="546"/>
                    </a:lnTo>
                    <a:lnTo>
                      <a:pt x="5503" y="744"/>
                    </a:lnTo>
                    <a:lnTo>
                      <a:pt x="5355" y="942"/>
                    </a:lnTo>
                    <a:lnTo>
                      <a:pt x="5206" y="1042"/>
                    </a:lnTo>
                    <a:lnTo>
                      <a:pt x="5008" y="1091"/>
                    </a:lnTo>
                    <a:lnTo>
                      <a:pt x="5008" y="109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1828225" y="1432200"/>
                <a:ext cx="194600" cy="193375"/>
              </a:xfrm>
              <a:custGeom>
                <a:avLst/>
                <a:gdLst/>
                <a:ahLst/>
                <a:cxnLst/>
                <a:rect l="l" t="t" r="r" b="b"/>
                <a:pathLst>
                  <a:path w="7784" h="7735" fill="none" extrusionOk="0">
                    <a:moveTo>
                      <a:pt x="1" y="2777"/>
                    </a:moveTo>
                    <a:lnTo>
                      <a:pt x="1" y="2777"/>
                    </a:lnTo>
                    <a:lnTo>
                      <a:pt x="50" y="2529"/>
                    </a:lnTo>
                    <a:lnTo>
                      <a:pt x="149" y="2380"/>
                    </a:lnTo>
                    <a:lnTo>
                      <a:pt x="348" y="2231"/>
                    </a:lnTo>
                    <a:lnTo>
                      <a:pt x="546" y="2182"/>
                    </a:lnTo>
                    <a:lnTo>
                      <a:pt x="2232" y="2182"/>
                    </a:lnTo>
                    <a:lnTo>
                      <a:pt x="2232" y="546"/>
                    </a:lnTo>
                    <a:lnTo>
                      <a:pt x="2232" y="546"/>
                    </a:lnTo>
                    <a:lnTo>
                      <a:pt x="2281" y="298"/>
                    </a:lnTo>
                    <a:lnTo>
                      <a:pt x="2380" y="149"/>
                    </a:lnTo>
                    <a:lnTo>
                      <a:pt x="2579" y="1"/>
                    </a:lnTo>
                    <a:lnTo>
                      <a:pt x="2777" y="1"/>
                    </a:lnTo>
                    <a:lnTo>
                      <a:pt x="5008" y="1"/>
                    </a:lnTo>
                    <a:lnTo>
                      <a:pt x="5008" y="1"/>
                    </a:lnTo>
                    <a:lnTo>
                      <a:pt x="5206" y="1"/>
                    </a:lnTo>
                    <a:lnTo>
                      <a:pt x="5404" y="149"/>
                    </a:lnTo>
                    <a:lnTo>
                      <a:pt x="5503" y="298"/>
                    </a:lnTo>
                    <a:lnTo>
                      <a:pt x="5553" y="546"/>
                    </a:lnTo>
                    <a:lnTo>
                      <a:pt x="5553" y="2182"/>
                    </a:lnTo>
                    <a:lnTo>
                      <a:pt x="7239" y="2182"/>
                    </a:lnTo>
                    <a:lnTo>
                      <a:pt x="7239" y="2182"/>
                    </a:lnTo>
                    <a:lnTo>
                      <a:pt x="7437" y="2231"/>
                    </a:lnTo>
                    <a:lnTo>
                      <a:pt x="7586" y="2380"/>
                    </a:lnTo>
                    <a:lnTo>
                      <a:pt x="7734" y="2529"/>
                    </a:lnTo>
                    <a:lnTo>
                      <a:pt x="7784" y="2777"/>
                    </a:lnTo>
                    <a:lnTo>
                      <a:pt x="7784" y="4958"/>
                    </a:lnTo>
                    <a:lnTo>
                      <a:pt x="7784" y="4958"/>
                    </a:lnTo>
                    <a:lnTo>
                      <a:pt x="7734" y="5206"/>
                    </a:lnTo>
                    <a:lnTo>
                      <a:pt x="7586" y="5355"/>
                    </a:lnTo>
                    <a:lnTo>
                      <a:pt x="7437" y="5503"/>
                    </a:lnTo>
                    <a:lnTo>
                      <a:pt x="7239" y="5553"/>
                    </a:lnTo>
                    <a:lnTo>
                      <a:pt x="5553" y="5553"/>
                    </a:lnTo>
                    <a:lnTo>
                      <a:pt x="5553" y="7189"/>
                    </a:lnTo>
                    <a:lnTo>
                      <a:pt x="5553" y="7189"/>
                    </a:lnTo>
                    <a:lnTo>
                      <a:pt x="5503" y="7387"/>
                    </a:lnTo>
                    <a:lnTo>
                      <a:pt x="5404" y="7586"/>
                    </a:lnTo>
                    <a:lnTo>
                      <a:pt x="5206" y="7685"/>
                    </a:lnTo>
                    <a:lnTo>
                      <a:pt x="5008" y="7734"/>
                    </a:lnTo>
                    <a:lnTo>
                      <a:pt x="2777" y="7734"/>
                    </a:lnTo>
                    <a:lnTo>
                      <a:pt x="2777" y="7734"/>
                    </a:lnTo>
                    <a:lnTo>
                      <a:pt x="2579" y="7685"/>
                    </a:lnTo>
                    <a:lnTo>
                      <a:pt x="2380" y="7586"/>
                    </a:lnTo>
                    <a:lnTo>
                      <a:pt x="2281" y="7387"/>
                    </a:lnTo>
                    <a:lnTo>
                      <a:pt x="2232" y="7189"/>
                    </a:lnTo>
                    <a:lnTo>
                      <a:pt x="2232" y="5553"/>
                    </a:lnTo>
                    <a:lnTo>
                      <a:pt x="546" y="5553"/>
                    </a:lnTo>
                    <a:lnTo>
                      <a:pt x="546" y="5553"/>
                    </a:lnTo>
                    <a:lnTo>
                      <a:pt x="348" y="5503"/>
                    </a:lnTo>
                    <a:lnTo>
                      <a:pt x="149" y="5355"/>
                    </a:lnTo>
                    <a:lnTo>
                      <a:pt x="50" y="5206"/>
                    </a:lnTo>
                    <a:lnTo>
                      <a:pt x="1" y="4958"/>
                    </a:lnTo>
                    <a:lnTo>
                      <a:pt x="1" y="277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1828225" y="1654050"/>
                <a:ext cx="27300" cy="27300"/>
              </a:xfrm>
              <a:custGeom>
                <a:avLst/>
                <a:gdLst/>
                <a:ahLst/>
                <a:cxnLst/>
                <a:rect l="l" t="t" r="r" b="b"/>
                <a:pathLst>
                  <a:path w="1092" h="1092" fill="none" extrusionOk="0">
                    <a:moveTo>
                      <a:pt x="546" y="0"/>
                    </a:moveTo>
                    <a:lnTo>
                      <a:pt x="546" y="0"/>
                    </a:lnTo>
                    <a:lnTo>
                      <a:pt x="794" y="50"/>
                    </a:lnTo>
                    <a:lnTo>
                      <a:pt x="943" y="149"/>
                    </a:lnTo>
                    <a:lnTo>
                      <a:pt x="1042" y="348"/>
                    </a:lnTo>
                    <a:lnTo>
                      <a:pt x="1091" y="546"/>
                    </a:lnTo>
                    <a:lnTo>
                      <a:pt x="1091" y="546"/>
                    </a:lnTo>
                    <a:lnTo>
                      <a:pt x="1042" y="744"/>
                    </a:lnTo>
                    <a:lnTo>
                      <a:pt x="943" y="942"/>
                    </a:lnTo>
                    <a:lnTo>
                      <a:pt x="794" y="1042"/>
                    </a:lnTo>
                    <a:lnTo>
                      <a:pt x="546" y="1091"/>
                    </a:lnTo>
                    <a:lnTo>
                      <a:pt x="546" y="1091"/>
                    </a:lnTo>
                    <a:lnTo>
                      <a:pt x="348" y="1042"/>
                    </a:lnTo>
                    <a:lnTo>
                      <a:pt x="149" y="942"/>
                    </a:lnTo>
                    <a:lnTo>
                      <a:pt x="50" y="744"/>
                    </a:lnTo>
                    <a:lnTo>
                      <a:pt x="1" y="546"/>
                    </a:lnTo>
                    <a:lnTo>
                      <a:pt x="1" y="546"/>
                    </a:lnTo>
                    <a:lnTo>
                      <a:pt x="50" y="348"/>
                    </a:lnTo>
                    <a:lnTo>
                      <a:pt x="149" y="149"/>
                    </a:lnTo>
                    <a:lnTo>
                      <a:pt x="348" y="50"/>
                    </a:lnTo>
                    <a:lnTo>
                      <a:pt x="546" y="0"/>
                    </a:lnTo>
                    <a:lnTo>
                      <a:pt x="546"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1828225" y="1709825"/>
                <a:ext cx="27300" cy="27275"/>
              </a:xfrm>
              <a:custGeom>
                <a:avLst/>
                <a:gdLst/>
                <a:ahLst/>
                <a:cxnLst/>
                <a:rect l="l" t="t" r="r" b="b"/>
                <a:pathLst>
                  <a:path w="1092" h="1091" fill="none" extrusionOk="0">
                    <a:moveTo>
                      <a:pt x="546" y="0"/>
                    </a:moveTo>
                    <a:lnTo>
                      <a:pt x="546" y="0"/>
                    </a:lnTo>
                    <a:lnTo>
                      <a:pt x="794" y="0"/>
                    </a:lnTo>
                    <a:lnTo>
                      <a:pt x="943" y="149"/>
                    </a:lnTo>
                    <a:lnTo>
                      <a:pt x="1042" y="298"/>
                    </a:lnTo>
                    <a:lnTo>
                      <a:pt x="1091" y="546"/>
                    </a:lnTo>
                    <a:lnTo>
                      <a:pt x="1091" y="546"/>
                    </a:lnTo>
                    <a:lnTo>
                      <a:pt x="1042" y="744"/>
                    </a:lnTo>
                    <a:lnTo>
                      <a:pt x="943" y="942"/>
                    </a:lnTo>
                    <a:lnTo>
                      <a:pt x="794" y="1041"/>
                    </a:lnTo>
                    <a:lnTo>
                      <a:pt x="546" y="1091"/>
                    </a:lnTo>
                    <a:lnTo>
                      <a:pt x="546" y="1091"/>
                    </a:lnTo>
                    <a:lnTo>
                      <a:pt x="348" y="1041"/>
                    </a:lnTo>
                    <a:lnTo>
                      <a:pt x="149" y="942"/>
                    </a:lnTo>
                    <a:lnTo>
                      <a:pt x="50" y="744"/>
                    </a:lnTo>
                    <a:lnTo>
                      <a:pt x="1" y="546"/>
                    </a:lnTo>
                    <a:lnTo>
                      <a:pt x="1" y="546"/>
                    </a:lnTo>
                    <a:lnTo>
                      <a:pt x="50" y="298"/>
                    </a:lnTo>
                    <a:lnTo>
                      <a:pt x="149" y="149"/>
                    </a:lnTo>
                    <a:lnTo>
                      <a:pt x="348" y="0"/>
                    </a:lnTo>
                    <a:lnTo>
                      <a:pt x="546" y="0"/>
                    </a:lnTo>
                    <a:lnTo>
                      <a:pt x="546"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1841850" y="17098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1870375" y="1305800"/>
                <a:ext cx="110325" cy="55775"/>
              </a:xfrm>
              <a:custGeom>
                <a:avLst/>
                <a:gdLst/>
                <a:ahLst/>
                <a:cxnLst/>
                <a:rect l="l" t="t" r="r" b="b"/>
                <a:pathLst>
                  <a:path w="4413" h="2231" extrusionOk="0">
                    <a:moveTo>
                      <a:pt x="546" y="0"/>
                    </a:moveTo>
                    <a:lnTo>
                      <a:pt x="298" y="50"/>
                    </a:lnTo>
                    <a:lnTo>
                      <a:pt x="149" y="149"/>
                    </a:lnTo>
                    <a:lnTo>
                      <a:pt x="0" y="347"/>
                    </a:lnTo>
                    <a:lnTo>
                      <a:pt x="0" y="545"/>
                    </a:lnTo>
                    <a:lnTo>
                      <a:pt x="0" y="1686"/>
                    </a:lnTo>
                    <a:lnTo>
                      <a:pt x="0" y="1884"/>
                    </a:lnTo>
                    <a:lnTo>
                      <a:pt x="149" y="2082"/>
                    </a:lnTo>
                    <a:lnTo>
                      <a:pt x="298" y="2181"/>
                    </a:lnTo>
                    <a:lnTo>
                      <a:pt x="546" y="2231"/>
                    </a:lnTo>
                    <a:lnTo>
                      <a:pt x="3867" y="2231"/>
                    </a:lnTo>
                    <a:lnTo>
                      <a:pt x="4065" y="2181"/>
                    </a:lnTo>
                    <a:lnTo>
                      <a:pt x="4264" y="2082"/>
                    </a:lnTo>
                    <a:lnTo>
                      <a:pt x="4363" y="1884"/>
                    </a:lnTo>
                    <a:lnTo>
                      <a:pt x="4412" y="1686"/>
                    </a:lnTo>
                    <a:lnTo>
                      <a:pt x="4412" y="545"/>
                    </a:lnTo>
                    <a:lnTo>
                      <a:pt x="4363" y="347"/>
                    </a:lnTo>
                    <a:lnTo>
                      <a:pt x="4264" y="149"/>
                    </a:lnTo>
                    <a:lnTo>
                      <a:pt x="4065" y="50"/>
                    </a:lnTo>
                    <a:lnTo>
                      <a:pt x="38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1870375" y="1305800"/>
                <a:ext cx="110325" cy="55775"/>
              </a:xfrm>
              <a:custGeom>
                <a:avLst/>
                <a:gdLst/>
                <a:ahLst/>
                <a:cxnLst/>
                <a:rect l="l" t="t" r="r" b="b"/>
                <a:pathLst>
                  <a:path w="4413" h="2231" fill="none" extrusionOk="0">
                    <a:moveTo>
                      <a:pt x="546" y="2231"/>
                    </a:moveTo>
                    <a:lnTo>
                      <a:pt x="3867" y="2231"/>
                    </a:lnTo>
                    <a:lnTo>
                      <a:pt x="3867" y="2231"/>
                    </a:lnTo>
                    <a:lnTo>
                      <a:pt x="4065" y="2181"/>
                    </a:lnTo>
                    <a:lnTo>
                      <a:pt x="4264" y="2082"/>
                    </a:lnTo>
                    <a:lnTo>
                      <a:pt x="4363" y="1884"/>
                    </a:lnTo>
                    <a:lnTo>
                      <a:pt x="4412" y="1686"/>
                    </a:lnTo>
                    <a:lnTo>
                      <a:pt x="4412" y="545"/>
                    </a:lnTo>
                    <a:lnTo>
                      <a:pt x="4412" y="545"/>
                    </a:lnTo>
                    <a:lnTo>
                      <a:pt x="4363" y="347"/>
                    </a:lnTo>
                    <a:lnTo>
                      <a:pt x="4264" y="149"/>
                    </a:lnTo>
                    <a:lnTo>
                      <a:pt x="4065" y="50"/>
                    </a:lnTo>
                    <a:lnTo>
                      <a:pt x="3867" y="0"/>
                    </a:lnTo>
                    <a:lnTo>
                      <a:pt x="546" y="0"/>
                    </a:lnTo>
                    <a:lnTo>
                      <a:pt x="546" y="0"/>
                    </a:lnTo>
                    <a:lnTo>
                      <a:pt x="298" y="50"/>
                    </a:lnTo>
                    <a:lnTo>
                      <a:pt x="149" y="149"/>
                    </a:lnTo>
                    <a:lnTo>
                      <a:pt x="0" y="347"/>
                    </a:lnTo>
                    <a:lnTo>
                      <a:pt x="0" y="545"/>
                    </a:lnTo>
                    <a:lnTo>
                      <a:pt x="0" y="1686"/>
                    </a:lnTo>
                    <a:lnTo>
                      <a:pt x="0" y="1686"/>
                    </a:lnTo>
                    <a:lnTo>
                      <a:pt x="0" y="1884"/>
                    </a:lnTo>
                    <a:lnTo>
                      <a:pt x="149" y="2082"/>
                    </a:lnTo>
                    <a:lnTo>
                      <a:pt x="298" y="2181"/>
                    </a:lnTo>
                    <a:lnTo>
                      <a:pt x="546" y="2231"/>
                    </a:lnTo>
                    <a:lnTo>
                      <a:pt x="546" y="223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8"/>
              <p:cNvSpPr/>
              <p:nvPr/>
            </p:nvSpPr>
            <p:spPr>
              <a:xfrm>
                <a:off x="1884000" y="1361550"/>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8"/>
            <p:cNvGrpSpPr/>
            <p:nvPr/>
          </p:nvGrpSpPr>
          <p:grpSpPr>
            <a:xfrm>
              <a:off x="5301062" y="2356063"/>
              <a:ext cx="443583" cy="432213"/>
              <a:chOff x="3130800" y="1305800"/>
              <a:chExt cx="474725" cy="473450"/>
            </a:xfrm>
          </p:grpSpPr>
          <p:sp>
            <p:nvSpPr>
              <p:cNvPr id="1165" name="Google Shape;1165;p58"/>
              <p:cNvSpPr/>
              <p:nvPr/>
            </p:nvSpPr>
            <p:spPr>
              <a:xfrm>
                <a:off x="3326625" y="1305800"/>
                <a:ext cx="138850" cy="57025"/>
              </a:xfrm>
              <a:custGeom>
                <a:avLst/>
                <a:gdLst/>
                <a:ahLst/>
                <a:cxnLst/>
                <a:rect l="l" t="t" r="r" b="b"/>
                <a:pathLst>
                  <a:path w="5554" h="2281" extrusionOk="0">
                    <a:moveTo>
                      <a:pt x="546" y="0"/>
                    </a:moveTo>
                    <a:lnTo>
                      <a:pt x="348" y="50"/>
                    </a:lnTo>
                    <a:lnTo>
                      <a:pt x="150" y="149"/>
                    </a:lnTo>
                    <a:lnTo>
                      <a:pt x="50" y="347"/>
                    </a:lnTo>
                    <a:lnTo>
                      <a:pt x="1" y="545"/>
                    </a:lnTo>
                    <a:lnTo>
                      <a:pt x="1" y="2280"/>
                    </a:lnTo>
                    <a:lnTo>
                      <a:pt x="5553" y="2280"/>
                    </a:lnTo>
                    <a:lnTo>
                      <a:pt x="5553" y="545"/>
                    </a:lnTo>
                    <a:lnTo>
                      <a:pt x="5504" y="347"/>
                    </a:lnTo>
                    <a:lnTo>
                      <a:pt x="5404" y="149"/>
                    </a:lnTo>
                    <a:lnTo>
                      <a:pt x="5206" y="50"/>
                    </a:lnTo>
                    <a:lnTo>
                      <a:pt x="5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8"/>
              <p:cNvSpPr/>
              <p:nvPr/>
            </p:nvSpPr>
            <p:spPr>
              <a:xfrm>
                <a:off x="3326625" y="1305800"/>
                <a:ext cx="138850" cy="57025"/>
              </a:xfrm>
              <a:custGeom>
                <a:avLst/>
                <a:gdLst/>
                <a:ahLst/>
                <a:cxnLst/>
                <a:rect l="l" t="t" r="r" b="b"/>
                <a:pathLst>
                  <a:path w="5554" h="2281" fill="none" extrusionOk="0">
                    <a:moveTo>
                      <a:pt x="5553" y="545"/>
                    </a:moveTo>
                    <a:lnTo>
                      <a:pt x="5553" y="545"/>
                    </a:lnTo>
                    <a:lnTo>
                      <a:pt x="5504" y="347"/>
                    </a:lnTo>
                    <a:lnTo>
                      <a:pt x="5404" y="149"/>
                    </a:lnTo>
                    <a:lnTo>
                      <a:pt x="5206" y="50"/>
                    </a:lnTo>
                    <a:lnTo>
                      <a:pt x="5008" y="0"/>
                    </a:lnTo>
                    <a:lnTo>
                      <a:pt x="546" y="0"/>
                    </a:lnTo>
                    <a:lnTo>
                      <a:pt x="546" y="0"/>
                    </a:lnTo>
                    <a:lnTo>
                      <a:pt x="348" y="50"/>
                    </a:lnTo>
                    <a:lnTo>
                      <a:pt x="150" y="149"/>
                    </a:lnTo>
                    <a:lnTo>
                      <a:pt x="50" y="347"/>
                    </a:lnTo>
                    <a:lnTo>
                      <a:pt x="1" y="545"/>
                    </a:lnTo>
                    <a:lnTo>
                      <a:pt x="1" y="2280"/>
                    </a:lnTo>
                    <a:lnTo>
                      <a:pt x="5553" y="2280"/>
                    </a:lnTo>
                    <a:lnTo>
                      <a:pt x="5553" y="54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8"/>
              <p:cNvSpPr/>
              <p:nvPr/>
            </p:nvSpPr>
            <p:spPr>
              <a:xfrm>
                <a:off x="3465450" y="13194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8"/>
              <p:cNvSpPr/>
              <p:nvPr/>
            </p:nvSpPr>
            <p:spPr>
              <a:xfrm>
                <a:off x="3382400" y="1590850"/>
                <a:ext cx="54550" cy="188400"/>
              </a:xfrm>
              <a:custGeom>
                <a:avLst/>
                <a:gdLst/>
                <a:ahLst/>
                <a:cxnLst/>
                <a:rect l="l" t="t" r="r" b="b"/>
                <a:pathLst>
                  <a:path w="2182" h="7536" extrusionOk="0">
                    <a:moveTo>
                      <a:pt x="2182" y="0"/>
                    </a:moveTo>
                    <a:lnTo>
                      <a:pt x="1686" y="248"/>
                    </a:lnTo>
                    <a:lnTo>
                      <a:pt x="1240" y="545"/>
                    </a:lnTo>
                    <a:lnTo>
                      <a:pt x="992" y="793"/>
                    </a:lnTo>
                    <a:lnTo>
                      <a:pt x="695" y="1041"/>
                    </a:lnTo>
                    <a:lnTo>
                      <a:pt x="496" y="1339"/>
                    </a:lnTo>
                    <a:lnTo>
                      <a:pt x="298" y="1686"/>
                    </a:lnTo>
                    <a:lnTo>
                      <a:pt x="149" y="2033"/>
                    </a:lnTo>
                    <a:lnTo>
                      <a:pt x="50" y="2380"/>
                    </a:lnTo>
                    <a:lnTo>
                      <a:pt x="1" y="2776"/>
                    </a:lnTo>
                    <a:lnTo>
                      <a:pt x="1" y="3123"/>
                    </a:lnTo>
                    <a:lnTo>
                      <a:pt x="1" y="7040"/>
                    </a:lnTo>
                    <a:lnTo>
                      <a:pt x="50" y="7238"/>
                    </a:lnTo>
                    <a:lnTo>
                      <a:pt x="149" y="7387"/>
                    </a:lnTo>
                    <a:lnTo>
                      <a:pt x="298" y="7536"/>
                    </a:lnTo>
                    <a:lnTo>
                      <a:pt x="893" y="7536"/>
                    </a:lnTo>
                    <a:lnTo>
                      <a:pt x="1190" y="7436"/>
                    </a:lnTo>
                    <a:lnTo>
                      <a:pt x="1488" y="7288"/>
                    </a:lnTo>
                    <a:lnTo>
                      <a:pt x="1736" y="7089"/>
                    </a:lnTo>
                    <a:lnTo>
                      <a:pt x="1934" y="6841"/>
                    </a:lnTo>
                    <a:lnTo>
                      <a:pt x="2083" y="6544"/>
                    </a:lnTo>
                    <a:lnTo>
                      <a:pt x="2182" y="6247"/>
                    </a:lnTo>
                    <a:lnTo>
                      <a:pt x="2182" y="5900"/>
                    </a:lnTo>
                    <a:lnTo>
                      <a:pt x="21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8"/>
              <p:cNvSpPr/>
              <p:nvPr/>
            </p:nvSpPr>
            <p:spPr>
              <a:xfrm>
                <a:off x="3382400" y="1590850"/>
                <a:ext cx="54550" cy="188400"/>
              </a:xfrm>
              <a:custGeom>
                <a:avLst/>
                <a:gdLst/>
                <a:ahLst/>
                <a:cxnLst/>
                <a:rect l="l" t="t" r="r" b="b"/>
                <a:pathLst>
                  <a:path w="2182" h="7536" fill="none" extrusionOk="0">
                    <a:moveTo>
                      <a:pt x="2182" y="0"/>
                    </a:moveTo>
                    <a:lnTo>
                      <a:pt x="2182" y="0"/>
                    </a:lnTo>
                    <a:lnTo>
                      <a:pt x="1686" y="248"/>
                    </a:lnTo>
                    <a:lnTo>
                      <a:pt x="1240" y="545"/>
                    </a:lnTo>
                    <a:lnTo>
                      <a:pt x="1240" y="545"/>
                    </a:lnTo>
                    <a:lnTo>
                      <a:pt x="992" y="793"/>
                    </a:lnTo>
                    <a:lnTo>
                      <a:pt x="695" y="1041"/>
                    </a:lnTo>
                    <a:lnTo>
                      <a:pt x="496" y="1339"/>
                    </a:lnTo>
                    <a:lnTo>
                      <a:pt x="298" y="1686"/>
                    </a:lnTo>
                    <a:lnTo>
                      <a:pt x="149" y="2033"/>
                    </a:lnTo>
                    <a:lnTo>
                      <a:pt x="50" y="2380"/>
                    </a:lnTo>
                    <a:lnTo>
                      <a:pt x="1" y="2776"/>
                    </a:lnTo>
                    <a:lnTo>
                      <a:pt x="1" y="3123"/>
                    </a:lnTo>
                    <a:lnTo>
                      <a:pt x="1" y="7040"/>
                    </a:lnTo>
                    <a:lnTo>
                      <a:pt x="1" y="7040"/>
                    </a:lnTo>
                    <a:lnTo>
                      <a:pt x="50" y="7238"/>
                    </a:lnTo>
                    <a:lnTo>
                      <a:pt x="149" y="7387"/>
                    </a:lnTo>
                    <a:lnTo>
                      <a:pt x="298" y="7536"/>
                    </a:lnTo>
                    <a:lnTo>
                      <a:pt x="546" y="7536"/>
                    </a:lnTo>
                    <a:lnTo>
                      <a:pt x="546" y="7536"/>
                    </a:lnTo>
                    <a:lnTo>
                      <a:pt x="893" y="7536"/>
                    </a:lnTo>
                    <a:lnTo>
                      <a:pt x="1190" y="7436"/>
                    </a:lnTo>
                    <a:lnTo>
                      <a:pt x="1488" y="7288"/>
                    </a:lnTo>
                    <a:lnTo>
                      <a:pt x="1736" y="7089"/>
                    </a:lnTo>
                    <a:lnTo>
                      <a:pt x="1934" y="6841"/>
                    </a:lnTo>
                    <a:lnTo>
                      <a:pt x="2083" y="6544"/>
                    </a:lnTo>
                    <a:lnTo>
                      <a:pt x="2182" y="6247"/>
                    </a:lnTo>
                    <a:lnTo>
                      <a:pt x="2182" y="5900"/>
                    </a:lnTo>
                    <a:lnTo>
                      <a:pt x="2182"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8"/>
              <p:cNvSpPr/>
              <p:nvPr/>
            </p:nvSpPr>
            <p:spPr>
              <a:xfrm>
                <a:off x="3436925" y="1590850"/>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8"/>
              <p:cNvSpPr/>
              <p:nvPr/>
            </p:nvSpPr>
            <p:spPr>
              <a:xfrm>
                <a:off x="3450575" y="1585875"/>
                <a:ext cx="154950" cy="193375"/>
              </a:xfrm>
              <a:custGeom>
                <a:avLst/>
                <a:gdLst/>
                <a:ahLst/>
                <a:cxnLst/>
                <a:rect l="l" t="t" r="r" b="b"/>
                <a:pathLst>
                  <a:path w="6198" h="7735" extrusionOk="0">
                    <a:moveTo>
                      <a:pt x="595" y="1"/>
                    </a:moveTo>
                    <a:lnTo>
                      <a:pt x="595" y="6099"/>
                    </a:lnTo>
                    <a:lnTo>
                      <a:pt x="546" y="6594"/>
                    </a:lnTo>
                    <a:lnTo>
                      <a:pt x="446" y="6991"/>
                    </a:lnTo>
                    <a:lnTo>
                      <a:pt x="248" y="7388"/>
                    </a:lnTo>
                    <a:lnTo>
                      <a:pt x="0" y="7735"/>
                    </a:lnTo>
                    <a:lnTo>
                      <a:pt x="3421" y="7735"/>
                    </a:lnTo>
                    <a:lnTo>
                      <a:pt x="3966" y="7685"/>
                    </a:lnTo>
                    <a:lnTo>
                      <a:pt x="4462" y="7536"/>
                    </a:lnTo>
                    <a:lnTo>
                      <a:pt x="4958" y="7288"/>
                    </a:lnTo>
                    <a:lnTo>
                      <a:pt x="5354" y="6941"/>
                    </a:lnTo>
                    <a:lnTo>
                      <a:pt x="5701" y="6545"/>
                    </a:lnTo>
                    <a:lnTo>
                      <a:pt x="5949" y="6099"/>
                    </a:lnTo>
                    <a:lnTo>
                      <a:pt x="6098" y="5553"/>
                    </a:lnTo>
                    <a:lnTo>
                      <a:pt x="6197" y="5008"/>
                    </a:lnTo>
                    <a:lnTo>
                      <a:pt x="6197" y="3917"/>
                    </a:lnTo>
                    <a:lnTo>
                      <a:pt x="6148" y="3669"/>
                    </a:lnTo>
                    <a:lnTo>
                      <a:pt x="5999" y="3521"/>
                    </a:lnTo>
                    <a:lnTo>
                      <a:pt x="5850" y="3372"/>
                    </a:lnTo>
                    <a:lnTo>
                      <a:pt x="5602" y="3322"/>
                    </a:lnTo>
                    <a:lnTo>
                      <a:pt x="4908" y="3322"/>
                    </a:lnTo>
                    <a:lnTo>
                      <a:pt x="4710" y="3273"/>
                    </a:lnTo>
                    <a:lnTo>
                      <a:pt x="4512" y="3174"/>
                    </a:lnTo>
                    <a:lnTo>
                      <a:pt x="4313" y="3025"/>
                    </a:lnTo>
                    <a:lnTo>
                      <a:pt x="4165" y="2876"/>
                    </a:lnTo>
                    <a:lnTo>
                      <a:pt x="4016" y="2727"/>
                    </a:lnTo>
                    <a:lnTo>
                      <a:pt x="3867" y="2480"/>
                    </a:lnTo>
                    <a:lnTo>
                      <a:pt x="3768" y="2232"/>
                    </a:lnTo>
                    <a:lnTo>
                      <a:pt x="3619" y="1885"/>
                    </a:lnTo>
                    <a:lnTo>
                      <a:pt x="3421" y="1488"/>
                    </a:lnTo>
                    <a:lnTo>
                      <a:pt x="3173" y="1191"/>
                    </a:lnTo>
                    <a:lnTo>
                      <a:pt x="2876" y="893"/>
                    </a:lnTo>
                    <a:lnTo>
                      <a:pt x="2529" y="645"/>
                    </a:lnTo>
                    <a:lnTo>
                      <a:pt x="2182" y="397"/>
                    </a:lnTo>
                    <a:lnTo>
                      <a:pt x="1785" y="249"/>
                    </a:lnTo>
                    <a:lnTo>
                      <a:pt x="1388" y="100"/>
                    </a:lnTo>
                    <a:lnTo>
                      <a:pt x="992" y="50"/>
                    </a:lnTo>
                    <a:lnTo>
                      <a:pt x="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8"/>
              <p:cNvSpPr/>
              <p:nvPr/>
            </p:nvSpPr>
            <p:spPr>
              <a:xfrm>
                <a:off x="3450575" y="1585875"/>
                <a:ext cx="154950" cy="193375"/>
              </a:xfrm>
              <a:custGeom>
                <a:avLst/>
                <a:gdLst/>
                <a:ahLst/>
                <a:cxnLst/>
                <a:rect l="l" t="t" r="r" b="b"/>
                <a:pathLst>
                  <a:path w="6198" h="7735" fill="none" extrusionOk="0">
                    <a:moveTo>
                      <a:pt x="595" y="6099"/>
                    </a:moveTo>
                    <a:lnTo>
                      <a:pt x="595" y="6099"/>
                    </a:lnTo>
                    <a:lnTo>
                      <a:pt x="546" y="6594"/>
                    </a:lnTo>
                    <a:lnTo>
                      <a:pt x="446" y="6991"/>
                    </a:lnTo>
                    <a:lnTo>
                      <a:pt x="248" y="7388"/>
                    </a:lnTo>
                    <a:lnTo>
                      <a:pt x="0" y="7735"/>
                    </a:lnTo>
                    <a:lnTo>
                      <a:pt x="3421" y="7735"/>
                    </a:lnTo>
                    <a:lnTo>
                      <a:pt x="3421" y="7735"/>
                    </a:lnTo>
                    <a:lnTo>
                      <a:pt x="3966" y="7685"/>
                    </a:lnTo>
                    <a:lnTo>
                      <a:pt x="4462" y="7536"/>
                    </a:lnTo>
                    <a:lnTo>
                      <a:pt x="4958" y="7288"/>
                    </a:lnTo>
                    <a:lnTo>
                      <a:pt x="5354" y="6941"/>
                    </a:lnTo>
                    <a:lnTo>
                      <a:pt x="5701" y="6545"/>
                    </a:lnTo>
                    <a:lnTo>
                      <a:pt x="5949" y="6099"/>
                    </a:lnTo>
                    <a:lnTo>
                      <a:pt x="6098" y="5553"/>
                    </a:lnTo>
                    <a:lnTo>
                      <a:pt x="6197" y="5008"/>
                    </a:lnTo>
                    <a:lnTo>
                      <a:pt x="6197" y="3917"/>
                    </a:lnTo>
                    <a:lnTo>
                      <a:pt x="6197" y="3917"/>
                    </a:lnTo>
                    <a:lnTo>
                      <a:pt x="6148" y="3669"/>
                    </a:lnTo>
                    <a:lnTo>
                      <a:pt x="5999" y="3521"/>
                    </a:lnTo>
                    <a:lnTo>
                      <a:pt x="5850" y="3372"/>
                    </a:lnTo>
                    <a:lnTo>
                      <a:pt x="5602" y="3322"/>
                    </a:lnTo>
                    <a:lnTo>
                      <a:pt x="5156" y="3322"/>
                    </a:lnTo>
                    <a:lnTo>
                      <a:pt x="5156" y="3322"/>
                    </a:lnTo>
                    <a:lnTo>
                      <a:pt x="4908" y="3322"/>
                    </a:lnTo>
                    <a:lnTo>
                      <a:pt x="4710" y="3273"/>
                    </a:lnTo>
                    <a:lnTo>
                      <a:pt x="4512" y="3174"/>
                    </a:lnTo>
                    <a:lnTo>
                      <a:pt x="4313" y="3025"/>
                    </a:lnTo>
                    <a:lnTo>
                      <a:pt x="4165" y="2876"/>
                    </a:lnTo>
                    <a:lnTo>
                      <a:pt x="4016" y="2727"/>
                    </a:lnTo>
                    <a:lnTo>
                      <a:pt x="3867" y="2480"/>
                    </a:lnTo>
                    <a:lnTo>
                      <a:pt x="3768" y="2232"/>
                    </a:lnTo>
                    <a:lnTo>
                      <a:pt x="3768" y="2232"/>
                    </a:lnTo>
                    <a:lnTo>
                      <a:pt x="3619" y="1885"/>
                    </a:lnTo>
                    <a:lnTo>
                      <a:pt x="3421" y="1488"/>
                    </a:lnTo>
                    <a:lnTo>
                      <a:pt x="3173" y="1191"/>
                    </a:lnTo>
                    <a:lnTo>
                      <a:pt x="2876" y="893"/>
                    </a:lnTo>
                    <a:lnTo>
                      <a:pt x="2529" y="645"/>
                    </a:lnTo>
                    <a:lnTo>
                      <a:pt x="2182" y="397"/>
                    </a:lnTo>
                    <a:lnTo>
                      <a:pt x="1785" y="249"/>
                    </a:lnTo>
                    <a:lnTo>
                      <a:pt x="1388" y="100"/>
                    </a:lnTo>
                    <a:lnTo>
                      <a:pt x="1388" y="100"/>
                    </a:lnTo>
                    <a:lnTo>
                      <a:pt x="992" y="50"/>
                    </a:lnTo>
                    <a:lnTo>
                      <a:pt x="595" y="1"/>
                    </a:lnTo>
                    <a:lnTo>
                      <a:pt x="595" y="60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3465450" y="17383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8"/>
              <p:cNvSpPr/>
              <p:nvPr/>
            </p:nvSpPr>
            <p:spPr>
              <a:xfrm>
                <a:off x="3130800" y="1390075"/>
                <a:ext cx="334675" cy="389175"/>
              </a:xfrm>
              <a:custGeom>
                <a:avLst/>
                <a:gdLst/>
                <a:ahLst/>
                <a:cxnLst/>
                <a:rect l="l" t="t" r="r" b="b"/>
                <a:pathLst>
                  <a:path w="13387" h="15567" extrusionOk="0">
                    <a:moveTo>
                      <a:pt x="7834" y="0"/>
                    </a:moveTo>
                    <a:lnTo>
                      <a:pt x="7834" y="2826"/>
                    </a:lnTo>
                    <a:lnTo>
                      <a:pt x="7883" y="3074"/>
                    </a:lnTo>
                    <a:lnTo>
                      <a:pt x="7983" y="3222"/>
                    </a:lnTo>
                    <a:lnTo>
                      <a:pt x="8181" y="3371"/>
                    </a:lnTo>
                    <a:lnTo>
                      <a:pt x="8379" y="3421"/>
                    </a:lnTo>
                    <a:lnTo>
                      <a:pt x="10065" y="3421"/>
                    </a:lnTo>
                    <a:lnTo>
                      <a:pt x="10065" y="4511"/>
                    </a:lnTo>
                    <a:lnTo>
                      <a:pt x="10015" y="4759"/>
                    </a:lnTo>
                    <a:lnTo>
                      <a:pt x="9966" y="4958"/>
                    </a:lnTo>
                    <a:lnTo>
                      <a:pt x="9866" y="5156"/>
                    </a:lnTo>
                    <a:lnTo>
                      <a:pt x="9718" y="5305"/>
                    </a:lnTo>
                    <a:lnTo>
                      <a:pt x="9569" y="5453"/>
                    </a:lnTo>
                    <a:lnTo>
                      <a:pt x="9371" y="5552"/>
                    </a:lnTo>
                    <a:lnTo>
                      <a:pt x="9172" y="5602"/>
                    </a:lnTo>
                    <a:lnTo>
                      <a:pt x="8726" y="5602"/>
                    </a:lnTo>
                    <a:lnTo>
                      <a:pt x="8528" y="5552"/>
                    </a:lnTo>
                    <a:lnTo>
                      <a:pt x="8330" y="5453"/>
                    </a:lnTo>
                    <a:lnTo>
                      <a:pt x="8131" y="5305"/>
                    </a:lnTo>
                    <a:lnTo>
                      <a:pt x="8032" y="5156"/>
                    </a:lnTo>
                    <a:lnTo>
                      <a:pt x="7933" y="4958"/>
                    </a:lnTo>
                    <a:lnTo>
                      <a:pt x="7834" y="4759"/>
                    </a:lnTo>
                    <a:lnTo>
                      <a:pt x="7834" y="4511"/>
                    </a:lnTo>
                    <a:lnTo>
                      <a:pt x="7784" y="4065"/>
                    </a:lnTo>
                    <a:lnTo>
                      <a:pt x="7635" y="3669"/>
                    </a:lnTo>
                    <a:lnTo>
                      <a:pt x="7437" y="3272"/>
                    </a:lnTo>
                    <a:lnTo>
                      <a:pt x="7189" y="2925"/>
                    </a:lnTo>
                    <a:lnTo>
                      <a:pt x="6842" y="2677"/>
                    </a:lnTo>
                    <a:lnTo>
                      <a:pt x="6446" y="2479"/>
                    </a:lnTo>
                    <a:lnTo>
                      <a:pt x="6049" y="2330"/>
                    </a:lnTo>
                    <a:lnTo>
                      <a:pt x="5603" y="2281"/>
                    </a:lnTo>
                    <a:lnTo>
                      <a:pt x="5157" y="2330"/>
                    </a:lnTo>
                    <a:lnTo>
                      <a:pt x="4760" y="2479"/>
                    </a:lnTo>
                    <a:lnTo>
                      <a:pt x="4364" y="2677"/>
                    </a:lnTo>
                    <a:lnTo>
                      <a:pt x="4017" y="2925"/>
                    </a:lnTo>
                    <a:lnTo>
                      <a:pt x="3769" y="3272"/>
                    </a:lnTo>
                    <a:lnTo>
                      <a:pt x="3570" y="3669"/>
                    </a:lnTo>
                    <a:lnTo>
                      <a:pt x="3422" y="4065"/>
                    </a:lnTo>
                    <a:lnTo>
                      <a:pt x="3372" y="4511"/>
                    </a:lnTo>
                    <a:lnTo>
                      <a:pt x="3372" y="6891"/>
                    </a:lnTo>
                    <a:lnTo>
                      <a:pt x="3025" y="6990"/>
                    </a:lnTo>
                    <a:lnTo>
                      <a:pt x="2678" y="7139"/>
                    </a:lnTo>
                    <a:lnTo>
                      <a:pt x="2034" y="7486"/>
                    </a:lnTo>
                    <a:lnTo>
                      <a:pt x="1488" y="7932"/>
                    </a:lnTo>
                    <a:lnTo>
                      <a:pt x="992" y="8428"/>
                    </a:lnTo>
                    <a:lnTo>
                      <a:pt x="596" y="9023"/>
                    </a:lnTo>
                    <a:lnTo>
                      <a:pt x="398" y="9370"/>
                    </a:lnTo>
                    <a:lnTo>
                      <a:pt x="249" y="9717"/>
                    </a:lnTo>
                    <a:lnTo>
                      <a:pt x="150" y="10064"/>
                    </a:lnTo>
                    <a:lnTo>
                      <a:pt x="100" y="10411"/>
                    </a:lnTo>
                    <a:lnTo>
                      <a:pt x="51" y="10807"/>
                    </a:lnTo>
                    <a:lnTo>
                      <a:pt x="1" y="11154"/>
                    </a:lnTo>
                    <a:lnTo>
                      <a:pt x="51" y="11650"/>
                    </a:lnTo>
                    <a:lnTo>
                      <a:pt x="100" y="12047"/>
                    </a:lnTo>
                    <a:lnTo>
                      <a:pt x="199" y="12493"/>
                    </a:lnTo>
                    <a:lnTo>
                      <a:pt x="348" y="12889"/>
                    </a:lnTo>
                    <a:lnTo>
                      <a:pt x="546" y="13286"/>
                    </a:lnTo>
                    <a:lnTo>
                      <a:pt x="794" y="13633"/>
                    </a:lnTo>
                    <a:lnTo>
                      <a:pt x="1042" y="13980"/>
                    </a:lnTo>
                    <a:lnTo>
                      <a:pt x="1339" y="14278"/>
                    </a:lnTo>
                    <a:lnTo>
                      <a:pt x="1637" y="14575"/>
                    </a:lnTo>
                    <a:lnTo>
                      <a:pt x="1984" y="14823"/>
                    </a:lnTo>
                    <a:lnTo>
                      <a:pt x="2381" y="15071"/>
                    </a:lnTo>
                    <a:lnTo>
                      <a:pt x="2777" y="15220"/>
                    </a:lnTo>
                    <a:lnTo>
                      <a:pt x="3174" y="15368"/>
                    </a:lnTo>
                    <a:lnTo>
                      <a:pt x="3620" y="15467"/>
                    </a:lnTo>
                    <a:lnTo>
                      <a:pt x="4017" y="15567"/>
                    </a:lnTo>
                    <a:lnTo>
                      <a:pt x="6694" y="15567"/>
                    </a:lnTo>
                    <a:lnTo>
                      <a:pt x="6694" y="13931"/>
                    </a:lnTo>
                    <a:lnTo>
                      <a:pt x="6694" y="13732"/>
                    </a:lnTo>
                    <a:lnTo>
                      <a:pt x="6545" y="13534"/>
                    </a:lnTo>
                    <a:lnTo>
                      <a:pt x="6396" y="13435"/>
                    </a:lnTo>
                    <a:lnTo>
                      <a:pt x="6148" y="13385"/>
                    </a:lnTo>
                    <a:lnTo>
                      <a:pt x="5058" y="13385"/>
                    </a:lnTo>
                    <a:lnTo>
                      <a:pt x="4810" y="13336"/>
                    </a:lnTo>
                    <a:lnTo>
                      <a:pt x="4661" y="13237"/>
                    </a:lnTo>
                    <a:lnTo>
                      <a:pt x="4562" y="13038"/>
                    </a:lnTo>
                    <a:lnTo>
                      <a:pt x="4512" y="12840"/>
                    </a:lnTo>
                    <a:lnTo>
                      <a:pt x="4463" y="12493"/>
                    </a:lnTo>
                    <a:lnTo>
                      <a:pt x="4364" y="12195"/>
                    </a:lnTo>
                    <a:lnTo>
                      <a:pt x="4215" y="11898"/>
                    </a:lnTo>
                    <a:lnTo>
                      <a:pt x="4017" y="11650"/>
                    </a:lnTo>
                    <a:lnTo>
                      <a:pt x="3769" y="11452"/>
                    </a:lnTo>
                    <a:lnTo>
                      <a:pt x="3471" y="11303"/>
                    </a:lnTo>
                    <a:lnTo>
                      <a:pt x="3174" y="11204"/>
                    </a:lnTo>
                    <a:lnTo>
                      <a:pt x="2827" y="11154"/>
                    </a:lnTo>
                    <a:lnTo>
                      <a:pt x="2628" y="11154"/>
                    </a:lnTo>
                    <a:lnTo>
                      <a:pt x="2430" y="11006"/>
                    </a:lnTo>
                    <a:lnTo>
                      <a:pt x="2331" y="10857"/>
                    </a:lnTo>
                    <a:lnTo>
                      <a:pt x="2281" y="10609"/>
                    </a:lnTo>
                    <a:lnTo>
                      <a:pt x="2331" y="10411"/>
                    </a:lnTo>
                    <a:lnTo>
                      <a:pt x="2430" y="10212"/>
                    </a:lnTo>
                    <a:lnTo>
                      <a:pt x="2628" y="10113"/>
                    </a:lnTo>
                    <a:lnTo>
                      <a:pt x="2827" y="10064"/>
                    </a:lnTo>
                    <a:lnTo>
                      <a:pt x="3322" y="10113"/>
                    </a:lnTo>
                    <a:lnTo>
                      <a:pt x="3769" y="10212"/>
                    </a:lnTo>
                    <a:lnTo>
                      <a:pt x="4215" y="10411"/>
                    </a:lnTo>
                    <a:lnTo>
                      <a:pt x="4611" y="10708"/>
                    </a:lnTo>
                    <a:lnTo>
                      <a:pt x="4909" y="11006"/>
                    </a:lnTo>
                    <a:lnTo>
                      <a:pt x="5206" y="11402"/>
                    </a:lnTo>
                    <a:lnTo>
                      <a:pt x="5405" y="11848"/>
                    </a:lnTo>
                    <a:lnTo>
                      <a:pt x="5553" y="12295"/>
                    </a:lnTo>
                    <a:lnTo>
                      <a:pt x="6495" y="12295"/>
                    </a:lnTo>
                    <a:lnTo>
                      <a:pt x="6793" y="12394"/>
                    </a:lnTo>
                    <a:lnTo>
                      <a:pt x="7090" y="12592"/>
                    </a:lnTo>
                    <a:lnTo>
                      <a:pt x="7338" y="12790"/>
                    </a:lnTo>
                    <a:lnTo>
                      <a:pt x="7536" y="13038"/>
                    </a:lnTo>
                    <a:lnTo>
                      <a:pt x="7685" y="13286"/>
                    </a:lnTo>
                    <a:lnTo>
                      <a:pt x="7784" y="13633"/>
                    </a:lnTo>
                    <a:lnTo>
                      <a:pt x="7834" y="13931"/>
                    </a:lnTo>
                    <a:lnTo>
                      <a:pt x="7834" y="15567"/>
                    </a:lnTo>
                    <a:lnTo>
                      <a:pt x="9024" y="15567"/>
                    </a:lnTo>
                    <a:lnTo>
                      <a:pt x="8974" y="15319"/>
                    </a:lnTo>
                    <a:lnTo>
                      <a:pt x="8924" y="15071"/>
                    </a:lnTo>
                    <a:lnTo>
                      <a:pt x="8924" y="11154"/>
                    </a:lnTo>
                    <a:lnTo>
                      <a:pt x="8974" y="10659"/>
                    </a:lnTo>
                    <a:lnTo>
                      <a:pt x="9073" y="10113"/>
                    </a:lnTo>
                    <a:lnTo>
                      <a:pt x="9222" y="9618"/>
                    </a:lnTo>
                    <a:lnTo>
                      <a:pt x="9420" y="9171"/>
                    </a:lnTo>
                    <a:lnTo>
                      <a:pt x="8379" y="8477"/>
                    </a:lnTo>
                    <a:lnTo>
                      <a:pt x="7041" y="7585"/>
                    </a:lnTo>
                    <a:lnTo>
                      <a:pt x="6545" y="7288"/>
                    </a:lnTo>
                    <a:lnTo>
                      <a:pt x="6099" y="7040"/>
                    </a:lnTo>
                    <a:lnTo>
                      <a:pt x="5702" y="6891"/>
                    </a:lnTo>
                    <a:lnTo>
                      <a:pt x="5355" y="6792"/>
                    </a:lnTo>
                    <a:lnTo>
                      <a:pt x="4958" y="6742"/>
                    </a:lnTo>
                    <a:lnTo>
                      <a:pt x="4512" y="6742"/>
                    </a:lnTo>
                    <a:lnTo>
                      <a:pt x="4512" y="4511"/>
                    </a:lnTo>
                    <a:lnTo>
                      <a:pt x="4512" y="4313"/>
                    </a:lnTo>
                    <a:lnTo>
                      <a:pt x="4562" y="4065"/>
                    </a:lnTo>
                    <a:lnTo>
                      <a:pt x="4661" y="3916"/>
                    </a:lnTo>
                    <a:lnTo>
                      <a:pt x="4810" y="3718"/>
                    </a:lnTo>
                    <a:lnTo>
                      <a:pt x="5008" y="3569"/>
                    </a:lnTo>
                    <a:lnTo>
                      <a:pt x="5157" y="3470"/>
                    </a:lnTo>
                    <a:lnTo>
                      <a:pt x="5405" y="3421"/>
                    </a:lnTo>
                    <a:lnTo>
                      <a:pt x="5851" y="3421"/>
                    </a:lnTo>
                    <a:lnTo>
                      <a:pt x="6049" y="3470"/>
                    </a:lnTo>
                    <a:lnTo>
                      <a:pt x="6247" y="3569"/>
                    </a:lnTo>
                    <a:lnTo>
                      <a:pt x="6396" y="3718"/>
                    </a:lnTo>
                    <a:lnTo>
                      <a:pt x="6545" y="3916"/>
                    </a:lnTo>
                    <a:lnTo>
                      <a:pt x="6644" y="4065"/>
                    </a:lnTo>
                    <a:lnTo>
                      <a:pt x="6694" y="4313"/>
                    </a:lnTo>
                    <a:lnTo>
                      <a:pt x="6694" y="4511"/>
                    </a:lnTo>
                    <a:lnTo>
                      <a:pt x="6743" y="4958"/>
                    </a:lnTo>
                    <a:lnTo>
                      <a:pt x="6892" y="5354"/>
                    </a:lnTo>
                    <a:lnTo>
                      <a:pt x="7090" y="5751"/>
                    </a:lnTo>
                    <a:lnTo>
                      <a:pt x="7388" y="6098"/>
                    </a:lnTo>
                    <a:lnTo>
                      <a:pt x="7685" y="6346"/>
                    </a:lnTo>
                    <a:lnTo>
                      <a:pt x="8082" y="6544"/>
                    </a:lnTo>
                    <a:lnTo>
                      <a:pt x="8478" y="6693"/>
                    </a:lnTo>
                    <a:lnTo>
                      <a:pt x="8924" y="6742"/>
                    </a:lnTo>
                    <a:lnTo>
                      <a:pt x="9371" y="6693"/>
                    </a:lnTo>
                    <a:lnTo>
                      <a:pt x="9817" y="6544"/>
                    </a:lnTo>
                    <a:lnTo>
                      <a:pt x="10164" y="6346"/>
                    </a:lnTo>
                    <a:lnTo>
                      <a:pt x="10511" y="6098"/>
                    </a:lnTo>
                    <a:lnTo>
                      <a:pt x="10759" y="5751"/>
                    </a:lnTo>
                    <a:lnTo>
                      <a:pt x="11007" y="5354"/>
                    </a:lnTo>
                    <a:lnTo>
                      <a:pt x="11106" y="4958"/>
                    </a:lnTo>
                    <a:lnTo>
                      <a:pt x="11155" y="4511"/>
                    </a:lnTo>
                    <a:lnTo>
                      <a:pt x="11155" y="3421"/>
                    </a:lnTo>
                    <a:lnTo>
                      <a:pt x="12841" y="3421"/>
                    </a:lnTo>
                    <a:lnTo>
                      <a:pt x="13039" y="3371"/>
                    </a:lnTo>
                    <a:lnTo>
                      <a:pt x="13237" y="3222"/>
                    </a:lnTo>
                    <a:lnTo>
                      <a:pt x="13337" y="3074"/>
                    </a:lnTo>
                    <a:lnTo>
                      <a:pt x="13386" y="2826"/>
                    </a:lnTo>
                    <a:lnTo>
                      <a:pt x="133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8"/>
              <p:cNvSpPr/>
              <p:nvPr/>
            </p:nvSpPr>
            <p:spPr>
              <a:xfrm>
                <a:off x="3130800" y="1390075"/>
                <a:ext cx="334675" cy="389175"/>
              </a:xfrm>
              <a:custGeom>
                <a:avLst/>
                <a:gdLst/>
                <a:ahLst/>
                <a:cxnLst/>
                <a:rect l="l" t="t" r="r" b="b"/>
                <a:pathLst>
                  <a:path w="13387" h="15567" fill="none" extrusionOk="0">
                    <a:moveTo>
                      <a:pt x="4512" y="15567"/>
                    </a:moveTo>
                    <a:lnTo>
                      <a:pt x="6694" y="15567"/>
                    </a:lnTo>
                    <a:lnTo>
                      <a:pt x="6694" y="13931"/>
                    </a:lnTo>
                    <a:lnTo>
                      <a:pt x="6694" y="13931"/>
                    </a:lnTo>
                    <a:lnTo>
                      <a:pt x="6694" y="13732"/>
                    </a:lnTo>
                    <a:lnTo>
                      <a:pt x="6545" y="13534"/>
                    </a:lnTo>
                    <a:lnTo>
                      <a:pt x="6396" y="13435"/>
                    </a:lnTo>
                    <a:lnTo>
                      <a:pt x="6148" y="13385"/>
                    </a:lnTo>
                    <a:lnTo>
                      <a:pt x="5058" y="13385"/>
                    </a:lnTo>
                    <a:lnTo>
                      <a:pt x="5058" y="13385"/>
                    </a:lnTo>
                    <a:lnTo>
                      <a:pt x="4810" y="13336"/>
                    </a:lnTo>
                    <a:lnTo>
                      <a:pt x="4661" y="13237"/>
                    </a:lnTo>
                    <a:lnTo>
                      <a:pt x="4562" y="13038"/>
                    </a:lnTo>
                    <a:lnTo>
                      <a:pt x="4512" y="12840"/>
                    </a:lnTo>
                    <a:lnTo>
                      <a:pt x="4512" y="12840"/>
                    </a:lnTo>
                    <a:lnTo>
                      <a:pt x="4463" y="12493"/>
                    </a:lnTo>
                    <a:lnTo>
                      <a:pt x="4364" y="12195"/>
                    </a:lnTo>
                    <a:lnTo>
                      <a:pt x="4215" y="11898"/>
                    </a:lnTo>
                    <a:lnTo>
                      <a:pt x="4017" y="11650"/>
                    </a:lnTo>
                    <a:lnTo>
                      <a:pt x="3769" y="11452"/>
                    </a:lnTo>
                    <a:lnTo>
                      <a:pt x="3471" y="11303"/>
                    </a:lnTo>
                    <a:lnTo>
                      <a:pt x="3174" y="11204"/>
                    </a:lnTo>
                    <a:lnTo>
                      <a:pt x="2827" y="11154"/>
                    </a:lnTo>
                    <a:lnTo>
                      <a:pt x="2827" y="11154"/>
                    </a:lnTo>
                    <a:lnTo>
                      <a:pt x="2628" y="11154"/>
                    </a:lnTo>
                    <a:lnTo>
                      <a:pt x="2430" y="11006"/>
                    </a:lnTo>
                    <a:lnTo>
                      <a:pt x="2331" y="10857"/>
                    </a:lnTo>
                    <a:lnTo>
                      <a:pt x="2281" y="10609"/>
                    </a:lnTo>
                    <a:lnTo>
                      <a:pt x="2281" y="10609"/>
                    </a:lnTo>
                    <a:lnTo>
                      <a:pt x="2331" y="10411"/>
                    </a:lnTo>
                    <a:lnTo>
                      <a:pt x="2430" y="10212"/>
                    </a:lnTo>
                    <a:lnTo>
                      <a:pt x="2628" y="10113"/>
                    </a:lnTo>
                    <a:lnTo>
                      <a:pt x="2827" y="10064"/>
                    </a:lnTo>
                    <a:lnTo>
                      <a:pt x="2827" y="10064"/>
                    </a:lnTo>
                    <a:lnTo>
                      <a:pt x="3322" y="10113"/>
                    </a:lnTo>
                    <a:lnTo>
                      <a:pt x="3769" y="10212"/>
                    </a:lnTo>
                    <a:lnTo>
                      <a:pt x="4215" y="10411"/>
                    </a:lnTo>
                    <a:lnTo>
                      <a:pt x="4611" y="10708"/>
                    </a:lnTo>
                    <a:lnTo>
                      <a:pt x="4909" y="11006"/>
                    </a:lnTo>
                    <a:lnTo>
                      <a:pt x="5206" y="11402"/>
                    </a:lnTo>
                    <a:lnTo>
                      <a:pt x="5405" y="11848"/>
                    </a:lnTo>
                    <a:lnTo>
                      <a:pt x="5553" y="12295"/>
                    </a:lnTo>
                    <a:lnTo>
                      <a:pt x="6148" y="12295"/>
                    </a:lnTo>
                    <a:lnTo>
                      <a:pt x="6148" y="12295"/>
                    </a:lnTo>
                    <a:lnTo>
                      <a:pt x="6495" y="12295"/>
                    </a:lnTo>
                    <a:lnTo>
                      <a:pt x="6793" y="12394"/>
                    </a:lnTo>
                    <a:lnTo>
                      <a:pt x="7090" y="12592"/>
                    </a:lnTo>
                    <a:lnTo>
                      <a:pt x="7338" y="12790"/>
                    </a:lnTo>
                    <a:lnTo>
                      <a:pt x="7536" y="13038"/>
                    </a:lnTo>
                    <a:lnTo>
                      <a:pt x="7685" y="13286"/>
                    </a:lnTo>
                    <a:lnTo>
                      <a:pt x="7784" y="13633"/>
                    </a:lnTo>
                    <a:lnTo>
                      <a:pt x="7834" y="13931"/>
                    </a:lnTo>
                    <a:lnTo>
                      <a:pt x="7834" y="15567"/>
                    </a:lnTo>
                    <a:lnTo>
                      <a:pt x="9024" y="15567"/>
                    </a:lnTo>
                    <a:lnTo>
                      <a:pt x="9024" y="15567"/>
                    </a:lnTo>
                    <a:lnTo>
                      <a:pt x="8974" y="15319"/>
                    </a:lnTo>
                    <a:lnTo>
                      <a:pt x="8924" y="15071"/>
                    </a:lnTo>
                    <a:lnTo>
                      <a:pt x="8924" y="11154"/>
                    </a:lnTo>
                    <a:lnTo>
                      <a:pt x="8924" y="11154"/>
                    </a:lnTo>
                    <a:lnTo>
                      <a:pt x="8974" y="10659"/>
                    </a:lnTo>
                    <a:lnTo>
                      <a:pt x="9073" y="10113"/>
                    </a:lnTo>
                    <a:lnTo>
                      <a:pt x="9222" y="9618"/>
                    </a:lnTo>
                    <a:lnTo>
                      <a:pt x="9420" y="9171"/>
                    </a:lnTo>
                    <a:lnTo>
                      <a:pt x="9420" y="9171"/>
                    </a:lnTo>
                    <a:lnTo>
                      <a:pt x="8379" y="8477"/>
                    </a:lnTo>
                    <a:lnTo>
                      <a:pt x="8379" y="8477"/>
                    </a:lnTo>
                    <a:lnTo>
                      <a:pt x="7041" y="7585"/>
                    </a:lnTo>
                    <a:lnTo>
                      <a:pt x="6545" y="7288"/>
                    </a:lnTo>
                    <a:lnTo>
                      <a:pt x="6099" y="7040"/>
                    </a:lnTo>
                    <a:lnTo>
                      <a:pt x="5702" y="6891"/>
                    </a:lnTo>
                    <a:lnTo>
                      <a:pt x="5355" y="6792"/>
                    </a:lnTo>
                    <a:lnTo>
                      <a:pt x="4958" y="6742"/>
                    </a:lnTo>
                    <a:lnTo>
                      <a:pt x="4512" y="6742"/>
                    </a:lnTo>
                    <a:lnTo>
                      <a:pt x="4512" y="4511"/>
                    </a:lnTo>
                    <a:lnTo>
                      <a:pt x="4512" y="4511"/>
                    </a:lnTo>
                    <a:lnTo>
                      <a:pt x="4512" y="4313"/>
                    </a:lnTo>
                    <a:lnTo>
                      <a:pt x="4562" y="4065"/>
                    </a:lnTo>
                    <a:lnTo>
                      <a:pt x="4661" y="3916"/>
                    </a:lnTo>
                    <a:lnTo>
                      <a:pt x="4810" y="3718"/>
                    </a:lnTo>
                    <a:lnTo>
                      <a:pt x="5008" y="3569"/>
                    </a:lnTo>
                    <a:lnTo>
                      <a:pt x="5157" y="3470"/>
                    </a:lnTo>
                    <a:lnTo>
                      <a:pt x="5405" y="3421"/>
                    </a:lnTo>
                    <a:lnTo>
                      <a:pt x="5603" y="3421"/>
                    </a:lnTo>
                    <a:lnTo>
                      <a:pt x="5603" y="3421"/>
                    </a:lnTo>
                    <a:lnTo>
                      <a:pt x="5851" y="3421"/>
                    </a:lnTo>
                    <a:lnTo>
                      <a:pt x="6049" y="3470"/>
                    </a:lnTo>
                    <a:lnTo>
                      <a:pt x="6247" y="3569"/>
                    </a:lnTo>
                    <a:lnTo>
                      <a:pt x="6396" y="3718"/>
                    </a:lnTo>
                    <a:lnTo>
                      <a:pt x="6545" y="3916"/>
                    </a:lnTo>
                    <a:lnTo>
                      <a:pt x="6644" y="4065"/>
                    </a:lnTo>
                    <a:lnTo>
                      <a:pt x="6694" y="4313"/>
                    </a:lnTo>
                    <a:lnTo>
                      <a:pt x="6694" y="4511"/>
                    </a:lnTo>
                    <a:lnTo>
                      <a:pt x="6694" y="4511"/>
                    </a:lnTo>
                    <a:lnTo>
                      <a:pt x="6743" y="4958"/>
                    </a:lnTo>
                    <a:lnTo>
                      <a:pt x="6892" y="5354"/>
                    </a:lnTo>
                    <a:lnTo>
                      <a:pt x="7090" y="5751"/>
                    </a:lnTo>
                    <a:lnTo>
                      <a:pt x="7388" y="6098"/>
                    </a:lnTo>
                    <a:lnTo>
                      <a:pt x="7685" y="6346"/>
                    </a:lnTo>
                    <a:lnTo>
                      <a:pt x="8082" y="6544"/>
                    </a:lnTo>
                    <a:lnTo>
                      <a:pt x="8478" y="6693"/>
                    </a:lnTo>
                    <a:lnTo>
                      <a:pt x="8924" y="6742"/>
                    </a:lnTo>
                    <a:lnTo>
                      <a:pt x="8924" y="6742"/>
                    </a:lnTo>
                    <a:lnTo>
                      <a:pt x="9371" y="6693"/>
                    </a:lnTo>
                    <a:lnTo>
                      <a:pt x="9817" y="6544"/>
                    </a:lnTo>
                    <a:lnTo>
                      <a:pt x="10164" y="6346"/>
                    </a:lnTo>
                    <a:lnTo>
                      <a:pt x="10511" y="6098"/>
                    </a:lnTo>
                    <a:lnTo>
                      <a:pt x="10759" y="5751"/>
                    </a:lnTo>
                    <a:lnTo>
                      <a:pt x="11007" y="5354"/>
                    </a:lnTo>
                    <a:lnTo>
                      <a:pt x="11106" y="4958"/>
                    </a:lnTo>
                    <a:lnTo>
                      <a:pt x="11155" y="4511"/>
                    </a:lnTo>
                    <a:lnTo>
                      <a:pt x="11155" y="3421"/>
                    </a:lnTo>
                    <a:lnTo>
                      <a:pt x="12841" y="3421"/>
                    </a:lnTo>
                    <a:lnTo>
                      <a:pt x="12841" y="3421"/>
                    </a:lnTo>
                    <a:lnTo>
                      <a:pt x="13039" y="3371"/>
                    </a:lnTo>
                    <a:lnTo>
                      <a:pt x="13237" y="3222"/>
                    </a:lnTo>
                    <a:lnTo>
                      <a:pt x="13337" y="3074"/>
                    </a:lnTo>
                    <a:lnTo>
                      <a:pt x="13386" y="2826"/>
                    </a:lnTo>
                    <a:lnTo>
                      <a:pt x="13386" y="0"/>
                    </a:lnTo>
                    <a:lnTo>
                      <a:pt x="7834" y="0"/>
                    </a:lnTo>
                    <a:lnTo>
                      <a:pt x="7834" y="2826"/>
                    </a:lnTo>
                    <a:lnTo>
                      <a:pt x="7834" y="2826"/>
                    </a:lnTo>
                    <a:lnTo>
                      <a:pt x="7883" y="3074"/>
                    </a:lnTo>
                    <a:lnTo>
                      <a:pt x="7983" y="3222"/>
                    </a:lnTo>
                    <a:lnTo>
                      <a:pt x="8181" y="3371"/>
                    </a:lnTo>
                    <a:lnTo>
                      <a:pt x="8379" y="3421"/>
                    </a:lnTo>
                    <a:lnTo>
                      <a:pt x="10065" y="3421"/>
                    </a:lnTo>
                    <a:lnTo>
                      <a:pt x="10065" y="4511"/>
                    </a:lnTo>
                    <a:lnTo>
                      <a:pt x="10065" y="4511"/>
                    </a:lnTo>
                    <a:lnTo>
                      <a:pt x="10015" y="4759"/>
                    </a:lnTo>
                    <a:lnTo>
                      <a:pt x="9966" y="4958"/>
                    </a:lnTo>
                    <a:lnTo>
                      <a:pt x="9866" y="5156"/>
                    </a:lnTo>
                    <a:lnTo>
                      <a:pt x="9718" y="5305"/>
                    </a:lnTo>
                    <a:lnTo>
                      <a:pt x="9569" y="5453"/>
                    </a:lnTo>
                    <a:lnTo>
                      <a:pt x="9371" y="5552"/>
                    </a:lnTo>
                    <a:lnTo>
                      <a:pt x="9172" y="5602"/>
                    </a:lnTo>
                    <a:lnTo>
                      <a:pt x="8924" y="5602"/>
                    </a:lnTo>
                    <a:lnTo>
                      <a:pt x="8924" y="5602"/>
                    </a:lnTo>
                    <a:lnTo>
                      <a:pt x="8726" y="5602"/>
                    </a:lnTo>
                    <a:lnTo>
                      <a:pt x="8528" y="5552"/>
                    </a:lnTo>
                    <a:lnTo>
                      <a:pt x="8330" y="5453"/>
                    </a:lnTo>
                    <a:lnTo>
                      <a:pt x="8131" y="5305"/>
                    </a:lnTo>
                    <a:lnTo>
                      <a:pt x="8032" y="5156"/>
                    </a:lnTo>
                    <a:lnTo>
                      <a:pt x="7933" y="4958"/>
                    </a:lnTo>
                    <a:lnTo>
                      <a:pt x="7834" y="4759"/>
                    </a:lnTo>
                    <a:lnTo>
                      <a:pt x="7834" y="4511"/>
                    </a:lnTo>
                    <a:lnTo>
                      <a:pt x="7834" y="4511"/>
                    </a:lnTo>
                    <a:lnTo>
                      <a:pt x="7784" y="4065"/>
                    </a:lnTo>
                    <a:lnTo>
                      <a:pt x="7635" y="3669"/>
                    </a:lnTo>
                    <a:lnTo>
                      <a:pt x="7437" y="3272"/>
                    </a:lnTo>
                    <a:lnTo>
                      <a:pt x="7189" y="2925"/>
                    </a:lnTo>
                    <a:lnTo>
                      <a:pt x="6842" y="2677"/>
                    </a:lnTo>
                    <a:lnTo>
                      <a:pt x="6446" y="2479"/>
                    </a:lnTo>
                    <a:lnTo>
                      <a:pt x="6049" y="2330"/>
                    </a:lnTo>
                    <a:lnTo>
                      <a:pt x="5603" y="2281"/>
                    </a:lnTo>
                    <a:lnTo>
                      <a:pt x="5603" y="2281"/>
                    </a:lnTo>
                    <a:lnTo>
                      <a:pt x="5157" y="2330"/>
                    </a:lnTo>
                    <a:lnTo>
                      <a:pt x="4760" y="2479"/>
                    </a:lnTo>
                    <a:lnTo>
                      <a:pt x="4364" y="2677"/>
                    </a:lnTo>
                    <a:lnTo>
                      <a:pt x="4017" y="2925"/>
                    </a:lnTo>
                    <a:lnTo>
                      <a:pt x="3769" y="3272"/>
                    </a:lnTo>
                    <a:lnTo>
                      <a:pt x="3570" y="3669"/>
                    </a:lnTo>
                    <a:lnTo>
                      <a:pt x="3422" y="4065"/>
                    </a:lnTo>
                    <a:lnTo>
                      <a:pt x="3372" y="4511"/>
                    </a:lnTo>
                    <a:lnTo>
                      <a:pt x="3372" y="6891"/>
                    </a:lnTo>
                    <a:lnTo>
                      <a:pt x="3372" y="6891"/>
                    </a:lnTo>
                    <a:lnTo>
                      <a:pt x="3025" y="6990"/>
                    </a:lnTo>
                    <a:lnTo>
                      <a:pt x="2678" y="7139"/>
                    </a:lnTo>
                    <a:lnTo>
                      <a:pt x="2034" y="7486"/>
                    </a:lnTo>
                    <a:lnTo>
                      <a:pt x="1488" y="7932"/>
                    </a:lnTo>
                    <a:lnTo>
                      <a:pt x="992" y="8428"/>
                    </a:lnTo>
                    <a:lnTo>
                      <a:pt x="596" y="9023"/>
                    </a:lnTo>
                    <a:lnTo>
                      <a:pt x="398" y="9370"/>
                    </a:lnTo>
                    <a:lnTo>
                      <a:pt x="249" y="9717"/>
                    </a:lnTo>
                    <a:lnTo>
                      <a:pt x="150" y="10064"/>
                    </a:lnTo>
                    <a:lnTo>
                      <a:pt x="100" y="10411"/>
                    </a:lnTo>
                    <a:lnTo>
                      <a:pt x="51" y="10807"/>
                    </a:lnTo>
                    <a:lnTo>
                      <a:pt x="1" y="11154"/>
                    </a:lnTo>
                    <a:lnTo>
                      <a:pt x="1" y="11154"/>
                    </a:lnTo>
                    <a:lnTo>
                      <a:pt x="51" y="11650"/>
                    </a:lnTo>
                    <a:lnTo>
                      <a:pt x="100" y="12047"/>
                    </a:lnTo>
                    <a:lnTo>
                      <a:pt x="199" y="12493"/>
                    </a:lnTo>
                    <a:lnTo>
                      <a:pt x="348" y="12889"/>
                    </a:lnTo>
                    <a:lnTo>
                      <a:pt x="546" y="13286"/>
                    </a:lnTo>
                    <a:lnTo>
                      <a:pt x="794" y="13633"/>
                    </a:lnTo>
                    <a:lnTo>
                      <a:pt x="1042" y="13980"/>
                    </a:lnTo>
                    <a:lnTo>
                      <a:pt x="1339" y="14278"/>
                    </a:lnTo>
                    <a:lnTo>
                      <a:pt x="1637" y="14575"/>
                    </a:lnTo>
                    <a:lnTo>
                      <a:pt x="1984" y="14823"/>
                    </a:lnTo>
                    <a:lnTo>
                      <a:pt x="2381" y="15071"/>
                    </a:lnTo>
                    <a:lnTo>
                      <a:pt x="2777" y="15220"/>
                    </a:lnTo>
                    <a:lnTo>
                      <a:pt x="3174" y="15368"/>
                    </a:lnTo>
                    <a:lnTo>
                      <a:pt x="3620" y="15467"/>
                    </a:lnTo>
                    <a:lnTo>
                      <a:pt x="4017" y="15567"/>
                    </a:lnTo>
                    <a:lnTo>
                      <a:pt x="4512" y="15567"/>
                    </a:lnTo>
                    <a:lnTo>
                      <a:pt x="4512" y="15567"/>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a:off x="3243600" y="17792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58"/>
            <p:cNvGrpSpPr/>
            <p:nvPr/>
          </p:nvGrpSpPr>
          <p:grpSpPr>
            <a:xfrm>
              <a:off x="3407070" y="2430049"/>
              <a:ext cx="362500" cy="432213"/>
              <a:chOff x="4687475" y="1305800"/>
              <a:chExt cx="387950" cy="473450"/>
            </a:xfrm>
          </p:grpSpPr>
          <p:sp>
            <p:nvSpPr>
              <p:cNvPr id="1178" name="Google Shape;1178;p58"/>
              <p:cNvSpPr/>
              <p:nvPr/>
            </p:nvSpPr>
            <p:spPr>
              <a:xfrm>
                <a:off x="4743225" y="1473100"/>
                <a:ext cx="193375" cy="138825"/>
              </a:xfrm>
              <a:custGeom>
                <a:avLst/>
                <a:gdLst/>
                <a:ahLst/>
                <a:cxnLst/>
                <a:rect l="l" t="t" r="r" b="b"/>
                <a:pathLst>
                  <a:path w="7735" h="5553" extrusionOk="0">
                    <a:moveTo>
                      <a:pt x="5206" y="1141"/>
                    </a:moveTo>
                    <a:lnTo>
                      <a:pt x="5355" y="1290"/>
                    </a:lnTo>
                    <a:lnTo>
                      <a:pt x="5504" y="1438"/>
                    </a:lnTo>
                    <a:lnTo>
                      <a:pt x="5553" y="1686"/>
                    </a:lnTo>
                    <a:lnTo>
                      <a:pt x="5504" y="1984"/>
                    </a:lnTo>
                    <a:lnTo>
                      <a:pt x="5405" y="2331"/>
                    </a:lnTo>
                    <a:lnTo>
                      <a:pt x="5256" y="2628"/>
                    </a:lnTo>
                    <a:lnTo>
                      <a:pt x="5058" y="2826"/>
                    </a:lnTo>
                    <a:lnTo>
                      <a:pt x="4810" y="3074"/>
                    </a:lnTo>
                    <a:lnTo>
                      <a:pt x="4512" y="3223"/>
                    </a:lnTo>
                    <a:lnTo>
                      <a:pt x="4215" y="3322"/>
                    </a:lnTo>
                    <a:lnTo>
                      <a:pt x="3521" y="3322"/>
                    </a:lnTo>
                    <a:lnTo>
                      <a:pt x="3223" y="3223"/>
                    </a:lnTo>
                    <a:lnTo>
                      <a:pt x="2926" y="3074"/>
                    </a:lnTo>
                    <a:lnTo>
                      <a:pt x="2678" y="2826"/>
                    </a:lnTo>
                    <a:lnTo>
                      <a:pt x="2480" y="2628"/>
                    </a:lnTo>
                    <a:lnTo>
                      <a:pt x="2331" y="2331"/>
                    </a:lnTo>
                    <a:lnTo>
                      <a:pt x="2232" y="1984"/>
                    </a:lnTo>
                    <a:lnTo>
                      <a:pt x="2182" y="1686"/>
                    </a:lnTo>
                    <a:lnTo>
                      <a:pt x="2232" y="1438"/>
                    </a:lnTo>
                    <a:lnTo>
                      <a:pt x="2381" y="1290"/>
                    </a:lnTo>
                    <a:lnTo>
                      <a:pt x="2529" y="1141"/>
                    </a:lnTo>
                    <a:lnTo>
                      <a:pt x="2975" y="1141"/>
                    </a:lnTo>
                    <a:lnTo>
                      <a:pt x="3174" y="1290"/>
                    </a:lnTo>
                    <a:lnTo>
                      <a:pt x="3273" y="1438"/>
                    </a:lnTo>
                    <a:lnTo>
                      <a:pt x="3322" y="1686"/>
                    </a:lnTo>
                    <a:lnTo>
                      <a:pt x="3372" y="1884"/>
                    </a:lnTo>
                    <a:lnTo>
                      <a:pt x="3471" y="2083"/>
                    </a:lnTo>
                    <a:lnTo>
                      <a:pt x="3669" y="2182"/>
                    </a:lnTo>
                    <a:lnTo>
                      <a:pt x="3868" y="2231"/>
                    </a:lnTo>
                    <a:lnTo>
                      <a:pt x="4066" y="2182"/>
                    </a:lnTo>
                    <a:lnTo>
                      <a:pt x="4264" y="2083"/>
                    </a:lnTo>
                    <a:lnTo>
                      <a:pt x="4364" y="1884"/>
                    </a:lnTo>
                    <a:lnTo>
                      <a:pt x="4413" y="1686"/>
                    </a:lnTo>
                    <a:lnTo>
                      <a:pt x="4463" y="1438"/>
                    </a:lnTo>
                    <a:lnTo>
                      <a:pt x="4611" y="1290"/>
                    </a:lnTo>
                    <a:lnTo>
                      <a:pt x="4760" y="1141"/>
                    </a:lnTo>
                    <a:close/>
                    <a:moveTo>
                      <a:pt x="1" y="1"/>
                    </a:moveTo>
                    <a:lnTo>
                      <a:pt x="1" y="1686"/>
                    </a:lnTo>
                    <a:lnTo>
                      <a:pt x="1" y="2083"/>
                    </a:lnTo>
                    <a:lnTo>
                      <a:pt x="51" y="2479"/>
                    </a:lnTo>
                    <a:lnTo>
                      <a:pt x="150" y="2826"/>
                    </a:lnTo>
                    <a:lnTo>
                      <a:pt x="298" y="3173"/>
                    </a:lnTo>
                    <a:lnTo>
                      <a:pt x="447" y="3520"/>
                    </a:lnTo>
                    <a:lnTo>
                      <a:pt x="645" y="3867"/>
                    </a:lnTo>
                    <a:lnTo>
                      <a:pt x="893" y="4165"/>
                    </a:lnTo>
                    <a:lnTo>
                      <a:pt x="1141" y="4413"/>
                    </a:lnTo>
                    <a:lnTo>
                      <a:pt x="1389" y="4661"/>
                    </a:lnTo>
                    <a:lnTo>
                      <a:pt x="1686" y="4908"/>
                    </a:lnTo>
                    <a:lnTo>
                      <a:pt x="2034" y="5107"/>
                    </a:lnTo>
                    <a:lnTo>
                      <a:pt x="2381" y="5255"/>
                    </a:lnTo>
                    <a:lnTo>
                      <a:pt x="2728" y="5404"/>
                    </a:lnTo>
                    <a:lnTo>
                      <a:pt x="3075" y="5503"/>
                    </a:lnTo>
                    <a:lnTo>
                      <a:pt x="3471" y="5553"/>
                    </a:lnTo>
                    <a:lnTo>
                      <a:pt x="4264" y="5553"/>
                    </a:lnTo>
                    <a:lnTo>
                      <a:pt x="4661" y="5503"/>
                    </a:lnTo>
                    <a:lnTo>
                      <a:pt x="5008" y="5404"/>
                    </a:lnTo>
                    <a:lnTo>
                      <a:pt x="5405" y="5255"/>
                    </a:lnTo>
                    <a:lnTo>
                      <a:pt x="5702" y="5107"/>
                    </a:lnTo>
                    <a:lnTo>
                      <a:pt x="6049" y="4908"/>
                    </a:lnTo>
                    <a:lnTo>
                      <a:pt x="6347" y="4661"/>
                    </a:lnTo>
                    <a:lnTo>
                      <a:pt x="6594" y="4413"/>
                    </a:lnTo>
                    <a:lnTo>
                      <a:pt x="6892" y="4165"/>
                    </a:lnTo>
                    <a:lnTo>
                      <a:pt x="7090" y="3867"/>
                    </a:lnTo>
                    <a:lnTo>
                      <a:pt x="7288" y="3520"/>
                    </a:lnTo>
                    <a:lnTo>
                      <a:pt x="7437" y="3173"/>
                    </a:lnTo>
                    <a:lnTo>
                      <a:pt x="7586" y="2826"/>
                    </a:lnTo>
                    <a:lnTo>
                      <a:pt x="7685" y="2479"/>
                    </a:lnTo>
                    <a:lnTo>
                      <a:pt x="7735" y="2083"/>
                    </a:lnTo>
                    <a:lnTo>
                      <a:pt x="7735" y="1686"/>
                    </a:lnTo>
                    <a:lnTo>
                      <a:pt x="7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a:off x="4743225" y="1473100"/>
                <a:ext cx="193375" cy="138825"/>
              </a:xfrm>
              <a:custGeom>
                <a:avLst/>
                <a:gdLst/>
                <a:ahLst/>
                <a:cxnLst/>
                <a:rect l="l" t="t" r="r" b="b"/>
                <a:pathLst>
                  <a:path w="7735" h="5553" fill="none" extrusionOk="0">
                    <a:moveTo>
                      <a:pt x="1" y="1686"/>
                    </a:moveTo>
                    <a:lnTo>
                      <a:pt x="1" y="1686"/>
                    </a:lnTo>
                    <a:lnTo>
                      <a:pt x="1" y="2083"/>
                    </a:lnTo>
                    <a:lnTo>
                      <a:pt x="51" y="2479"/>
                    </a:lnTo>
                    <a:lnTo>
                      <a:pt x="150" y="2826"/>
                    </a:lnTo>
                    <a:lnTo>
                      <a:pt x="298" y="3173"/>
                    </a:lnTo>
                    <a:lnTo>
                      <a:pt x="447" y="3520"/>
                    </a:lnTo>
                    <a:lnTo>
                      <a:pt x="645" y="3867"/>
                    </a:lnTo>
                    <a:lnTo>
                      <a:pt x="893" y="4165"/>
                    </a:lnTo>
                    <a:lnTo>
                      <a:pt x="1141" y="4413"/>
                    </a:lnTo>
                    <a:lnTo>
                      <a:pt x="1389" y="4661"/>
                    </a:lnTo>
                    <a:lnTo>
                      <a:pt x="1686" y="4908"/>
                    </a:lnTo>
                    <a:lnTo>
                      <a:pt x="2034" y="5107"/>
                    </a:lnTo>
                    <a:lnTo>
                      <a:pt x="2381" y="5255"/>
                    </a:lnTo>
                    <a:lnTo>
                      <a:pt x="2728" y="5404"/>
                    </a:lnTo>
                    <a:lnTo>
                      <a:pt x="3075" y="5503"/>
                    </a:lnTo>
                    <a:lnTo>
                      <a:pt x="3471" y="5553"/>
                    </a:lnTo>
                    <a:lnTo>
                      <a:pt x="3868" y="5553"/>
                    </a:lnTo>
                    <a:lnTo>
                      <a:pt x="3868" y="5553"/>
                    </a:lnTo>
                    <a:lnTo>
                      <a:pt x="4264" y="5553"/>
                    </a:lnTo>
                    <a:lnTo>
                      <a:pt x="4661" y="5503"/>
                    </a:lnTo>
                    <a:lnTo>
                      <a:pt x="5008" y="5404"/>
                    </a:lnTo>
                    <a:lnTo>
                      <a:pt x="5405" y="5255"/>
                    </a:lnTo>
                    <a:lnTo>
                      <a:pt x="5702" y="5107"/>
                    </a:lnTo>
                    <a:lnTo>
                      <a:pt x="6049" y="4908"/>
                    </a:lnTo>
                    <a:lnTo>
                      <a:pt x="6347" y="4661"/>
                    </a:lnTo>
                    <a:lnTo>
                      <a:pt x="6594" y="4413"/>
                    </a:lnTo>
                    <a:lnTo>
                      <a:pt x="6892" y="4165"/>
                    </a:lnTo>
                    <a:lnTo>
                      <a:pt x="7090" y="3867"/>
                    </a:lnTo>
                    <a:lnTo>
                      <a:pt x="7288" y="3520"/>
                    </a:lnTo>
                    <a:lnTo>
                      <a:pt x="7437" y="3173"/>
                    </a:lnTo>
                    <a:lnTo>
                      <a:pt x="7586" y="2826"/>
                    </a:lnTo>
                    <a:lnTo>
                      <a:pt x="7685" y="2479"/>
                    </a:lnTo>
                    <a:lnTo>
                      <a:pt x="7735" y="2083"/>
                    </a:lnTo>
                    <a:lnTo>
                      <a:pt x="7735" y="1686"/>
                    </a:lnTo>
                    <a:lnTo>
                      <a:pt x="7735" y="1"/>
                    </a:lnTo>
                    <a:lnTo>
                      <a:pt x="1" y="1"/>
                    </a:lnTo>
                    <a:lnTo>
                      <a:pt x="1" y="168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a:off x="4797775" y="1501600"/>
                <a:ext cx="84300" cy="54575"/>
              </a:xfrm>
              <a:custGeom>
                <a:avLst/>
                <a:gdLst/>
                <a:ahLst/>
                <a:cxnLst/>
                <a:rect l="l" t="t" r="r" b="b"/>
                <a:pathLst>
                  <a:path w="3372" h="2183" fill="none" extrusionOk="0">
                    <a:moveTo>
                      <a:pt x="595" y="1"/>
                    </a:moveTo>
                    <a:lnTo>
                      <a:pt x="595" y="1"/>
                    </a:lnTo>
                    <a:lnTo>
                      <a:pt x="793" y="1"/>
                    </a:lnTo>
                    <a:lnTo>
                      <a:pt x="992" y="150"/>
                    </a:lnTo>
                    <a:lnTo>
                      <a:pt x="1091" y="298"/>
                    </a:lnTo>
                    <a:lnTo>
                      <a:pt x="1140" y="546"/>
                    </a:lnTo>
                    <a:lnTo>
                      <a:pt x="1140" y="546"/>
                    </a:lnTo>
                    <a:lnTo>
                      <a:pt x="1190" y="744"/>
                    </a:lnTo>
                    <a:lnTo>
                      <a:pt x="1289" y="943"/>
                    </a:lnTo>
                    <a:lnTo>
                      <a:pt x="1487" y="1042"/>
                    </a:lnTo>
                    <a:lnTo>
                      <a:pt x="1686" y="1091"/>
                    </a:lnTo>
                    <a:lnTo>
                      <a:pt x="1686" y="1091"/>
                    </a:lnTo>
                    <a:lnTo>
                      <a:pt x="1884" y="1042"/>
                    </a:lnTo>
                    <a:lnTo>
                      <a:pt x="2082" y="943"/>
                    </a:lnTo>
                    <a:lnTo>
                      <a:pt x="2182" y="744"/>
                    </a:lnTo>
                    <a:lnTo>
                      <a:pt x="2231" y="546"/>
                    </a:lnTo>
                    <a:lnTo>
                      <a:pt x="2231" y="546"/>
                    </a:lnTo>
                    <a:lnTo>
                      <a:pt x="2281" y="298"/>
                    </a:lnTo>
                    <a:lnTo>
                      <a:pt x="2429" y="150"/>
                    </a:lnTo>
                    <a:lnTo>
                      <a:pt x="2578" y="1"/>
                    </a:lnTo>
                    <a:lnTo>
                      <a:pt x="2776" y="1"/>
                    </a:lnTo>
                    <a:lnTo>
                      <a:pt x="2776" y="1"/>
                    </a:lnTo>
                    <a:lnTo>
                      <a:pt x="3024" y="1"/>
                    </a:lnTo>
                    <a:lnTo>
                      <a:pt x="3173" y="150"/>
                    </a:lnTo>
                    <a:lnTo>
                      <a:pt x="3322" y="298"/>
                    </a:lnTo>
                    <a:lnTo>
                      <a:pt x="3371" y="546"/>
                    </a:lnTo>
                    <a:lnTo>
                      <a:pt x="3371" y="546"/>
                    </a:lnTo>
                    <a:lnTo>
                      <a:pt x="3322" y="844"/>
                    </a:lnTo>
                    <a:lnTo>
                      <a:pt x="3223" y="1191"/>
                    </a:lnTo>
                    <a:lnTo>
                      <a:pt x="3074" y="1488"/>
                    </a:lnTo>
                    <a:lnTo>
                      <a:pt x="2876" y="1686"/>
                    </a:lnTo>
                    <a:lnTo>
                      <a:pt x="2628" y="1934"/>
                    </a:lnTo>
                    <a:lnTo>
                      <a:pt x="2330" y="2083"/>
                    </a:lnTo>
                    <a:lnTo>
                      <a:pt x="2033" y="2182"/>
                    </a:lnTo>
                    <a:lnTo>
                      <a:pt x="1686" y="2182"/>
                    </a:lnTo>
                    <a:lnTo>
                      <a:pt x="1686" y="2182"/>
                    </a:lnTo>
                    <a:lnTo>
                      <a:pt x="1339" y="2182"/>
                    </a:lnTo>
                    <a:lnTo>
                      <a:pt x="1041" y="2083"/>
                    </a:lnTo>
                    <a:lnTo>
                      <a:pt x="744" y="1934"/>
                    </a:lnTo>
                    <a:lnTo>
                      <a:pt x="496" y="1686"/>
                    </a:lnTo>
                    <a:lnTo>
                      <a:pt x="298" y="1488"/>
                    </a:lnTo>
                    <a:lnTo>
                      <a:pt x="149" y="1191"/>
                    </a:lnTo>
                    <a:lnTo>
                      <a:pt x="50" y="844"/>
                    </a:lnTo>
                    <a:lnTo>
                      <a:pt x="0" y="546"/>
                    </a:lnTo>
                    <a:lnTo>
                      <a:pt x="0" y="546"/>
                    </a:lnTo>
                    <a:lnTo>
                      <a:pt x="50" y="298"/>
                    </a:lnTo>
                    <a:lnTo>
                      <a:pt x="199" y="150"/>
                    </a:lnTo>
                    <a:lnTo>
                      <a:pt x="347" y="1"/>
                    </a:lnTo>
                    <a:lnTo>
                      <a:pt x="595" y="1"/>
                    </a:lnTo>
                    <a:lnTo>
                      <a:pt x="59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a:off x="4812650" y="1501600"/>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8"/>
              <p:cNvSpPr/>
              <p:nvPr/>
            </p:nvSpPr>
            <p:spPr>
              <a:xfrm>
                <a:off x="4743225" y="1305800"/>
                <a:ext cx="193375" cy="140050"/>
              </a:xfrm>
              <a:custGeom>
                <a:avLst/>
                <a:gdLst/>
                <a:ahLst/>
                <a:cxnLst/>
                <a:rect l="l" t="t" r="r" b="b"/>
                <a:pathLst>
                  <a:path w="7735" h="5602" extrusionOk="0">
                    <a:moveTo>
                      <a:pt x="3868" y="1686"/>
                    </a:moveTo>
                    <a:lnTo>
                      <a:pt x="4066" y="1735"/>
                    </a:lnTo>
                    <a:lnTo>
                      <a:pt x="4264" y="1884"/>
                    </a:lnTo>
                    <a:lnTo>
                      <a:pt x="4364" y="2033"/>
                    </a:lnTo>
                    <a:lnTo>
                      <a:pt x="4413" y="2280"/>
                    </a:lnTo>
                    <a:lnTo>
                      <a:pt x="4413" y="2826"/>
                    </a:lnTo>
                    <a:lnTo>
                      <a:pt x="4958" y="2826"/>
                    </a:lnTo>
                    <a:lnTo>
                      <a:pt x="5206" y="2875"/>
                    </a:lnTo>
                    <a:lnTo>
                      <a:pt x="5355" y="2974"/>
                    </a:lnTo>
                    <a:lnTo>
                      <a:pt x="5504" y="3173"/>
                    </a:lnTo>
                    <a:lnTo>
                      <a:pt x="5553" y="3371"/>
                    </a:lnTo>
                    <a:lnTo>
                      <a:pt x="5504" y="3569"/>
                    </a:lnTo>
                    <a:lnTo>
                      <a:pt x="5355" y="3768"/>
                    </a:lnTo>
                    <a:lnTo>
                      <a:pt x="5206" y="3867"/>
                    </a:lnTo>
                    <a:lnTo>
                      <a:pt x="4958" y="3916"/>
                    </a:lnTo>
                    <a:lnTo>
                      <a:pt x="4413" y="3916"/>
                    </a:lnTo>
                    <a:lnTo>
                      <a:pt x="4413" y="4462"/>
                    </a:lnTo>
                    <a:lnTo>
                      <a:pt x="4364" y="4710"/>
                    </a:lnTo>
                    <a:lnTo>
                      <a:pt x="4264" y="4858"/>
                    </a:lnTo>
                    <a:lnTo>
                      <a:pt x="4066" y="5007"/>
                    </a:lnTo>
                    <a:lnTo>
                      <a:pt x="3868" y="5057"/>
                    </a:lnTo>
                    <a:lnTo>
                      <a:pt x="3669" y="5007"/>
                    </a:lnTo>
                    <a:lnTo>
                      <a:pt x="3471" y="4858"/>
                    </a:lnTo>
                    <a:lnTo>
                      <a:pt x="3372" y="4710"/>
                    </a:lnTo>
                    <a:lnTo>
                      <a:pt x="3322" y="4462"/>
                    </a:lnTo>
                    <a:lnTo>
                      <a:pt x="3322" y="3916"/>
                    </a:lnTo>
                    <a:lnTo>
                      <a:pt x="2777" y="3916"/>
                    </a:lnTo>
                    <a:lnTo>
                      <a:pt x="2529" y="3867"/>
                    </a:lnTo>
                    <a:lnTo>
                      <a:pt x="2381" y="3768"/>
                    </a:lnTo>
                    <a:lnTo>
                      <a:pt x="2232" y="3569"/>
                    </a:lnTo>
                    <a:lnTo>
                      <a:pt x="2182" y="3371"/>
                    </a:lnTo>
                    <a:lnTo>
                      <a:pt x="2232" y="3173"/>
                    </a:lnTo>
                    <a:lnTo>
                      <a:pt x="2381" y="2974"/>
                    </a:lnTo>
                    <a:lnTo>
                      <a:pt x="2529" y="2875"/>
                    </a:lnTo>
                    <a:lnTo>
                      <a:pt x="2777" y="2826"/>
                    </a:lnTo>
                    <a:lnTo>
                      <a:pt x="3322" y="2826"/>
                    </a:lnTo>
                    <a:lnTo>
                      <a:pt x="3322" y="2280"/>
                    </a:lnTo>
                    <a:lnTo>
                      <a:pt x="3372" y="2033"/>
                    </a:lnTo>
                    <a:lnTo>
                      <a:pt x="3471" y="1884"/>
                    </a:lnTo>
                    <a:lnTo>
                      <a:pt x="3669" y="1735"/>
                    </a:lnTo>
                    <a:lnTo>
                      <a:pt x="3868" y="1686"/>
                    </a:lnTo>
                    <a:close/>
                    <a:moveTo>
                      <a:pt x="1637" y="0"/>
                    </a:moveTo>
                    <a:lnTo>
                      <a:pt x="1339" y="50"/>
                    </a:lnTo>
                    <a:lnTo>
                      <a:pt x="992" y="149"/>
                    </a:lnTo>
                    <a:lnTo>
                      <a:pt x="745" y="297"/>
                    </a:lnTo>
                    <a:lnTo>
                      <a:pt x="497" y="496"/>
                    </a:lnTo>
                    <a:lnTo>
                      <a:pt x="249" y="744"/>
                    </a:lnTo>
                    <a:lnTo>
                      <a:pt x="100" y="1041"/>
                    </a:lnTo>
                    <a:lnTo>
                      <a:pt x="1" y="1339"/>
                    </a:lnTo>
                    <a:lnTo>
                      <a:pt x="1" y="1686"/>
                    </a:lnTo>
                    <a:lnTo>
                      <a:pt x="1" y="5602"/>
                    </a:lnTo>
                    <a:lnTo>
                      <a:pt x="7735" y="5602"/>
                    </a:lnTo>
                    <a:lnTo>
                      <a:pt x="7735" y="1686"/>
                    </a:lnTo>
                    <a:lnTo>
                      <a:pt x="7735" y="1339"/>
                    </a:lnTo>
                    <a:lnTo>
                      <a:pt x="7635" y="1041"/>
                    </a:lnTo>
                    <a:lnTo>
                      <a:pt x="7487" y="744"/>
                    </a:lnTo>
                    <a:lnTo>
                      <a:pt x="7288" y="496"/>
                    </a:lnTo>
                    <a:lnTo>
                      <a:pt x="7041" y="297"/>
                    </a:lnTo>
                    <a:lnTo>
                      <a:pt x="6743" y="149"/>
                    </a:lnTo>
                    <a:lnTo>
                      <a:pt x="6446" y="50"/>
                    </a:lnTo>
                    <a:lnTo>
                      <a:pt x="6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8"/>
              <p:cNvSpPr/>
              <p:nvPr/>
            </p:nvSpPr>
            <p:spPr>
              <a:xfrm>
                <a:off x="4743225" y="1305800"/>
                <a:ext cx="193375" cy="140050"/>
              </a:xfrm>
              <a:custGeom>
                <a:avLst/>
                <a:gdLst/>
                <a:ahLst/>
                <a:cxnLst/>
                <a:rect l="l" t="t" r="r" b="b"/>
                <a:pathLst>
                  <a:path w="7735" h="5602" fill="none" extrusionOk="0">
                    <a:moveTo>
                      <a:pt x="6099" y="0"/>
                    </a:moveTo>
                    <a:lnTo>
                      <a:pt x="1637" y="0"/>
                    </a:lnTo>
                    <a:lnTo>
                      <a:pt x="1637" y="0"/>
                    </a:lnTo>
                    <a:lnTo>
                      <a:pt x="1339" y="50"/>
                    </a:lnTo>
                    <a:lnTo>
                      <a:pt x="992" y="149"/>
                    </a:lnTo>
                    <a:lnTo>
                      <a:pt x="745" y="297"/>
                    </a:lnTo>
                    <a:lnTo>
                      <a:pt x="497" y="496"/>
                    </a:lnTo>
                    <a:lnTo>
                      <a:pt x="249" y="744"/>
                    </a:lnTo>
                    <a:lnTo>
                      <a:pt x="100" y="1041"/>
                    </a:lnTo>
                    <a:lnTo>
                      <a:pt x="1" y="1339"/>
                    </a:lnTo>
                    <a:lnTo>
                      <a:pt x="1" y="1686"/>
                    </a:lnTo>
                    <a:lnTo>
                      <a:pt x="1" y="5602"/>
                    </a:lnTo>
                    <a:lnTo>
                      <a:pt x="7735" y="5602"/>
                    </a:lnTo>
                    <a:lnTo>
                      <a:pt x="7735" y="1686"/>
                    </a:lnTo>
                    <a:lnTo>
                      <a:pt x="7735" y="1686"/>
                    </a:lnTo>
                    <a:lnTo>
                      <a:pt x="7735" y="1339"/>
                    </a:lnTo>
                    <a:lnTo>
                      <a:pt x="7635" y="1041"/>
                    </a:lnTo>
                    <a:lnTo>
                      <a:pt x="7487" y="744"/>
                    </a:lnTo>
                    <a:lnTo>
                      <a:pt x="7288" y="496"/>
                    </a:lnTo>
                    <a:lnTo>
                      <a:pt x="7041" y="297"/>
                    </a:lnTo>
                    <a:lnTo>
                      <a:pt x="6743" y="149"/>
                    </a:lnTo>
                    <a:lnTo>
                      <a:pt x="6446" y="50"/>
                    </a:lnTo>
                    <a:lnTo>
                      <a:pt x="6099" y="0"/>
                    </a:lnTo>
                    <a:lnTo>
                      <a:pt x="609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8"/>
              <p:cNvSpPr/>
              <p:nvPr/>
            </p:nvSpPr>
            <p:spPr>
              <a:xfrm>
                <a:off x="4797775" y="1347925"/>
                <a:ext cx="84300" cy="84300"/>
              </a:xfrm>
              <a:custGeom>
                <a:avLst/>
                <a:gdLst/>
                <a:ahLst/>
                <a:cxnLst/>
                <a:rect l="l" t="t" r="r" b="b"/>
                <a:pathLst>
                  <a:path w="3372" h="3372" fill="none" extrusionOk="0">
                    <a:moveTo>
                      <a:pt x="2776" y="2231"/>
                    </a:moveTo>
                    <a:lnTo>
                      <a:pt x="2231" y="2231"/>
                    </a:lnTo>
                    <a:lnTo>
                      <a:pt x="2231" y="2777"/>
                    </a:lnTo>
                    <a:lnTo>
                      <a:pt x="2231" y="2777"/>
                    </a:lnTo>
                    <a:lnTo>
                      <a:pt x="2182" y="3025"/>
                    </a:lnTo>
                    <a:lnTo>
                      <a:pt x="2082" y="3173"/>
                    </a:lnTo>
                    <a:lnTo>
                      <a:pt x="1884" y="3322"/>
                    </a:lnTo>
                    <a:lnTo>
                      <a:pt x="1686" y="3372"/>
                    </a:lnTo>
                    <a:lnTo>
                      <a:pt x="1686" y="3372"/>
                    </a:lnTo>
                    <a:lnTo>
                      <a:pt x="1487" y="3322"/>
                    </a:lnTo>
                    <a:lnTo>
                      <a:pt x="1289" y="3173"/>
                    </a:lnTo>
                    <a:lnTo>
                      <a:pt x="1190" y="3025"/>
                    </a:lnTo>
                    <a:lnTo>
                      <a:pt x="1140" y="2777"/>
                    </a:lnTo>
                    <a:lnTo>
                      <a:pt x="1140" y="2231"/>
                    </a:lnTo>
                    <a:lnTo>
                      <a:pt x="595" y="2231"/>
                    </a:lnTo>
                    <a:lnTo>
                      <a:pt x="595" y="2231"/>
                    </a:lnTo>
                    <a:lnTo>
                      <a:pt x="347" y="2182"/>
                    </a:lnTo>
                    <a:lnTo>
                      <a:pt x="199" y="2083"/>
                    </a:lnTo>
                    <a:lnTo>
                      <a:pt x="50" y="1884"/>
                    </a:lnTo>
                    <a:lnTo>
                      <a:pt x="0" y="1686"/>
                    </a:lnTo>
                    <a:lnTo>
                      <a:pt x="0" y="1686"/>
                    </a:lnTo>
                    <a:lnTo>
                      <a:pt x="50" y="1488"/>
                    </a:lnTo>
                    <a:lnTo>
                      <a:pt x="199" y="1289"/>
                    </a:lnTo>
                    <a:lnTo>
                      <a:pt x="347" y="1190"/>
                    </a:lnTo>
                    <a:lnTo>
                      <a:pt x="595" y="1141"/>
                    </a:lnTo>
                    <a:lnTo>
                      <a:pt x="1140" y="1141"/>
                    </a:lnTo>
                    <a:lnTo>
                      <a:pt x="1140" y="595"/>
                    </a:lnTo>
                    <a:lnTo>
                      <a:pt x="1140" y="595"/>
                    </a:lnTo>
                    <a:lnTo>
                      <a:pt x="1190" y="348"/>
                    </a:lnTo>
                    <a:lnTo>
                      <a:pt x="1289" y="199"/>
                    </a:lnTo>
                    <a:lnTo>
                      <a:pt x="1487" y="50"/>
                    </a:lnTo>
                    <a:lnTo>
                      <a:pt x="1686" y="1"/>
                    </a:lnTo>
                    <a:lnTo>
                      <a:pt x="1686" y="1"/>
                    </a:lnTo>
                    <a:lnTo>
                      <a:pt x="1884" y="50"/>
                    </a:lnTo>
                    <a:lnTo>
                      <a:pt x="2082" y="199"/>
                    </a:lnTo>
                    <a:lnTo>
                      <a:pt x="2182" y="348"/>
                    </a:lnTo>
                    <a:lnTo>
                      <a:pt x="2231" y="595"/>
                    </a:lnTo>
                    <a:lnTo>
                      <a:pt x="2231" y="1141"/>
                    </a:lnTo>
                    <a:lnTo>
                      <a:pt x="2776" y="1141"/>
                    </a:lnTo>
                    <a:lnTo>
                      <a:pt x="2776" y="1141"/>
                    </a:lnTo>
                    <a:lnTo>
                      <a:pt x="3024" y="1190"/>
                    </a:lnTo>
                    <a:lnTo>
                      <a:pt x="3173" y="1289"/>
                    </a:lnTo>
                    <a:lnTo>
                      <a:pt x="3322" y="1488"/>
                    </a:lnTo>
                    <a:lnTo>
                      <a:pt x="3371" y="1686"/>
                    </a:lnTo>
                    <a:lnTo>
                      <a:pt x="3371" y="1686"/>
                    </a:lnTo>
                    <a:lnTo>
                      <a:pt x="3322" y="1884"/>
                    </a:lnTo>
                    <a:lnTo>
                      <a:pt x="3173" y="2083"/>
                    </a:lnTo>
                    <a:lnTo>
                      <a:pt x="3024" y="2182"/>
                    </a:lnTo>
                    <a:lnTo>
                      <a:pt x="2776" y="2231"/>
                    </a:lnTo>
                    <a:lnTo>
                      <a:pt x="2776" y="223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8"/>
              <p:cNvSpPr/>
              <p:nvPr/>
            </p:nvSpPr>
            <p:spPr>
              <a:xfrm>
                <a:off x="4867175" y="1403700"/>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8"/>
              <p:cNvSpPr/>
              <p:nvPr/>
            </p:nvSpPr>
            <p:spPr>
              <a:xfrm>
                <a:off x="4800250" y="1632975"/>
                <a:ext cx="79350" cy="53325"/>
              </a:xfrm>
              <a:custGeom>
                <a:avLst/>
                <a:gdLst/>
                <a:ahLst/>
                <a:cxnLst/>
                <a:rect l="l" t="t" r="r" b="b"/>
                <a:pathLst>
                  <a:path w="3174" h="2133" extrusionOk="0">
                    <a:moveTo>
                      <a:pt x="0" y="1"/>
                    </a:moveTo>
                    <a:lnTo>
                      <a:pt x="1587" y="2132"/>
                    </a:lnTo>
                    <a:lnTo>
                      <a:pt x="3173" y="1"/>
                    </a:lnTo>
                    <a:lnTo>
                      <a:pt x="2777" y="100"/>
                    </a:lnTo>
                    <a:lnTo>
                      <a:pt x="2430" y="199"/>
                    </a:lnTo>
                    <a:lnTo>
                      <a:pt x="1983" y="249"/>
                    </a:lnTo>
                    <a:lnTo>
                      <a:pt x="1587" y="298"/>
                    </a:lnTo>
                    <a:lnTo>
                      <a:pt x="1190" y="249"/>
                    </a:lnTo>
                    <a:lnTo>
                      <a:pt x="794" y="199"/>
                    </a:lnTo>
                    <a:lnTo>
                      <a:pt x="397" y="10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8"/>
              <p:cNvSpPr/>
              <p:nvPr/>
            </p:nvSpPr>
            <p:spPr>
              <a:xfrm>
                <a:off x="4800250" y="1632975"/>
                <a:ext cx="79350" cy="53325"/>
              </a:xfrm>
              <a:custGeom>
                <a:avLst/>
                <a:gdLst/>
                <a:ahLst/>
                <a:cxnLst/>
                <a:rect l="l" t="t" r="r" b="b"/>
                <a:pathLst>
                  <a:path w="3174" h="2133" fill="none" extrusionOk="0">
                    <a:moveTo>
                      <a:pt x="1587" y="298"/>
                    </a:moveTo>
                    <a:lnTo>
                      <a:pt x="1587" y="298"/>
                    </a:lnTo>
                    <a:lnTo>
                      <a:pt x="1190" y="249"/>
                    </a:lnTo>
                    <a:lnTo>
                      <a:pt x="794" y="199"/>
                    </a:lnTo>
                    <a:lnTo>
                      <a:pt x="397" y="100"/>
                    </a:lnTo>
                    <a:lnTo>
                      <a:pt x="0" y="1"/>
                    </a:lnTo>
                    <a:lnTo>
                      <a:pt x="1587" y="2132"/>
                    </a:lnTo>
                    <a:lnTo>
                      <a:pt x="3173" y="1"/>
                    </a:lnTo>
                    <a:lnTo>
                      <a:pt x="3173" y="1"/>
                    </a:lnTo>
                    <a:lnTo>
                      <a:pt x="2777" y="100"/>
                    </a:lnTo>
                    <a:lnTo>
                      <a:pt x="2430" y="199"/>
                    </a:lnTo>
                    <a:lnTo>
                      <a:pt x="1983" y="249"/>
                    </a:lnTo>
                    <a:lnTo>
                      <a:pt x="1587" y="298"/>
                    </a:lnTo>
                    <a:lnTo>
                      <a:pt x="1587" y="29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8"/>
              <p:cNvSpPr/>
              <p:nvPr/>
            </p:nvSpPr>
            <p:spPr>
              <a:xfrm>
                <a:off x="4839900" y="16404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8"/>
              <p:cNvSpPr/>
              <p:nvPr/>
            </p:nvSpPr>
            <p:spPr>
              <a:xfrm>
                <a:off x="4687475" y="1589600"/>
                <a:ext cx="138825" cy="189650"/>
              </a:xfrm>
              <a:custGeom>
                <a:avLst/>
                <a:gdLst/>
                <a:ahLst/>
                <a:cxnLst/>
                <a:rect l="l" t="t" r="r" b="b"/>
                <a:pathLst>
                  <a:path w="5553" h="7586" extrusionOk="0">
                    <a:moveTo>
                      <a:pt x="3867" y="4214"/>
                    </a:moveTo>
                    <a:lnTo>
                      <a:pt x="4115" y="4264"/>
                    </a:lnTo>
                    <a:lnTo>
                      <a:pt x="4264" y="4413"/>
                    </a:lnTo>
                    <a:lnTo>
                      <a:pt x="4412" y="4561"/>
                    </a:lnTo>
                    <a:lnTo>
                      <a:pt x="4412" y="4809"/>
                    </a:lnTo>
                    <a:lnTo>
                      <a:pt x="4412" y="5008"/>
                    </a:lnTo>
                    <a:lnTo>
                      <a:pt x="4264" y="5156"/>
                    </a:lnTo>
                    <a:lnTo>
                      <a:pt x="4115" y="5305"/>
                    </a:lnTo>
                    <a:lnTo>
                      <a:pt x="3867" y="5355"/>
                    </a:lnTo>
                    <a:lnTo>
                      <a:pt x="2776" y="5355"/>
                    </a:lnTo>
                    <a:lnTo>
                      <a:pt x="2578" y="5305"/>
                    </a:lnTo>
                    <a:lnTo>
                      <a:pt x="2380" y="5156"/>
                    </a:lnTo>
                    <a:lnTo>
                      <a:pt x="2281" y="5008"/>
                    </a:lnTo>
                    <a:lnTo>
                      <a:pt x="2231" y="4809"/>
                    </a:lnTo>
                    <a:lnTo>
                      <a:pt x="2281" y="4561"/>
                    </a:lnTo>
                    <a:lnTo>
                      <a:pt x="2380" y="4413"/>
                    </a:lnTo>
                    <a:lnTo>
                      <a:pt x="2578" y="4264"/>
                    </a:lnTo>
                    <a:lnTo>
                      <a:pt x="2776" y="4214"/>
                    </a:lnTo>
                    <a:close/>
                    <a:moveTo>
                      <a:pt x="1785" y="1"/>
                    </a:moveTo>
                    <a:lnTo>
                      <a:pt x="1438" y="149"/>
                    </a:lnTo>
                    <a:lnTo>
                      <a:pt x="1091" y="397"/>
                    </a:lnTo>
                    <a:lnTo>
                      <a:pt x="793" y="645"/>
                    </a:lnTo>
                    <a:lnTo>
                      <a:pt x="496" y="992"/>
                    </a:lnTo>
                    <a:lnTo>
                      <a:pt x="298" y="1339"/>
                    </a:lnTo>
                    <a:lnTo>
                      <a:pt x="149" y="1736"/>
                    </a:lnTo>
                    <a:lnTo>
                      <a:pt x="50" y="2132"/>
                    </a:lnTo>
                    <a:lnTo>
                      <a:pt x="0" y="2578"/>
                    </a:lnTo>
                    <a:lnTo>
                      <a:pt x="0" y="7040"/>
                    </a:lnTo>
                    <a:lnTo>
                      <a:pt x="50" y="7239"/>
                    </a:lnTo>
                    <a:lnTo>
                      <a:pt x="149" y="7437"/>
                    </a:lnTo>
                    <a:lnTo>
                      <a:pt x="347" y="7536"/>
                    </a:lnTo>
                    <a:lnTo>
                      <a:pt x="545" y="7586"/>
                    </a:lnTo>
                    <a:lnTo>
                      <a:pt x="5552" y="7586"/>
                    </a:lnTo>
                    <a:lnTo>
                      <a:pt x="5552" y="4958"/>
                    </a:lnTo>
                    <a:lnTo>
                      <a:pt x="1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8"/>
              <p:cNvSpPr/>
              <p:nvPr/>
            </p:nvSpPr>
            <p:spPr>
              <a:xfrm>
                <a:off x="4687475" y="1589600"/>
                <a:ext cx="138825" cy="189650"/>
              </a:xfrm>
              <a:custGeom>
                <a:avLst/>
                <a:gdLst/>
                <a:ahLst/>
                <a:cxnLst/>
                <a:rect l="l" t="t" r="r" b="b"/>
                <a:pathLst>
                  <a:path w="5553" h="7586" fill="none" extrusionOk="0">
                    <a:moveTo>
                      <a:pt x="0" y="2578"/>
                    </a:moveTo>
                    <a:lnTo>
                      <a:pt x="0" y="7040"/>
                    </a:lnTo>
                    <a:lnTo>
                      <a:pt x="0" y="7040"/>
                    </a:lnTo>
                    <a:lnTo>
                      <a:pt x="50" y="7239"/>
                    </a:lnTo>
                    <a:lnTo>
                      <a:pt x="149" y="7437"/>
                    </a:lnTo>
                    <a:lnTo>
                      <a:pt x="347" y="7536"/>
                    </a:lnTo>
                    <a:lnTo>
                      <a:pt x="545" y="7586"/>
                    </a:lnTo>
                    <a:lnTo>
                      <a:pt x="5552" y="7586"/>
                    </a:lnTo>
                    <a:lnTo>
                      <a:pt x="5552" y="4958"/>
                    </a:lnTo>
                    <a:lnTo>
                      <a:pt x="1785" y="1"/>
                    </a:lnTo>
                    <a:lnTo>
                      <a:pt x="1785" y="1"/>
                    </a:lnTo>
                    <a:lnTo>
                      <a:pt x="1438" y="149"/>
                    </a:lnTo>
                    <a:lnTo>
                      <a:pt x="1091" y="397"/>
                    </a:lnTo>
                    <a:lnTo>
                      <a:pt x="793" y="645"/>
                    </a:lnTo>
                    <a:lnTo>
                      <a:pt x="496" y="992"/>
                    </a:lnTo>
                    <a:lnTo>
                      <a:pt x="298" y="1339"/>
                    </a:lnTo>
                    <a:lnTo>
                      <a:pt x="149" y="1736"/>
                    </a:lnTo>
                    <a:lnTo>
                      <a:pt x="50" y="2132"/>
                    </a:lnTo>
                    <a:lnTo>
                      <a:pt x="0" y="2578"/>
                    </a:lnTo>
                    <a:lnTo>
                      <a:pt x="0" y="257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8"/>
              <p:cNvSpPr/>
              <p:nvPr/>
            </p:nvSpPr>
            <p:spPr>
              <a:xfrm>
                <a:off x="4743225" y="1694950"/>
                <a:ext cx="54575" cy="28525"/>
              </a:xfrm>
              <a:custGeom>
                <a:avLst/>
                <a:gdLst/>
                <a:ahLst/>
                <a:cxnLst/>
                <a:rect l="l" t="t" r="r" b="b"/>
                <a:pathLst>
                  <a:path w="2183" h="1141" fill="none" extrusionOk="0">
                    <a:moveTo>
                      <a:pt x="546" y="0"/>
                    </a:moveTo>
                    <a:lnTo>
                      <a:pt x="1637" y="0"/>
                    </a:lnTo>
                    <a:lnTo>
                      <a:pt x="1637" y="0"/>
                    </a:lnTo>
                    <a:lnTo>
                      <a:pt x="1885" y="50"/>
                    </a:lnTo>
                    <a:lnTo>
                      <a:pt x="2034" y="199"/>
                    </a:lnTo>
                    <a:lnTo>
                      <a:pt x="2182" y="347"/>
                    </a:lnTo>
                    <a:lnTo>
                      <a:pt x="2182" y="595"/>
                    </a:lnTo>
                    <a:lnTo>
                      <a:pt x="2182" y="595"/>
                    </a:lnTo>
                    <a:lnTo>
                      <a:pt x="2182" y="794"/>
                    </a:lnTo>
                    <a:lnTo>
                      <a:pt x="2034" y="942"/>
                    </a:lnTo>
                    <a:lnTo>
                      <a:pt x="1885" y="1091"/>
                    </a:lnTo>
                    <a:lnTo>
                      <a:pt x="1637" y="1141"/>
                    </a:lnTo>
                    <a:lnTo>
                      <a:pt x="546" y="1141"/>
                    </a:lnTo>
                    <a:lnTo>
                      <a:pt x="546" y="1141"/>
                    </a:lnTo>
                    <a:lnTo>
                      <a:pt x="348" y="1091"/>
                    </a:lnTo>
                    <a:lnTo>
                      <a:pt x="150" y="942"/>
                    </a:lnTo>
                    <a:lnTo>
                      <a:pt x="51" y="794"/>
                    </a:lnTo>
                    <a:lnTo>
                      <a:pt x="1" y="595"/>
                    </a:lnTo>
                    <a:lnTo>
                      <a:pt x="1" y="595"/>
                    </a:lnTo>
                    <a:lnTo>
                      <a:pt x="51" y="347"/>
                    </a:lnTo>
                    <a:lnTo>
                      <a:pt x="150" y="199"/>
                    </a:lnTo>
                    <a:lnTo>
                      <a:pt x="348" y="50"/>
                    </a:lnTo>
                    <a:lnTo>
                      <a:pt x="546" y="0"/>
                    </a:lnTo>
                    <a:lnTo>
                      <a:pt x="546"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8"/>
              <p:cNvSpPr/>
              <p:nvPr/>
            </p:nvSpPr>
            <p:spPr>
              <a:xfrm>
                <a:off x="4756875" y="1694950"/>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8"/>
              <p:cNvSpPr/>
              <p:nvPr/>
            </p:nvSpPr>
            <p:spPr>
              <a:xfrm>
                <a:off x="4883275" y="1589600"/>
                <a:ext cx="109100" cy="105375"/>
              </a:xfrm>
              <a:custGeom>
                <a:avLst/>
                <a:gdLst/>
                <a:ahLst/>
                <a:cxnLst/>
                <a:rect l="l" t="t" r="r" b="b"/>
                <a:pathLst>
                  <a:path w="4364" h="4215" extrusionOk="0">
                    <a:moveTo>
                      <a:pt x="2579" y="1"/>
                    </a:moveTo>
                    <a:lnTo>
                      <a:pt x="1" y="3372"/>
                    </a:lnTo>
                    <a:lnTo>
                      <a:pt x="447" y="3719"/>
                    </a:lnTo>
                    <a:lnTo>
                      <a:pt x="943" y="3967"/>
                    </a:lnTo>
                    <a:lnTo>
                      <a:pt x="1439" y="4165"/>
                    </a:lnTo>
                    <a:lnTo>
                      <a:pt x="1984" y="4214"/>
                    </a:lnTo>
                    <a:lnTo>
                      <a:pt x="2628" y="4214"/>
                    </a:lnTo>
                    <a:lnTo>
                      <a:pt x="2975" y="4115"/>
                    </a:lnTo>
                    <a:lnTo>
                      <a:pt x="3273" y="4066"/>
                    </a:lnTo>
                    <a:lnTo>
                      <a:pt x="3570" y="3917"/>
                    </a:lnTo>
                    <a:lnTo>
                      <a:pt x="3868" y="3768"/>
                    </a:lnTo>
                    <a:lnTo>
                      <a:pt x="4116" y="3570"/>
                    </a:lnTo>
                    <a:lnTo>
                      <a:pt x="4364" y="3372"/>
                    </a:lnTo>
                    <a:lnTo>
                      <a:pt x="4364" y="2578"/>
                    </a:lnTo>
                    <a:lnTo>
                      <a:pt x="4364" y="2132"/>
                    </a:lnTo>
                    <a:lnTo>
                      <a:pt x="4264" y="1736"/>
                    </a:lnTo>
                    <a:lnTo>
                      <a:pt x="4066" y="1339"/>
                    </a:lnTo>
                    <a:lnTo>
                      <a:pt x="3868" y="992"/>
                    </a:lnTo>
                    <a:lnTo>
                      <a:pt x="3620" y="645"/>
                    </a:lnTo>
                    <a:lnTo>
                      <a:pt x="3273" y="397"/>
                    </a:lnTo>
                    <a:lnTo>
                      <a:pt x="2926" y="149"/>
                    </a:lnTo>
                    <a:lnTo>
                      <a:pt x="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8"/>
              <p:cNvSpPr/>
              <p:nvPr/>
            </p:nvSpPr>
            <p:spPr>
              <a:xfrm>
                <a:off x="4883275" y="1589600"/>
                <a:ext cx="109100" cy="105375"/>
              </a:xfrm>
              <a:custGeom>
                <a:avLst/>
                <a:gdLst/>
                <a:ahLst/>
                <a:cxnLst/>
                <a:rect l="l" t="t" r="r" b="b"/>
                <a:pathLst>
                  <a:path w="4364" h="4215" fill="none" extrusionOk="0">
                    <a:moveTo>
                      <a:pt x="2579" y="1"/>
                    </a:moveTo>
                    <a:lnTo>
                      <a:pt x="1" y="3372"/>
                    </a:lnTo>
                    <a:lnTo>
                      <a:pt x="1" y="3372"/>
                    </a:lnTo>
                    <a:lnTo>
                      <a:pt x="447" y="3719"/>
                    </a:lnTo>
                    <a:lnTo>
                      <a:pt x="943" y="3967"/>
                    </a:lnTo>
                    <a:lnTo>
                      <a:pt x="1439" y="4165"/>
                    </a:lnTo>
                    <a:lnTo>
                      <a:pt x="1984" y="4214"/>
                    </a:lnTo>
                    <a:lnTo>
                      <a:pt x="1984" y="4214"/>
                    </a:lnTo>
                    <a:lnTo>
                      <a:pt x="2331" y="4214"/>
                    </a:lnTo>
                    <a:lnTo>
                      <a:pt x="2628" y="4214"/>
                    </a:lnTo>
                    <a:lnTo>
                      <a:pt x="2975" y="4115"/>
                    </a:lnTo>
                    <a:lnTo>
                      <a:pt x="3273" y="4066"/>
                    </a:lnTo>
                    <a:lnTo>
                      <a:pt x="3570" y="3917"/>
                    </a:lnTo>
                    <a:lnTo>
                      <a:pt x="3868" y="3768"/>
                    </a:lnTo>
                    <a:lnTo>
                      <a:pt x="4116" y="3570"/>
                    </a:lnTo>
                    <a:lnTo>
                      <a:pt x="4364" y="3372"/>
                    </a:lnTo>
                    <a:lnTo>
                      <a:pt x="4364" y="2578"/>
                    </a:lnTo>
                    <a:lnTo>
                      <a:pt x="4364" y="2578"/>
                    </a:lnTo>
                    <a:lnTo>
                      <a:pt x="4364" y="2132"/>
                    </a:lnTo>
                    <a:lnTo>
                      <a:pt x="4264" y="1736"/>
                    </a:lnTo>
                    <a:lnTo>
                      <a:pt x="4066" y="1339"/>
                    </a:lnTo>
                    <a:lnTo>
                      <a:pt x="3868" y="992"/>
                    </a:lnTo>
                    <a:lnTo>
                      <a:pt x="3620" y="645"/>
                    </a:lnTo>
                    <a:lnTo>
                      <a:pt x="3273" y="397"/>
                    </a:lnTo>
                    <a:lnTo>
                      <a:pt x="2926" y="149"/>
                    </a:lnTo>
                    <a:lnTo>
                      <a:pt x="2579" y="1"/>
                    </a:lnTo>
                    <a:lnTo>
                      <a:pt x="257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8"/>
              <p:cNvSpPr/>
              <p:nvPr/>
            </p:nvSpPr>
            <p:spPr>
              <a:xfrm>
                <a:off x="4947725" y="1589600"/>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8"/>
              <p:cNvSpPr/>
              <p:nvPr/>
            </p:nvSpPr>
            <p:spPr>
              <a:xfrm>
                <a:off x="4853550" y="1696200"/>
                <a:ext cx="138825" cy="83050"/>
              </a:xfrm>
              <a:custGeom>
                <a:avLst/>
                <a:gdLst/>
                <a:ahLst/>
                <a:cxnLst/>
                <a:rect l="l" t="t" r="r" b="b"/>
                <a:pathLst>
                  <a:path w="5553" h="3322" extrusionOk="0">
                    <a:moveTo>
                      <a:pt x="545" y="0"/>
                    </a:moveTo>
                    <a:lnTo>
                      <a:pt x="0" y="694"/>
                    </a:lnTo>
                    <a:lnTo>
                      <a:pt x="0" y="3322"/>
                    </a:lnTo>
                    <a:lnTo>
                      <a:pt x="5007" y="3322"/>
                    </a:lnTo>
                    <a:lnTo>
                      <a:pt x="5205" y="3272"/>
                    </a:lnTo>
                    <a:lnTo>
                      <a:pt x="5404" y="3173"/>
                    </a:lnTo>
                    <a:lnTo>
                      <a:pt x="5503" y="2975"/>
                    </a:lnTo>
                    <a:lnTo>
                      <a:pt x="5553" y="2776"/>
                    </a:lnTo>
                    <a:lnTo>
                      <a:pt x="5553" y="496"/>
                    </a:lnTo>
                    <a:lnTo>
                      <a:pt x="5057" y="744"/>
                    </a:lnTo>
                    <a:lnTo>
                      <a:pt x="4511" y="942"/>
                    </a:lnTo>
                    <a:lnTo>
                      <a:pt x="3917" y="1041"/>
                    </a:lnTo>
                    <a:lnTo>
                      <a:pt x="3322" y="1091"/>
                    </a:lnTo>
                    <a:lnTo>
                      <a:pt x="3123" y="1041"/>
                    </a:lnTo>
                    <a:lnTo>
                      <a:pt x="2776" y="1041"/>
                    </a:lnTo>
                    <a:lnTo>
                      <a:pt x="2380" y="992"/>
                    </a:lnTo>
                    <a:lnTo>
                      <a:pt x="2082" y="892"/>
                    </a:lnTo>
                    <a:lnTo>
                      <a:pt x="1735" y="744"/>
                    </a:lnTo>
                    <a:lnTo>
                      <a:pt x="1091" y="446"/>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8"/>
              <p:cNvSpPr/>
              <p:nvPr/>
            </p:nvSpPr>
            <p:spPr>
              <a:xfrm>
                <a:off x="4853550" y="1696200"/>
                <a:ext cx="138825" cy="83050"/>
              </a:xfrm>
              <a:custGeom>
                <a:avLst/>
                <a:gdLst/>
                <a:ahLst/>
                <a:cxnLst/>
                <a:rect l="l" t="t" r="r" b="b"/>
                <a:pathLst>
                  <a:path w="5553" h="3322" fill="none" extrusionOk="0">
                    <a:moveTo>
                      <a:pt x="3123" y="1041"/>
                    </a:moveTo>
                    <a:lnTo>
                      <a:pt x="3123" y="1041"/>
                    </a:lnTo>
                    <a:lnTo>
                      <a:pt x="2776" y="1041"/>
                    </a:lnTo>
                    <a:lnTo>
                      <a:pt x="2380" y="992"/>
                    </a:lnTo>
                    <a:lnTo>
                      <a:pt x="2082" y="892"/>
                    </a:lnTo>
                    <a:lnTo>
                      <a:pt x="1735" y="744"/>
                    </a:lnTo>
                    <a:lnTo>
                      <a:pt x="1091" y="446"/>
                    </a:lnTo>
                    <a:lnTo>
                      <a:pt x="545" y="0"/>
                    </a:lnTo>
                    <a:lnTo>
                      <a:pt x="0" y="694"/>
                    </a:lnTo>
                    <a:lnTo>
                      <a:pt x="0" y="3322"/>
                    </a:lnTo>
                    <a:lnTo>
                      <a:pt x="5007" y="3322"/>
                    </a:lnTo>
                    <a:lnTo>
                      <a:pt x="5007" y="3322"/>
                    </a:lnTo>
                    <a:lnTo>
                      <a:pt x="5205" y="3272"/>
                    </a:lnTo>
                    <a:lnTo>
                      <a:pt x="5404" y="3173"/>
                    </a:lnTo>
                    <a:lnTo>
                      <a:pt x="5503" y="2975"/>
                    </a:lnTo>
                    <a:lnTo>
                      <a:pt x="5553" y="2776"/>
                    </a:lnTo>
                    <a:lnTo>
                      <a:pt x="5553" y="496"/>
                    </a:lnTo>
                    <a:lnTo>
                      <a:pt x="5553" y="496"/>
                    </a:lnTo>
                    <a:lnTo>
                      <a:pt x="5057" y="744"/>
                    </a:lnTo>
                    <a:lnTo>
                      <a:pt x="4511" y="942"/>
                    </a:lnTo>
                    <a:lnTo>
                      <a:pt x="3917" y="1041"/>
                    </a:lnTo>
                    <a:lnTo>
                      <a:pt x="3322" y="1091"/>
                    </a:lnTo>
                    <a:lnTo>
                      <a:pt x="3322" y="1091"/>
                    </a:lnTo>
                    <a:lnTo>
                      <a:pt x="3123" y="1041"/>
                    </a:lnTo>
                    <a:lnTo>
                      <a:pt x="3123" y="104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8"/>
              <p:cNvSpPr/>
              <p:nvPr/>
            </p:nvSpPr>
            <p:spPr>
              <a:xfrm>
                <a:off x="4931625" y="17222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8"/>
              <p:cNvSpPr/>
              <p:nvPr/>
            </p:nvSpPr>
            <p:spPr>
              <a:xfrm>
                <a:off x="4992350" y="1501600"/>
                <a:ext cx="83075" cy="207000"/>
              </a:xfrm>
              <a:custGeom>
                <a:avLst/>
                <a:gdLst/>
                <a:ahLst/>
                <a:cxnLst/>
                <a:rect l="l" t="t" r="r" b="b"/>
                <a:pathLst>
                  <a:path w="3323" h="8280" extrusionOk="0">
                    <a:moveTo>
                      <a:pt x="1339" y="1"/>
                    </a:moveTo>
                    <a:lnTo>
                      <a:pt x="1042" y="100"/>
                    </a:lnTo>
                    <a:lnTo>
                      <a:pt x="744" y="249"/>
                    </a:lnTo>
                    <a:lnTo>
                      <a:pt x="496" y="447"/>
                    </a:lnTo>
                    <a:lnTo>
                      <a:pt x="298" y="695"/>
                    </a:lnTo>
                    <a:lnTo>
                      <a:pt x="149" y="992"/>
                    </a:lnTo>
                    <a:lnTo>
                      <a:pt x="50" y="1290"/>
                    </a:lnTo>
                    <a:lnTo>
                      <a:pt x="1" y="1637"/>
                    </a:lnTo>
                    <a:lnTo>
                      <a:pt x="50" y="1885"/>
                    </a:lnTo>
                    <a:lnTo>
                      <a:pt x="100" y="2182"/>
                    </a:lnTo>
                    <a:lnTo>
                      <a:pt x="199" y="2380"/>
                    </a:lnTo>
                    <a:lnTo>
                      <a:pt x="348" y="2628"/>
                    </a:lnTo>
                    <a:lnTo>
                      <a:pt x="496" y="2777"/>
                    </a:lnTo>
                    <a:lnTo>
                      <a:pt x="695" y="2975"/>
                    </a:lnTo>
                    <a:lnTo>
                      <a:pt x="893" y="3124"/>
                    </a:lnTo>
                    <a:lnTo>
                      <a:pt x="1141" y="3223"/>
                    </a:lnTo>
                    <a:lnTo>
                      <a:pt x="1141" y="4413"/>
                    </a:lnTo>
                    <a:lnTo>
                      <a:pt x="1091" y="4760"/>
                    </a:lnTo>
                    <a:lnTo>
                      <a:pt x="1042" y="5107"/>
                    </a:lnTo>
                    <a:lnTo>
                      <a:pt x="992" y="5404"/>
                    </a:lnTo>
                    <a:lnTo>
                      <a:pt x="843" y="5751"/>
                    </a:lnTo>
                    <a:lnTo>
                      <a:pt x="695" y="6049"/>
                    </a:lnTo>
                    <a:lnTo>
                      <a:pt x="546" y="6297"/>
                    </a:lnTo>
                    <a:lnTo>
                      <a:pt x="298" y="6594"/>
                    </a:lnTo>
                    <a:lnTo>
                      <a:pt x="100" y="6842"/>
                    </a:lnTo>
                    <a:lnTo>
                      <a:pt x="1" y="6892"/>
                    </a:lnTo>
                    <a:lnTo>
                      <a:pt x="1" y="8280"/>
                    </a:lnTo>
                    <a:lnTo>
                      <a:pt x="447" y="7982"/>
                    </a:lnTo>
                    <a:lnTo>
                      <a:pt x="843" y="7635"/>
                    </a:lnTo>
                    <a:lnTo>
                      <a:pt x="1141" y="7288"/>
                    </a:lnTo>
                    <a:lnTo>
                      <a:pt x="1438" y="6941"/>
                    </a:lnTo>
                    <a:lnTo>
                      <a:pt x="1686" y="6594"/>
                    </a:lnTo>
                    <a:lnTo>
                      <a:pt x="1884" y="6198"/>
                    </a:lnTo>
                    <a:lnTo>
                      <a:pt x="2033" y="5751"/>
                    </a:lnTo>
                    <a:lnTo>
                      <a:pt x="2132" y="5305"/>
                    </a:lnTo>
                    <a:lnTo>
                      <a:pt x="2231" y="4859"/>
                    </a:lnTo>
                    <a:lnTo>
                      <a:pt x="2231" y="4413"/>
                    </a:lnTo>
                    <a:lnTo>
                      <a:pt x="2231" y="3223"/>
                    </a:lnTo>
                    <a:lnTo>
                      <a:pt x="2479" y="3124"/>
                    </a:lnTo>
                    <a:lnTo>
                      <a:pt x="2678" y="2975"/>
                    </a:lnTo>
                    <a:lnTo>
                      <a:pt x="2876" y="2777"/>
                    </a:lnTo>
                    <a:lnTo>
                      <a:pt x="3025" y="2628"/>
                    </a:lnTo>
                    <a:lnTo>
                      <a:pt x="3173" y="2380"/>
                    </a:lnTo>
                    <a:lnTo>
                      <a:pt x="3272" y="2182"/>
                    </a:lnTo>
                    <a:lnTo>
                      <a:pt x="3322" y="1885"/>
                    </a:lnTo>
                    <a:lnTo>
                      <a:pt x="3322" y="1637"/>
                    </a:lnTo>
                    <a:lnTo>
                      <a:pt x="3322" y="1290"/>
                    </a:lnTo>
                    <a:lnTo>
                      <a:pt x="3223" y="992"/>
                    </a:lnTo>
                    <a:lnTo>
                      <a:pt x="3074" y="695"/>
                    </a:lnTo>
                    <a:lnTo>
                      <a:pt x="2876" y="447"/>
                    </a:lnTo>
                    <a:lnTo>
                      <a:pt x="2628" y="249"/>
                    </a:lnTo>
                    <a:lnTo>
                      <a:pt x="2331" y="100"/>
                    </a:lnTo>
                    <a:lnTo>
                      <a:pt x="20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8"/>
              <p:cNvSpPr/>
              <p:nvPr/>
            </p:nvSpPr>
            <p:spPr>
              <a:xfrm>
                <a:off x="4992350" y="1501600"/>
                <a:ext cx="83075" cy="207000"/>
              </a:xfrm>
              <a:custGeom>
                <a:avLst/>
                <a:gdLst/>
                <a:ahLst/>
                <a:cxnLst/>
                <a:rect l="l" t="t" r="r" b="b"/>
                <a:pathLst>
                  <a:path w="3323" h="8280" fill="none" extrusionOk="0">
                    <a:moveTo>
                      <a:pt x="843" y="7635"/>
                    </a:moveTo>
                    <a:lnTo>
                      <a:pt x="843" y="7635"/>
                    </a:lnTo>
                    <a:lnTo>
                      <a:pt x="1141" y="7288"/>
                    </a:lnTo>
                    <a:lnTo>
                      <a:pt x="1438" y="6941"/>
                    </a:lnTo>
                    <a:lnTo>
                      <a:pt x="1686" y="6594"/>
                    </a:lnTo>
                    <a:lnTo>
                      <a:pt x="1884" y="6198"/>
                    </a:lnTo>
                    <a:lnTo>
                      <a:pt x="2033" y="5751"/>
                    </a:lnTo>
                    <a:lnTo>
                      <a:pt x="2132" y="5305"/>
                    </a:lnTo>
                    <a:lnTo>
                      <a:pt x="2231" y="4859"/>
                    </a:lnTo>
                    <a:lnTo>
                      <a:pt x="2231" y="4413"/>
                    </a:lnTo>
                    <a:lnTo>
                      <a:pt x="2231" y="3223"/>
                    </a:lnTo>
                    <a:lnTo>
                      <a:pt x="2231" y="3223"/>
                    </a:lnTo>
                    <a:lnTo>
                      <a:pt x="2479" y="3124"/>
                    </a:lnTo>
                    <a:lnTo>
                      <a:pt x="2678" y="2975"/>
                    </a:lnTo>
                    <a:lnTo>
                      <a:pt x="2876" y="2777"/>
                    </a:lnTo>
                    <a:lnTo>
                      <a:pt x="3025" y="2628"/>
                    </a:lnTo>
                    <a:lnTo>
                      <a:pt x="3173" y="2380"/>
                    </a:lnTo>
                    <a:lnTo>
                      <a:pt x="3272" y="2182"/>
                    </a:lnTo>
                    <a:lnTo>
                      <a:pt x="3322" y="1885"/>
                    </a:lnTo>
                    <a:lnTo>
                      <a:pt x="3322" y="1637"/>
                    </a:lnTo>
                    <a:lnTo>
                      <a:pt x="3322" y="1637"/>
                    </a:lnTo>
                    <a:lnTo>
                      <a:pt x="3322" y="1290"/>
                    </a:lnTo>
                    <a:lnTo>
                      <a:pt x="3223" y="992"/>
                    </a:lnTo>
                    <a:lnTo>
                      <a:pt x="3074" y="695"/>
                    </a:lnTo>
                    <a:lnTo>
                      <a:pt x="2876" y="447"/>
                    </a:lnTo>
                    <a:lnTo>
                      <a:pt x="2628" y="249"/>
                    </a:lnTo>
                    <a:lnTo>
                      <a:pt x="2331" y="100"/>
                    </a:lnTo>
                    <a:lnTo>
                      <a:pt x="2033" y="1"/>
                    </a:lnTo>
                    <a:lnTo>
                      <a:pt x="1686" y="1"/>
                    </a:lnTo>
                    <a:lnTo>
                      <a:pt x="1686" y="1"/>
                    </a:lnTo>
                    <a:lnTo>
                      <a:pt x="1339" y="1"/>
                    </a:lnTo>
                    <a:lnTo>
                      <a:pt x="1042" y="100"/>
                    </a:lnTo>
                    <a:lnTo>
                      <a:pt x="744" y="249"/>
                    </a:lnTo>
                    <a:lnTo>
                      <a:pt x="496" y="447"/>
                    </a:lnTo>
                    <a:lnTo>
                      <a:pt x="298" y="695"/>
                    </a:lnTo>
                    <a:lnTo>
                      <a:pt x="149" y="992"/>
                    </a:lnTo>
                    <a:lnTo>
                      <a:pt x="50" y="1290"/>
                    </a:lnTo>
                    <a:lnTo>
                      <a:pt x="1" y="1637"/>
                    </a:lnTo>
                    <a:lnTo>
                      <a:pt x="1" y="1637"/>
                    </a:lnTo>
                    <a:lnTo>
                      <a:pt x="50" y="1885"/>
                    </a:lnTo>
                    <a:lnTo>
                      <a:pt x="100" y="2182"/>
                    </a:lnTo>
                    <a:lnTo>
                      <a:pt x="199" y="2380"/>
                    </a:lnTo>
                    <a:lnTo>
                      <a:pt x="348" y="2628"/>
                    </a:lnTo>
                    <a:lnTo>
                      <a:pt x="496" y="2777"/>
                    </a:lnTo>
                    <a:lnTo>
                      <a:pt x="695" y="2975"/>
                    </a:lnTo>
                    <a:lnTo>
                      <a:pt x="893" y="3124"/>
                    </a:lnTo>
                    <a:lnTo>
                      <a:pt x="1141" y="3223"/>
                    </a:lnTo>
                    <a:lnTo>
                      <a:pt x="1141" y="4413"/>
                    </a:lnTo>
                    <a:lnTo>
                      <a:pt x="1141" y="4413"/>
                    </a:lnTo>
                    <a:lnTo>
                      <a:pt x="1091" y="4760"/>
                    </a:lnTo>
                    <a:lnTo>
                      <a:pt x="1042" y="5107"/>
                    </a:lnTo>
                    <a:lnTo>
                      <a:pt x="992" y="5404"/>
                    </a:lnTo>
                    <a:lnTo>
                      <a:pt x="843" y="5751"/>
                    </a:lnTo>
                    <a:lnTo>
                      <a:pt x="695" y="6049"/>
                    </a:lnTo>
                    <a:lnTo>
                      <a:pt x="546" y="6297"/>
                    </a:lnTo>
                    <a:lnTo>
                      <a:pt x="298" y="6594"/>
                    </a:lnTo>
                    <a:lnTo>
                      <a:pt x="100" y="6842"/>
                    </a:lnTo>
                    <a:lnTo>
                      <a:pt x="100" y="6842"/>
                    </a:lnTo>
                    <a:lnTo>
                      <a:pt x="1" y="6892"/>
                    </a:lnTo>
                    <a:lnTo>
                      <a:pt x="1" y="8280"/>
                    </a:lnTo>
                    <a:lnTo>
                      <a:pt x="1" y="8280"/>
                    </a:lnTo>
                    <a:lnTo>
                      <a:pt x="447" y="7982"/>
                    </a:lnTo>
                    <a:lnTo>
                      <a:pt x="843" y="7635"/>
                    </a:lnTo>
                    <a:lnTo>
                      <a:pt x="843" y="763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8"/>
              <p:cNvSpPr/>
              <p:nvPr/>
            </p:nvSpPr>
            <p:spPr>
              <a:xfrm>
                <a:off x="5013425" y="169247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58"/>
            <p:cNvGrpSpPr/>
            <p:nvPr/>
          </p:nvGrpSpPr>
          <p:grpSpPr>
            <a:xfrm>
              <a:off x="7235623" y="2429989"/>
              <a:ext cx="443583" cy="432213"/>
              <a:chOff x="3130800" y="3935725"/>
              <a:chExt cx="474725" cy="473450"/>
            </a:xfrm>
          </p:grpSpPr>
          <p:sp>
            <p:nvSpPr>
              <p:cNvPr id="1203" name="Google Shape;1203;p58"/>
              <p:cNvSpPr/>
              <p:nvPr/>
            </p:nvSpPr>
            <p:spPr>
              <a:xfrm>
                <a:off x="3215100" y="3935725"/>
                <a:ext cx="306150" cy="417700"/>
              </a:xfrm>
              <a:custGeom>
                <a:avLst/>
                <a:gdLst/>
                <a:ahLst/>
                <a:cxnLst/>
                <a:rect l="l" t="t" r="r" b="b"/>
                <a:pathLst>
                  <a:path w="12246" h="16708" extrusionOk="0">
                    <a:moveTo>
                      <a:pt x="3322" y="3966"/>
                    </a:moveTo>
                    <a:lnTo>
                      <a:pt x="3768" y="4016"/>
                    </a:lnTo>
                    <a:lnTo>
                      <a:pt x="4164" y="4115"/>
                    </a:lnTo>
                    <a:lnTo>
                      <a:pt x="4511" y="4313"/>
                    </a:lnTo>
                    <a:lnTo>
                      <a:pt x="4858" y="4611"/>
                    </a:lnTo>
                    <a:lnTo>
                      <a:pt x="4958" y="4760"/>
                    </a:lnTo>
                    <a:lnTo>
                      <a:pt x="5007" y="5008"/>
                    </a:lnTo>
                    <a:lnTo>
                      <a:pt x="4958" y="5206"/>
                    </a:lnTo>
                    <a:lnTo>
                      <a:pt x="4858" y="5355"/>
                    </a:lnTo>
                    <a:lnTo>
                      <a:pt x="4660" y="5503"/>
                    </a:lnTo>
                    <a:lnTo>
                      <a:pt x="4462" y="5553"/>
                    </a:lnTo>
                    <a:lnTo>
                      <a:pt x="4263" y="5503"/>
                    </a:lnTo>
                    <a:lnTo>
                      <a:pt x="4065" y="5355"/>
                    </a:lnTo>
                    <a:lnTo>
                      <a:pt x="3916" y="5255"/>
                    </a:lnTo>
                    <a:lnTo>
                      <a:pt x="3718" y="5156"/>
                    </a:lnTo>
                    <a:lnTo>
                      <a:pt x="3520" y="5107"/>
                    </a:lnTo>
                    <a:lnTo>
                      <a:pt x="3322" y="5057"/>
                    </a:lnTo>
                    <a:lnTo>
                      <a:pt x="3173" y="5107"/>
                    </a:lnTo>
                    <a:lnTo>
                      <a:pt x="2975" y="5156"/>
                    </a:lnTo>
                    <a:lnTo>
                      <a:pt x="2776" y="5255"/>
                    </a:lnTo>
                    <a:lnTo>
                      <a:pt x="2628" y="5355"/>
                    </a:lnTo>
                    <a:lnTo>
                      <a:pt x="2429" y="5503"/>
                    </a:lnTo>
                    <a:lnTo>
                      <a:pt x="2231" y="5553"/>
                    </a:lnTo>
                    <a:lnTo>
                      <a:pt x="2033" y="5503"/>
                    </a:lnTo>
                    <a:lnTo>
                      <a:pt x="1834" y="5355"/>
                    </a:lnTo>
                    <a:lnTo>
                      <a:pt x="1735" y="5206"/>
                    </a:lnTo>
                    <a:lnTo>
                      <a:pt x="1686" y="5008"/>
                    </a:lnTo>
                    <a:lnTo>
                      <a:pt x="1735" y="4760"/>
                    </a:lnTo>
                    <a:lnTo>
                      <a:pt x="1834" y="4611"/>
                    </a:lnTo>
                    <a:lnTo>
                      <a:pt x="2181" y="4313"/>
                    </a:lnTo>
                    <a:lnTo>
                      <a:pt x="2528" y="4115"/>
                    </a:lnTo>
                    <a:lnTo>
                      <a:pt x="2925" y="4016"/>
                    </a:lnTo>
                    <a:lnTo>
                      <a:pt x="3322" y="3966"/>
                    </a:lnTo>
                    <a:close/>
                    <a:moveTo>
                      <a:pt x="8874" y="3966"/>
                    </a:moveTo>
                    <a:lnTo>
                      <a:pt x="9320" y="4016"/>
                    </a:lnTo>
                    <a:lnTo>
                      <a:pt x="9717" y="4115"/>
                    </a:lnTo>
                    <a:lnTo>
                      <a:pt x="10064" y="4313"/>
                    </a:lnTo>
                    <a:lnTo>
                      <a:pt x="10411" y="4611"/>
                    </a:lnTo>
                    <a:lnTo>
                      <a:pt x="10510" y="4760"/>
                    </a:lnTo>
                    <a:lnTo>
                      <a:pt x="10559" y="5008"/>
                    </a:lnTo>
                    <a:lnTo>
                      <a:pt x="10510" y="5206"/>
                    </a:lnTo>
                    <a:lnTo>
                      <a:pt x="10411" y="5355"/>
                    </a:lnTo>
                    <a:lnTo>
                      <a:pt x="10212" y="5503"/>
                    </a:lnTo>
                    <a:lnTo>
                      <a:pt x="10014" y="5553"/>
                    </a:lnTo>
                    <a:lnTo>
                      <a:pt x="9816" y="5503"/>
                    </a:lnTo>
                    <a:lnTo>
                      <a:pt x="9618" y="5355"/>
                    </a:lnTo>
                    <a:lnTo>
                      <a:pt x="9469" y="5255"/>
                    </a:lnTo>
                    <a:lnTo>
                      <a:pt x="9271" y="5156"/>
                    </a:lnTo>
                    <a:lnTo>
                      <a:pt x="9072" y="5107"/>
                    </a:lnTo>
                    <a:lnTo>
                      <a:pt x="8874" y="5057"/>
                    </a:lnTo>
                    <a:lnTo>
                      <a:pt x="8725" y="5107"/>
                    </a:lnTo>
                    <a:lnTo>
                      <a:pt x="8527" y="5156"/>
                    </a:lnTo>
                    <a:lnTo>
                      <a:pt x="8329" y="5255"/>
                    </a:lnTo>
                    <a:lnTo>
                      <a:pt x="8180" y="5355"/>
                    </a:lnTo>
                    <a:lnTo>
                      <a:pt x="7982" y="5503"/>
                    </a:lnTo>
                    <a:lnTo>
                      <a:pt x="7783" y="5553"/>
                    </a:lnTo>
                    <a:lnTo>
                      <a:pt x="7585" y="5503"/>
                    </a:lnTo>
                    <a:lnTo>
                      <a:pt x="7387" y="5355"/>
                    </a:lnTo>
                    <a:lnTo>
                      <a:pt x="7288" y="5206"/>
                    </a:lnTo>
                    <a:lnTo>
                      <a:pt x="7238" y="5008"/>
                    </a:lnTo>
                    <a:lnTo>
                      <a:pt x="7288" y="4760"/>
                    </a:lnTo>
                    <a:lnTo>
                      <a:pt x="7387" y="4611"/>
                    </a:lnTo>
                    <a:lnTo>
                      <a:pt x="7734" y="4313"/>
                    </a:lnTo>
                    <a:lnTo>
                      <a:pt x="8081" y="4115"/>
                    </a:lnTo>
                    <a:lnTo>
                      <a:pt x="8477" y="4016"/>
                    </a:lnTo>
                    <a:lnTo>
                      <a:pt x="8874" y="3966"/>
                    </a:lnTo>
                    <a:close/>
                    <a:moveTo>
                      <a:pt x="8527" y="8874"/>
                    </a:moveTo>
                    <a:lnTo>
                      <a:pt x="8626" y="8973"/>
                    </a:lnTo>
                    <a:lnTo>
                      <a:pt x="8775" y="9073"/>
                    </a:lnTo>
                    <a:lnTo>
                      <a:pt x="8874" y="9221"/>
                    </a:lnTo>
                    <a:lnTo>
                      <a:pt x="8874" y="9370"/>
                    </a:lnTo>
                    <a:lnTo>
                      <a:pt x="8874" y="9519"/>
                    </a:lnTo>
                    <a:lnTo>
                      <a:pt x="8824" y="9668"/>
                    </a:lnTo>
                    <a:lnTo>
                      <a:pt x="8725" y="9816"/>
                    </a:lnTo>
                    <a:lnTo>
                      <a:pt x="6693" y="11898"/>
                    </a:lnTo>
                    <a:lnTo>
                      <a:pt x="6693" y="13088"/>
                    </a:lnTo>
                    <a:lnTo>
                      <a:pt x="6841" y="13187"/>
                    </a:lnTo>
                    <a:lnTo>
                      <a:pt x="6990" y="13237"/>
                    </a:lnTo>
                    <a:lnTo>
                      <a:pt x="7337" y="13237"/>
                    </a:lnTo>
                    <a:lnTo>
                      <a:pt x="7635" y="13138"/>
                    </a:lnTo>
                    <a:lnTo>
                      <a:pt x="7833" y="13088"/>
                    </a:lnTo>
                    <a:lnTo>
                      <a:pt x="7932" y="12939"/>
                    </a:lnTo>
                    <a:lnTo>
                      <a:pt x="8130" y="12840"/>
                    </a:lnTo>
                    <a:lnTo>
                      <a:pt x="8329" y="12791"/>
                    </a:lnTo>
                    <a:lnTo>
                      <a:pt x="8527" y="12840"/>
                    </a:lnTo>
                    <a:lnTo>
                      <a:pt x="8725" y="12939"/>
                    </a:lnTo>
                    <a:lnTo>
                      <a:pt x="8874" y="13138"/>
                    </a:lnTo>
                    <a:lnTo>
                      <a:pt x="8874" y="13336"/>
                    </a:lnTo>
                    <a:lnTo>
                      <a:pt x="8874" y="13534"/>
                    </a:lnTo>
                    <a:lnTo>
                      <a:pt x="8725" y="13733"/>
                    </a:lnTo>
                    <a:lnTo>
                      <a:pt x="8378" y="14030"/>
                    </a:lnTo>
                    <a:lnTo>
                      <a:pt x="8031" y="14228"/>
                    </a:lnTo>
                    <a:lnTo>
                      <a:pt x="7635" y="14328"/>
                    </a:lnTo>
                    <a:lnTo>
                      <a:pt x="7238" y="14377"/>
                    </a:lnTo>
                    <a:lnTo>
                      <a:pt x="6941" y="14328"/>
                    </a:lnTo>
                    <a:lnTo>
                      <a:pt x="6643" y="14278"/>
                    </a:lnTo>
                    <a:lnTo>
                      <a:pt x="6395" y="14179"/>
                    </a:lnTo>
                    <a:lnTo>
                      <a:pt x="6098" y="14030"/>
                    </a:lnTo>
                    <a:lnTo>
                      <a:pt x="5850" y="14179"/>
                    </a:lnTo>
                    <a:lnTo>
                      <a:pt x="5602" y="14278"/>
                    </a:lnTo>
                    <a:lnTo>
                      <a:pt x="5305" y="14328"/>
                    </a:lnTo>
                    <a:lnTo>
                      <a:pt x="5007" y="14377"/>
                    </a:lnTo>
                    <a:lnTo>
                      <a:pt x="4611" y="14328"/>
                    </a:lnTo>
                    <a:lnTo>
                      <a:pt x="4214" y="14228"/>
                    </a:lnTo>
                    <a:lnTo>
                      <a:pt x="3817" y="14030"/>
                    </a:lnTo>
                    <a:lnTo>
                      <a:pt x="3520" y="13733"/>
                    </a:lnTo>
                    <a:lnTo>
                      <a:pt x="3371" y="13534"/>
                    </a:lnTo>
                    <a:lnTo>
                      <a:pt x="3322" y="13336"/>
                    </a:lnTo>
                    <a:lnTo>
                      <a:pt x="3371" y="13138"/>
                    </a:lnTo>
                    <a:lnTo>
                      <a:pt x="3520" y="12939"/>
                    </a:lnTo>
                    <a:lnTo>
                      <a:pt x="3669" y="12840"/>
                    </a:lnTo>
                    <a:lnTo>
                      <a:pt x="3916" y="12791"/>
                    </a:lnTo>
                    <a:lnTo>
                      <a:pt x="4115" y="12840"/>
                    </a:lnTo>
                    <a:lnTo>
                      <a:pt x="4313" y="12939"/>
                    </a:lnTo>
                    <a:lnTo>
                      <a:pt x="4412" y="13088"/>
                    </a:lnTo>
                    <a:lnTo>
                      <a:pt x="4561" y="13138"/>
                    </a:lnTo>
                    <a:lnTo>
                      <a:pt x="4759" y="13237"/>
                    </a:lnTo>
                    <a:lnTo>
                      <a:pt x="4908" y="13237"/>
                    </a:lnTo>
                    <a:lnTo>
                      <a:pt x="5255" y="13187"/>
                    </a:lnTo>
                    <a:lnTo>
                      <a:pt x="5552" y="13088"/>
                    </a:lnTo>
                    <a:lnTo>
                      <a:pt x="5552" y="11898"/>
                    </a:lnTo>
                    <a:lnTo>
                      <a:pt x="3520" y="9816"/>
                    </a:lnTo>
                    <a:lnTo>
                      <a:pt x="3421" y="9668"/>
                    </a:lnTo>
                    <a:lnTo>
                      <a:pt x="3371" y="9519"/>
                    </a:lnTo>
                    <a:lnTo>
                      <a:pt x="3322" y="9370"/>
                    </a:lnTo>
                    <a:lnTo>
                      <a:pt x="3371" y="9221"/>
                    </a:lnTo>
                    <a:lnTo>
                      <a:pt x="3470" y="9073"/>
                    </a:lnTo>
                    <a:lnTo>
                      <a:pt x="3569" y="8973"/>
                    </a:lnTo>
                    <a:lnTo>
                      <a:pt x="3718" y="8874"/>
                    </a:lnTo>
                    <a:close/>
                    <a:moveTo>
                      <a:pt x="5503" y="0"/>
                    </a:moveTo>
                    <a:lnTo>
                      <a:pt x="4908" y="100"/>
                    </a:lnTo>
                    <a:lnTo>
                      <a:pt x="4313" y="248"/>
                    </a:lnTo>
                    <a:lnTo>
                      <a:pt x="3768" y="447"/>
                    </a:lnTo>
                    <a:lnTo>
                      <a:pt x="3222" y="744"/>
                    </a:lnTo>
                    <a:lnTo>
                      <a:pt x="2727" y="1042"/>
                    </a:lnTo>
                    <a:lnTo>
                      <a:pt x="2231" y="1389"/>
                    </a:lnTo>
                    <a:lnTo>
                      <a:pt x="1785" y="1785"/>
                    </a:lnTo>
                    <a:lnTo>
                      <a:pt x="1388" y="2231"/>
                    </a:lnTo>
                    <a:lnTo>
                      <a:pt x="1041" y="2678"/>
                    </a:lnTo>
                    <a:lnTo>
                      <a:pt x="744" y="3173"/>
                    </a:lnTo>
                    <a:lnTo>
                      <a:pt x="496" y="3719"/>
                    </a:lnTo>
                    <a:lnTo>
                      <a:pt x="297" y="4264"/>
                    </a:lnTo>
                    <a:lnTo>
                      <a:pt x="149" y="4859"/>
                    </a:lnTo>
                    <a:lnTo>
                      <a:pt x="50" y="5454"/>
                    </a:lnTo>
                    <a:lnTo>
                      <a:pt x="0" y="6098"/>
                    </a:lnTo>
                    <a:lnTo>
                      <a:pt x="0" y="10560"/>
                    </a:lnTo>
                    <a:lnTo>
                      <a:pt x="50" y="11155"/>
                    </a:lnTo>
                    <a:lnTo>
                      <a:pt x="149" y="11750"/>
                    </a:lnTo>
                    <a:lnTo>
                      <a:pt x="297" y="12345"/>
                    </a:lnTo>
                    <a:lnTo>
                      <a:pt x="496" y="12939"/>
                    </a:lnTo>
                    <a:lnTo>
                      <a:pt x="744" y="13485"/>
                    </a:lnTo>
                    <a:lnTo>
                      <a:pt x="1041" y="13981"/>
                    </a:lnTo>
                    <a:lnTo>
                      <a:pt x="1388" y="14427"/>
                    </a:lnTo>
                    <a:lnTo>
                      <a:pt x="1785" y="14873"/>
                    </a:lnTo>
                    <a:lnTo>
                      <a:pt x="2231" y="15269"/>
                    </a:lnTo>
                    <a:lnTo>
                      <a:pt x="2727" y="15666"/>
                    </a:lnTo>
                    <a:lnTo>
                      <a:pt x="3222" y="15964"/>
                    </a:lnTo>
                    <a:lnTo>
                      <a:pt x="3768" y="16211"/>
                    </a:lnTo>
                    <a:lnTo>
                      <a:pt x="4313" y="16459"/>
                    </a:lnTo>
                    <a:lnTo>
                      <a:pt x="4908" y="16608"/>
                    </a:lnTo>
                    <a:lnTo>
                      <a:pt x="5503" y="16707"/>
                    </a:lnTo>
                    <a:lnTo>
                      <a:pt x="6742" y="16707"/>
                    </a:lnTo>
                    <a:lnTo>
                      <a:pt x="7337" y="16608"/>
                    </a:lnTo>
                    <a:lnTo>
                      <a:pt x="7932" y="16459"/>
                    </a:lnTo>
                    <a:lnTo>
                      <a:pt x="8477" y="16211"/>
                    </a:lnTo>
                    <a:lnTo>
                      <a:pt x="9023" y="15964"/>
                    </a:lnTo>
                    <a:lnTo>
                      <a:pt x="9518" y="15666"/>
                    </a:lnTo>
                    <a:lnTo>
                      <a:pt x="10014" y="15269"/>
                    </a:lnTo>
                    <a:lnTo>
                      <a:pt x="10460" y="14873"/>
                    </a:lnTo>
                    <a:lnTo>
                      <a:pt x="10807" y="14427"/>
                    </a:lnTo>
                    <a:lnTo>
                      <a:pt x="11204" y="13981"/>
                    </a:lnTo>
                    <a:lnTo>
                      <a:pt x="11501" y="13485"/>
                    </a:lnTo>
                    <a:lnTo>
                      <a:pt x="11749" y="12939"/>
                    </a:lnTo>
                    <a:lnTo>
                      <a:pt x="11948" y="12345"/>
                    </a:lnTo>
                    <a:lnTo>
                      <a:pt x="12096" y="11750"/>
                    </a:lnTo>
                    <a:lnTo>
                      <a:pt x="12195" y="11155"/>
                    </a:lnTo>
                    <a:lnTo>
                      <a:pt x="12245" y="10560"/>
                    </a:lnTo>
                    <a:lnTo>
                      <a:pt x="12245" y="6098"/>
                    </a:lnTo>
                    <a:lnTo>
                      <a:pt x="12195" y="5454"/>
                    </a:lnTo>
                    <a:lnTo>
                      <a:pt x="12096" y="4859"/>
                    </a:lnTo>
                    <a:lnTo>
                      <a:pt x="11948" y="4264"/>
                    </a:lnTo>
                    <a:lnTo>
                      <a:pt x="11749" y="3719"/>
                    </a:lnTo>
                    <a:lnTo>
                      <a:pt x="11501" y="3173"/>
                    </a:lnTo>
                    <a:lnTo>
                      <a:pt x="11204" y="2678"/>
                    </a:lnTo>
                    <a:lnTo>
                      <a:pt x="10807" y="2231"/>
                    </a:lnTo>
                    <a:lnTo>
                      <a:pt x="10460" y="1785"/>
                    </a:lnTo>
                    <a:lnTo>
                      <a:pt x="10014" y="1389"/>
                    </a:lnTo>
                    <a:lnTo>
                      <a:pt x="9518" y="1042"/>
                    </a:lnTo>
                    <a:lnTo>
                      <a:pt x="9023" y="744"/>
                    </a:lnTo>
                    <a:lnTo>
                      <a:pt x="8477" y="447"/>
                    </a:lnTo>
                    <a:lnTo>
                      <a:pt x="7932" y="248"/>
                    </a:lnTo>
                    <a:lnTo>
                      <a:pt x="7337" y="100"/>
                    </a:lnTo>
                    <a:lnTo>
                      <a:pt x="6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8"/>
              <p:cNvSpPr/>
              <p:nvPr/>
            </p:nvSpPr>
            <p:spPr>
              <a:xfrm>
                <a:off x="3215100" y="3935725"/>
                <a:ext cx="306150" cy="417700"/>
              </a:xfrm>
              <a:custGeom>
                <a:avLst/>
                <a:gdLst/>
                <a:ahLst/>
                <a:cxnLst/>
                <a:rect l="l" t="t" r="r" b="b"/>
                <a:pathLst>
                  <a:path w="12246" h="16708" fill="none" extrusionOk="0">
                    <a:moveTo>
                      <a:pt x="12245" y="10560"/>
                    </a:moveTo>
                    <a:lnTo>
                      <a:pt x="12245" y="6098"/>
                    </a:lnTo>
                    <a:lnTo>
                      <a:pt x="12245" y="6098"/>
                    </a:lnTo>
                    <a:lnTo>
                      <a:pt x="12195" y="5454"/>
                    </a:lnTo>
                    <a:lnTo>
                      <a:pt x="12096" y="4859"/>
                    </a:lnTo>
                    <a:lnTo>
                      <a:pt x="11948" y="4264"/>
                    </a:lnTo>
                    <a:lnTo>
                      <a:pt x="11749" y="3719"/>
                    </a:lnTo>
                    <a:lnTo>
                      <a:pt x="11501" y="3173"/>
                    </a:lnTo>
                    <a:lnTo>
                      <a:pt x="11204" y="2678"/>
                    </a:lnTo>
                    <a:lnTo>
                      <a:pt x="10807" y="2231"/>
                    </a:lnTo>
                    <a:lnTo>
                      <a:pt x="10460" y="1785"/>
                    </a:lnTo>
                    <a:lnTo>
                      <a:pt x="10014" y="1389"/>
                    </a:lnTo>
                    <a:lnTo>
                      <a:pt x="9518" y="1042"/>
                    </a:lnTo>
                    <a:lnTo>
                      <a:pt x="9023" y="744"/>
                    </a:lnTo>
                    <a:lnTo>
                      <a:pt x="8477" y="447"/>
                    </a:lnTo>
                    <a:lnTo>
                      <a:pt x="7932" y="248"/>
                    </a:lnTo>
                    <a:lnTo>
                      <a:pt x="7337" y="100"/>
                    </a:lnTo>
                    <a:lnTo>
                      <a:pt x="6742" y="0"/>
                    </a:lnTo>
                    <a:lnTo>
                      <a:pt x="6098" y="0"/>
                    </a:lnTo>
                    <a:lnTo>
                      <a:pt x="6098" y="0"/>
                    </a:lnTo>
                    <a:lnTo>
                      <a:pt x="5503" y="0"/>
                    </a:lnTo>
                    <a:lnTo>
                      <a:pt x="4908" y="100"/>
                    </a:lnTo>
                    <a:lnTo>
                      <a:pt x="4313" y="248"/>
                    </a:lnTo>
                    <a:lnTo>
                      <a:pt x="3768" y="447"/>
                    </a:lnTo>
                    <a:lnTo>
                      <a:pt x="3222" y="744"/>
                    </a:lnTo>
                    <a:lnTo>
                      <a:pt x="2727" y="1042"/>
                    </a:lnTo>
                    <a:lnTo>
                      <a:pt x="2231" y="1389"/>
                    </a:lnTo>
                    <a:lnTo>
                      <a:pt x="1785" y="1785"/>
                    </a:lnTo>
                    <a:lnTo>
                      <a:pt x="1388" y="2231"/>
                    </a:lnTo>
                    <a:lnTo>
                      <a:pt x="1041" y="2678"/>
                    </a:lnTo>
                    <a:lnTo>
                      <a:pt x="744" y="3173"/>
                    </a:lnTo>
                    <a:lnTo>
                      <a:pt x="496" y="3719"/>
                    </a:lnTo>
                    <a:lnTo>
                      <a:pt x="297" y="4264"/>
                    </a:lnTo>
                    <a:lnTo>
                      <a:pt x="149" y="4859"/>
                    </a:lnTo>
                    <a:lnTo>
                      <a:pt x="50" y="5454"/>
                    </a:lnTo>
                    <a:lnTo>
                      <a:pt x="0" y="6098"/>
                    </a:lnTo>
                    <a:lnTo>
                      <a:pt x="0" y="10560"/>
                    </a:lnTo>
                    <a:lnTo>
                      <a:pt x="0" y="10560"/>
                    </a:lnTo>
                    <a:lnTo>
                      <a:pt x="50" y="11155"/>
                    </a:lnTo>
                    <a:lnTo>
                      <a:pt x="149" y="11750"/>
                    </a:lnTo>
                    <a:lnTo>
                      <a:pt x="297" y="12345"/>
                    </a:lnTo>
                    <a:lnTo>
                      <a:pt x="496" y="12939"/>
                    </a:lnTo>
                    <a:lnTo>
                      <a:pt x="744" y="13485"/>
                    </a:lnTo>
                    <a:lnTo>
                      <a:pt x="1041" y="13981"/>
                    </a:lnTo>
                    <a:lnTo>
                      <a:pt x="1388" y="14427"/>
                    </a:lnTo>
                    <a:lnTo>
                      <a:pt x="1785" y="14873"/>
                    </a:lnTo>
                    <a:lnTo>
                      <a:pt x="2231" y="15269"/>
                    </a:lnTo>
                    <a:lnTo>
                      <a:pt x="2727" y="15666"/>
                    </a:lnTo>
                    <a:lnTo>
                      <a:pt x="3222" y="15964"/>
                    </a:lnTo>
                    <a:lnTo>
                      <a:pt x="3768" y="16211"/>
                    </a:lnTo>
                    <a:lnTo>
                      <a:pt x="4313" y="16459"/>
                    </a:lnTo>
                    <a:lnTo>
                      <a:pt x="4908" y="16608"/>
                    </a:lnTo>
                    <a:lnTo>
                      <a:pt x="5503" y="16707"/>
                    </a:lnTo>
                    <a:lnTo>
                      <a:pt x="6098" y="16707"/>
                    </a:lnTo>
                    <a:lnTo>
                      <a:pt x="6098" y="16707"/>
                    </a:lnTo>
                    <a:lnTo>
                      <a:pt x="6742" y="16707"/>
                    </a:lnTo>
                    <a:lnTo>
                      <a:pt x="7337" y="16608"/>
                    </a:lnTo>
                    <a:lnTo>
                      <a:pt x="7932" y="16459"/>
                    </a:lnTo>
                    <a:lnTo>
                      <a:pt x="8477" y="16211"/>
                    </a:lnTo>
                    <a:lnTo>
                      <a:pt x="9023" y="15964"/>
                    </a:lnTo>
                    <a:lnTo>
                      <a:pt x="9518" y="15666"/>
                    </a:lnTo>
                    <a:lnTo>
                      <a:pt x="10014" y="15269"/>
                    </a:lnTo>
                    <a:lnTo>
                      <a:pt x="10460" y="14873"/>
                    </a:lnTo>
                    <a:lnTo>
                      <a:pt x="10807" y="14427"/>
                    </a:lnTo>
                    <a:lnTo>
                      <a:pt x="11204" y="13981"/>
                    </a:lnTo>
                    <a:lnTo>
                      <a:pt x="11501" y="13485"/>
                    </a:lnTo>
                    <a:lnTo>
                      <a:pt x="11749" y="12939"/>
                    </a:lnTo>
                    <a:lnTo>
                      <a:pt x="11948" y="12345"/>
                    </a:lnTo>
                    <a:lnTo>
                      <a:pt x="12096" y="11750"/>
                    </a:lnTo>
                    <a:lnTo>
                      <a:pt x="12195" y="11155"/>
                    </a:lnTo>
                    <a:lnTo>
                      <a:pt x="12245" y="10560"/>
                    </a:lnTo>
                    <a:lnTo>
                      <a:pt x="12245" y="1056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8"/>
              <p:cNvSpPr/>
              <p:nvPr/>
            </p:nvSpPr>
            <p:spPr>
              <a:xfrm>
                <a:off x="3257225" y="4034875"/>
                <a:ext cx="83075" cy="39675"/>
              </a:xfrm>
              <a:custGeom>
                <a:avLst/>
                <a:gdLst/>
                <a:ahLst/>
                <a:cxnLst/>
                <a:rect l="l" t="t" r="r" b="b"/>
                <a:pathLst>
                  <a:path w="3323" h="1587" fill="none" extrusionOk="0">
                    <a:moveTo>
                      <a:pt x="149" y="1389"/>
                    </a:moveTo>
                    <a:lnTo>
                      <a:pt x="149" y="1389"/>
                    </a:lnTo>
                    <a:lnTo>
                      <a:pt x="50" y="1240"/>
                    </a:lnTo>
                    <a:lnTo>
                      <a:pt x="1" y="1042"/>
                    </a:lnTo>
                    <a:lnTo>
                      <a:pt x="50" y="794"/>
                    </a:lnTo>
                    <a:lnTo>
                      <a:pt x="149" y="645"/>
                    </a:lnTo>
                    <a:lnTo>
                      <a:pt x="149" y="645"/>
                    </a:lnTo>
                    <a:lnTo>
                      <a:pt x="496" y="347"/>
                    </a:lnTo>
                    <a:lnTo>
                      <a:pt x="843" y="149"/>
                    </a:lnTo>
                    <a:lnTo>
                      <a:pt x="1240" y="50"/>
                    </a:lnTo>
                    <a:lnTo>
                      <a:pt x="1637" y="0"/>
                    </a:lnTo>
                    <a:lnTo>
                      <a:pt x="2083" y="50"/>
                    </a:lnTo>
                    <a:lnTo>
                      <a:pt x="2479" y="149"/>
                    </a:lnTo>
                    <a:lnTo>
                      <a:pt x="2826" y="347"/>
                    </a:lnTo>
                    <a:lnTo>
                      <a:pt x="3173" y="645"/>
                    </a:lnTo>
                    <a:lnTo>
                      <a:pt x="3173" y="645"/>
                    </a:lnTo>
                    <a:lnTo>
                      <a:pt x="3273" y="794"/>
                    </a:lnTo>
                    <a:lnTo>
                      <a:pt x="3322" y="1042"/>
                    </a:lnTo>
                    <a:lnTo>
                      <a:pt x="3273" y="1240"/>
                    </a:lnTo>
                    <a:lnTo>
                      <a:pt x="3173" y="1389"/>
                    </a:lnTo>
                    <a:lnTo>
                      <a:pt x="3173" y="1389"/>
                    </a:lnTo>
                    <a:lnTo>
                      <a:pt x="2975" y="1537"/>
                    </a:lnTo>
                    <a:lnTo>
                      <a:pt x="2777" y="1587"/>
                    </a:lnTo>
                    <a:lnTo>
                      <a:pt x="2578" y="1537"/>
                    </a:lnTo>
                    <a:lnTo>
                      <a:pt x="2380" y="1389"/>
                    </a:lnTo>
                    <a:lnTo>
                      <a:pt x="2380" y="1389"/>
                    </a:lnTo>
                    <a:lnTo>
                      <a:pt x="2231" y="1289"/>
                    </a:lnTo>
                    <a:lnTo>
                      <a:pt x="2033" y="1190"/>
                    </a:lnTo>
                    <a:lnTo>
                      <a:pt x="1835" y="1141"/>
                    </a:lnTo>
                    <a:lnTo>
                      <a:pt x="1637" y="1091"/>
                    </a:lnTo>
                    <a:lnTo>
                      <a:pt x="1488" y="1141"/>
                    </a:lnTo>
                    <a:lnTo>
                      <a:pt x="1290" y="1190"/>
                    </a:lnTo>
                    <a:lnTo>
                      <a:pt x="1091" y="1289"/>
                    </a:lnTo>
                    <a:lnTo>
                      <a:pt x="943" y="1389"/>
                    </a:lnTo>
                    <a:lnTo>
                      <a:pt x="943" y="1389"/>
                    </a:lnTo>
                    <a:lnTo>
                      <a:pt x="744" y="1537"/>
                    </a:lnTo>
                    <a:lnTo>
                      <a:pt x="546" y="1587"/>
                    </a:lnTo>
                    <a:lnTo>
                      <a:pt x="348" y="1537"/>
                    </a:lnTo>
                    <a:lnTo>
                      <a:pt x="149" y="1389"/>
                    </a:lnTo>
                    <a:lnTo>
                      <a:pt x="149" y="13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8"/>
              <p:cNvSpPr/>
              <p:nvPr/>
            </p:nvSpPr>
            <p:spPr>
              <a:xfrm>
                <a:off x="3298125" y="4157575"/>
                <a:ext cx="138825" cy="137600"/>
              </a:xfrm>
              <a:custGeom>
                <a:avLst/>
                <a:gdLst/>
                <a:ahLst/>
                <a:cxnLst/>
                <a:rect l="l" t="t" r="r" b="b"/>
                <a:pathLst>
                  <a:path w="5553" h="5504" fill="none" extrusionOk="0">
                    <a:moveTo>
                      <a:pt x="5404" y="4859"/>
                    </a:moveTo>
                    <a:lnTo>
                      <a:pt x="5404" y="4859"/>
                    </a:lnTo>
                    <a:lnTo>
                      <a:pt x="5057" y="5156"/>
                    </a:lnTo>
                    <a:lnTo>
                      <a:pt x="4710" y="5354"/>
                    </a:lnTo>
                    <a:lnTo>
                      <a:pt x="4314" y="5454"/>
                    </a:lnTo>
                    <a:lnTo>
                      <a:pt x="3917" y="5503"/>
                    </a:lnTo>
                    <a:lnTo>
                      <a:pt x="3917" y="5503"/>
                    </a:lnTo>
                    <a:lnTo>
                      <a:pt x="3620" y="5454"/>
                    </a:lnTo>
                    <a:lnTo>
                      <a:pt x="3322" y="5404"/>
                    </a:lnTo>
                    <a:lnTo>
                      <a:pt x="3074" y="5305"/>
                    </a:lnTo>
                    <a:lnTo>
                      <a:pt x="2777" y="5156"/>
                    </a:lnTo>
                    <a:lnTo>
                      <a:pt x="2777" y="5156"/>
                    </a:lnTo>
                    <a:lnTo>
                      <a:pt x="2529" y="5305"/>
                    </a:lnTo>
                    <a:lnTo>
                      <a:pt x="2281" y="5404"/>
                    </a:lnTo>
                    <a:lnTo>
                      <a:pt x="1984" y="5454"/>
                    </a:lnTo>
                    <a:lnTo>
                      <a:pt x="1686" y="5503"/>
                    </a:lnTo>
                    <a:lnTo>
                      <a:pt x="1686" y="5503"/>
                    </a:lnTo>
                    <a:lnTo>
                      <a:pt x="1290" y="5454"/>
                    </a:lnTo>
                    <a:lnTo>
                      <a:pt x="893" y="5354"/>
                    </a:lnTo>
                    <a:lnTo>
                      <a:pt x="496" y="5156"/>
                    </a:lnTo>
                    <a:lnTo>
                      <a:pt x="199" y="4859"/>
                    </a:lnTo>
                    <a:lnTo>
                      <a:pt x="199" y="4859"/>
                    </a:lnTo>
                    <a:lnTo>
                      <a:pt x="50" y="4660"/>
                    </a:lnTo>
                    <a:lnTo>
                      <a:pt x="1" y="4462"/>
                    </a:lnTo>
                    <a:lnTo>
                      <a:pt x="50" y="4264"/>
                    </a:lnTo>
                    <a:lnTo>
                      <a:pt x="199" y="4065"/>
                    </a:lnTo>
                    <a:lnTo>
                      <a:pt x="199" y="4065"/>
                    </a:lnTo>
                    <a:lnTo>
                      <a:pt x="348" y="3966"/>
                    </a:lnTo>
                    <a:lnTo>
                      <a:pt x="595" y="3917"/>
                    </a:lnTo>
                    <a:lnTo>
                      <a:pt x="794" y="3966"/>
                    </a:lnTo>
                    <a:lnTo>
                      <a:pt x="992" y="4065"/>
                    </a:lnTo>
                    <a:lnTo>
                      <a:pt x="992" y="4065"/>
                    </a:lnTo>
                    <a:lnTo>
                      <a:pt x="1091" y="4214"/>
                    </a:lnTo>
                    <a:lnTo>
                      <a:pt x="1240" y="4264"/>
                    </a:lnTo>
                    <a:lnTo>
                      <a:pt x="1438" y="4363"/>
                    </a:lnTo>
                    <a:lnTo>
                      <a:pt x="1587" y="4363"/>
                    </a:lnTo>
                    <a:lnTo>
                      <a:pt x="1934" y="4313"/>
                    </a:lnTo>
                    <a:lnTo>
                      <a:pt x="2231" y="4214"/>
                    </a:lnTo>
                    <a:lnTo>
                      <a:pt x="2231" y="3024"/>
                    </a:lnTo>
                    <a:lnTo>
                      <a:pt x="199" y="942"/>
                    </a:lnTo>
                    <a:lnTo>
                      <a:pt x="199" y="942"/>
                    </a:lnTo>
                    <a:lnTo>
                      <a:pt x="100" y="794"/>
                    </a:lnTo>
                    <a:lnTo>
                      <a:pt x="50" y="645"/>
                    </a:lnTo>
                    <a:lnTo>
                      <a:pt x="1" y="496"/>
                    </a:lnTo>
                    <a:lnTo>
                      <a:pt x="50" y="347"/>
                    </a:lnTo>
                    <a:lnTo>
                      <a:pt x="50" y="347"/>
                    </a:lnTo>
                    <a:lnTo>
                      <a:pt x="149" y="199"/>
                    </a:lnTo>
                    <a:lnTo>
                      <a:pt x="248" y="99"/>
                    </a:lnTo>
                    <a:lnTo>
                      <a:pt x="397" y="0"/>
                    </a:lnTo>
                    <a:lnTo>
                      <a:pt x="595" y="0"/>
                    </a:lnTo>
                    <a:lnTo>
                      <a:pt x="5008" y="0"/>
                    </a:lnTo>
                    <a:lnTo>
                      <a:pt x="5008" y="0"/>
                    </a:lnTo>
                    <a:lnTo>
                      <a:pt x="5206" y="0"/>
                    </a:lnTo>
                    <a:lnTo>
                      <a:pt x="5305" y="99"/>
                    </a:lnTo>
                    <a:lnTo>
                      <a:pt x="5454" y="199"/>
                    </a:lnTo>
                    <a:lnTo>
                      <a:pt x="5553" y="347"/>
                    </a:lnTo>
                    <a:lnTo>
                      <a:pt x="5553" y="347"/>
                    </a:lnTo>
                    <a:lnTo>
                      <a:pt x="5553" y="496"/>
                    </a:lnTo>
                    <a:lnTo>
                      <a:pt x="5553" y="645"/>
                    </a:lnTo>
                    <a:lnTo>
                      <a:pt x="5503" y="794"/>
                    </a:lnTo>
                    <a:lnTo>
                      <a:pt x="5404" y="942"/>
                    </a:lnTo>
                    <a:lnTo>
                      <a:pt x="3372" y="3024"/>
                    </a:lnTo>
                    <a:lnTo>
                      <a:pt x="3372" y="4214"/>
                    </a:lnTo>
                    <a:lnTo>
                      <a:pt x="3372" y="4214"/>
                    </a:lnTo>
                    <a:lnTo>
                      <a:pt x="3520" y="4313"/>
                    </a:lnTo>
                    <a:lnTo>
                      <a:pt x="3669" y="4363"/>
                    </a:lnTo>
                    <a:lnTo>
                      <a:pt x="4016" y="4363"/>
                    </a:lnTo>
                    <a:lnTo>
                      <a:pt x="4314" y="4264"/>
                    </a:lnTo>
                    <a:lnTo>
                      <a:pt x="4512" y="4214"/>
                    </a:lnTo>
                    <a:lnTo>
                      <a:pt x="4611" y="4065"/>
                    </a:lnTo>
                    <a:lnTo>
                      <a:pt x="4611" y="4065"/>
                    </a:lnTo>
                    <a:lnTo>
                      <a:pt x="4809" y="3966"/>
                    </a:lnTo>
                    <a:lnTo>
                      <a:pt x="5008" y="3917"/>
                    </a:lnTo>
                    <a:lnTo>
                      <a:pt x="5206" y="3966"/>
                    </a:lnTo>
                    <a:lnTo>
                      <a:pt x="5404" y="4065"/>
                    </a:lnTo>
                    <a:lnTo>
                      <a:pt x="5404" y="4065"/>
                    </a:lnTo>
                    <a:lnTo>
                      <a:pt x="5553" y="4264"/>
                    </a:lnTo>
                    <a:lnTo>
                      <a:pt x="5553" y="4462"/>
                    </a:lnTo>
                    <a:lnTo>
                      <a:pt x="5553" y="4660"/>
                    </a:lnTo>
                    <a:lnTo>
                      <a:pt x="5404" y="4859"/>
                    </a:lnTo>
                    <a:lnTo>
                      <a:pt x="5404" y="485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8"/>
              <p:cNvSpPr/>
              <p:nvPr/>
            </p:nvSpPr>
            <p:spPr>
              <a:xfrm>
                <a:off x="3396025" y="4034875"/>
                <a:ext cx="83075" cy="39675"/>
              </a:xfrm>
              <a:custGeom>
                <a:avLst/>
                <a:gdLst/>
                <a:ahLst/>
                <a:cxnLst/>
                <a:rect l="l" t="t" r="r" b="b"/>
                <a:pathLst>
                  <a:path w="3323" h="1587" fill="none" extrusionOk="0">
                    <a:moveTo>
                      <a:pt x="2381" y="1389"/>
                    </a:moveTo>
                    <a:lnTo>
                      <a:pt x="2381" y="1389"/>
                    </a:lnTo>
                    <a:lnTo>
                      <a:pt x="2232" y="1289"/>
                    </a:lnTo>
                    <a:lnTo>
                      <a:pt x="2034" y="1190"/>
                    </a:lnTo>
                    <a:lnTo>
                      <a:pt x="1835" y="1141"/>
                    </a:lnTo>
                    <a:lnTo>
                      <a:pt x="1637" y="1091"/>
                    </a:lnTo>
                    <a:lnTo>
                      <a:pt x="1488" y="1141"/>
                    </a:lnTo>
                    <a:lnTo>
                      <a:pt x="1290" y="1190"/>
                    </a:lnTo>
                    <a:lnTo>
                      <a:pt x="1092" y="1289"/>
                    </a:lnTo>
                    <a:lnTo>
                      <a:pt x="943" y="1389"/>
                    </a:lnTo>
                    <a:lnTo>
                      <a:pt x="943" y="1389"/>
                    </a:lnTo>
                    <a:lnTo>
                      <a:pt x="745" y="1537"/>
                    </a:lnTo>
                    <a:lnTo>
                      <a:pt x="546" y="1587"/>
                    </a:lnTo>
                    <a:lnTo>
                      <a:pt x="348" y="1537"/>
                    </a:lnTo>
                    <a:lnTo>
                      <a:pt x="150" y="1389"/>
                    </a:lnTo>
                    <a:lnTo>
                      <a:pt x="150" y="1389"/>
                    </a:lnTo>
                    <a:lnTo>
                      <a:pt x="51" y="1240"/>
                    </a:lnTo>
                    <a:lnTo>
                      <a:pt x="1" y="1042"/>
                    </a:lnTo>
                    <a:lnTo>
                      <a:pt x="51" y="794"/>
                    </a:lnTo>
                    <a:lnTo>
                      <a:pt x="150" y="645"/>
                    </a:lnTo>
                    <a:lnTo>
                      <a:pt x="150" y="645"/>
                    </a:lnTo>
                    <a:lnTo>
                      <a:pt x="497" y="347"/>
                    </a:lnTo>
                    <a:lnTo>
                      <a:pt x="844" y="149"/>
                    </a:lnTo>
                    <a:lnTo>
                      <a:pt x="1240" y="50"/>
                    </a:lnTo>
                    <a:lnTo>
                      <a:pt x="1637" y="0"/>
                    </a:lnTo>
                    <a:lnTo>
                      <a:pt x="2083" y="50"/>
                    </a:lnTo>
                    <a:lnTo>
                      <a:pt x="2480" y="149"/>
                    </a:lnTo>
                    <a:lnTo>
                      <a:pt x="2827" y="347"/>
                    </a:lnTo>
                    <a:lnTo>
                      <a:pt x="3174" y="645"/>
                    </a:lnTo>
                    <a:lnTo>
                      <a:pt x="3174" y="645"/>
                    </a:lnTo>
                    <a:lnTo>
                      <a:pt x="3273" y="794"/>
                    </a:lnTo>
                    <a:lnTo>
                      <a:pt x="3322" y="1042"/>
                    </a:lnTo>
                    <a:lnTo>
                      <a:pt x="3273" y="1240"/>
                    </a:lnTo>
                    <a:lnTo>
                      <a:pt x="3174" y="1389"/>
                    </a:lnTo>
                    <a:lnTo>
                      <a:pt x="3174" y="1389"/>
                    </a:lnTo>
                    <a:lnTo>
                      <a:pt x="2975" y="1537"/>
                    </a:lnTo>
                    <a:lnTo>
                      <a:pt x="2777" y="1587"/>
                    </a:lnTo>
                    <a:lnTo>
                      <a:pt x="2579" y="1537"/>
                    </a:lnTo>
                    <a:lnTo>
                      <a:pt x="2381" y="1389"/>
                    </a:lnTo>
                    <a:lnTo>
                      <a:pt x="2381" y="13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8"/>
              <p:cNvSpPr/>
              <p:nvPr/>
            </p:nvSpPr>
            <p:spPr>
              <a:xfrm>
                <a:off x="3455525" y="4069575"/>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8"/>
              <p:cNvSpPr/>
              <p:nvPr/>
            </p:nvSpPr>
            <p:spPr>
              <a:xfrm>
                <a:off x="3346450" y="4184825"/>
                <a:ext cx="43425" cy="22350"/>
              </a:xfrm>
              <a:custGeom>
                <a:avLst/>
                <a:gdLst/>
                <a:ahLst/>
                <a:cxnLst/>
                <a:rect l="l" t="t" r="r" b="b"/>
                <a:pathLst>
                  <a:path w="1737" h="894" extrusionOk="0">
                    <a:moveTo>
                      <a:pt x="1" y="1"/>
                    </a:moveTo>
                    <a:lnTo>
                      <a:pt x="844" y="893"/>
                    </a:lnTo>
                    <a:lnTo>
                      <a:pt x="17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8"/>
              <p:cNvSpPr/>
              <p:nvPr/>
            </p:nvSpPr>
            <p:spPr>
              <a:xfrm>
                <a:off x="3346450" y="4184825"/>
                <a:ext cx="43425" cy="22350"/>
              </a:xfrm>
              <a:custGeom>
                <a:avLst/>
                <a:gdLst/>
                <a:ahLst/>
                <a:cxnLst/>
                <a:rect l="l" t="t" r="r" b="b"/>
                <a:pathLst>
                  <a:path w="1737" h="894" fill="none" extrusionOk="0">
                    <a:moveTo>
                      <a:pt x="1" y="1"/>
                    </a:moveTo>
                    <a:lnTo>
                      <a:pt x="844" y="893"/>
                    </a:lnTo>
                    <a:lnTo>
                      <a:pt x="1736" y="1"/>
                    </a:ln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8"/>
              <p:cNvSpPr/>
              <p:nvPr/>
            </p:nvSpPr>
            <p:spPr>
              <a:xfrm>
                <a:off x="3346450" y="4184825"/>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8"/>
              <p:cNvSpPr/>
              <p:nvPr/>
            </p:nvSpPr>
            <p:spPr>
              <a:xfrm>
                <a:off x="3471650" y="3935725"/>
                <a:ext cx="133875" cy="240450"/>
              </a:xfrm>
              <a:custGeom>
                <a:avLst/>
                <a:gdLst/>
                <a:ahLst/>
                <a:cxnLst/>
                <a:rect l="l" t="t" r="r" b="b"/>
                <a:pathLst>
                  <a:path w="5355" h="9618" extrusionOk="0">
                    <a:moveTo>
                      <a:pt x="843" y="0"/>
                    </a:moveTo>
                    <a:lnTo>
                      <a:pt x="397" y="50"/>
                    </a:lnTo>
                    <a:lnTo>
                      <a:pt x="0" y="199"/>
                    </a:lnTo>
                    <a:lnTo>
                      <a:pt x="645" y="695"/>
                    </a:lnTo>
                    <a:lnTo>
                      <a:pt x="1239" y="1289"/>
                    </a:lnTo>
                    <a:lnTo>
                      <a:pt x="1785" y="1983"/>
                    </a:lnTo>
                    <a:lnTo>
                      <a:pt x="2231" y="2727"/>
                    </a:lnTo>
                    <a:lnTo>
                      <a:pt x="2578" y="3471"/>
                    </a:lnTo>
                    <a:lnTo>
                      <a:pt x="2875" y="4313"/>
                    </a:lnTo>
                    <a:lnTo>
                      <a:pt x="3024" y="5206"/>
                    </a:lnTo>
                    <a:lnTo>
                      <a:pt x="3074" y="6098"/>
                    </a:lnTo>
                    <a:lnTo>
                      <a:pt x="3074" y="9618"/>
                    </a:lnTo>
                    <a:lnTo>
                      <a:pt x="3520" y="9420"/>
                    </a:lnTo>
                    <a:lnTo>
                      <a:pt x="3916" y="9172"/>
                    </a:lnTo>
                    <a:lnTo>
                      <a:pt x="4313" y="8924"/>
                    </a:lnTo>
                    <a:lnTo>
                      <a:pt x="4660" y="8626"/>
                    </a:lnTo>
                    <a:lnTo>
                      <a:pt x="4908" y="8279"/>
                    </a:lnTo>
                    <a:lnTo>
                      <a:pt x="5156" y="7932"/>
                    </a:lnTo>
                    <a:lnTo>
                      <a:pt x="5305" y="7536"/>
                    </a:lnTo>
                    <a:lnTo>
                      <a:pt x="5354" y="7090"/>
                    </a:lnTo>
                    <a:lnTo>
                      <a:pt x="5255" y="6495"/>
                    </a:lnTo>
                    <a:lnTo>
                      <a:pt x="5007" y="5553"/>
                    </a:lnTo>
                    <a:lnTo>
                      <a:pt x="4660" y="4363"/>
                    </a:lnTo>
                    <a:lnTo>
                      <a:pt x="4412" y="3768"/>
                    </a:lnTo>
                    <a:lnTo>
                      <a:pt x="4115" y="3124"/>
                    </a:lnTo>
                    <a:lnTo>
                      <a:pt x="3817" y="2529"/>
                    </a:lnTo>
                    <a:lnTo>
                      <a:pt x="3470" y="1934"/>
                    </a:lnTo>
                    <a:lnTo>
                      <a:pt x="3123" y="1438"/>
                    </a:lnTo>
                    <a:lnTo>
                      <a:pt x="2727" y="942"/>
                    </a:lnTo>
                    <a:lnTo>
                      <a:pt x="2280" y="546"/>
                    </a:lnTo>
                    <a:lnTo>
                      <a:pt x="1834" y="248"/>
                    </a:lnTo>
                    <a:lnTo>
                      <a:pt x="1586" y="149"/>
                    </a:lnTo>
                    <a:lnTo>
                      <a:pt x="1339" y="50"/>
                    </a:lnTo>
                    <a:lnTo>
                      <a:pt x="1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8"/>
              <p:cNvSpPr/>
              <p:nvPr/>
            </p:nvSpPr>
            <p:spPr>
              <a:xfrm>
                <a:off x="3471650" y="3935725"/>
                <a:ext cx="133875" cy="240450"/>
              </a:xfrm>
              <a:custGeom>
                <a:avLst/>
                <a:gdLst/>
                <a:ahLst/>
                <a:cxnLst/>
                <a:rect l="l" t="t" r="r" b="b"/>
                <a:pathLst>
                  <a:path w="5355" h="9618" fill="none" extrusionOk="0">
                    <a:moveTo>
                      <a:pt x="843" y="0"/>
                    </a:moveTo>
                    <a:lnTo>
                      <a:pt x="843" y="0"/>
                    </a:lnTo>
                    <a:lnTo>
                      <a:pt x="397" y="50"/>
                    </a:lnTo>
                    <a:lnTo>
                      <a:pt x="0" y="199"/>
                    </a:lnTo>
                    <a:lnTo>
                      <a:pt x="0" y="199"/>
                    </a:lnTo>
                    <a:lnTo>
                      <a:pt x="645" y="695"/>
                    </a:lnTo>
                    <a:lnTo>
                      <a:pt x="1239" y="1289"/>
                    </a:lnTo>
                    <a:lnTo>
                      <a:pt x="1785" y="1983"/>
                    </a:lnTo>
                    <a:lnTo>
                      <a:pt x="2231" y="2727"/>
                    </a:lnTo>
                    <a:lnTo>
                      <a:pt x="2578" y="3471"/>
                    </a:lnTo>
                    <a:lnTo>
                      <a:pt x="2875" y="4313"/>
                    </a:lnTo>
                    <a:lnTo>
                      <a:pt x="3024" y="5206"/>
                    </a:lnTo>
                    <a:lnTo>
                      <a:pt x="3074" y="6098"/>
                    </a:lnTo>
                    <a:lnTo>
                      <a:pt x="3074" y="9618"/>
                    </a:lnTo>
                    <a:lnTo>
                      <a:pt x="3074" y="9618"/>
                    </a:lnTo>
                    <a:lnTo>
                      <a:pt x="3520" y="9420"/>
                    </a:lnTo>
                    <a:lnTo>
                      <a:pt x="3916" y="9172"/>
                    </a:lnTo>
                    <a:lnTo>
                      <a:pt x="4313" y="8924"/>
                    </a:lnTo>
                    <a:lnTo>
                      <a:pt x="4660" y="8626"/>
                    </a:lnTo>
                    <a:lnTo>
                      <a:pt x="4908" y="8279"/>
                    </a:lnTo>
                    <a:lnTo>
                      <a:pt x="5156" y="7932"/>
                    </a:lnTo>
                    <a:lnTo>
                      <a:pt x="5305" y="7536"/>
                    </a:lnTo>
                    <a:lnTo>
                      <a:pt x="5354" y="7090"/>
                    </a:lnTo>
                    <a:lnTo>
                      <a:pt x="5354" y="7090"/>
                    </a:lnTo>
                    <a:lnTo>
                      <a:pt x="5255" y="6495"/>
                    </a:lnTo>
                    <a:lnTo>
                      <a:pt x="5007" y="5553"/>
                    </a:lnTo>
                    <a:lnTo>
                      <a:pt x="4660" y="4363"/>
                    </a:lnTo>
                    <a:lnTo>
                      <a:pt x="4412" y="3768"/>
                    </a:lnTo>
                    <a:lnTo>
                      <a:pt x="4115" y="3124"/>
                    </a:lnTo>
                    <a:lnTo>
                      <a:pt x="3817" y="2529"/>
                    </a:lnTo>
                    <a:lnTo>
                      <a:pt x="3470" y="1934"/>
                    </a:lnTo>
                    <a:lnTo>
                      <a:pt x="3123" y="1438"/>
                    </a:lnTo>
                    <a:lnTo>
                      <a:pt x="2727" y="942"/>
                    </a:lnTo>
                    <a:lnTo>
                      <a:pt x="2280" y="546"/>
                    </a:lnTo>
                    <a:lnTo>
                      <a:pt x="1834" y="248"/>
                    </a:lnTo>
                    <a:lnTo>
                      <a:pt x="1586" y="149"/>
                    </a:lnTo>
                    <a:lnTo>
                      <a:pt x="1339" y="50"/>
                    </a:lnTo>
                    <a:lnTo>
                      <a:pt x="1091" y="0"/>
                    </a:lnTo>
                    <a:lnTo>
                      <a:pt x="843" y="0"/>
                    </a:lnTo>
                    <a:lnTo>
                      <a:pt x="8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8"/>
              <p:cNvSpPr/>
              <p:nvPr/>
            </p:nvSpPr>
            <p:spPr>
              <a:xfrm>
                <a:off x="3492700" y="39357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8"/>
              <p:cNvSpPr/>
              <p:nvPr/>
            </p:nvSpPr>
            <p:spPr>
              <a:xfrm>
                <a:off x="3130800" y="3935725"/>
                <a:ext cx="133900" cy="240450"/>
              </a:xfrm>
              <a:custGeom>
                <a:avLst/>
                <a:gdLst/>
                <a:ahLst/>
                <a:cxnLst/>
                <a:rect l="l" t="t" r="r" b="b"/>
                <a:pathLst>
                  <a:path w="5356" h="9618" extrusionOk="0">
                    <a:moveTo>
                      <a:pt x="4215" y="0"/>
                    </a:moveTo>
                    <a:lnTo>
                      <a:pt x="3967" y="50"/>
                    </a:lnTo>
                    <a:lnTo>
                      <a:pt x="3719" y="149"/>
                    </a:lnTo>
                    <a:lnTo>
                      <a:pt x="3521" y="248"/>
                    </a:lnTo>
                    <a:lnTo>
                      <a:pt x="3025" y="546"/>
                    </a:lnTo>
                    <a:lnTo>
                      <a:pt x="2628" y="942"/>
                    </a:lnTo>
                    <a:lnTo>
                      <a:pt x="2232" y="1438"/>
                    </a:lnTo>
                    <a:lnTo>
                      <a:pt x="1835" y="1934"/>
                    </a:lnTo>
                    <a:lnTo>
                      <a:pt x="1538" y="2529"/>
                    </a:lnTo>
                    <a:lnTo>
                      <a:pt x="1191" y="3124"/>
                    </a:lnTo>
                    <a:lnTo>
                      <a:pt x="943" y="3768"/>
                    </a:lnTo>
                    <a:lnTo>
                      <a:pt x="695" y="4363"/>
                    </a:lnTo>
                    <a:lnTo>
                      <a:pt x="348" y="5553"/>
                    </a:lnTo>
                    <a:lnTo>
                      <a:pt x="100" y="6495"/>
                    </a:lnTo>
                    <a:lnTo>
                      <a:pt x="1" y="7090"/>
                    </a:lnTo>
                    <a:lnTo>
                      <a:pt x="51" y="7536"/>
                    </a:lnTo>
                    <a:lnTo>
                      <a:pt x="199" y="7932"/>
                    </a:lnTo>
                    <a:lnTo>
                      <a:pt x="447" y="8279"/>
                    </a:lnTo>
                    <a:lnTo>
                      <a:pt x="695" y="8626"/>
                    </a:lnTo>
                    <a:lnTo>
                      <a:pt x="1042" y="8924"/>
                    </a:lnTo>
                    <a:lnTo>
                      <a:pt x="1439" y="9172"/>
                    </a:lnTo>
                    <a:lnTo>
                      <a:pt x="1835" y="9420"/>
                    </a:lnTo>
                    <a:lnTo>
                      <a:pt x="2281" y="9618"/>
                    </a:lnTo>
                    <a:lnTo>
                      <a:pt x="2281" y="6098"/>
                    </a:lnTo>
                    <a:lnTo>
                      <a:pt x="2331" y="5206"/>
                    </a:lnTo>
                    <a:lnTo>
                      <a:pt x="2480" y="4313"/>
                    </a:lnTo>
                    <a:lnTo>
                      <a:pt x="2777" y="3471"/>
                    </a:lnTo>
                    <a:lnTo>
                      <a:pt x="3124" y="2727"/>
                    </a:lnTo>
                    <a:lnTo>
                      <a:pt x="3570" y="1983"/>
                    </a:lnTo>
                    <a:lnTo>
                      <a:pt x="4116" y="1289"/>
                    </a:lnTo>
                    <a:lnTo>
                      <a:pt x="4711" y="695"/>
                    </a:lnTo>
                    <a:lnTo>
                      <a:pt x="5355" y="199"/>
                    </a:lnTo>
                    <a:lnTo>
                      <a:pt x="4958" y="50"/>
                    </a:lnTo>
                    <a:lnTo>
                      <a:pt x="4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8"/>
              <p:cNvSpPr/>
              <p:nvPr/>
            </p:nvSpPr>
            <p:spPr>
              <a:xfrm>
                <a:off x="3130800" y="3935725"/>
                <a:ext cx="133900" cy="240450"/>
              </a:xfrm>
              <a:custGeom>
                <a:avLst/>
                <a:gdLst/>
                <a:ahLst/>
                <a:cxnLst/>
                <a:rect l="l" t="t" r="r" b="b"/>
                <a:pathLst>
                  <a:path w="5356" h="9618" fill="none" extrusionOk="0">
                    <a:moveTo>
                      <a:pt x="5355" y="199"/>
                    </a:moveTo>
                    <a:lnTo>
                      <a:pt x="5355" y="199"/>
                    </a:lnTo>
                    <a:lnTo>
                      <a:pt x="4958" y="50"/>
                    </a:lnTo>
                    <a:lnTo>
                      <a:pt x="4512" y="0"/>
                    </a:lnTo>
                    <a:lnTo>
                      <a:pt x="4512" y="0"/>
                    </a:lnTo>
                    <a:lnTo>
                      <a:pt x="4215" y="0"/>
                    </a:lnTo>
                    <a:lnTo>
                      <a:pt x="3967" y="50"/>
                    </a:lnTo>
                    <a:lnTo>
                      <a:pt x="3719" y="149"/>
                    </a:lnTo>
                    <a:lnTo>
                      <a:pt x="3521" y="248"/>
                    </a:lnTo>
                    <a:lnTo>
                      <a:pt x="3025" y="546"/>
                    </a:lnTo>
                    <a:lnTo>
                      <a:pt x="2628" y="942"/>
                    </a:lnTo>
                    <a:lnTo>
                      <a:pt x="2232" y="1438"/>
                    </a:lnTo>
                    <a:lnTo>
                      <a:pt x="1835" y="1934"/>
                    </a:lnTo>
                    <a:lnTo>
                      <a:pt x="1538" y="2529"/>
                    </a:lnTo>
                    <a:lnTo>
                      <a:pt x="1191" y="3124"/>
                    </a:lnTo>
                    <a:lnTo>
                      <a:pt x="943" y="3768"/>
                    </a:lnTo>
                    <a:lnTo>
                      <a:pt x="695" y="4363"/>
                    </a:lnTo>
                    <a:lnTo>
                      <a:pt x="348" y="5553"/>
                    </a:lnTo>
                    <a:lnTo>
                      <a:pt x="100" y="6495"/>
                    </a:lnTo>
                    <a:lnTo>
                      <a:pt x="1" y="7090"/>
                    </a:lnTo>
                    <a:lnTo>
                      <a:pt x="1" y="7090"/>
                    </a:lnTo>
                    <a:lnTo>
                      <a:pt x="51" y="7536"/>
                    </a:lnTo>
                    <a:lnTo>
                      <a:pt x="199" y="7932"/>
                    </a:lnTo>
                    <a:lnTo>
                      <a:pt x="447" y="8279"/>
                    </a:lnTo>
                    <a:lnTo>
                      <a:pt x="695" y="8626"/>
                    </a:lnTo>
                    <a:lnTo>
                      <a:pt x="1042" y="8924"/>
                    </a:lnTo>
                    <a:lnTo>
                      <a:pt x="1439" y="9172"/>
                    </a:lnTo>
                    <a:lnTo>
                      <a:pt x="1835" y="9420"/>
                    </a:lnTo>
                    <a:lnTo>
                      <a:pt x="2281" y="9618"/>
                    </a:lnTo>
                    <a:lnTo>
                      <a:pt x="2281" y="6098"/>
                    </a:lnTo>
                    <a:lnTo>
                      <a:pt x="2281" y="6098"/>
                    </a:lnTo>
                    <a:lnTo>
                      <a:pt x="2331" y="5206"/>
                    </a:lnTo>
                    <a:lnTo>
                      <a:pt x="2480" y="4313"/>
                    </a:lnTo>
                    <a:lnTo>
                      <a:pt x="2777" y="3471"/>
                    </a:lnTo>
                    <a:lnTo>
                      <a:pt x="3124" y="2727"/>
                    </a:lnTo>
                    <a:lnTo>
                      <a:pt x="3570" y="1983"/>
                    </a:lnTo>
                    <a:lnTo>
                      <a:pt x="4116" y="1289"/>
                    </a:lnTo>
                    <a:lnTo>
                      <a:pt x="4711" y="695"/>
                    </a:lnTo>
                    <a:lnTo>
                      <a:pt x="5355" y="199"/>
                    </a:lnTo>
                    <a:lnTo>
                      <a:pt x="5355" y="19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8"/>
              <p:cNvSpPr/>
              <p:nvPr/>
            </p:nvSpPr>
            <p:spPr>
              <a:xfrm>
                <a:off x="3264675" y="394067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8"/>
              <p:cNvSpPr/>
              <p:nvPr/>
            </p:nvSpPr>
            <p:spPr>
              <a:xfrm>
                <a:off x="3305575" y="4370750"/>
                <a:ext cx="125200" cy="38425"/>
              </a:xfrm>
              <a:custGeom>
                <a:avLst/>
                <a:gdLst/>
                <a:ahLst/>
                <a:cxnLst/>
                <a:rect l="l" t="t" r="r" b="b"/>
                <a:pathLst>
                  <a:path w="5008" h="1537" extrusionOk="0">
                    <a:moveTo>
                      <a:pt x="0" y="0"/>
                    </a:moveTo>
                    <a:lnTo>
                      <a:pt x="198" y="298"/>
                    </a:lnTo>
                    <a:lnTo>
                      <a:pt x="446" y="595"/>
                    </a:lnTo>
                    <a:lnTo>
                      <a:pt x="694" y="893"/>
                    </a:lnTo>
                    <a:lnTo>
                      <a:pt x="1041" y="1091"/>
                    </a:lnTo>
                    <a:lnTo>
                      <a:pt x="1339" y="1289"/>
                    </a:lnTo>
                    <a:lnTo>
                      <a:pt x="1735" y="1438"/>
                    </a:lnTo>
                    <a:lnTo>
                      <a:pt x="2082" y="1487"/>
                    </a:lnTo>
                    <a:lnTo>
                      <a:pt x="2479" y="1537"/>
                    </a:lnTo>
                    <a:lnTo>
                      <a:pt x="2925" y="1487"/>
                    </a:lnTo>
                    <a:lnTo>
                      <a:pt x="3272" y="1438"/>
                    </a:lnTo>
                    <a:lnTo>
                      <a:pt x="3669" y="1289"/>
                    </a:lnTo>
                    <a:lnTo>
                      <a:pt x="3966" y="1091"/>
                    </a:lnTo>
                    <a:lnTo>
                      <a:pt x="4313" y="893"/>
                    </a:lnTo>
                    <a:lnTo>
                      <a:pt x="4561" y="595"/>
                    </a:lnTo>
                    <a:lnTo>
                      <a:pt x="4809" y="298"/>
                    </a:lnTo>
                    <a:lnTo>
                      <a:pt x="5007" y="0"/>
                    </a:lnTo>
                    <a:lnTo>
                      <a:pt x="5007" y="0"/>
                    </a:lnTo>
                    <a:lnTo>
                      <a:pt x="4412" y="149"/>
                    </a:lnTo>
                    <a:lnTo>
                      <a:pt x="3768" y="298"/>
                    </a:lnTo>
                    <a:lnTo>
                      <a:pt x="3173" y="397"/>
                    </a:lnTo>
                    <a:lnTo>
                      <a:pt x="2479" y="446"/>
                    </a:lnTo>
                    <a:lnTo>
                      <a:pt x="1834" y="397"/>
                    </a:lnTo>
                    <a:lnTo>
                      <a:pt x="1239" y="298"/>
                    </a:lnTo>
                    <a:lnTo>
                      <a:pt x="595" y="14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8"/>
              <p:cNvSpPr/>
              <p:nvPr/>
            </p:nvSpPr>
            <p:spPr>
              <a:xfrm>
                <a:off x="3305575" y="4370750"/>
                <a:ext cx="125200" cy="38425"/>
              </a:xfrm>
              <a:custGeom>
                <a:avLst/>
                <a:gdLst/>
                <a:ahLst/>
                <a:cxnLst/>
                <a:rect l="l" t="t" r="r" b="b"/>
                <a:pathLst>
                  <a:path w="5008" h="1537" fill="none" extrusionOk="0">
                    <a:moveTo>
                      <a:pt x="0" y="0"/>
                    </a:moveTo>
                    <a:lnTo>
                      <a:pt x="0" y="0"/>
                    </a:lnTo>
                    <a:lnTo>
                      <a:pt x="198" y="298"/>
                    </a:lnTo>
                    <a:lnTo>
                      <a:pt x="446" y="595"/>
                    </a:lnTo>
                    <a:lnTo>
                      <a:pt x="694" y="893"/>
                    </a:lnTo>
                    <a:lnTo>
                      <a:pt x="1041" y="1091"/>
                    </a:lnTo>
                    <a:lnTo>
                      <a:pt x="1339" y="1289"/>
                    </a:lnTo>
                    <a:lnTo>
                      <a:pt x="1735" y="1438"/>
                    </a:lnTo>
                    <a:lnTo>
                      <a:pt x="2082" y="1487"/>
                    </a:lnTo>
                    <a:lnTo>
                      <a:pt x="2479" y="1537"/>
                    </a:lnTo>
                    <a:lnTo>
                      <a:pt x="2479" y="1537"/>
                    </a:lnTo>
                    <a:lnTo>
                      <a:pt x="2925" y="1487"/>
                    </a:lnTo>
                    <a:lnTo>
                      <a:pt x="3272" y="1438"/>
                    </a:lnTo>
                    <a:lnTo>
                      <a:pt x="3669" y="1289"/>
                    </a:lnTo>
                    <a:lnTo>
                      <a:pt x="3966" y="1091"/>
                    </a:lnTo>
                    <a:lnTo>
                      <a:pt x="4313" y="893"/>
                    </a:lnTo>
                    <a:lnTo>
                      <a:pt x="4561" y="595"/>
                    </a:lnTo>
                    <a:lnTo>
                      <a:pt x="4809" y="298"/>
                    </a:lnTo>
                    <a:lnTo>
                      <a:pt x="5007" y="0"/>
                    </a:lnTo>
                    <a:lnTo>
                      <a:pt x="5007" y="0"/>
                    </a:lnTo>
                    <a:lnTo>
                      <a:pt x="4412" y="149"/>
                    </a:lnTo>
                    <a:lnTo>
                      <a:pt x="3768" y="298"/>
                    </a:lnTo>
                    <a:lnTo>
                      <a:pt x="3173" y="397"/>
                    </a:lnTo>
                    <a:lnTo>
                      <a:pt x="2479" y="446"/>
                    </a:lnTo>
                    <a:lnTo>
                      <a:pt x="2479" y="446"/>
                    </a:lnTo>
                    <a:lnTo>
                      <a:pt x="1834" y="397"/>
                    </a:lnTo>
                    <a:lnTo>
                      <a:pt x="1239" y="298"/>
                    </a:lnTo>
                    <a:lnTo>
                      <a:pt x="595" y="149"/>
                    </a:lnTo>
                    <a:lnTo>
                      <a:pt x="0" y="0"/>
                    </a:ln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8"/>
              <p:cNvSpPr/>
              <p:nvPr/>
            </p:nvSpPr>
            <p:spPr>
              <a:xfrm>
                <a:off x="3305575" y="4370750"/>
                <a:ext cx="0" cy="25"/>
              </a:xfrm>
              <a:custGeom>
                <a:avLst/>
                <a:gdLst/>
                <a:ahLst/>
                <a:cxnLst/>
                <a:rect l="l" t="t" r="r" b="b"/>
                <a:pathLst>
                  <a:path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221" name="Google Shape;1221;p58"/>
          <p:cNvCxnSpPr/>
          <p:nvPr/>
        </p:nvCxnSpPr>
        <p:spPr>
          <a:xfrm>
            <a:off x="6925" y="1241200"/>
            <a:ext cx="9144000" cy="0"/>
          </a:xfrm>
          <a:prstGeom prst="straightConnector1">
            <a:avLst/>
          </a:prstGeom>
          <a:noFill/>
          <a:ln w="9525" cap="flat" cmpd="sng">
            <a:solidFill>
              <a:srgbClr val="CC0000"/>
            </a:solidFill>
            <a:prstDash val="solid"/>
            <a:round/>
            <a:headEnd type="none" w="med" len="med"/>
            <a:tailEnd type="none" w="med" len="med"/>
          </a:ln>
        </p:spPr>
      </p:cxnSp>
      <p:grpSp>
        <p:nvGrpSpPr>
          <p:cNvPr id="95" name="Grupo 94">
            <a:extLst>
              <a:ext uri="{FF2B5EF4-FFF2-40B4-BE49-F238E27FC236}">
                <a16:creationId xmlns:a16="http://schemas.microsoft.com/office/drawing/2014/main" id="{C86C382B-9960-443C-ADA4-0DFC536F8C29}"/>
              </a:ext>
            </a:extLst>
          </p:cNvPr>
          <p:cNvGrpSpPr/>
          <p:nvPr/>
        </p:nvGrpSpPr>
        <p:grpSpPr>
          <a:xfrm rot="10800000">
            <a:off x="21192" y="3687578"/>
            <a:ext cx="9122808" cy="1460304"/>
            <a:chOff x="21192" y="-6907"/>
            <a:chExt cx="9122808" cy="1460304"/>
          </a:xfrm>
        </p:grpSpPr>
        <p:grpSp>
          <p:nvGrpSpPr>
            <p:cNvPr id="96" name="Grupo 95">
              <a:extLst>
                <a:ext uri="{FF2B5EF4-FFF2-40B4-BE49-F238E27FC236}">
                  <a16:creationId xmlns:a16="http://schemas.microsoft.com/office/drawing/2014/main" id="{7CE180E9-D1BC-402D-96BB-D40D377D1372}"/>
                </a:ext>
              </a:extLst>
            </p:cNvPr>
            <p:cNvGrpSpPr/>
            <p:nvPr/>
          </p:nvGrpSpPr>
          <p:grpSpPr>
            <a:xfrm>
              <a:off x="291015" y="-6907"/>
              <a:ext cx="8852985" cy="1430688"/>
              <a:chOff x="291015" y="-6907"/>
              <a:chExt cx="8852985" cy="1430688"/>
            </a:xfrm>
          </p:grpSpPr>
          <p:sp>
            <p:nvSpPr>
              <p:cNvPr id="98" name="Rectangle 69">
                <a:extLst>
                  <a:ext uri="{FF2B5EF4-FFF2-40B4-BE49-F238E27FC236}">
                    <a16:creationId xmlns:a16="http://schemas.microsoft.com/office/drawing/2014/main" id="{E72F4BC6-71BF-41F2-BBE0-97937B350375}"/>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Rectangle 70">
                <a:extLst>
                  <a:ext uri="{FF2B5EF4-FFF2-40B4-BE49-F238E27FC236}">
                    <a16:creationId xmlns:a16="http://schemas.microsoft.com/office/drawing/2014/main" id="{D5932D0A-C6C4-47B3-BDE5-151A7173CED1}"/>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97" name="Rectangle 69">
              <a:extLst>
                <a:ext uri="{FF2B5EF4-FFF2-40B4-BE49-F238E27FC236}">
                  <a16:creationId xmlns:a16="http://schemas.microsoft.com/office/drawing/2014/main" id="{D5B697B1-EFE3-452F-9058-05D6F0D99086}"/>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26" name="Google Shape;1226;p59"/>
          <p:cNvGrpSpPr/>
          <p:nvPr/>
        </p:nvGrpSpPr>
        <p:grpSpPr>
          <a:xfrm>
            <a:off x="0" y="0"/>
            <a:ext cx="9150925" cy="5171700"/>
            <a:chOff x="0" y="0"/>
            <a:chExt cx="9150925" cy="5171700"/>
          </a:xfrm>
        </p:grpSpPr>
        <p:grpSp>
          <p:nvGrpSpPr>
            <p:cNvPr id="1227" name="Google Shape;1227;p59"/>
            <p:cNvGrpSpPr/>
            <p:nvPr/>
          </p:nvGrpSpPr>
          <p:grpSpPr>
            <a:xfrm>
              <a:off x="0" y="1241200"/>
              <a:ext cx="9150925" cy="2438525"/>
              <a:chOff x="0" y="1241200"/>
              <a:chExt cx="9150925" cy="2438525"/>
            </a:xfrm>
          </p:grpSpPr>
          <p:cxnSp>
            <p:nvCxnSpPr>
              <p:cNvPr id="1228" name="Google Shape;1228;p59"/>
              <p:cNvCxnSpPr/>
              <p:nvPr/>
            </p:nvCxnSpPr>
            <p:spPr>
              <a:xfrm>
                <a:off x="6925" y="3679725"/>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229" name="Google Shape;1229;p59"/>
              <p:cNvCxnSpPr/>
              <p:nvPr/>
            </p:nvCxnSpPr>
            <p:spPr>
              <a:xfrm>
                <a:off x="0" y="1241200"/>
                <a:ext cx="9144000" cy="0"/>
              </a:xfrm>
              <a:prstGeom prst="straightConnector1">
                <a:avLst/>
              </a:prstGeom>
              <a:noFill/>
              <a:ln w="9525" cap="flat" cmpd="sng">
                <a:solidFill>
                  <a:srgbClr val="CC0000"/>
                </a:solidFill>
                <a:prstDash val="solid"/>
                <a:round/>
                <a:headEnd type="none" w="med" len="med"/>
                <a:tailEnd type="none" w="med" len="med"/>
              </a:ln>
            </p:spPr>
          </p:cxnSp>
        </p:grpSp>
        <p:cxnSp>
          <p:nvCxnSpPr>
            <p:cNvPr id="1230" name="Google Shape;1230;p59"/>
            <p:cNvCxnSpPr/>
            <p:nvPr/>
          </p:nvCxnSpPr>
          <p:spPr>
            <a:xfrm>
              <a:off x="4422213" y="0"/>
              <a:ext cx="0" cy="5171700"/>
            </a:xfrm>
            <a:prstGeom prst="straightConnector1">
              <a:avLst/>
            </a:prstGeom>
            <a:noFill/>
            <a:ln w="9525" cap="flat" cmpd="sng">
              <a:solidFill>
                <a:schemeClr val="dk1"/>
              </a:solidFill>
              <a:prstDash val="solid"/>
              <a:round/>
              <a:headEnd type="none" w="med" len="med"/>
              <a:tailEnd type="none" w="med" len="med"/>
            </a:ln>
          </p:spPr>
        </p:cxnSp>
      </p:grpSp>
      <p:sp>
        <p:nvSpPr>
          <p:cNvPr id="1231" name="Google Shape;1231;p59"/>
          <p:cNvSpPr txBox="1">
            <a:spLocks noGrp="1"/>
          </p:cNvSpPr>
          <p:nvPr>
            <p:ph type="title"/>
          </p:nvPr>
        </p:nvSpPr>
        <p:spPr>
          <a:xfrm>
            <a:off x="4880300" y="444337"/>
            <a:ext cx="3543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Conclusions</a:t>
            </a:r>
            <a:endParaRPr/>
          </a:p>
        </p:txBody>
      </p:sp>
      <p:sp>
        <p:nvSpPr>
          <p:cNvPr id="1232" name="Google Shape;1232;p59"/>
          <p:cNvSpPr txBox="1">
            <a:spLocks noGrp="1"/>
          </p:cNvSpPr>
          <p:nvPr>
            <p:ph type="subTitle" idx="1"/>
          </p:nvPr>
        </p:nvSpPr>
        <p:spPr>
          <a:xfrm>
            <a:off x="5564225" y="1623013"/>
            <a:ext cx="2859600" cy="1674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Mercury is the closest planet to the Sun and the smallest one in the Solar System—it’s only a bit larger than the Moon. The planet’s name has nothing to do with the liquid metal, since Mercury was named after a Roman god</a:t>
            </a:r>
            <a:endParaRPr/>
          </a:p>
        </p:txBody>
      </p:sp>
      <p:pic>
        <p:nvPicPr>
          <p:cNvPr id="1233" name="Google Shape;1233;p59"/>
          <p:cNvPicPr preferRelativeResize="0"/>
          <p:nvPr/>
        </p:nvPicPr>
        <p:blipFill rotWithShape="1">
          <a:blip r:embed="rId3">
            <a:alphaModFix/>
          </a:blip>
          <a:srcRect l="20107" t="99" r="20404"/>
          <a:stretch/>
        </p:blipFill>
        <p:spPr>
          <a:xfrm>
            <a:off x="442750" y="341200"/>
            <a:ext cx="3975276" cy="4450600"/>
          </a:xfrm>
          <a:prstGeom prst="rect">
            <a:avLst/>
          </a:prstGeom>
          <a:noFill/>
          <a:ln>
            <a:noFill/>
          </a:ln>
        </p:spPr>
      </p:pic>
      <p:grpSp>
        <p:nvGrpSpPr>
          <p:cNvPr id="1234" name="Google Shape;1234;p59"/>
          <p:cNvGrpSpPr/>
          <p:nvPr/>
        </p:nvGrpSpPr>
        <p:grpSpPr>
          <a:xfrm>
            <a:off x="6513883" y="4013548"/>
            <a:ext cx="1910088" cy="449019"/>
            <a:chOff x="720008" y="4347373"/>
            <a:chExt cx="1910088" cy="449019"/>
          </a:xfrm>
        </p:grpSpPr>
        <p:grpSp>
          <p:nvGrpSpPr>
            <p:cNvPr id="1235" name="Google Shape;1235;p59"/>
            <p:cNvGrpSpPr/>
            <p:nvPr/>
          </p:nvGrpSpPr>
          <p:grpSpPr>
            <a:xfrm>
              <a:off x="1414233" y="4347373"/>
              <a:ext cx="521638" cy="449019"/>
              <a:chOff x="3067075" y="3340725"/>
              <a:chExt cx="2481625" cy="2136150"/>
            </a:xfrm>
          </p:grpSpPr>
          <p:sp>
            <p:nvSpPr>
              <p:cNvPr id="1236" name="Google Shape;1236;p59"/>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9"/>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9"/>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9"/>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9"/>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59"/>
            <p:cNvGrpSpPr/>
            <p:nvPr/>
          </p:nvGrpSpPr>
          <p:grpSpPr>
            <a:xfrm>
              <a:off x="2108458" y="4347373"/>
              <a:ext cx="521638" cy="449019"/>
              <a:chOff x="3067075" y="3340725"/>
              <a:chExt cx="2481625" cy="2136150"/>
            </a:xfrm>
          </p:grpSpPr>
          <p:sp>
            <p:nvSpPr>
              <p:cNvPr id="1242" name="Google Shape;1242;p59"/>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9"/>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9"/>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9"/>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9"/>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9"/>
            <p:cNvGrpSpPr/>
            <p:nvPr/>
          </p:nvGrpSpPr>
          <p:grpSpPr>
            <a:xfrm>
              <a:off x="720008" y="4347373"/>
              <a:ext cx="521638" cy="449019"/>
              <a:chOff x="3067075" y="3340725"/>
              <a:chExt cx="2481625" cy="2136150"/>
            </a:xfrm>
          </p:grpSpPr>
          <p:sp>
            <p:nvSpPr>
              <p:cNvPr id="1248" name="Google Shape;1248;p59"/>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9"/>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9"/>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9"/>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9"/>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62"/>
          <p:cNvSpPr txBox="1">
            <a:spLocks noGrp="1"/>
          </p:cNvSpPr>
          <p:nvPr>
            <p:ph type="title"/>
          </p:nvPr>
        </p:nvSpPr>
        <p:spPr>
          <a:xfrm>
            <a:off x="1284000" y="630000"/>
            <a:ext cx="6576000" cy="19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150,000</a:t>
            </a:r>
            <a:endParaRPr/>
          </a:p>
        </p:txBody>
      </p:sp>
      <p:sp>
        <p:nvSpPr>
          <p:cNvPr id="1288" name="Google Shape;1288;p62"/>
          <p:cNvSpPr txBox="1">
            <a:spLocks noGrp="1"/>
          </p:cNvSpPr>
          <p:nvPr>
            <p:ph type="subTitle" idx="1"/>
          </p:nvPr>
        </p:nvSpPr>
        <p:spPr>
          <a:xfrm>
            <a:off x="1284000" y="2874263"/>
            <a:ext cx="6576000" cy="42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numbers catch your audience’s attention</a:t>
            </a:r>
            <a:endParaRPr/>
          </a:p>
        </p:txBody>
      </p:sp>
      <p:pic>
        <p:nvPicPr>
          <p:cNvPr id="1289" name="Google Shape;1289;p62"/>
          <p:cNvPicPr preferRelativeResize="0"/>
          <p:nvPr/>
        </p:nvPicPr>
        <p:blipFill rotWithShape="1">
          <a:blip r:embed="rId3">
            <a:alphaModFix/>
          </a:blip>
          <a:srcRect t="18564" r="19432" b="63005"/>
          <a:stretch/>
        </p:blipFill>
        <p:spPr>
          <a:xfrm>
            <a:off x="441775" y="3531975"/>
            <a:ext cx="8261025" cy="1259826"/>
          </a:xfrm>
          <a:prstGeom prst="rect">
            <a:avLst/>
          </a:prstGeom>
          <a:noFill/>
          <a:ln>
            <a:noFill/>
          </a:ln>
        </p:spPr>
      </p:pic>
      <p:grpSp>
        <p:nvGrpSpPr>
          <p:cNvPr id="1290" name="Google Shape;1290;p62"/>
          <p:cNvGrpSpPr/>
          <p:nvPr/>
        </p:nvGrpSpPr>
        <p:grpSpPr>
          <a:xfrm>
            <a:off x="0" y="2647155"/>
            <a:ext cx="9150900" cy="884817"/>
            <a:chOff x="0" y="2647075"/>
            <a:chExt cx="9150900" cy="975650"/>
          </a:xfrm>
        </p:grpSpPr>
        <p:cxnSp>
          <p:nvCxnSpPr>
            <p:cNvPr id="1291" name="Google Shape;1291;p62"/>
            <p:cNvCxnSpPr/>
            <p:nvPr/>
          </p:nvCxnSpPr>
          <p:spPr>
            <a:xfrm>
              <a:off x="0" y="3622725"/>
              <a:ext cx="9150900" cy="0"/>
            </a:xfrm>
            <a:prstGeom prst="straightConnector1">
              <a:avLst/>
            </a:prstGeom>
            <a:noFill/>
            <a:ln w="9525" cap="flat" cmpd="sng">
              <a:solidFill>
                <a:schemeClr val="dk1"/>
              </a:solidFill>
              <a:prstDash val="solid"/>
              <a:round/>
              <a:headEnd type="none" w="med" len="med"/>
              <a:tailEnd type="none" w="med" len="med"/>
            </a:ln>
          </p:spPr>
        </p:cxnSp>
        <p:cxnSp>
          <p:nvCxnSpPr>
            <p:cNvPr id="1292" name="Google Shape;1292;p62"/>
            <p:cNvCxnSpPr/>
            <p:nvPr/>
          </p:nvCxnSpPr>
          <p:spPr>
            <a:xfrm>
              <a:off x="0" y="2647075"/>
              <a:ext cx="9150900" cy="0"/>
            </a:xfrm>
            <a:prstGeom prst="straightConnector1">
              <a:avLst/>
            </a:prstGeom>
            <a:noFill/>
            <a:ln w="9525" cap="flat" cmpd="sng">
              <a:solidFill>
                <a:schemeClr val="dk1"/>
              </a:solidFill>
              <a:prstDash val="solid"/>
              <a:round/>
              <a:headEnd type="none" w="med" len="med"/>
              <a:tailEnd type="none" w="med" len="med"/>
            </a:ln>
          </p:spPr>
        </p:cxnSp>
      </p:grpSp>
      <p:sp>
        <p:nvSpPr>
          <p:cNvPr id="1293" name="Google Shape;1293;p62"/>
          <p:cNvSpPr txBox="1">
            <a:spLocks noGrp="1"/>
          </p:cNvSpPr>
          <p:nvPr>
            <p:ph type="subTitle" idx="4294967295"/>
          </p:nvPr>
        </p:nvSpPr>
        <p:spPr>
          <a:xfrm>
            <a:off x="3768452" y="4869800"/>
            <a:ext cx="1614000" cy="2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Canine fever</a:t>
            </a:r>
            <a:endParaRPr sz="1200" b="1">
              <a:solidFill>
                <a:srgbClr val="CC0000"/>
              </a:solidFill>
              <a:latin typeface="Poppins"/>
              <a:ea typeface="Poppins"/>
              <a:cs typeface="Poppins"/>
              <a:sym typeface="Poppins"/>
            </a:endParaRPr>
          </a:p>
        </p:txBody>
      </p:sp>
      <p:sp>
        <p:nvSpPr>
          <p:cNvPr id="1294" name="Google Shape;1294;p62"/>
          <p:cNvSpPr txBox="1"/>
          <p:nvPr/>
        </p:nvSpPr>
        <p:spPr>
          <a:xfrm>
            <a:off x="3764296" y="46200"/>
            <a:ext cx="1614000" cy="2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300" name="Google Shape;1300;p63"/>
          <p:cNvSpPr txBox="1">
            <a:spLocks noGrp="1"/>
          </p:cNvSpPr>
          <p:nvPr>
            <p:ph type="title"/>
          </p:nvPr>
        </p:nvSpPr>
        <p:spPr>
          <a:xfrm>
            <a:off x="4206810" y="767825"/>
            <a:ext cx="4164600" cy="66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9h 55m 23s</a:t>
            </a:r>
            <a:endParaRPr/>
          </a:p>
        </p:txBody>
      </p:sp>
      <p:sp>
        <p:nvSpPr>
          <p:cNvPr id="1301" name="Google Shape;1301;p63"/>
          <p:cNvSpPr txBox="1">
            <a:spLocks noGrp="1"/>
          </p:cNvSpPr>
          <p:nvPr>
            <p:ph type="subTitle" idx="1"/>
          </p:nvPr>
        </p:nvSpPr>
        <p:spPr>
          <a:xfrm>
            <a:off x="4206799" y="1476797"/>
            <a:ext cx="4164600" cy="31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Jupiter's rotation period</a:t>
            </a:r>
            <a:endParaRPr/>
          </a:p>
        </p:txBody>
      </p:sp>
      <p:sp>
        <p:nvSpPr>
          <p:cNvPr id="1302" name="Google Shape;1302;p63"/>
          <p:cNvSpPr txBox="1">
            <a:spLocks noGrp="1"/>
          </p:cNvSpPr>
          <p:nvPr>
            <p:ph type="title" idx="2"/>
          </p:nvPr>
        </p:nvSpPr>
        <p:spPr>
          <a:xfrm>
            <a:off x="4206810" y="1975696"/>
            <a:ext cx="4164600" cy="66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333,000</a:t>
            </a:r>
            <a:endParaRPr/>
          </a:p>
        </p:txBody>
      </p:sp>
      <p:sp>
        <p:nvSpPr>
          <p:cNvPr id="1303" name="Google Shape;1303;p63"/>
          <p:cNvSpPr txBox="1">
            <a:spLocks noGrp="1"/>
          </p:cNvSpPr>
          <p:nvPr>
            <p:ph type="subTitle" idx="3"/>
          </p:nvPr>
        </p:nvSpPr>
        <p:spPr>
          <a:xfrm>
            <a:off x="4206799" y="2684664"/>
            <a:ext cx="4164600" cy="31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Earths is the Sun’s mass</a:t>
            </a:r>
            <a:endParaRPr/>
          </a:p>
        </p:txBody>
      </p:sp>
      <p:sp>
        <p:nvSpPr>
          <p:cNvPr id="1304" name="Google Shape;1304;p63"/>
          <p:cNvSpPr txBox="1">
            <a:spLocks noGrp="1"/>
          </p:cNvSpPr>
          <p:nvPr>
            <p:ph type="title" idx="4"/>
          </p:nvPr>
        </p:nvSpPr>
        <p:spPr>
          <a:xfrm>
            <a:off x="4206810" y="3210741"/>
            <a:ext cx="4164600" cy="66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386,000 km</a:t>
            </a:r>
            <a:endParaRPr/>
          </a:p>
        </p:txBody>
      </p:sp>
      <p:sp>
        <p:nvSpPr>
          <p:cNvPr id="1305" name="Google Shape;1305;p63"/>
          <p:cNvSpPr txBox="1">
            <a:spLocks noGrp="1"/>
          </p:cNvSpPr>
          <p:nvPr>
            <p:ph type="subTitle" idx="5"/>
          </p:nvPr>
        </p:nvSpPr>
        <p:spPr>
          <a:xfrm>
            <a:off x="4206799" y="3920200"/>
            <a:ext cx="4164600" cy="31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Distance between Earth and the Moon</a:t>
            </a:r>
            <a:endParaRPr/>
          </a:p>
        </p:txBody>
      </p:sp>
      <p:pic>
        <p:nvPicPr>
          <p:cNvPr id="1306" name="Google Shape;1306;p63"/>
          <p:cNvPicPr preferRelativeResize="0"/>
          <p:nvPr/>
        </p:nvPicPr>
        <p:blipFill rotWithShape="1">
          <a:blip r:embed="rId3">
            <a:alphaModFix/>
          </a:blip>
          <a:srcRect l="37928" r="10844"/>
          <a:stretch/>
        </p:blipFill>
        <p:spPr>
          <a:xfrm>
            <a:off x="442750" y="340975"/>
            <a:ext cx="3416325" cy="4450676"/>
          </a:xfrm>
          <a:prstGeom prst="rect">
            <a:avLst/>
          </a:prstGeom>
          <a:noFill/>
          <a:ln>
            <a:noFill/>
          </a:ln>
        </p:spPr>
      </p:pic>
      <p:grpSp>
        <p:nvGrpSpPr>
          <p:cNvPr id="10" name="Grupo 9">
            <a:extLst>
              <a:ext uri="{FF2B5EF4-FFF2-40B4-BE49-F238E27FC236}">
                <a16:creationId xmlns:a16="http://schemas.microsoft.com/office/drawing/2014/main" id="{CEC26136-3D90-45B1-96F4-BE9B70E47A08}"/>
              </a:ext>
            </a:extLst>
          </p:cNvPr>
          <p:cNvGrpSpPr/>
          <p:nvPr/>
        </p:nvGrpSpPr>
        <p:grpSpPr>
          <a:xfrm>
            <a:off x="7655615" y="0"/>
            <a:ext cx="1488385" cy="1423781"/>
            <a:chOff x="7655615" y="0"/>
            <a:chExt cx="1488385" cy="1423781"/>
          </a:xfrm>
        </p:grpSpPr>
        <p:sp>
          <p:nvSpPr>
            <p:cNvPr id="11" name="Rectangle 69">
              <a:extLst>
                <a:ext uri="{FF2B5EF4-FFF2-40B4-BE49-F238E27FC236}">
                  <a16:creationId xmlns:a16="http://schemas.microsoft.com/office/drawing/2014/main" id="{8F1AE548-36FA-4ED4-A6D0-AA570B47FB53}"/>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70">
              <a:extLst>
                <a:ext uri="{FF2B5EF4-FFF2-40B4-BE49-F238E27FC236}">
                  <a16:creationId xmlns:a16="http://schemas.microsoft.com/office/drawing/2014/main" id="{65DACC97-7155-43D0-8440-A2912F2E11A4}"/>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3" name="Grupo 12">
            <a:extLst>
              <a:ext uri="{FF2B5EF4-FFF2-40B4-BE49-F238E27FC236}">
                <a16:creationId xmlns:a16="http://schemas.microsoft.com/office/drawing/2014/main" id="{09792082-AA19-41E8-9CDE-E242CB2D69D9}"/>
              </a:ext>
            </a:extLst>
          </p:cNvPr>
          <p:cNvGrpSpPr/>
          <p:nvPr/>
        </p:nvGrpSpPr>
        <p:grpSpPr>
          <a:xfrm flipH="1">
            <a:off x="21192" y="0"/>
            <a:ext cx="1519345" cy="1453397"/>
            <a:chOff x="7655615" y="0"/>
            <a:chExt cx="1488385" cy="1423781"/>
          </a:xfrm>
        </p:grpSpPr>
        <p:sp>
          <p:nvSpPr>
            <p:cNvPr id="14" name="Rectangle 69">
              <a:extLst>
                <a:ext uri="{FF2B5EF4-FFF2-40B4-BE49-F238E27FC236}">
                  <a16:creationId xmlns:a16="http://schemas.microsoft.com/office/drawing/2014/main" id="{6E9F2CFE-2051-4231-953C-335C3A21AA7A}"/>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70">
              <a:extLst>
                <a:ext uri="{FF2B5EF4-FFF2-40B4-BE49-F238E27FC236}">
                  <a16:creationId xmlns:a16="http://schemas.microsoft.com/office/drawing/2014/main" id="{2620BD26-29DB-43A9-BCC8-F878712259AE}"/>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19"/>
        <p:cNvGrpSpPr/>
        <p:nvPr/>
      </p:nvGrpSpPr>
      <p:grpSpPr>
        <a:xfrm>
          <a:off x="0" y="0"/>
          <a:ext cx="0" cy="0"/>
          <a:chOff x="0" y="0"/>
          <a:chExt cx="0" cy="0"/>
        </a:xfrm>
      </p:grpSpPr>
      <p:grpSp>
        <p:nvGrpSpPr>
          <p:cNvPr id="20" name="Grupo 19">
            <a:extLst>
              <a:ext uri="{FF2B5EF4-FFF2-40B4-BE49-F238E27FC236}">
                <a16:creationId xmlns:a16="http://schemas.microsoft.com/office/drawing/2014/main" id="{D58170E8-9CAE-4723-83B5-2FD6E53A9C0B}"/>
              </a:ext>
            </a:extLst>
          </p:cNvPr>
          <p:cNvGrpSpPr/>
          <p:nvPr/>
        </p:nvGrpSpPr>
        <p:grpSpPr>
          <a:xfrm rot="10800000">
            <a:off x="21192" y="3687578"/>
            <a:ext cx="9122808" cy="1460304"/>
            <a:chOff x="21192" y="-6907"/>
            <a:chExt cx="9122808" cy="1460304"/>
          </a:xfrm>
        </p:grpSpPr>
        <p:grpSp>
          <p:nvGrpSpPr>
            <p:cNvPr id="21" name="Grupo 20">
              <a:extLst>
                <a:ext uri="{FF2B5EF4-FFF2-40B4-BE49-F238E27FC236}">
                  <a16:creationId xmlns:a16="http://schemas.microsoft.com/office/drawing/2014/main" id="{58EC3309-0F4B-4CB3-AFF2-7A1D204462FF}"/>
                </a:ext>
              </a:extLst>
            </p:cNvPr>
            <p:cNvGrpSpPr/>
            <p:nvPr/>
          </p:nvGrpSpPr>
          <p:grpSpPr>
            <a:xfrm>
              <a:off x="291015" y="-6907"/>
              <a:ext cx="8852985" cy="1430688"/>
              <a:chOff x="291015" y="-6907"/>
              <a:chExt cx="8852985" cy="1430688"/>
            </a:xfrm>
          </p:grpSpPr>
          <p:sp>
            <p:nvSpPr>
              <p:cNvPr id="23" name="Rectangle 69">
                <a:extLst>
                  <a:ext uri="{FF2B5EF4-FFF2-40B4-BE49-F238E27FC236}">
                    <a16:creationId xmlns:a16="http://schemas.microsoft.com/office/drawing/2014/main" id="{7746D517-E41D-4148-AF06-FA8D88756845}"/>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70">
                <a:extLst>
                  <a:ext uri="{FF2B5EF4-FFF2-40B4-BE49-F238E27FC236}">
                    <a16:creationId xmlns:a16="http://schemas.microsoft.com/office/drawing/2014/main" id="{1C3DB125-BD54-4F7D-BDD2-4911ABD48068}"/>
                  </a:ext>
                </a:extLst>
              </p:cNvPr>
              <p:cNvSpPr/>
              <p:nvPr/>
            </p:nvSpPr>
            <p:spPr>
              <a:xfrm>
                <a:off x="291015" y="-6907"/>
                <a:ext cx="8852984" cy="33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2" name="Rectangle 69">
              <a:extLst>
                <a:ext uri="{FF2B5EF4-FFF2-40B4-BE49-F238E27FC236}">
                  <a16:creationId xmlns:a16="http://schemas.microsoft.com/office/drawing/2014/main" id="{31824EB1-88F0-4A94-A2CD-5EF6BE95AA5C}"/>
                </a:ext>
              </a:extLst>
            </p:cNvPr>
            <p:cNvSpPr/>
            <p:nvPr/>
          </p:nvSpPr>
          <p:spPr>
            <a:xfrm flipH="1">
              <a:off x="21192" y="0"/>
              <a:ext cx="408371" cy="145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320" name="Google Shape;1320;p65"/>
          <p:cNvSpPr txBox="1">
            <a:spLocks noGrp="1"/>
          </p:cNvSpPr>
          <p:nvPr>
            <p:ph type="title"/>
          </p:nvPr>
        </p:nvSpPr>
        <p:spPr>
          <a:xfrm>
            <a:off x="720000" y="379027"/>
            <a:ext cx="4213200" cy="8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1321" name="Google Shape;1321;p65"/>
          <p:cNvSpPr txBox="1">
            <a:spLocks noGrp="1"/>
          </p:cNvSpPr>
          <p:nvPr>
            <p:ph type="subTitle" idx="1"/>
          </p:nvPr>
        </p:nvSpPr>
        <p:spPr>
          <a:xfrm>
            <a:off x="720000" y="1620000"/>
            <a:ext cx="4213200" cy="112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812A5F"/>
              </a:buClr>
              <a:buFont typeface="Arial"/>
              <a:buNone/>
            </a:pPr>
            <a:r>
              <a:rPr lang="en" b="1" dirty="0">
                <a:solidFill>
                  <a:srgbClr val="FF0000"/>
                </a:solidFill>
              </a:rPr>
              <a:t>Does anyone have any questions?</a:t>
            </a:r>
            <a:endParaRPr b="1" dirty="0">
              <a:solidFill>
                <a:srgbClr val="FF0000"/>
              </a:solidFill>
            </a:endParaRPr>
          </a:p>
          <a:p>
            <a:pPr marL="0" lvl="0" indent="0" algn="ctr" rtl="0">
              <a:spcBef>
                <a:spcPts val="1000"/>
              </a:spcBef>
              <a:spcAft>
                <a:spcPts val="0"/>
              </a:spcAft>
              <a:buNone/>
            </a:pPr>
            <a:r>
              <a:rPr lang="en" dirty="0" smtClean="0"/>
              <a:t>youremail@</a:t>
            </a:r>
            <a:r>
              <a:rPr lang="en-US" dirty="0" smtClean="0"/>
              <a:t>plantillaspowerpoint.org</a:t>
            </a:r>
            <a:endParaRPr lang="en" dirty="0"/>
          </a:p>
          <a:p>
            <a:pPr marL="0" lvl="0" indent="0" algn="ctr" rtl="0">
              <a:spcBef>
                <a:spcPts val="1000"/>
              </a:spcBef>
              <a:spcAft>
                <a:spcPts val="0"/>
              </a:spcAft>
              <a:buNone/>
            </a:pPr>
            <a:r>
              <a:rPr lang="en" dirty="0"/>
              <a:t>+91 620 421 838 </a:t>
            </a:r>
          </a:p>
          <a:p>
            <a:pPr marL="0" lvl="0" indent="0" algn="ctr" rtl="0">
              <a:spcBef>
                <a:spcPts val="1000"/>
              </a:spcBef>
              <a:spcAft>
                <a:spcPts val="0"/>
              </a:spcAft>
              <a:buNone/>
            </a:pPr>
            <a:r>
              <a:rPr lang="en-US" dirty="0" smtClean="0"/>
              <a:t>plantillaspowerpoint.org</a:t>
            </a:r>
            <a:endParaRPr dirty="0"/>
          </a:p>
        </p:txBody>
      </p:sp>
      <p:grpSp>
        <p:nvGrpSpPr>
          <p:cNvPr id="2" name="Grupo 1">
            <a:extLst>
              <a:ext uri="{FF2B5EF4-FFF2-40B4-BE49-F238E27FC236}">
                <a16:creationId xmlns:a16="http://schemas.microsoft.com/office/drawing/2014/main" id="{1CC93AD1-2B9E-87FC-9378-0A9F1B87A3B1}"/>
              </a:ext>
            </a:extLst>
          </p:cNvPr>
          <p:cNvGrpSpPr/>
          <p:nvPr/>
        </p:nvGrpSpPr>
        <p:grpSpPr>
          <a:xfrm>
            <a:off x="2117683" y="3627321"/>
            <a:ext cx="1417839" cy="348867"/>
            <a:chOff x="2117683" y="3627321"/>
            <a:chExt cx="1417839" cy="348867"/>
          </a:xfrm>
        </p:grpSpPr>
        <p:grpSp>
          <p:nvGrpSpPr>
            <p:cNvPr id="1322" name="Google Shape;1322;p65"/>
            <p:cNvGrpSpPr/>
            <p:nvPr/>
          </p:nvGrpSpPr>
          <p:grpSpPr>
            <a:xfrm>
              <a:off x="3186655" y="3627321"/>
              <a:ext cx="348867" cy="348867"/>
              <a:chOff x="1379798" y="1723250"/>
              <a:chExt cx="397887" cy="397887"/>
            </a:xfrm>
          </p:grpSpPr>
          <p:sp>
            <p:nvSpPr>
              <p:cNvPr id="1323" name="Google Shape;1323;p65"/>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5"/>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5"/>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65"/>
            <p:cNvGrpSpPr/>
            <p:nvPr/>
          </p:nvGrpSpPr>
          <p:grpSpPr>
            <a:xfrm>
              <a:off x="2117683" y="3627321"/>
              <a:ext cx="348885" cy="348867"/>
              <a:chOff x="266768" y="1721375"/>
              <a:chExt cx="397907" cy="397887"/>
            </a:xfrm>
          </p:grpSpPr>
          <p:sp>
            <p:nvSpPr>
              <p:cNvPr id="1328" name="Google Shape;1328;p65"/>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65"/>
            <p:cNvGrpSpPr/>
            <p:nvPr/>
          </p:nvGrpSpPr>
          <p:grpSpPr>
            <a:xfrm>
              <a:off x="2652180" y="3627321"/>
              <a:ext cx="348849" cy="348867"/>
              <a:chOff x="864491" y="1723250"/>
              <a:chExt cx="397866" cy="397887"/>
            </a:xfrm>
          </p:grpSpPr>
          <p:sp>
            <p:nvSpPr>
              <p:cNvPr id="1331" name="Google Shape;1331;p65"/>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4" name="Google Shape;1334;p65"/>
          <p:cNvSpPr txBox="1"/>
          <p:nvPr/>
        </p:nvSpPr>
        <p:spPr>
          <a:xfrm>
            <a:off x="720000" y="4106450"/>
            <a:ext cx="4213200" cy="3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lt1"/>
                </a:solidFill>
                <a:latin typeface="Assistant"/>
                <a:ea typeface="Assistant"/>
                <a:cs typeface="Assistant"/>
                <a:sym typeface="Assistant"/>
              </a:rPr>
              <a:t>Free Template</a:t>
            </a:r>
            <a:endParaRPr sz="2400" b="1" dirty="0">
              <a:solidFill>
                <a:schemeClr val="lt1"/>
              </a:solidFill>
              <a:latin typeface="Assistant"/>
              <a:ea typeface="Assistant"/>
              <a:cs typeface="Assistant"/>
              <a:sym typeface="Assistant"/>
            </a:endParaRPr>
          </a:p>
        </p:txBody>
      </p:sp>
      <p:pic>
        <p:nvPicPr>
          <p:cNvPr id="1335" name="Google Shape;1335;p65"/>
          <p:cNvPicPr preferRelativeResize="0"/>
          <p:nvPr/>
        </p:nvPicPr>
        <p:blipFill rotWithShape="1">
          <a:blip r:embed="rId3">
            <a:alphaModFix/>
          </a:blip>
          <a:srcRect l="27608" t="-9" r="22028" b="1720"/>
          <a:stretch/>
        </p:blipFill>
        <p:spPr>
          <a:xfrm>
            <a:off x="5299440" y="379026"/>
            <a:ext cx="3418224" cy="4412773"/>
          </a:xfrm>
          <a:prstGeom prst="rect">
            <a:avLst/>
          </a:prstGeom>
          <a:noFill/>
          <a:ln>
            <a:noFill/>
          </a:ln>
        </p:spPr>
      </p:pic>
      <p:sp>
        <p:nvSpPr>
          <p:cNvPr id="1337" name="Google Shape;1337;p65"/>
          <p:cNvSpPr txBox="1"/>
          <p:nvPr/>
        </p:nvSpPr>
        <p:spPr>
          <a:xfrm>
            <a:off x="5482001" y="46200"/>
            <a:ext cx="1110600" cy="2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40" name="Elipse 39">
            <a:extLst>
              <a:ext uri="{FF2B5EF4-FFF2-40B4-BE49-F238E27FC236}">
                <a16:creationId xmlns:a16="http://schemas.microsoft.com/office/drawing/2014/main" id="{8DE2D1EB-5850-4091-B5B4-EFE7FA5F1DC3}"/>
              </a:ext>
            </a:extLst>
          </p:cNvPr>
          <p:cNvSpPr/>
          <p:nvPr/>
        </p:nvSpPr>
        <p:spPr>
          <a:xfrm>
            <a:off x="5621311" y="2234600"/>
            <a:ext cx="2031950" cy="143696"/>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4" name="Google Shape;504;p39"/>
          <p:cNvSpPr txBox="1">
            <a:spLocks noGrp="1"/>
          </p:cNvSpPr>
          <p:nvPr>
            <p:ph type="title"/>
          </p:nvPr>
        </p:nvSpPr>
        <p:spPr>
          <a:xfrm>
            <a:off x="4774881" y="2285400"/>
            <a:ext cx="373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sp>
        <p:nvSpPr>
          <p:cNvPr id="505" name="Google Shape;505;p39"/>
          <p:cNvSpPr txBox="1">
            <a:spLocks noGrp="1"/>
          </p:cNvSpPr>
          <p:nvPr>
            <p:ph type="subTitle" idx="1"/>
          </p:nvPr>
        </p:nvSpPr>
        <p:spPr>
          <a:xfrm>
            <a:off x="4774861" y="3047975"/>
            <a:ext cx="3736200" cy="1322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give a brief description of the topic you want to talk about here. For example, if you want to talk about Mercury, you can say that it’s the smallest planet in the entire Solar System</a:t>
            </a:r>
            <a:endParaRPr/>
          </a:p>
        </p:txBody>
      </p:sp>
      <p:pic>
        <p:nvPicPr>
          <p:cNvPr id="506" name="Google Shape;506;p39"/>
          <p:cNvPicPr preferRelativeResize="0"/>
          <p:nvPr/>
        </p:nvPicPr>
        <p:blipFill rotWithShape="1">
          <a:blip r:embed="rId3">
            <a:alphaModFix/>
          </a:blip>
          <a:srcRect l="40628" t="279" r="8312"/>
          <a:stretch/>
        </p:blipFill>
        <p:spPr>
          <a:xfrm>
            <a:off x="442750" y="348343"/>
            <a:ext cx="3415551" cy="4440706"/>
          </a:xfrm>
          <a:prstGeom prst="rect">
            <a:avLst/>
          </a:prstGeom>
          <a:noFill/>
          <a:ln>
            <a:noFill/>
          </a:ln>
        </p:spPr>
      </p:pic>
      <p:grpSp>
        <p:nvGrpSpPr>
          <p:cNvPr id="2" name="Grupo 1">
            <a:extLst>
              <a:ext uri="{FF2B5EF4-FFF2-40B4-BE49-F238E27FC236}">
                <a16:creationId xmlns:a16="http://schemas.microsoft.com/office/drawing/2014/main" id="{E7E80303-3DFF-5AA3-6BB0-00F89F3A258B}"/>
              </a:ext>
            </a:extLst>
          </p:cNvPr>
          <p:cNvGrpSpPr/>
          <p:nvPr/>
        </p:nvGrpSpPr>
        <p:grpSpPr>
          <a:xfrm>
            <a:off x="6005513" y="428625"/>
            <a:ext cx="1274762" cy="1857375"/>
            <a:chOff x="6005513" y="428625"/>
            <a:chExt cx="1274762" cy="1857375"/>
          </a:xfrm>
        </p:grpSpPr>
        <p:sp>
          <p:nvSpPr>
            <p:cNvPr id="6" name="Freeform 5">
              <a:extLst>
                <a:ext uri="{FF2B5EF4-FFF2-40B4-BE49-F238E27FC236}">
                  <a16:creationId xmlns:a16="http://schemas.microsoft.com/office/drawing/2014/main" id="{1B513951-7EC9-46ED-8B05-C60A61FBC7E0}"/>
                </a:ext>
              </a:extLst>
            </p:cNvPr>
            <p:cNvSpPr>
              <a:spLocks noEditPoints="1"/>
            </p:cNvSpPr>
            <p:nvPr/>
          </p:nvSpPr>
          <p:spPr bwMode="auto">
            <a:xfrm>
              <a:off x="6080125" y="428625"/>
              <a:ext cx="1120775" cy="1350963"/>
            </a:xfrm>
            <a:custGeom>
              <a:avLst/>
              <a:gdLst>
                <a:gd name="T0" fmla="*/ 373 w 422"/>
                <a:gd name="T1" fmla="*/ 222 h 509"/>
                <a:gd name="T2" fmla="*/ 391 w 422"/>
                <a:gd name="T3" fmla="*/ 340 h 509"/>
                <a:gd name="T4" fmla="*/ 237 w 422"/>
                <a:gd name="T5" fmla="*/ 500 h 509"/>
                <a:gd name="T6" fmla="*/ 59 w 422"/>
                <a:gd name="T7" fmla="*/ 388 h 509"/>
                <a:gd name="T8" fmla="*/ 36 w 422"/>
                <a:gd name="T9" fmla="*/ 255 h 509"/>
                <a:gd name="T10" fmla="*/ 53 w 422"/>
                <a:gd name="T11" fmla="*/ 143 h 509"/>
                <a:gd name="T12" fmla="*/ 374 w 422"/>
                <a:gd name="T13" fmla="*/ 172 h 509"/>
                <a:gd name="T14" fmla="*/ 374 w 422"/>
                <a:gd name="T15" fmla="*/ 198 h 509"/>
                <a:gd name="T16" fmla="*/ 148 w 422"/>
                <a:gd name="T17" fmla="*/ 468 h 509"/>
                <a:gd name="T18" fmla="*/ 354 w 422"/>
                <a:gd name="T19" fmla="*/ 337 h 509"/>
                <a:gd name="T20" fmla="*/ 292 w 422"/>
                <a:gd name="T21" fmla="*/ 335 h 509"/>
                <a:gd name="T22" fmla="*/ 246 w 422"/>
                <a:gd name="T23" fmla="*/ 296 h 509"/>
                <a:gd name="T24" fmla="*/ 179 w 422"/>
                <a:gd name="T25" fmla="*/ 298 h 509"/>
                <a:gd name="T26" fmla="*/ 158 w 422"/>
                <a:gd name="T27" fmla="*/ 336 h 509"/>
                <a:gd name="T28" fmla="*/ 235 w 422"/>
                <a:gd name="T29" fmla="*/ 191 h 509"/>
                <a:gd name="T30" fmla="*/ 277 w 422"/>
                <a:gd name="T31" fmla="*/ 147 h 509"/>
                <a:gd name="T32" fmla="*/ 234 w 422"/>
                <a:gd name="T33" fmla="*/ 104 h 509"/>
                <a:gd name="T34" fmla="*/ 190 w 422"/>
                <a:gd name="T35" fmla="*/ 62 h 509"/>
                <a:gd name="T36" fmla="*/ 148 w 422"/>
                <a:gd name="T37" fmla="*/ 105 h 509"/>
                <a:gd name="T38" fmla="*/ 192 w 422"/>
                <a:gd name="T39" fmla="*/ 148 h 509"/>
                <a:gd name="T40" fmla="*/ 235 w 422"/>
                <a:gd name="T41" fmla="*/ 191 h 509"/>
                <a:gd name="T42" fmla="*/ 264 w 422"/>
                <a:gd name="T43" fmla="*/ 318 h 509"/>
                <a:gd name="T44" fmla="*/ 350 w 422"/>
                <a:gd name="T45" fmla="*/ 251 h 509"/>
                <a:gd name="T46" fmla="*/ 74 w 422"/>
                <a:gd name="T47" fmla="*/ 253 h 509"/>
                <a:gd name="T48" fmla="*/ 161 w 422"/>
                <a:gd name="T49" fmla="*/ 318 h 509"/>
                <a:gd name="T50" fmla="*/ 74 w 422"/>
                <a:gd name="T51" fmla="*/ 253 h 509"/>
                <a:gd name="T52" fmla="*/ 247 w 422"/>
                <a:gd name="T53" fmla="*/ 260 h 509"/>
                <a:gd name="T54" fmla="*/ 339 w 422"/>
                <a:gd name="T55" fmla="*/ 233 h 509"/>
                <a:gd name="T56" fmla="*/ 66 w 422"/>
                <a:gd name="T57" fmla="*/ 231 h 509"/>
                <a:gd name="T58" fmla="*/ 152 w 422"/>
                <a:gd name="T59" fmla="*/ 233 h 509"/>
                <a:gd name="T60" fmla="*/ 369 w 422"/>
                <a:gd name="T61" fmla="*/ 331 h 509"/>
                <a:gd name="T62" fmla="*/ 369 w 422"/>
                <a:gd name="T63" fmla="*/ 265 h 509"/>
                <a:gd name="T64" fmla="*/ 54 w 422"/>
                <a:gd name="T65" fmla="*/ 266 h 509"/>
                <a:gd name="T66" fmla="*/ 54 w 422"/>
                <a:gd name="T67" fmla="*/ 33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509">
                  <a:moveTo>
                    <a:pt x="374" y="198"/>
                  </a:moveTo>
                  <a:cubicBezTo>
                    <a:pt x="374" y="206"/>
                    <a:pt x="373" y="214"/>
                    <a:pt x="373" y="222"/>
                  </a:cubicBezTo>
                  <a:cubicBezTo>
                    <a:pt x="372" y="236"/>
                    <a:pt x="373" y="247"/>
                    <a:pt x="389" y="255"/>
                  </a:cubicBezTo>
                  <a:cubicBezTo>
                    <a:pt x="421" y="272"/>
                    <a:pt x="422" y="320"/>
                    <a:pt x="391" y="340"/>
                  </a:cubicBezTo>
                  <a:cubicBezTo>
                    <a:pt x="378" y="348"/>
                    <a:pt x="372" y="356"/>
                    <a:pt x="370" y="372"/>
                  </a:cubicBezTo>
                  <a:cubicBezTo>
                    <a:pt x="360" y="436"/>
                    <a:pt x="300" y="493"/>
                    <a:pt x="237" y="500"/>
                  </a:cubicBezTo>
                  <a:cubicBezTo>
                    <a:pt x="161" y="509"/>
                    <a:pt x="95" y="473"/>
                    <a:pt x="66" y="409"/>
                  </a:cubicBezTo>
                  <a:cubicBezTo>
                    <a:pt x="63" y="402"/>
                    <a:pt x="60" y="395"/>
                    <a:pt x="59" y="388"/>
                  </a:cubicBezTo>
                  <a:cubicBezTo>
                    <a:pt x="54" y="366"/>
                    <a:pt x="46" y="348"/>
                    <a:pt x="26" y="332"/>
                  </a:cubicBezTo>
                  <a:cubicBezTo>
                    <a:pt x="0" y="313"/>
                    <a:pt x="7" y="271"/>
                    <a:pt x="36" y="255"/>
                  </a:cubicBezTo>
                  <a:cubicBezTo>
                    <a:pt x="49" y="248"/>
                    <a:pt x="51" y="240"/>
                    <a:pt x="51" y="226"/>
                  </a:cubicBezTo>
                  <a:cubicBezTo>
                    <a:pt x="51" y="199"/>
                    <a:pt x="49" y="170"/>
                    <a:pt x="53" y="143"/>
                  </a:cubicBezTo>
                  <a:cubicBezTo>
                    <a:pt x="68" y="55"/>
                    <a:pt x="142" y="0"/>
                    <a:pt x="230" y="8"/>
                  </a:cubicBezTo>
                  <a:cubicBezTo>
                    <a:pt x="311" y="15"/>
                    <a:pt x="373" y="87"/>
                    <a:pt x="374" y="172"/>
                  </a:cubicBezTo>
                  <a:cubicBezTo>
                    <a:pt x="374" y="181"/>
                    <a:pt x="374" y="189"/>
                    <a:pt x="374" y="198"/>
                  </a:cubicBezTo>
                  <a:cubicBezTo>
                    <a:pt x="374" y="198"/>
                    <a:pt x="374" y="198"/>
                    <a:pt x="374" y="198"/>
                  </a:cubicBezTo>
                  <a:close/>
                  <a:moveTo>
                    <a:pt x="70" y="336"/>
                  </a:moveTo>
                  <a:cubicBezTo>
                    <a:pt x="71" y="398"/>
                    <a:pt x="96" y="442"/>
                    <a:pt x="148" y="468"/>
                  </a:cubicBezTo>
                  <a:cubicBezTo>
                    <a:pt x="199" y="494"/>
                    <a:pt x="250" y="490"/>
                    <a:pt x="296" y="456"/>
                  </a:cubicBezTo>
                  <a:cubicBezTo>
                    <a:pt x="336" y="427"/>
                    <a:pt x="356" y="387"/>
                    <a:pt x="354" y="337"/>
                  </a:cubicBezTo>
                  <a:cubicBezTo>
                    <a:pt x="351" y="336"/>
                    <a:pt x="349" y="336"/>
                    <a:pt x="348" y="336"/>
                  </a:cubicBezTo>
                  <a:cubicBezTo>
                    <a:pt x="329" y="336"/>
                    <a:pt x="311" y="336"/>
                    <a:pt x="292" y="335"/>
                  </a:cubicBezTo>
                  <a:cubicBezTo>
                    <a:pt x="279" y="335"/>
                    <a:pt x="262" y="339"/>
                    <a:pt x="253" y="333"/>
                  </a:cubicBezTo>
                  <a:cubicBezTo>
                    <a:pt x="246" y="327"/>
                    <a:pt x="248" y="309"/>
                    <a:pt x="246" y="296"/>
                  </a:cubicBezTo>
                  <a:cubicBezTo>
                    <a:pt x="243" y="277"/>
                    <a:pt x="229" y="264"/>
                    <a:pt x="212" y="264"/>
                  </a:cubicBezTo>
                  <a:cubicBezTo>
                    <a:pt x="195" y="264"/>
                    <a:pt x="180" y="279"/>
                    <a:pt x="179" y="298"/>
                  </a:cubicBezTo>
                  <a:cubicBezTo>
                    <a:pt x="178" y="304"/>
                    <a:pt x="178" y="310"/>
                    <a:pt x="178" y="316"/>
                  </a:cubicBezTo>
                  <a:cubicBezTo>
                    <a:pt x="180" y="331"/>
                    <a:pt x="174" y="337"/>
                    <a:pt x="158" y="336"/>
                  </a:cubicBezTo>
                  <a:cubicBezTo>
                    <a:pt x="129" y="335"/>
                    <a:pt x="101" y="336"/>
                    <a:pt x="70" y="336"/>
                  </a:cubicBezTo>
                  <a:close/>
                  <a:moveTo>
                    <a:pt x="235" y="191"/>
                  </a:moveTo>
                  <a:cubicBezTo>
                    <a:pt x="235" y="176"/>
                    <a:pt x="235" y="162"/>
                    <a:pt x="235" y="147"/>
                  </a:cubicBezTo>
                  <a:cubicBezTo>
                    <a:pt x="250" y="147"/>
                    <a:pt x="263" y="147"/>
                    <a:pt x="277" y="147"/>
                  </a:cubicBezTo>
                  <a:cubicBezTo>
                    <a:pt x="277" y="132"/>
                    <a:pt x="277" y="119"/>
                    <a:pt x="277" y="104"/>
                  </a:cubicBezTo>
                  <a:cubicBezTo>
                    <a:pt x="262" y="104"/>
                    <a:pt x="249" y="104"/>
                    <a:pt x="234" y="104"/>
                  </a:cubicBezTo>
                  <a:cubicBezTo>
                    <a:pt x="234" y="88"/>
                    <a:pt x="234" y="75"/>
                    <a:pt x="234" y="62"/>
                  </a:cubicBezTo>
                  <a:cubicBezTo>
                    <a:pt x="218" y="62"/>
                    <a:pt x="205" y="62"/>
                    <a:pt x="190" y="62"/>
                  </a:cubicBezTo>
                  <a:cubicBezTo>
                    <a:pt x="190" y="76"/>
                    <a:pt x="190" y="89"/>
                    <a:pt x="190" y="105"/>
                  </a:cubicBezTo>
                  <a:cubicBezTo>
                    <a:pt x="175" y="105"/>
                    <a:pt x="161" y="105"/>
                    <a:pt x="148" y="105"/>
                  </a:cubicBezTo>
                  <a:cubicBezTo>
                    <a:pt x="148" y="120"/>
                    <a:pt x="148" y="133"/>
                    <a:pt x="148" y="148"/>
                  </a:cubicBezTo>
                  <a:cubicBezTo>
                    <a:pt x="162" y="148"/>
                    <a:pt x="176" y="148"/>
                    <a:pt x="192" y="148"/>
                  </a:cubicBezTo>
                  <a:cubicBezTo>
                    <a:pt x="192" y="164"/>
                    <a:pt x="192" y="178"/>
                    <a:pt x="192" y="191"/>
                  </a:cubicBezTo>
                  <a:cubicBezTo>
                    <a:pt x="206" y="191"/>
                    <a:pt x="219" y="191"/>
                    <a:pt x="235" y="191"/>
                  </a:cubicBezTo>
                  <a:close/>
                  <a:moveTo>
                    <a:pt x="264" y="251"/>
                  </a:moveTo>
                  <a:cubicBezTo>
                    <a:pt x="264" y="275"/>
                    <a:pt x="264" y="297"/>
                    <a:pt x="264" y="318"/>
                  </a:cubicBezTo>
                  <a:cubicBezTo>
                    <a:pt x="294" y="318"/>
                    <a:pt x="322" y="318"/>
                    <a:pt x="350" y="318"/>
                  </a:cubicBezTo>
                  <a:cubicBezTo>
                    <a:pt x="350" y="295"/>
                    <a:pt x="350" y="274"/>
                    <a:pt x="350" y="251"/>
                  </a:cubicBezTo>
                  <a:cubicBezTo>
                    <a:pt x="321" y="251"/>
                    <a:pt x="293" y="251"/>
                    <a:pt x="264" y="251"/>
                  </a:cubicBezTo>
                  <a:close/>
                  <a:moveTo>
                    <a:pt x="74" y="253"/>
                  </a:moveTo>
                  <a:cubicBezTo>
                    <a:pt x="74" y="275"/>
                    <a:pt x="74" y="297"/>
                    <a:pt x="74" y="318"/>
                  </a:cubicBezTo>
                  <a:cubicBezTo>
                    <a:pt x="104" y="318"/>
                    <a:pt x="132" y="318"/>
                    <a:pt x="161" y="318"/>
                  </a:cubicBezTo>
                  <a:cubicBezTo>
                    <a:pt x="161" y="296"/>
                    <a:pt x="161" y="275"/>
                    <a:pt x="161" y="253"/>
                  </a:cubicBezTo>
                  <a:cubicBezTo>
                    <a:pt x="132" y="253"/>
                    <a:pt x="104" y="253"/>
                    <a:pt x="74" y="253"/>
                  </a:cubicBezTo>
                  <a:close/>
                  <a:moveTo>
                    <a:pt x="178" y="260"/>
                  </a:moveTo>
                  <a:cubicBezTo>
                    <a:pt x="202" y="243"/>
                    <a:pt x="224" y="246"/>
                    <a:pt x="247" y="260"/>
                  </a:cubicBezTo>
                  <a:cubicBezTo>
                    <a:pt x="242" y="235"/>
                    <a:pt x="254" y="231"/>
                    <a:pt x="273" y="232"/>
                  </a:cubicBezTo>
                  <a:cubicBezTo>
                    <a:pt x="295" y="233"/>
                    <a:pt x="317" y="233"/>
                    <a:pt x="339" y="233"/>
                  </a:cubicBezTo>
                  <a:cubicBezTo>
                    <a:pt x="344" y="233"/>
                    <a:pt x="349" y="232"/>
                    <a:pt x="358" y="231"/>
                  </a:cubicBezTo>
                  <a:cubicBezTo>
                    <a:pt x="342" y="219"/>
                    <a:pt x="83" y="219"/>
                    <a:pt x="66" y="231"/>
                  </a:cubicBezTo>
                  <a:cubicBezTo>
                    <a:pt x="76" y="232"/>
                    <a:pt x="82" y="233"/>
                    <a:pt x="88" y="233"/>
                  </a:cubicBezTo>
                  <a:cubicBezTo>
                    <a:pt x="109" y="234"/>
                    <a:pt x="130" y="234"/>
                    <a:pt x="152" y="233"/>
                  </a:cubicBezTo>
                  <a:cubicBezTo>
                    <a:pt x="170" y="232"/>
                    <a:pt x="182" y="235"/>
                    <a:pt x="178" y="260"/>
                  </a:cubicBezTo>
                  <a:close/>
                  <a:moveTo>
                    <a:pt x="369" y="331"/>
                  </a:moveTo>
                  <a:cubicBezTo>
                    <a:pt x="388" y="325"/>
                    <a:pt x="396" y="312"/>
                    <a:pt x="395" y="294"/>
                  </a:cubicBezTo>
                  <a:cubicBezTo>
                    <a:pt x="394" y="279"/>
                    <a:pt x="385" y="270"/>
                    <a:pt x="369" y="265"/>
                  </a:cubicBezTo>
                  <a:cubicBezTo>
                    <a:pt x="369" y="287"/>
                    <a:pt x="369" y="308"/>
                    <a:pt x="369" y="331"/>
                  </a:cubicBezTo>
                  <a:close/>
                  <a:moveTo>
                    <a:pt x="54" y="266"/>
                  </a:moveTo>
                  <a:cubicBezTo>
                    <a:pt x="36" y="273"/>
                    <a:pt x="29" y="284"/>
                    <a:pt x="30" y="299"/>
                  </a:cubicBezTo>
                  <a:cubicBezTo>
                    <a:pt x="30" y="314"/>
                    <a:pt x="38" y="325"/>
                    <a:pt x="54" y="330"/>
                  </a:cubicBezTo>
                  <a:cubicBezTo>
                    <a:pt x="54" y="309"/>
                    <a:pt x="54" y="289"/>
                    <a:pt x="54"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A72D5A65-B2CC-4728-AE43-073AD5F7AD75}"/>
                </a:ext>
              </a:extLst>
            </p:cNvPr>
            <p:cNvSpPr>
              <a:spLocks noEditPoints="1"/>
            </p:cNvSpPr>
            <p:nvPr/>
          </p:nvSpPr>
          <p:spPr bwMode="auto">
            <a:xfrm>
              <a:off x="6005513" y="1673225"/>
              <a:ext cx="1274762" cy="612775"/>
            </a:xfrm>
            <a:custGeom>
              <a:avLst/>
              <a:gdLst>
                <a:gd name="T0" fmla="*/ 361 w 480"/>
                <a:gd name="T1" fmla="*/ 0 h 231"/>
                <a:gd name="T2" fmla="*/ 471 w 480"/>
                <a:gd name="T3" fmla="*/ 231 h 231"/>
                <a:gd name="T4" fmla="*/ 10 w 480"/>
                <a:gd name="T5" fmla="*/ 231 h 231"/>
                <a:gd name="T6" fmla="*/ 68 w 480"/>
                <a:gd name="T7" fmla="*/ 42 h 231"/>
                <a:gd name="T8" fmla="*/ 81 w 480"/>
                <a:gd name="T9" fmla="*/ 29 h 231"/>
                <a:gd name="T10" fmla="*/ 114 w 480"/>
                <a:gd name="T11" fmla="*/ 5 h 231"/>
                <a:gd name="T12" fmla="*/ 147 w 480"/>
                <a:gd name="T13" fmla="*/ 25 h 231"/>
                <a:gd name="T14" fmla="*/ 361 w 480"/>
                <a:gd name="T15" fmla="*/ 0 h 231"/>
                <a:gd name="T16" fmla="*/ 276 w 480"/>
                <a:gd name="T17" fmla="*/ 115 h 231"/>
                <a:gd name="T18" fmla="*/ 276 w 480"/>
                <a:gd name="T19" fmla="*/ 214 h 231"/>
                <a:gd name="T20" fmla="*/ 415 w 480"/>
                <a:gd name="T21" fmla="*/ 214 h 231"/>
                <a:gd name="T22" fmla="*/ 415 w 480"/>
                <a:gd name="T23" fmla="*/ 115 h 231"/>
                <a:gd name="T24" fmla="*/ 276 w 480"/>
                <a:gd name="T25" fmla="*/ 1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231">
                  <a:moveTo>
                    <a:pt x="361" y="0"/>
                  </a:moveTo>
                  <a:cubicBezTo>
                    <a:pt x="458" y="67"/>
                    <a:pt x="480" y="125"/>
                    <a:pt x="471" y="231"/>
                  </a:cubicBezTo>
                  <a:cubicBezTo>
                    <a:pt x="317" y="231"/>
                    <a:pt x="164" y="231"/>
                    <a:pt x="10" y="231"/>
                  </a:cubicBezTo>
                  <a:cubicBezTo>
                    <a:pt x="0" y="159"/>
                    <a:pt x="13" y="94"/>
                    <a:pt x="68" y="42"/>
                  </a:cubicBezTo>
                  <a:cubicBezTo>
                    <a:pt x="72" y="38"/>
                    <a:pt x="76" y="33"/>
                    <a:pt x="81" y="29"/>
                  </a:cubicBezTo>
                  <a:cubicBezTo>
                    <a:pt x="91" y="21"/>
                    <a:pt x="102" y="6"/>
                    <a:pt x="114" y="5"/>
                  </a:cubicBezTo>
                  <a:cubicBezTo>
                    <a:pt x="124" y="4"/>
                    <a:pt x="136" y="17"/>
                    <a:pt x="147" y="25"/>
                  </a:cubicBezTo>
                  <a:cubicBezTo>
                    <a:pt x="206" y="67"/>
                    <a:pt x="294" y="70"/>
                    <a:pt x="361" y="0"/>
                  </a:cubicBezTo>
                  <a:close/>
                  <a:moveTo>
                    <a:pt x="276" y="115"/>
                  </a:moveTo>
                  <a:cubicBezTo>
                    <a:pt x="276" y="149"/>
                    <a:pt x="276" y="181"/>
                    <a:pt x="276" y="214"/>
                  </a:cubicBezTo>
                  <a:cubicBezTo>
                    <a:pt x="323" y="214"/>
                    <a:pt x="368" y="214"/>
                    <a:pt x="415" y="214"/>
                  </a:cubicBezTo>
                  <a:cubicBezTo>
                    <a:pt x="415" y="181"/>
                    <a:pt x="415" y="148"/>
                    <a:pt x="415" y="115"/>
                  </a:cubicBezTo>
                  <a:cubicBezTo>
                    <a:pt x="368" y="115"/>
                    <a:pt x="322" y="115"/>
                    <a:pt x="276" y="1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0B8AA1E3-56CA-4D1C-84F8-0CB605F25657}"/>
                </a:ext>
              </a:extLst>
            </p:cNvPr>
            <p:cNvSpPr>
              <a:spLocks/>
            </p:cNvSpPr>
            <p:nvPr/>
          </p:nvSpPr>
          <p:spPr bwMode="auto">
            <a:xfrm>
              <a:off x="6573838" y="1182688"/>
              <a:ext cx="141287" cy="252413"/>
            </a:xfrm>
            <a:custGeom>
              <a:avLst/>
              <a:gdLst>
                <a:gd name="T0" fmla="*/ 50 w 53"/>
                <a:gd name="T1" fmla="*/ 49 h 95"/>
                <a:gd name="T2" fmla="*/ 50 w 53"/>
                <a:gd name="T3" fmla="*/ 72 h 95"/>
                <a:gd name="T4" fmla="*/ 26 w 53"/>
                <a:gd name="T5" fmla="*/ 94 h 95"/>
                <a:gd name="T6" fmla="*/ 3 w 53"/>
                <a:gd name="T7" fmla="*/ 75 h 95"/>
                <a:gd name="T8" fmla="*/ 2 w 53"/>
                <a:gd name="T9" fmla="*/ 22 h 95"/>
                <a:gd name="T10" fmla="*/ 27 w 53"/>
                <a:gd name="T11" fmla="*/ 1 h 95"/>
                <a:gd name="T12" fmla="*/ 51 w 53"/>
                <a:gd name="T13" fmla="*/ 25 h 95"/>
                <a:gd name="T14" fmla="*/ 51 w 53"/>
                <a:gd name="T15" fmla="*/ 49 h 95"/>
                <a:gd name="T16" fmla="*/ 50 w 53"/>
                <a:gd name="T17"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95">
                  <a:moveTo>
                    <a:pt x="50" y="49"/>
                  </a:moveTo>
                  <a:cubicBezTo>
                    <a:pt x="50" y="57"/>
                    <a:pt x="53" y="66"/>
                    <a:pt x="50" y="72"/>
                  </a:cubicBezTo>
                  <a:cubicBezTo>
                    <a:pt x="44" y="81"/>
                    <a:pt x="35" y="93"/>
                    <a:pt x="26" y="94"/>
                  </a:cubicBezTo>
                  <a:cubicBezTo>
                    <a:pt x="19" y="95"/>
                    <a:pt x="5" y="83"/>
                    <a:pt x="3" y="75"/>
                  </a:cubicBezTo>
                  <a:cubicBezTo>
                    <a:pt x="0" y="58"/>
                    <a:pt x="1" y="40"/>
                    <a:pt x="2" y="22"/>
                  </a:cubicBezTo>
                  <a:cubicBezTo>
                    <a:pt x="4" y="9"/>
                    <a:pt x="12" y="0"/>
                    <a:pt x="27" y="1"/>
                  </a:cubicBezTo>
                  <a:cubicBezTo>
                    <a:pt x="41" y="2"/>
                    <a:pt x="49" y="10"/>
                    <a:pt x="51" y="25"/>
                  </a:cubicBezTo>
                  <a:cubicBezTo>
                    <a:pt x="51" y="33"/>
                    <a:pt x="51" y="41"/>
                    <a:pt x="51" y="49"/>
                  </a:cubicBezTo>
                  <a:cubicBezTo>
                    <a:pt x="51" y="49"/>
                    <a:pt x="51" y="49"/>
                    <a:pt x="50"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2DE6CF48-FA03-4FC3-81D3-0FB5821C8433}"/>
                </a:ext>
              </a:extLst>
            </p:cNvPr>
            <p:cNvSpPr>
              <a:spLocks/>
            </p:cNvSpPr>
            <p:nvPr/>
          </p:nvSpPr>
          <p:spPr bwMode="auto">
            <a:xfrm>
              <a:off x="6534150" y="1516063"/>
              <a:ext cx="220662" cy="112713"/>
            </a:xfrm>
            <a:custGeom>
              <a:avLst/>
              <a:gdLst>
                <a:gd name="T0" fmla="*/ 1 w 83"/>
                <a:gd name="T1" fmla="*/ 0 h 42"/>
                <a:gd name="T2" fmla="*/ 82 w 83"/>
                <a:gd name="T3" fmla="*/ 0 h 42"/>
                <a:gd name="T4" fmla="*/ 43 w 83"/>
                <a:gd name="T5" fmla="*/ 42 h 42"/>
                <a:gd name="T6" fmla="*/ 1 w 83"/>
                <a:gd name="T7" fmla="*/ 0 h 42"/>
              </a:gdLst>
              <a:ahLst/>
              <a:cxnLst>
                <a:cxn ang="0">
                  <a:pos x="T0" y="T1"/>
                </a:cxn>
                <a:cxn ang="0">
                  <a:pos x="T2" y="T3"/>
                </a:cxn>
                <a:cxn ang="0">
                  <a:pos x="T4" y="T5"/>
                </a:cxn>
                <a:cxn ang="0">
                  <a:pos x="T6" y="T7"/>
                </a:cxn>
              </a:cxnLst>
              <a:rect l="0" t="0" r="r" b="b"/>
              <a:pathLst>
                <a:path w="83" h="42">
                  <a:moveTo>
                    <a:pt x="1" y="0"/>
                  </a:moveTo>
                  <a:cubicBezTo>
                    <a:pt x="28" y="0"/>
                    <a:pt x="55" y="0"/>
                    <a:pt x="82" y="0"/>
                  </a:cubicBezTo>
                  <a:cubicBezTo>
                    <a:pt x="83" y="24"/>
                    <a:pt x="67" y="41"/>
                    <a:pt x="43" y="42"/>
                  </a:cubicBezTo>
                  <a:cubicBezTo>
                    <a:pt x="17" y="42"/>
                    <a:pt x="0" y="26"/>
                    <a:pt x="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60A7B382-8211-4A66-B464-9829C0788F6A}"/>
                </a:ext>
              </a:extLst>
            </p:cNvPr>
            <p:cNvSpPr>
              <a:spLocks/>
            </p:cNvSpPr>
            <p:nvPr/>
          </p:nvSpPr>
          <p:spPr bwMode="auto">
            <a:xfrm>
              <a:off x="6834188" y="1120775"/>
              <a:ext cx="125412" cy="125413"/>
            </a:xfrm>
            <a:custGeom>
              <a:avLst/>
              <a:gdLst>
                <a:gd name="T0" fmla="*/ 26 w 47"/>
                <a:gd name="T1" fmla="*/ 47 h 47"/>
                <a:gd name="T2" fmla="*/ 0 w 47"/>
                <a:gd name="T3" fmla="*/ 23 h 47"/>
                <a:gd name="T4" fmla="*/ 23 w 47"/>
                <a:gd name="T5" fmla="*/ 0 h 47"/>
                <a:gd name="T6" fmla="*/ 46 w 47"/>
                <a:gd name="T7" fmla="*/ 22 h 47"/>
                <a:gd name="T8" fmla="*/ 26 w 47"/>
                <a:gd name="T9" fmla="*/ 47 h 47"/>
              </a:gdLst>
              <a:ahLst/>
              <a:cxnLst>
                <a:cxn ang="0">
                  <a:pos x="T0" y="T1"/>
                </a:cxn>
                <a:cxn ang="0">
                  <a:pos x="T2" y="T3"/>
                </a:cxn>
                <a:cxn ang="0">
                  <a:pos x="T4" y="T5"/>
                </a:cxn>
                <a:cxn ang="0">
                  <a:pos x="T6" y="T7"/>
                </a:cxn>
                <a:cxn ang="0">
                  <a:pos x="T8" y="T9"/>
                </a:cxn>
              </a:cxnLst>
              <a:rect l="0" t="0" r="r" b="b"/>
              <a:pathLst>
                <a:path w="47" h="47">
                  <a:moveTo>
                    <a:pt x="26" y="47"/>
                  </a:moveTo>
                  <a:cubicBezTo>
                    <a:pt x="8" y="47"/>
                    <a:pt x="0" y="36"/>
                    <a:pt x="0" y="23"/>
                  </a:cubicBezTo>
                  <a:cubicBezTo>
                    <a:pt x="0" y="9"/>
                    <a:pt x="9" y="0"/>
                    <a:pt x="23" y="0"/>
                  </a:cubicBezTo>
                  <a:cubicBezTo>
                    <a:pt x="37" y="0"/>
                    <a:pt x="46" y="8"/>
                    <a:pt x="46" y="22"/>
                  </a:cubicBezTo>
                  <a:cubicBezTo>
                    <a:pt x="47" y="37"/>
                    <a:pt x="39" y="45"/>
                    <a:pt x="26"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6FC335B0-F8F4-4B1F-90B3-81FAD3C48F2C}"/>
                </a:ext>
              </a:extLst>
            </p:cNvPr>
            <p:cNvSpPr>
              <a:spLocks/>
            </p:cNvSpPr>
            <p:nvPr/>
          </p:nvSpPr>
          <p:spPr bwMode="auto">
            <a:xfrm>
              <a:off x="6329363" y="1120775"/>
              <a:ext cx="122237" cy="125413"/>
            </a:xfrm>
            <a:custGeom>
              <a:avLst/>
              <a:gdLst>
                <a:gd name="T0" fmla="*/ 22 w 46"/>
                <a:gd name="T1" fmla="*/ 47 h 47"/>
                <a:gd name="T2" fmla="*/ 0 w 46"/>
                <a:gd name="T3" fmla="*/ 24 h 47"/>
                <a:gd name="T4" fmla="*/ 23 w 46"/>
                <a:gd name="T5" fmla="*/ 0 h 47"/>
                <a:gd name="T6" fmla="*/ 46 w 46"/>
                <a:gd name="T7" fmla="*/ 23 h 47"/>
                <a:gd name="T8" fmla="*/ 22 w 46"/>
                <a:gd name="T9" fmla="*/ 47 h 47"/>
              </a:gdLst>
              <a:ahLst/>
              <a:cxnLst>
                <a:cxn ang="0">
                  <a:pos x="T0" y="T1"/>
                </a:cxn>
                <a:cxn ang="0">
                  <a:pos x="T2" y="T3"/>
                </a:cxn>
                <a:cxn ang="0">
                  <a:pos x="T4" y="T5"/>
                </a:cxn>
                <a:cxn ang="0">
                  <a:pos x="T6" y="T7"/>
                </a:cxn>
                <a:cxn ang="0">
                  <a:pos x="T8" y="T9"/>
                </a:cxn>
              </a:cxnLst>
              <a:rect l="0" t="0" r="r" b="b"/>
              <a:pathLst>
                <a:path w="46" h="47">
                  <a:moveTo>
                    <a:pt x="22" y="47"/>
                  </a:moveTo>
                  <a:cubicBezTo>
                    <a:pt x="8" y="46"/>
                    <a:pt x="0" y="38"/>
                    <a:pt x="0" y="24"/>
                  </a:cubicBezTo>
                  <a:cubicBezTo>
                    <a:pt x="0" y="9"/>
                    <a:pt x="8" y="0"/>
                    <a:pt x="23" y="0"/>
                  </a:cubicBezTo>
                  <a:cubicBezTo>
                    <a:pt x="37" y="1"/>
                    <a:pt x="46" y="9"/>
                    <a:pt x="46" y="23"/>
                  </a:cubicBezTo>
                  <a:cubicBezTo>
                    <a:pt x="46" y="38"/>
                    <a:pt x="37" y="46"/>
                    <a:pt x="22"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C610E400-E04E-4C2C-BF2E-ED95CDE038AD}"/>
                </a:ext>
              </a:extLst>
            </p:cNvPr>
            <p:cNvSpPr>
              <a:spLocks/>
            </p:cNvSpPr>
            <p:nvPr/>
          </p:nvSpPr>
          <p:spPr bwMode="auto">
            <a:xfrm>
              <a:off x="6834188" y="2105025"/>
              <a:ext cx="198437" cy="117475"/>
            </a:xfrm>
            <a:custGeom>
              <a:avLst/>
              <a:gdLst>
                <a:gd name="T0" fmla="*/ 54 w 75"/>
                <a:gd name="T1" fmla="*/ 39 h 44"/>
                <a:gd name="T2" fmla="*/ 16 w 75"/>
                <a:gd name="T3" fmla="*/ 43 h 44"/>
                <a:gd name="T4" fmla="*/ 4 w 75"/>
                <a:gd name="T5" fmla="*/ 36 h 44"/>
                <a:gd name="T6" fmla="*/ 3 w 75"/>
                <a:gd name="T7" fmla="*/ 20 h 44"/>
                <a:gd name="T8" fmla="*/ 36 w 75"/>
                <a:gd name="T9" fmla="*/ 1 h 44"/>
                <a:gd name="T10" fmla="*/ 67 w 75"/>
                <a:gd name="T11" fmla="*/ 21 h 44"/>
                <a:gd name="T12" fmla="*/ 54 w 75"/>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75" h="44">
                  <a:moveTo>
                    <a:pt x="54" y="39"/>
                  </a:moveTo>
                  <a:cubicBezTo>
                    <a:pt x="41" y="41"/>
                    <a:pt x="29" y="43"/>
                    <a:pt x="16" y="43"/>
                  </a:cubicBezTo>
                  <a:cubicBezTo>
                    <a:pt x="12" y="43"/>
                    <a:pt x="5" y="40"/>
                    <a:pt x="4" y="36"/>
                  </a:cubicBezTo>
                  <a:cubicBezTo>
                    <a:pt x="1" y="31"/>
                    <a:pt x="0" y="22"/>
                    <a:pt x="3" y="20"/>
                  </a:cubicBezTo>
                  <a:cubicBezTo>
                    <a:pt x="13" y="12"/>
                    <a:pt x="25" y="0"/>
                    <a:pt x="36" y="1"/>
                  </a:cubicBezTo>
                  <a:cubicBezTo>
                    <a:pt x="46" y="1"/>
                    <a:pt x="59" y="12"/>
                    <a:pt x="67" y="21"/>
                  </a:cubicBezTo>
                  <a:cubicBezTo>
                    <a:pt x="75" y="29"/>
                    <a:pt x="65" y="44"/>
                    <a:pt x="54"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531A97CB-94B6-45EC-AE06-92798424189E}"/>
                </a:ext>
              </a:extLst>
            </p:cNvPr>
            <p:cNvSpPr>
              <a:spLocks/>
            </p:cNvSpPr>
            <p:nvPr/>
          </p:nvSpPr>
          <p:spPr bwMode="auto">
            <a:xfrm>
              <a:off x="6924675" y="2000250"/>
              <a:ext cx="63500" cy="92075"/>
            </a:xfrm>
            <a:custGeom>
              <a:avLst/>
              <a:gdLst>
                <a:gd name="T0" fmla="*/ 24 w 24"/>
                <a:gd name="T1" fmla="*/ 1 h 35"/>
                <a:gd name="T2" fmla="*/ 19 w 24"/>
                <a:gd name="T3" fmla="*/ 35 h 35"/>
                <a:gd name="T4" fmla="*/ 16 w 24"/>
                <a:gd name="T5" fmla="*/ 0 h 35"/>
                <a:gd name="T6" fmla="*/ 24 w 24"/>
                <a:gd name="T7" fmla="*/ 1 h 35"/>
              </a:gdLst>
              <a:ahLst/>
              <a:cxnLst>
                <a:cxn ang="0">
                  <a:pos x="T0" y="T1"/>
                </a:cxn>
                <a:cxn ang="0">
                  <a:pos x="T2" y="T3"/>
                </a:cxn>
                <a:cxn ang="0">
                  <a:pos x="T4" y="T5"/>
                </a:cxn>
                <a:cxn ang="0">
                  <a:pos x="T6" y="T7"/>
                </a:cxn>
              </a:cxnLst>
              <a:rect l="0" t="0" r="r" b="b"/>
              <a:pathLst>
                <a:path w="24" h="35">
                  <a:moveTo>
                    <a:pt x="24" y="1"/>
                  </a:moveTo>
                  <a:cubicBezTo>
                    <a:pt x="22" y="11"/>
                    <a:pt x="21" y="21"/>
                    <a:pt x="19" y="35"/>
                  </a:cubicBezTo>
                  <a:cubicBezTo>
                    <a:pt x="0" y="19"/>
                    <a:pt x="0" y="13"/>
                    <a:pt x="16" y="0"/>
                  </a:cubicBezTo>
                  <a:cubicBezTo>
                    <a:pt x="18" y="1"/>
                    <a:pt x="21" y="1"/>
                    <a:pt x="24"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4A18DAF3-5AEC-4893-8055-E4969AAD3B80}"/>
                </a:ext>
              </a:extLst>
            </p:cNvPr>
            <p:cNvSpPr>
              <a:spLocks/>
            </p:cNvSpPr>
            <p:nvPr/>
          </p:nvSpPr>
          <p:spPr bwMode="auto">
            <a:xfrm>
              <a:off x="6861175" y="2001838"/>
              <a:ext cx="49212" cy="71438"/>
            </a:xfrm>
            <a:custGeom>
              <a:avLst/>
              <a:gdLst>
                <a:gd name="T0" fmla="*/ 2 w 19"/>
                <a:gd name="T1" fmla="*/ 27 h 27"/>
                <a:gd name="T2" fmla="*/ 1 w 19"/>
                <a:gd name="T3" fmla="*/ 20 h 27"/>
                <a:gd name="T4" fmla="*/ 6 w 19"/>
                <a:gd name="T5" fmla="*/ 0 h 27"/>
                <a:gd name="T6" fmla="*/ 15 w 19"/>
                <a:gd name="T7" fmla="*/ 4 h 27"/>
                <a:gd name="T8" fmla="*/ 17 w 19"/>
                <a:gd name="T9" fmla="*/ 24 h 27"/>
                <a:gd name="T10" fmla="*/ 1 w 19"/>
                <a:gd name="T11" fmla="*/ 27 h 27"/>
                <a:gd name="T12" fmla="*/ 2 w 1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2" y="27"/>
                  </a:moveTo>
                  <a:cubicBezTo>
                    <a:pt x="1" y="25"/>
                    <a:pt x="0" y="22"/>
                    <a:pt x="1" y="20"/>
                  </a:cubicBezTo>
                  <a:cubicBezTo>
                    <a:pt x="2" y="13"/>
                    <a:pt x="4" y="6"/>
                    <a:pt x="6" y="0"/>
                  </a:cubicBezTo>
                  <a:cubicBezTo>
                    <a:pt x="9" y="1"/>
                    <a:pt x="15" y="2"/>
                    <a:pt x="15" y="4"/>
                  </a:cubicBezTo>
                  <a:cubicBezTo>
                    <a:pt x="17" y="11"/>
                    <a:pt x="19" y="18"/>
                    <a:pt x="17" y="24"/>
                  </a:cubicBezTo>
                  <a:cubicBezTo>
                    <a:pt x="17" y="26"/>
                    <a:pt x="7" y="26"/>
                    <a:pt x="1" y="27"/>
                  </a:cubicBezTo>
                  <a:lnTo>
                    <a:pt x="2"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31B99D4A-0356-4418-958A-4D4AE59A5269}"/>
                </a:ext>
              </a:extLst>
            </p:cNvPr>
            <p:cNvSpPr>
              <a:spLocks/>
            </p:cNvSpPr>
            <p:nvPr/>
          </p:nvSpPr>
          <p:spPr bwMode="auto">
            <a:xfrm>
              <a:off x="6802438" y="2065338"/>
              <a:ext cx="63500" cy="58738"/>
            </a:xfrm>
            <a:custGeom>
              <a:avLst/>
              <a:gdLst>
                <a:gd name="T0" fmla="*/ 23 w 24"/>
                <a:gd name="T1" fmla="*/ 3 h 22"/>
                <a:gd name="T2" fmla="*/ 15 w 24"/>
                <a:gd name="T3" fmla="*/ 22 h 22"/>
                <a:gd name="T4" fmla="*/ 2 w 24"/>
                <a:gd name="T5" fmla="*/ 11 h 22"/>
                <a:gd name="T6" fmla="*/ 4 w 24"/>
                <a:gd name="T7" fmla="*/ 0 h 22"/>
                <a:gd name="T8" fmla="*/ 24 w 24"/>
                <a:gd name="T9" fmla="*/ 3 h 22"/>
                <a:gd name="T10" fmla="*/ 23 w 24"/>
                <a:gd name="T11" fmla="*/ 3 h 22"/>
              </a:gdLst>
              <a:ahLst/>
              <a:cxnLst>
                <a:cxn ang="0">
                  <a:pos x="T0" y="T1"/>
                </a:cxn>
                <a:cxn ang="0">
                  <a:pos x="T2" y="T3"/>
                </a:cxn>
                <a:cxn ang="0">
                  <a:pos x="T4" y="T5"/>
                </a:cxn>
                <a:cxn ang="0">
                  <a:pos x="T6" y="T7"/>
                </a:cxn>
                <a:cxn ang="0">
                  <a:pos x="T8" y="T9"/>
                </a:cxn>
                <a:cxn ang="0">
                  <a:pos x="T10" y="T11"/>
                </a:cxn>
              </a:cxnLst>
              <a:rect l="0" t="0" r="r" b="b"/>
              <a:pathLst>
                <a:path w="24" h="22">
                  <a:moveTo>
                    <a:pt x="23" y="3"/>
                  </a:moveTo>
                  <a:cubicBezTo>
                    <a:pt x="20" y="9"/>
                    <a:pt x="18" y="16"/>
                    <a:pt x="15" y="22"/>
                  </a:cubicBezTo>
                  <a:cubicBezTo>
                    <a:pt x="11" y="19"/>
                    <a:pt x="5" y="15"/>
                    <a:pt x="2" y="11"/>
                  </a:cubicBezTo>
                  <a:cubicBezTo>
                    <a:pt x="0" y="9"/>
                    <a:pt x="3" y="0"/>
                    <a:pt x="4" y="0"/>
                  </a:cubicBezTo>
                  <a:cubicBezTo>
                    <a:pt x="10" y="1"/>
                    <a:pt x="17" y="2"/>
                    <a:pt x="24" y="3"/>
                  </a:cubicBezTo>
                  <a:cubicBezTo>
                    <a:pt x="24" y="3"/>
                    <a:pt x="23" y="3"/>
                    <a:pt x="23"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965B2D99-C841-4598-8B07-200530F4477B}"/>
                </a:ext>
              </a:extLst>
            </p:cNvPr>
            <p:cNvSpPr>
              <a:spLocks/>
            </p:cNvSpPr>
            <p:nvPr/>
          </p:nvSpPr>
          <p:spPr bwMode="auto">
            <a:xfrm>
              <a:off x="6988175" y="2060575"/>
              <a:ext cx="66675" cy="63500"/>
            </a:xfrm>
            <a:custGeom>
              <a:avLst/>
              <a:gdLst>
                <a:gd name="T0" fmla="*/ 25 w 25"/>
                <a:gd name="T1" fmla="*/ 10 h 24"/>
                <a:gd name="T2" fmla="*/ 9 w 25"/>
                <a:gd name="T3" fmla="*/ 24 h 24"/>
                <a:gd name="T4" fmla="*/ 1 w 25"/>
                <a:gd name="T5" fmla="*/ 14 h 24"/>
                <a:gd name="T6" fmla="*/ 12 w 25"/>
                <a:gd name="T7" fmla="*/ 1 h 24"/>
                <a:gd name="T8" fmla="*/ 25 w 25"/>
                <a:gd name="T9" fmla="*/ 10 h 24"/>
              </a:gdLst>
              <a:ahLst/>
              <a:cxnLst>
                <a:cxn ang="0">
                  <a:pos x="T0" y="T1"/>
                </a:cxn>
                <a:cxn ang="0">
                  <a:pos x="T2" y="T3"/>
                </a:cxn>
                <a:cxn ang="0">
                  <a:pos x="T4" y="T5"/>
                </a:cxn>
                <a:cxn ang="0">
                  <a:pos x="T6" y="T7"/>
                </a:cxn>
                <a:cxn ang="0">
                  <a:pos x="T8" y="T9"/>
                </a:cxn>
              </a:cxnLst>
              <a:rect l="0" t="0" r="r" b="b"/>
              <a:pathLst>
                <a:path w="25" h="24">
                  <a:moveTo>
                    <a:pt x="25" y="10"/>
                  </a:moveTo>
                  <a:cubicBezTo>
                    <a:pt x="18" y="16"/>
                    <a:pt x="14" y="20"/>
                    <a:pt x="9" y="24"/>
                  </a:cubicBezTo>
                  <a:cubicBezTo>
                    <a:pt x="6" y="21"/>
                    <a:pt x="0" y="16"/>
                    <a:pt x="1" y="14"/>
                  </a:cubicBezTo>
                  <a:cubicBezTo>
                    <a:pt x="3" y="9"/>
                    <a:pt x="7" y="4"/>
                    <a:pt x="12" y="1"/>
                  </a:cubicBezTo>
                  <a:cubicBezTo>
                    <a:pt x="13" y="0"/>
                    <a:pt x="19" y="5"/>
                    <a:pt x="25"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70;p42"/>
          <p:cNvSpPr txBox="1"/>
          <p:nvPr/>
        </p:nvSpPr>
        <p:spPr>
          <a:xfrm>
            <a:off x="877424" y="1493268"/>
            <a:ext cx="4157664" cy="424050"/>
          </a:xfrm>
          <a:prstGeom prst="rect">
            <a:avLst/>
          </a:prstGeom>
          <a:noFill/>
          <a:ln>
            <a:noFill/>
          </a:ln>
        </p:spPr>
        <p:txBody>
          <a:bodyPr spcFirstLastPara="1" wrap="square" lIns="91425" tIns="91425" rIns="91425" bIns="91425" anchor="t" anchorCtr="0">
            <a:noAutofit/>
          </a:bodyPr>
          <a:lstStyle/>
          <a:p>
            <a:r>
              <a:rPr lang="es-PE" sz="1600" dirty="0">
                <a:solidFill>
                  <a:srgbClr val="C00000"/>
                </a:solidFill>
                <a:latin typeface="Assistant" pitchFamily="2" charset="-79"/>
                <a:ea typeface="Rubik"/>
                <a:cs typeface="Assistant" pitchFamily="2" charset="-79"/>
                <a:sym typeface="Rubik"/>
              </a:rPr>
              <a:t>ELABORADO POR  </a:t>
            </a:r>
            <a:r>
              <a:rPr lang="es-PE" sz="1600" dirty="0">
                <a:solidFill>
                  <a:srgbClr val="C00000"/>
                </a:solidFill>
                <a:latin typeface="Assistant" pitchFamily="2" charset="-79"/>
                <a:ea typeface="Montserrat"/>
                <a:cs typeface="Assistant" pitchFamily="2" charset="-79"/>
                <a:sym typeface="Montserrat"/>
              </a:rPr>
              <a:t>: </a:t>
            </a:r>
            <a:r>
              <a:rPr lang="es-PE" sz="1600" dirty="0" smtClean="0">
                <a:latin typeface="Assistant" pitchFamily="2" charset="-79"/>
                <a:ea typeface="Montserrat"/>
                <a:cs typeface="Assistant" pitchFamily="2" charset="-79"/>
                <a:sym typeface="Montserrat"/>
              </a:rPr>
              <a:t>plantillaspowerpoint.org</a:t>
            </a:r>
            <a:endParaRPr lang="es-PE" sz="1600" dirty="0">
              <a:latin typeface="Assistant" pitchFamily="2" charset="-79"/>
              <a:ea typeface="Montserrat"/>
              <a:cs typeface="Assistant" pitchFamily="2" charset="-79"/>
              <a:sym typeface="Montserrat"/>
            </a:endParaRPr>
          </a:p>
          <a:p>
            <a:pPr lvl="0"/>
            <a:endParaRPr sz="1600" b="1" dirty="0">
              <a:solidFill>
                <a:srgbClr val="FF0000"/>
              </a:solidFill>
              <a:latin typeface="Assistant" pitchFamily="2" charset="-79"/>
              <a:ea typeface="Rubik"/>
              <a:cs typeface="Assistant" pitchFamily="2"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77424" y="2247651"/>
            <a:ext cx="2989182" cy="1594553"/>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25" tIns="91425" rIns="91425" bIns="91425" anchor="t" anchorCtr="0">
              <a:noAutofit/>
            </a:bodyPr>
            <a:lstStyle/>
            <a:p>
              <a:pPr lvl="0"/>
              <a:r>
                <a:rPr lang="es-PE" sz="1600" dirty="0">
                  <a:solidFill>
                    <a:srgbClr val="FF0000"/>
                  </a:solidFill>
                  <a:latin typeface="Assistant" pitchFamily="2" charset="-79"/>
                  <a:ea typeface="Rubik"/>
                  <a:cs typeface="Assistant" pitchFamily="2" charset="-79"/>
                  <a:sym typeface="Rubik"/>
                </a:rPr>
                <a:t>IMAGES</a:t>
              </a:r>
              <a:r>
                <a:rPr lang="en" sz="1600" dirty="0">
                  <a:solidFill>
                    <a:srgbClr val="FF0000"/>
                  </a:solidFill>
                  <a:latin typeface="Assistant" pitchFamily="2" charset="-79"/>
                  <a:ea typeface="Rubik"/>
                  <a:cs typeface="Assistant" pitchFamily="2" charset="-79"/>
                  <a:sym typeface="Rubik"/>
                </a:rPr>
                <a:t> :</a:t>
              </a:r>
              <a:endParaRPr sz="1600" dirty="0">
                <a:solidFill>
                  <a:srgbClr val="FF0000"/>
                </a:solidFill>
                <a:latin typeface="Assistant" pitchFamily="2" charset="-79"/>
                <a:ea typeface="Rubik"/>
                <a:cs typeface="Assistant" pitchFamily="2"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25" tIns="91425" rIns="91425" bIns="91425" anchor="t" anchorCtr="0">
              <a:noAutofit/>
            </a:bodyPr>
            <a:lstStyle/>
            <a:p>
              <a:pPr marL="285722" indent="-285722">
                <a:buFont typeface="Arial" panose="020B0604020202020204" pitchFamily="34" charset="0"/>
                <a:buChar char="•"/>
              </a:pPr>
              <a:r>
                <a:rPr lang="es-PE" sz="1500" dirty="0">
                  <a:latin typeface="Assistant" pitchFamily="2" charset="-79"/>
                  <a:ea typeface="Montserrat"/>
                  <a:cs typeface="Assistant" pitchFamily="2" charset="-79"/>
                  <a:sym typeface="Montserrat"/>
                </a:rPr>
                <a:t>unsplash.com</a:t>
              </a:r>
            </a:p>
            <a:p>
              <a:pPr marL="285743" indent="-285743">
                <a:buFont typeface="Arial" panose="020B0604020202020204" pitchFamily="34" charset="0"/>
                <a:buChar char="•"/>
              </a:pPr>
              <a:r>
                <a:rPr lang="es-PE" sz="1500" dirty="0">
                  <a:latin typeface="Assistant" pitchFamily="2" charset="-79"/>
                  <a:ea typeface="Montserrat"/>
                  <a:cs typeface="Assistant" pitchFamily="2" charset="-79"/>
                  <a:sym typeface="Montserrat"/>
                </a:rPr>
                <a:t>pixabay.com</a:t>
              </a:r>
            </a:p>
            <a:p>
              <a:endParaRPr lang="es-PE" sz="1500" dirty="0">
                <a:latin typeface="Assistant" pitchFamily="2" charset="-79"/>
                <a:ea typeface="Montserrat"/>
                <a:cs typeface="Assistant" pitchFamily="2" charset="-79"/>
                <a:sym typeface="Montserrat"/>
              </a:endParaRPr>
            </a:p>
          </p:txBody>
        </p:sp>
      </p:grpSp>
      <p:sp>
        <p:nvSpPr>
          <p:cNvPr id="16" name="Google Shape;274;p42"/>
          <p:cNvSpPr txBox="1"/>
          <p:nvPr/>
        </p:nvSpPr>
        <p:spPr>
          <a:xfrm>
            <a:off x="877424" y="3467042"/>
            <a:ext cx="2117100" cy="308700"/>
          </a:xfrm>
          <a:prstGeom prst="rect">
            <a:avLst/>
          </a:prstGeom>
          <a:noFill/>
          <a:ln>
            <a:noFill/>
          </a:ln>
        </p:spPr>
        <p:txBody>
          <a:bodyPr spcFirstLastPara="1" wrap="square" lIns="91425" tIns="91425" rIns="91425" bIns="91425" anchor="t" anchorCtr="0">
            <a:noAutofit/>
          </a:bodyPr>
          <a:lstStyle/>
          <a:p>
            <a:r>
              <a:rPr lang="en" sz="1600" dirty="0">
                <a:solidFill>
                  <a:srgbClr val="FF0000"/>
                </a:solidFill>
                <a:latin typeface="Assistant" pitchFamily="2" charset="-79"/>
                <a:ea typeface="Rubik"/>
                <a:cs typeface="Assistant" pitchFamily="2" charset="-79"/>
                <a:sym typeface="Rubik"/>
              </a:rPr>
              <a:t>FONTS :</a:t>
            </a:r>
            <a:endParaRPr sz="1600" dirty="0">
              <a:solidFill>
                <a:srgbClr val="FF0000"/>
              </a:solidFill>
              <a:latin typeface="Assistant" pitchFamily="2" charset="-79"/>
              <a:ea typeface="Rubik"/>
              <a:cs typeface="Assistant" pitchFamily="2" charset="-79"/>
              <a:sym typeface="Rubik"/>
            </a:endParaRPr>
          </a:p>
        </p:txBody>
      </p:sp>
      <p:sp>
        <p:nvSpPr>
          <p:cNvPr id="17" name="Google Shape;275;p42"/>
          <p:cNvSpPr txBox="1"/>
          <p:nvPr/>
        </p:nvSpPr>
        <p:spPr>
          <a:xfrm>
            <a:off x="877424" y="3775667"/>
            <a:ext cx="2645376" cy="684600"/>
          </a:xfrm>
          <a:prstGeom prst="rect">
            <a:avLst/>
          </a:prstGeom>
          <a:noFill/>
          <a:ln>
            <a:noFill/>
          </a:ln>
        </p:spPr>
        <p:txBody>
          <a:bodyPr spcFirstLastPara="1" wrap="square" lIns="91425" tIns="91425" rIns="91425" bIns="91425" anchor="t" anchorCtr="0">
            <a:noAutofit/>
          </a:bodyPr>
          <a:lstStyle/>
          <a:p>
            <a:pPr marL="285722" indent="-285722">
              <a:buFont typeface="Arial" panose="020B0604020202020204" pitchFamily="34" charset="0"/>
              <a:buChar char="•"/>
            </a:pPr>
            <a:r>
              <a:rPr lang="es-PE" sz="1500" dirty="0">
                <a:latin typeface="Assistant" pitchFamily="2" charset="-79"/>
                <a:ea typeface="Montserrat"/>
                <a:cs typeface="Assistant" pitchFamily="2" charset="-79"/>
                <a:sym typeface="Montserrat"/>
              </a:rPr>
              <a:t>Poppins</a:t>
            </a:r>
          </a:p>
          <a:p>
            <a:pPr marL="285722" indent="-285722">
              <a:buFont typeface="Arial" panose="020B0604020202020204" pitchFamily="34" charset="0"/>
              <a:buChar char="•"/>
            </a:pPr>
            <a:r>
              <a:rPr lang="es-PE" sz="1500" dirty="0">
                <a:latin typeface="Assistant" pitchFamily="2" charset="-79"/>
                <a:ea typeface="Montserrat"/>
                <a:cs typeface="Assistant" pitchFamily="2" charset="-79"/>
                <a:sym typeface="Montserrat"/>
              </a:rPr>
              <a:t>Assistant</a:t>
            </a:r>
          </a:p>
        </p:txBody>
      </p:sp>
      <p:sp>
        <p:nvSpPr>
          <p:cNvPr id="10" name="Google Shape;263;p42"/>
          <p:cNvSpPr txBox="1">
            <a:spLocks/>
          </p:cNvSpPr>
          <p:nvPr/>
        </p:nvSpPr>
        <p:spPr>
          <a:xfrm>
            <a:off x="2503532" y="362388"/>
            <a:ext cx="4068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400" dirty="0">
                <a:solidFill>
                  <a:srgbClr val="FF0000"/>
                </a:solidFill>
                <a:latin typeface="Poppins" panose="00000500000000000000" pitchFamily="2" charset="0"/>
                <a:cs typeface="Poppins" panose="00000500000000000000" pitchFamily="2" charset="0"/>
              </a:rPr>
              <a:t>FUENTE</a:t>
            </a:r>
          </a:p>
        </p:txBody>
      </p:sp>
      <p:grpSp>
        <p:nvGrpSpPr>
          <p:cNvPr id="31" name="Google Shape;357;p30">
            <a:extLst>
              <a:ext uri="{FF2B5EF4-FFF2-40B4-BE49-F238E27FC236}">
                <a16:creationId xmlns:a16="http://schemas.microsoft.com/office/drawing/2014/main" id="{63EF3607-FD93-47C4-8CE5-654E4BBFA7C6}"/>
              </a:ext>
            </a:extLst>
          </p:cNvPr>
          <p:cNvGrpSpPr/>
          <p:nvPr/>
        </p:nvGrpSpPr>
        <p:grpSpPr>
          <a:xfrm>
            <a:off x="0" y="0"/>
            <a:ext cx="9151315" cy="5171700"/>
            <a:chOff x="0" y="0"/>
            <a:chExt cx="9151315" cy="5171700"/>
          </a:xfrm>
        </p:grpSpPr>
        <p:cxnSp>
          <p:nvCxnSpPr>
            <p:cNvPr id="45" name="Google Shape;360;p30">
              <a:extLst>
                <a:ext uri="{FF2B5EF4-FFF2-40B4-BE49-F238E27FC236}">
                  <a16:creationId xmlns:a16="http://schemas.microsoft.com/office/drawing/2014/main" id="{5C8AB417-0EF5-419B-AA1A-DC199C2F1889}"/>
                </a:ext>
              </a:extLst>
            </p:cNvPr>
            <p:cNvCxnSpPr/>
            <p:nvPr/>
          </p:nvCxnSpPr>
          <p:spPr>
            <a:xfrm>
              <a:off x="0" y="336600"/>
              <a:ext cx="9151315" cy="0"/>
            </a:xfrm>
            <a:prstGeom prst="straightConnector1">
              <a:avLst/>
            </a:prstGeom>
            <a:noFill/>
            <a:ln w="9525" cap="flat" cmpd="sng">
              <a:solidFill>
                <a:srgbClr val="CC0000"/>
              </a:solidFill>
              <a:prstDash val="solid"/>
              <a:round/>
              <a:headEnd type="none" w="med" len="med"/>
              <a:tailEnd type="none" w="med" len="med"/>
            </a:ln>
          </p:spPr>
        </p:cxnSp>
        <p:grpSp>
          <p:nvGrpSpPr>
            <p:cNvPr id="39" name="Google Shape;361;p30">
              <a:extLst>
                <a:ext uri="{FF2B5EF4-FFF2-40B4-BE49-F238E27FC236}">
                  <a16:creationId xmlns:a16="http://schemas.microsoft.com/office/drawing/2014/main" id="{D3B1CF76-36D1-4FCA-89A9-ED5675386028}"/>
                </a:ext>
              </a:extLst>
            </p:cNvPr>
            <p:cNvGrpSpPr/>
            <p:nvPr/>
          </p:nvGrpSpPr>
          <p:grpSpPr>
            <a:xfrm>
              <a:off x="0" y="0"/>
              <a:ext cx="9151315" cy="5171700"/>
              <a:chOff x="0" y="0"/>
              <a:chExt cx="9151315" cy="5171700"/>
            </a:xfrm>
          </p:grpSpPr>
          <p:cxnSp>
            <p:nvCxnSpPr>
              <p:cNvPr id="42" name="Google Shape;363;p30">
                <a:extLst>
                  <a:ext uri="{FF2B5EF4-FFF2-40B4-BE49-F238E27FC236}">
                    <a16:creationId xmlns:a16="http://schemas.microsoft.com/office/drawing/2014/main" id="{E625E3FE-3229-4FC7-804B-92877B33EA28}"/>
                  </a:ext>
                </a:extLst>
              </p:cNvPr>
              <p:cNvCxnSpPr/>
              <p:nvPr/>
            </p:nvCxnSpPr>
            <p:spPr>
              <a:xfrm>
                <a:off x="437100" y="0"/>
                <a:ext cx="0" cy="517170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367;p30">
                <a:extLst>
                  <a:ext uri="{FF2B5EF4-FFF2-40B4-BE49-F238E27FC236}">
                    <a16:creationId xmlns:a16="http://schemas.microsoft.com/office/drawing/2014/main" id="{471AE792-6EBD-451D-8D11-8709555B7C08}"/>
                  </a:ext>
                </a:extLst>
              </p:cNvPr>
              <p:cNvCxnSpPr/>
              <p:nvPr/>
            </p:nvCxnSpPr>
            <p:spPr>
              <a:xfrm>
                <a:off x="0" y="340464"/>
                <a:ext cx="9151315" cy="0"/>
              </a:xfrm>
              <a:prstGeom prst="straightConnector1">
                <a:avLst/>
              </a:prstGeom>
              <a:noFill/>
              <a:ln w="9525" cap="flat" cmpd="sng">
                <a:solidFill>
                  <a:srgbClr val="CC0000"/>
                </a:solidFill>
                <a:prstDash val="solid"/>
                <a:round/>
                <a:headEnd type="none" w="med" len="med"/>
                <a:tailEnd type="none" w="med" len="med"/>
              </a:ln>
            </p:spPr>
          </p:cxnSp>
        </p:grpSp>
      </p:grpSp>
      <p:grpSp>
        <p:nvGrpSpPr>
          <p:cNvPr id="2" name="Grupo 1">
            <a:extLst>
              <a:ext uri="{FF2B5EF4-FFF2-40B4-BE49-F238E27FC236}">
                <a16:creationId xmlns:a16="http://schemas.microsoft.com/office/drawing/2014/main" id="{1F4CFE6A-E7BD-DA6F-87C9-BD748B8B0E80}"/>
              </a:ext>
            </a:extLst>
          </p:cNvPr>
          <p:cNvGrpSpPr/>
          <p:nvPr/>
        </p:nvGrpSpPr>
        <p:grpSpPr>
          <a:xfrm>
            <a:off x="4277057" y="1810077"/>
            <a:ext cx="2688290" cy="3361623"/>
            <a:chOff x="4277057" y="1810077"/>
            <a:chExt cx="2688290" cy="3361623"/>
          </a:xfrm>
        </p:grpSpPr>
        <p:sp>
          <p:nvSpPr>
            <p:cNvPr id="47" name="Rectángulo 46">
              <a:extLst>
                <a:ext uri="{FF2B5EF4-FFF2-40B4-BE49-F238E27FC236}">
                  <a16:creationId xmlns:a16="http://schemas.microsoft.com/office/drawing/2014/main" id="{D293A82C-166E-435E-BAA6-E34E04E9F54D}"/>
                </a:ext>
              </a:extLst>
            </p:cNvPr>
            <p:cNvSpPr/>
            <p:nvPr/>
          </p:nvSpPr>
          <p:spPr>
            <a:xfrm>
              <a:off x="4407108" y="4002374"/>
              <a:ext cx="164892" cy="11403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Grupo 45">
              <a:extLst>
                <a:ext uri="{FF2B5EF4-FFF2-40B4-BE49-F238E27FC236}">
                  <a16:creationId xmlns:a16="http://schemas.microsoft.com/office/drawing/2014/main" id="{4DFA922E-020E-42A8-8228-F225FE03D0F9}"/>
                </a:ext>
              </a:extLst>
            </p:cNvPr>
            <p:cNvGrpSpPr/>
            <p:nvPr/>
          </p:nvGrpSpPr>
          <p:grpSpPr>
            <a:xfrm>
              <a:off x="4277057" y="1810077"/>
              <a:ext cx="2688290" cy="3361623"/>
              <a:chOff x="3703638" y="973138"/>
              <a:chExt cx="3384550" cy="4232275"/>
            </a:xfrm>
          </p:grpSpPr>
          <p:sp>
            <p:nvSpPr>
              <p:cNvPr id="19" name="Freeform 5">
                <a:extLst>
                  <a:ext uri="{FF2B5EF4-FFF2-40B4-BE49-F238E27FC236}">
                    <a16:creationId xmlns:a16="http://schemas.microsoft.com/office/drawing/2014/main" id="{47C84A74-F74D-445C-B8CE-696313A359CA}"/>
                  </a:ext>
                </a:extLst>
              </p:cNvPr>
              <p:cNvSpPr>
                <a:spLocks/>
              </p:cNvSpPr>
              <p:nvPr/>
            </p:nvSpPr>
            <p:spPr bwMode="auto">
              <a:xfrm>
                <a:off x="5672138" y="1882775"/>
                <a:ext cx="1416050" cy="3322638"/>
              </a:xfrm>
              <a:custGeom>
                <a:avLst/>
                <a:gdLst>
                  <a:gd name="T0" fmla="*/ 0 w 1214"/>
                  <a:gd name="T1" fmla="*/ 4 h 2849"/>
                  <a:gd name="T2" fmla="*/ 68 w 1214"/>
                  <a:gd name="T3" fmla="*/ 0 h 2849"/>
                  <a:gd name="T4" fmla="*/ 908 w 1214"/>
                  <a:gd name="T5" fmla="*/ 13 h 2849"/>
                  <a:gd name="T6" fmla="*/ 1150 w 1214"/>
                  <a:gd name="T7" fmla="*/ 152 h 2849"/>
                  <a:gd name="T8" fmla="*/ 1211 w 1214"/>
                  <a:gd name="T9" fmla="*/ 381 h 2849"/>
                  <a:gd name="T10" fmla="*/ 1214 w 1214"/>
                  <a:gd name="T11" fmla="*/ 1087 h 2849"/>
                  <a:gd name="T12" fmla="*/ 1164 w 1214"/>
                  <a:gd name="T13" fmla="*/ 1221 h 2849"/>
                  <a:gd name="T14" fmla="*/ 994 w 1214"/>
                  <a:gd name="T15" fmla="*/ 1216 h 2849"/>
                  <a:gd name="T16" fmla="*/ 949 w 1214"/>
                  <a:gd name="T17" fmla="*/ 1085 h 2849"/>
                  <a:gd name="T18" fmla="*/ 949 w 1214"/>
                  <a:gd name="T19" fmla="*/ 383 h 2849"/>
                  <a:gd name="T20" fmla="*/ 949 w 1214"/>
                  <a:gd name="T21" fmla="*/ 352 h 2849"/>
                  <a:gd name="T22" fmla="*/ 874 w 1214"/>
                  <a:gd name="T23" fmla="*/ 352 h 2849"/>
                  <a:gd name="T24" fmla="*/ 873 w 1214"/>
                  <a:gd name="T25" fmla="*/ 373 h 2849"/>
                  <a:gd name="T26" fmla="*/ 868 w 1214"/>
                  <a:gd name="T27" fmla="*/ 2579 h 2849"/>
                  <a:gd name="T28" fmla="*/ 835 w 1214"/>
                  <a:gd name="T29" fmla="*/ 2731 h 2849"/>
                  <a:gd name="T30" fmla="*/ 569 w 1214"/>
                  <a:gd name="T31" fmla="*/ 2743 h 2849"/>
                  <a:gd name="T32" fmla="*/ 525 w 1214"/>
                  <a:gd name="T33" fmla="*/ 2571 h 2849"/>
                  <a:gd name="T34" fmla="*/ 525 w 1214"/>
                  <a:gd name="T35" fmla="*/ 1567 h 2849"/>
                  <a:gd name="T36" fmla="*/ 525 w 1214"/>
                  <a:gd name="T37" fmla="*/ 1532 h 2849"/>
                  <a:gd name="T38" fmla="*/ 441 w 1214"/>
                  <a:gd name="T39" fmla="*/ 1532 h 2849"/>
                  <a:gd name="T40" fmla="*/ 441 w 1214"/>
                  <a:gd name="T41" fmla="*/ 1556 h 2849"/>
                  <a:gd name="T42" fmla="*/ 441 w 1214"/>
                  <a:gd name="T43" fmla="*/ 2572 h 2849"/>
                  <a:gd name="T44" fmla="*/ 400 w 1214"/>
                  <a:gd name="T45" fmla="*/ 2739 h 2849"/>
                  <a:gd name="T46" fmla="*/ 217 w 1214"/>
                  <a:gd name="T47" fmla="*/ 2809 h 2849"/>
                  <a:gd name="T48" fmla="*/ 118 w 1214"/>
                  <a:gd name="T49" fmla="*/ 2695 h 2849"/>
                  <a:gd name="T50" fmla="*/ 101 w 1214"/>
                  <a:gd name="T51" fmla="*/ 2601 h 2849"/>
                  <a:gd name="T52" fmla="*/ 101 w 1214"/>
                  <a:gd name="T53" fmla="*/ 1761 h 2849"/>
                  <a:gd name="T54" fmla="*/ 111 w 1214"/>
                  <a:gd name="T55" fmla="*/ 1743 h 2849"/>
                  <a:gd name="T56" fmla="*/ 173 w 1214"/>
                  <a:gd name="T57" fmla="*/ 1636 h 2849"/>
                  <a:gd name="T58" fmla="*/ 173 w 1214"/>
                  <a:gd name="T59" fmla="*/ 1409 h 2849"/>
                  <a:gd name="T60" fmla="*/ 115 w 1214"/>
                  <a:gd name="T61" fmla="*/ 1329 h 2849"/>
                  <a:gd name="T62" fmla="*/ 101 w 1214"/>
                  <a:gd name="T63" fmla="*/ 1304 h 2849"/>
                  <a:gd name="T64" fmla="*/ 103 w 1214"/>
                  <a:gd name="T65" fmla="*/ 635 h 2849"/>
                  <a:gd name="T66" fmla="*/ 103 w 1214"/>
                  <a:gd name="T67" fmla="*/ 587 h 2849"/>
                  <a:gd name="T68" fmla="*/ 122 w 1214"/>
                  <a:gd name="T69" fmla="*/ 562 h 2849"/>
                  <a:gd name="T70" fmla="*/ 241 w 1214"/>
                  <a:gd name="T71" fmla="*/ 420 h 2849"/>
                  <a:gd name="T72" fmla="*/ 249 w 1214"/>
                  <a:gd name="T73" fmla="*/ 357 h 2849"/>
                  <a:gd name="T74" fmla="*/ 217 w 1214"/>
                  <a:gd name="T75" fmla="*/ 289 h 2849"/>
                  <a:gd name="T76" fmla="*/ 93 w 1214"/>
                  <a:gd name="T77" fmla="*/ 205 h 2849"/>
                  <a:gd name="T78" fmla="*/ 0 w 1214"/>
                  <a:gd name="T79" fmla="*/ 4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4" h="2849">
                    <a:moveTo>
                      <a:pt x="0" y="4"/>
                    </a:moveTo>
                    <a:cubicBezTo>
                      <a:pt x="24" y="2"/>
                      <a:pt x="46" y="0"/>
                      <a:pt x="68" y="0"/>
                    </a:cubicBezTo>
                    <a:cubicBezTo>
                      <a:pt x="348" y="5"/>
                      <a:pt x="628" y="12"/>
                      <a:pt x="908" y="13"/>
                    </a:cubicBezTo>
                    <a:cubicBezTo>
                      <a:pt x="1019" y="14"/>
                      <a:pt x="1094" y="63"/>
                      <a:pt x="1150" y="152"/>
                    </a:cubicBezTo>
                    <a:cubicBezTo>
                      <a:pt x="1193" y="222"/>
                      <a:pt x="1211" y="299"/>
                      <a:pt x="1211" y="381"/>
                    </a:cubicBezTo>
                    <a:cubicBezTo>
                      <a:pt x="1212" y="616"/>
                      <a:pt x="1213" y="851"/>
                      <a:pt x="1214" y="1087"/>
                    </a:cubicBezTo>
                    <a:cubicBezTo>
                      <a:pt x="1214" y="1138"/>
                      <a:pt x="1201" y="1184"/>
                      <a:pt x="1164" y="1221"/>
                    </a:cubicBezTo>
                    <a:cubicBezTo>
                      <a:pt x="1113" y="1271"/>
                      <a:pt x="1041" y="1269"/>
                      <a:pt x="994" y="1216"/>
                    </a:cubicBezTo>
                    <a:cubicBezTo>
                      <a:pt x="961" y="1178"/>
                      <a:pt x="949" y="1133"/>
                      <a:pt x="949" y="1085"/>
                    </a:cubicBezTo>
                    <a:cubicBezTo>
                      <a:pt x="949" y="851"/>
                      <a:pt x="949" y="617"/>
                      <a:pt x="949" y="383"/>
                    </a:cubicBezTo>
                    <a:cubicBezTo>
                      <a:pt x="949" y="373"/>
                      <a:pt x="949" y="363"/>
                      <a:pt x="949" y="352"/>
                    </a:cubicBezTo>
                    <a:cubicBezTo>
                      <a:pt x="923" y="352"/>
                      <a:pt x="899" y="352"/>
                      <a:pt x="874" y="352"/>
                    </a:cubicBezTo>
                    <a:cubicBezTo>
                      <a:pt x="874" y="360"/>
                      <a:pt x="873" y="366"/>
                      <a:pt x="873" y="373"/>
                    </a:cubicBezTo>
                    <a:cubicBezTo>
                      <a:pt x="871" y="1108"/>
                      <a:pt x="870" y="1843"/>
                      <a:pt x="868" y="2579"/>
                    </a:cubicBezTo>
                    <a:cubicBezTo>
                      <a:pt x="868" y="2632"/>
                      <a:pt x="860" y="2684"/>
                      <a:pt x="835" y="2731"/>
                    </a:cubicBezTo>
                    <a:cubicBezTo>
                      <a:pt x="776" y="2843"/>
                      <a:pt x="637" y="2849"/>
                      <a:pt x="569" y="2743"/>
                    </a:cubicBezTo>
                    <a:cubicBezTo>
                      <a:pt x="535" y="2690"/>
                      <a:pt x="525" y="2632"/>
                      <a:pt x="525" y="2571"/>
                    </a:cubicBezTo>
                    <a:cubicBezTo>
                      <a:pt x="525" y="2236"/>
                      <a:pt x="525" y="1902"/>
                      <a:pt x="525" y="1567"/>
                    </a:cubicBezTo>
                    <a:cubicBezTo>
                      <a:pt x="525" y="1556"/>
                      <a:pt x="525" y="1544"/>
                      <a:pt x="525" y="1532"/>
                    </a:cubicBezTo>
                    <a:cubicBezTo>
                      <a:pt x="498" y="1532"/>
                      <a:pt x="471" y="1532"/>
                      <a:pt x="441" y="1532"/>
                    </a:cubicBezTo>
                    <a:cubicBezTo>
                      <a:pt x="441" y="1540"/>
                      <a:pt x="441" y="1548"/>
                      <a:pt x="441" y="1556"/>
                    </a:cubicBezTo>
                    <a:cubicBezTo>
                      <a:pt x="441" y="1895"/>
                      <a:pt x="441" y="2234"/>
                      <a:pt x="441" y="2572"/>
                    </a:cubicBezTo>
                    <a:cubicBezTo>
                      <a:pt x="441" y="2631"/>
                      <a:pt x="432" y="2688"/>
                      <a:pt x="400" y="2739"/>
                    </a:cubicBezTo>
                    <a:cubicBezTo>
                      <a:pt x="358" y="2807"/>
                      <a:pt x="284" y="2835"/>
                      <a:pt x="217" y="2809"/>
                    </a:cubicBezTo>
                    <a:cubicBezTo>
                      <a:pt x="164" y="2788"/>
                      <a:pt x="134" y="2746"/>
                      <a:pt x="118" y="2695"/>
                    </a:cubicBezTo>
                    <a:cubicBezTo>
                      <a:pt x="108" y="2665"/>
                      <a:pt x="101" y="2632"/>
                      <a:pt x="101" y="2601"/>
                    </a:cubicBezTo>
                    <a:cubicBezTo>
                      <a:pt x="100" y="2321"/>
                      <a:pt x="100" y="2041"/>
                      <a:pt x="101" y="1761"/>
                    </a:cubicBezTo>
                    <a:cubicBezTo>
                      <a:pt x="101" y="1755"/>
                      <a:pt x="106" y="1746"/>
                      <a:pt x="111" y="1743"/>
                    </a:cubicBezTo>
                    <a:cubicBezTo>
                      <a:pt x="148" y="1716"/>
                      <a:pt x="172" y="1683"/>
                      <a:pt x="173" y="1636"/>
                    </a:cubicBezTo>
                    <a:cubicBezTo>
                      <a:pt x="174" y="1560"/>
                      <a:pt x="175" y="1485"/>
                      <a:pt x="173" y="1409"/>
                    </a:cubicBezTo>
                    <a:cubicBezTo>
                      <a:pt x="173" y="1370"/>
                      <a:pt x="148" y="1345"/>
                      <a:pt x="115" y="1329"/>
                    </a:cubicBezTo>
                    <a:cubicBezTo>
                      <a:pt x="103" y="1323"/>
                      <a:pt x="101" y="1316"/>
                      <a:pt x="101" y="1304"/>
                    </a:cubicBezTo>
                    <a:cubicBezTo>
                      <a:pt x="102" y="1081"/>
                      <a:pt x="103" y="858"/>
                      <a:pt x="103" y="635"/>
                    </a:cubicBezTo>
                    <a:cubicBezTo>
                      <a:pt x="103" y="619"/>
                      <a:pt x="105" y="602"/>
                      <a:pt x="103" y="587"/>
                    </a:cubicBezTo>
                    <a:cubicBezTo>
                      <a:pt x="102" y="572"/>
                      <a:pt x="108" y="566"/>
                      <a:pt x="122" y="562"/>
                    </a:cubicBezTo>
                    <a:cubicBezTo>
                      <a:pt x="192" y="541"/>
                      <a:pt x="227" y="488"/>
                      <a:pt x="241" y="420"/>
                    </a:cubicBezTo>
                    <a:cubicBezTo>
                      <a:pt x="245" y="399"/>
                      <a:pt x="247" y="378"/>
                      <a:pt x="249" y="357"/>
                    </a:cubicBezTo>
                    <a:cubicBezTo>
                      <a:pt x="251" y="329"/>
                      <a:pt x="240" y="305"/>
                      <a:pt x="217" y="289"/>
                    </a:cubicBezTo>
                    <a:cubicBezTo>
                      <a:pt x="176" y="260"/>
                      <a:pt x="136" y="231"/>
                      <a:pt x="93" y="205"/>
                    </a:cubicBezTo>
                    <a:cubicBezTo>
                      <a:pt x="18" y="159"/>
                      <a:pt x="2" y="87"/>
                      <a:pt x="0" y="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6">
                <a:extLst>
                  <a:ext uri="{FF2B5EF4-FFF2-40B4-BE49-F238E27FC236}">
                    <a16:creationId xmlns:a16="http://schemas.microsoft.com/office/drawing/2014/main" id="{9F72FABC-0C04-480C-94A6-68B73421B6F4}"/>
                  </a:ext>
                </a:extLst>
              </p:cNvPr>
              <p:cNvSpPr>
                <a:spLocks noEditPoints="1"/>
              </p:cNvSpPr>
              <p:nvPr/>
            </p:nvSpPr>
            <p:spPr bwMode="auto">
              <a:xfrm>
                <a:off x="3703638" y="1862138"/>
                <a:ext cx="2159000" cy="3306763"/>
              </a:xfrm>
              <a:custGeom>
                <a:avLst/>
                <a:gdLst>
                  <a:gd name="T0" fmla="*/ 1768 w 1851"/>
                  <a:gd name="T1" fmla="*/ 1428 h 2835"/>
                  <a:gd name="T2" fmla="*/ 1768 w 1851"/>
                  <a:gd name="T3" fmla="*/ 1670 h 2835"/>
                  <a:gd name="T4" fmla="*/ 1631 w 1851"/>
                  <a:gd name="T5" fmla="*/ 1670 h 2835"/>
                  <a:gd name="T6" fmla="*/ 1631 w 1851"/>
                  <a:gd name="T7" fmla="*/ 2835 h 2835"/>
                  <a:gd name="T8" fmla="*/ 1458 w 1851"/>
                  <a:gd name="T9" fmla="*/ 2835 h 2835"/>
                  <a:gd name="T10" fmla="*/ 1458 w 1851"/>
                  <a:gd name="T11" fmla="*/ 1670 h 2835"/>
                  <a:gd name="T12" fmla="*/ 0 w 1851"/>
                  <a:gd name="T13" fmla="*/ 1670 h 2835"/>
                  <a:gd name="T14" fmla="*/ 0 w 1851"/>
                  <a:gd name="T15" fmla="*/ 1429 h 2835"/>
                  <a:gd name="T16" fmla="*/ 323 w 1851"/>
                  <a:gd name="T17" fmla="*/ 1429 h 2835"/>
                  <a:gd name="T18" fmla="*/ 323 w 1851"/>
                  <a:gd name="T19" fmla="*/ 1403 h 2835"/>
                  <a:gd name="T20" fmla="*/ 323 w 1851"/>
                  <a:gd name="T21" fmla="*/ 1055 h 2835"/>
                  <a:gd name="T22" fmla="*/ 378 w 1851"/>
                  <a:gd name="T23" fmla="*/ 949 h 2835"/>
                  <a:gd name="T24" fmla="*/ 392 w 1851"/>
                  <a:gd name="T25" fmla="*/ 920 h 2835"/>
                  <a:gd name="T26" fmla="*/ 393 w 1851"/>
                  <a:gd name="T27" fmla="*/ 564 h 2835"/>
                  <a:gd name="T28" fmla="*/ 363 w 1851"/>
                  <a:gd name="T29" fmla="*/ 493 h 2835"/>
                  <a:gd name="T30" fmla="*/ 259 w 1851"/>
                  <a:gd name="T31" fmla="*/ 393 h 2835"/>
                  <a:gd name="T32" fmla="*/ 254 w 1851"/>
                  <a:gd name="T33" fmla="*/ 306 h 2835"/>
                  <a:gd name="T34" fmla="*/ 341 w 1851"/>
                  <a:gd name="T35" fmla="*/ 309 h 2835"/>
                  <a:gd name="T36" fmla="*/ 505 w 1851"/>
                  <a:gd name="T37" fmla="*/ 468 h 2835"/>
                  <a:gd name="T38" fmla="*/ 536 w 1851"/>
                  <a:gd name="T39" fmla="*/ 480 h 2835"/>
                  <a:gd name="T40" fmla="*/ 1134 w 1851"/>
                  <a:gd name="T41" fmla="*/ 480 h 2835"/>
                  <a:gd name="T42" fmla="*/ 1163 w 1851"/>
                  <a:gd name="T43" fmla="*/ 467 h 2835"/>
                  <a:gd name="T44" fmla="*/ 1545 w 1851"/>
                  <a:gd name="T45" fmla="*/ 37 h 2835"/>
                  <a:gd name="T46" fmla="*/ 1569 w 1851"/>
                  <a:gd name="T47" fmla="*/ 12 h 2835"/>
                  <a:gd name="T48" fmla="*/ 1592 w 1851"/>
                  <a:gd name="T49" fmla="*/ 0 h 2835"/>
                  <a:gd name="T50" fmla="*/ 1601 w 1851"/>
                  <a:gd name="T51" fmla="*/ 25 h 2835"/>
                  <a:gd name="T52" fmla="*/ 1599 w 1851"/>
                  <a:gd name="T53" fmla="*/ 127 h 2835"/>
                  <a:gd name="T54" fmla="*/ 1621 w 1851"/>
                  <a:gd name="T55" fmla="*/ 186 h 2835"/>
                  <a:gd name="T56" fmla="*/ 1715 w 1851"/>
                  <a:gd name="T57" fmla="*/ 290 h 2835"/>
                  <a:gd name="T58" fmla="*/ 1750 w 1851"/>
                  <a:gd name="T59" fmla="*/ 315 h 2835"/>
                  <a:gd name="T60" fmla="*/ 1828 w 1851"/>
                  <a:gd name="T61" fmla="*/ 350 h 2835"/>
                  <a:gd name="T62" fmla="*/ 1850 w 1851"/>
                  <a:gd name="T63" fmla="*/ 387 h 2835"/>
                  <a:gd name="T64" fmla="*/ 1847 w 1851"/>
                  <a:gd name="T65" fmla="*/ 435 h 2835"/>
                  <a:gd name="T66" fmla="*/ 1754 w 1851"/>
                  <a:gd name="T67" fmla="*/ 520 h 2835"/>
                  <a:gd name="T68" fmla="*/ 1654 w 1851"/>
                  <a:gd name="T69" fmla="*/ 524 h 2835"/>
                  <a:gd name="T70" fmla="*/ 1632 w 1851"/>
                  <a:gd name="T71" fmla="*/ 536 h 2835"/>
                  <a:gd name="T72" fmla="*/ 1531 w 1851"/>
                  <a:gd name="T73" fmla="*/ 709 h 2835"/>
                  <a:gd name="T74" fmla="*/ 1525 w 1851"/>
                  <a:gd name="T75" fmla="*/ 737 h 2835"/>
                  <a:gd name="T76" fmla="*/ 1524 w 1851"/>
                  <a:gd name="T77" fmla="*/ 1387 h 2835"/>
                  <a:gd name="T78" fmla="*/ 1524 w 1851"/>
                  <a:gd name="T79" fmla="*/ 1428 h 2835"/>
                  <a:gd name="T80" fmla="*/ 1768 w 1851"/>
                  <a:gd name="T81" fmla="*/ 1428 h 2835"/>
                  <a:gd name="T82" fmla="*/ 534 w 1851"/>
                  <a:gd name="T83" fmla="*/ 1427 h 2835"/>
                  <a:gd name="T84" fmla="*/ 1312 w 1851"/>
                  <a:gd name="T85" fmla="*/ 1427 h 2835"/>
                  <a:gd name="T86" fmla="*/ 1312 w 1851"/>
                  <a:gd name="T87" fmla="*/ 1004 h 2835"/>
                  <a:gd name="T88" fmla="*/ 1299 w 1851"/>
                  <a:gd name="T89" fmla="*/ 1003 h 2835"/>
                  <a:gd name="T90" fmla="*/ 789 w 1851"/>
                  <a:gd name="T91" fmla="*/ 1004 h 2835"/>
                  <a:gd name="T92" fmla="*/ 762 w 1851"/>
                  <a:gd name="T93" fmla="*/ 1014 h 2835"/>
                  <a:gd name="T94" fmla="*/ 547 w 1851"/>
                  <a:gd name="T95" fmla="*/ 1199 h 2835"/>
                  <a:gd name="T96" fmla="*/ 534 w 1851"/>
                  <a:gd name="T97" fmla="*/ 1228 h 2835"/>
                  <a:gd name="T98" fmla="*/ 534 w 1851"/>
                  <a:gd name="T99" fmla="*/ 1408 h 2835"/>
                  <a:gd name="T100" fmla="*/ 534 w 1851"/>
                  <a:gd name="T101" fmla="*/ 1427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1" h="2835">
                    <a:moveTo>
                      <a:pt x="1768" y="1428"/>
                    </a:moveTo>
                    <a:cubicBezTo>
                      <a:pt x="1768" y="1510"/>
                      <a:pt x="1768" y="1589"/>
                      <a:pt x="1768" y="1670"/>
                    </a:cubicBezTo>
                    <a:cubicBezTo>
                      <a:pt x="1722" y="1670"/>
                      <a:pt x="1677" y="1670"/>
                      <a:pt x="1631" y="1670"/>
                    </a:cubicBezTo>
                    <a:cubicBezTo>
                      <a:pt x="1631" y="2060"/>
                      <a:pt x="1631" y="2447"/>
                      <a:pt x="1631" y="2835"/>
                    </a:cubicBezTo>
                    <a:cubicBezTo>
                      <a:pt x="1573" y="2835"/>
                      <a:pt x="1516" y="2835"/>
                      <a:pt x="1458" y="2835"/>
                    </a:cubicBezTo>
                    <a:cubicBezTo>
                      <a:pt x="1458" y="2448"/>
                      <a:pt x="1458" y="2061"/>
                      <a:pt x="1458" y="1670"/>
                    </a:cubicBezTo>
                    <a:cubicBezTo>
                      <a:pt x="971" y="1670"/>
                      <a:pt x="486" y="1670"/>
                      <a:pt x="0" y="1670"/>
                    </a:cubicBezTo>
                    <a:cubicBezTo>
                      <a:pt x="0" y="1589"/>
                      <a:pt x="0" y="1510"/>
                      <a:pt x="0" y="1429"/>
                    </a:cubicBezTo>
                    <a:cubicBezTo>
                      <a:pt x="108" y="1429"/>
                      <a:pt x="214" y="1429"/>
                      <a:pt x="323" y="1429"/>
                    </a:cubicBezTo>
                    <a:cubicBezTo>
                      <a:pt x="323" y="1418"/>
                      <a:pt x="323" y="1411"/>
                      <a:pt x="323" y="1403"/>
                    </a:cubicBezTo>
                    <a:cubicBezTo>
                      <a:pt x="323" y="1287"/>
                      <a:pt x="324" y="1171"/>
                      <a:pt x="323" y="1055"/>
                    </a:cubicBezTo>
                    <a:cubicBezTo>
                      <a:pt x="323" y="1009"/>
                      <a:pt x="347" y="976"/>
                      <a:pt x="378" y="949"/>
                    </a:cubicBezTo>
                    <a:cubicBezTo>
                      <a:pt x="389" y="940"/>
                      <a:pt x="392" y="932"/>
                      <a:pt x="392" y="920"/>
                    </a:cubicBezTo>
                    <a:cubicBezTo>
                      <a:pt x="392" y="801"/>
                      <a:pt x="391" y="682"/>
                      <a:pt x="393" y="564"/>
                    </a:cubicBezTo>
                    <a:cubicBezTo>
                      <a:pt x="394" y="533"/>
                      <a:pt x="386" y="513"/>
                      <a:pt x="363" y="493"/>
                    </a:cubicBezTo>
                    <a:cubicBezTo>
                      <a:pt x="327" y="461"/>
                      <a:pt x="293" y="427"/>
                      <a:pt x="259" y="393"/>
                    </a:cubicBezTo>
                    <a:cubicBezTo>
                      <a:pt x="231" y="366"/>
                      <a:pt x="229" y="332"/>
                      <a:pt x="254" y="306"/>
                    </a:cubicBezTo>
                    <a:cubicBezTo>
                      <a:pt x="278" y="282"/>
                      <a:pt x="313" y="282"/>
                      <a:pt x="341" y="309"/>
                    </a:cubicBezTo>
                    <a:cubicBezTo>
                      <a:pt x="396" y="362"/>
                      <a:pt x="450" y="414"/>
                      <a:pt x="505" y="468"/>
                    </a:cubicBezTo>
                    <a:cubicBezTo>
                      <a:pt x="514" y="476"/>
                      <a:pt x="523" y="480"/>
                      <a:pt x="536" y="480"/>
                    </a:cubicBezTo>
                    <a:cubicBezTo>
                      <a:pt x="735" y="480"/>
                      <a:pt x="935" y="480"/>
                      <a:pt x="1134" y="480"/>
                    </a:cubicBezTo>
                    <a:cubicBezTo>
                      <a:pt x="1147" y="480"/>
                      <a:pt x="1155" y="476"/>
                      <a:pt x="1163" y="467"/>
                    </a:cubicBezTo>
                    <a:cubicBezTo>
                      <a:pt x="1290" y="324"/>
                      <a:pt x="1418" y="180"/>
                      <a:pt x="1545" y="37"/>
                    </a:cubicBezTo>
                    <a:cubicBezTo>
                      <a:pt x="1553" y="28"/>
                      <a:pt x="1560" y="19"/>
                      <a:pt x="1569" y="12"/>
                    </a:cubicBezTo>
                    <a:cubicBezTo>
                      <a:pt x="1575" y="7"/>
                      <a:pt x="1584" y="4"/>
                      <a:pt x="1592" y="0"/>
                    </a:cubicBezTo>
                    <a:cubicBezTo>
                      <a:pt x="1595" y="8"/>
                      <a:pt x="1600" y="17"/>
                      <a:pt x="1601" y="25"/>
                    </a:cubicBezTo>
                    <a:cubicBezTo>
                      <a:pt x="1601" y="59"/>
                      <a:pt x="1602" y="93"/>
                      <a:pt x="1599" y="127"/>
                    </a:cubicBezTo>
                    <a:cubicBezTo>
                      <a:pt x="1598" y="151"/>
                      <a:pt x="1605" y="168"/>
                      <a:pt x="1621" y="186"/>
                    </a:cubicBezTo>
                    <a:cubicBezTo>
                      <a:pt x="1653" y="219"/>
                      <a:pt x="1683" y="255"/>
                      <a:pt x="1715" y="290"/>
                    </a:cubicBezTo>
                    <a:cubicBezTo>
                      <a:pt x="1724" y="300"/>
                      <a:pt x="1737" y="308"/>
                      <a:pt x="1750" y="315"/>
                    </a:cubicBezTo>
                    <a:cubicBezTo>
                      <a:pt x="1775" y="328"/>
                      <a:pt x="1802" y="338"/>
                      <a:pt x="1828" y="350"/>
                    </a:cubicBezTo>
                    <a:cubicBezTo>
                      <a:pt x="1843" y="357"/>
                      <a:pt x="1851" y="370"/>
                      <a:pt x="1850" y="387"/>
                    </a:cubicBezTo>
                    <a:cubicBezTo>
                      <a:pt x="1849" y="403"/>
                      <a:pt x="1849" y="419"/>
                      <a:pt x="1847" y="435"/>
                    </a:cubicBezTo>
                    <a:cubicBezTo>
                      <a:pt x="1842" y="479"/>
                      <a:pt x="1798" y="518"/>
                      <a:pt x="1754" y="520"/>
                    </a:cubicBezTo>
                    <a:cubicBezTo>
                      <a:pt x="1720" y="521"/>
                      <a:pt x="1687" y="521"/>
                      <a:pt x="1654" y="524"/>
                    </a:cubicBezTo>
                    <a:cubicBezTo>
                      <a:pt x="1646" y="524"/>
                      <a:pt x="1636" y="530"/>
                      <a:pt x="1632" y="536"/>
                    </a:cubicBezTo>
                    <a:cubicBezTo>
                      <a:pt x="1598" y="593"/>
                      <a:pt x="1564" y="651"/>
                      <a:pt x="1531" y="709"/>
                    </a:cubicBezTo>
                    <a:cubicBezTo>
                      <a:pt x="1526" y="717"/>
                      <a:pt x="1525" y="728"/>
                      <a:pt x="1525" y="737"/>
                    </a:cubicBezTo>
                    <a:cubicBezTo>
                      <a:pt x="1524" y="954"/>
                      <a:pt x="1524" y="1170"/>
                      <a:pt x="1524" y="1387"/>
                    </a:cubicBezTo>
                    <a:cubicBezTo>
                      <a:pt x="1524" y="1400"/>
                      <a:pt x="1524" y="1413"/>
                      <a:pt x="1524" y="1428"/>
                    </a:cubicBezTo>
                    <a:cubicBezTo>
                      <a:pt x="1604" y="1428"/>
                      <a:pt x="1685" y="1428"/>
                      <a:pt x="1768" y="1428"/>
                    </a:cubicBezTo>
                    <a:close/>
                    <a:moveTo>
                      <a:pt x="534" y="1427"/>
                    </a:moveTo>
                    <a:cubicBezTo>
                      <a:pt x="796" y="1427"/>
                      <a:pt x="1055" y="1427"/>
                      <a:pt x="1312" y="1427"/>
                    </a:cubicBezTo>
                    <a:cubicBezTo>
                      <a:pt x="1312" y="1286"/>
                      <a:pt x="1312" y="1145"/>
                      <a:pt x="1312" y="1004"/>
                    </a:cubicBezTo>
                    <a:cubicBezTo>
                      <a:pt x="1306" y="1004"/>
                      <a:pt x="1303" y="1003"/>
                      <a:pt x="1299" y="1003"/>
                    </a:cubicBezTo>
                    <a:cubicBezTo>
                      <a:pt x="1129" y="1003"/>
                      <a:pt x="959" y="1003"/>
                      <a:pt x="789" y="1004"/>
                    </a:cubicBezTo>
                    <a:cubicBezTo>
                      <a:pt x="780" y="1004"/>
                      <a:pt x="769" y="1008"/>
                      <a:pt x="762" y="1014"/>
                    </a:cubicBezTo>
                    <a:cubicBezTo>
                      <a:pt x="690" y="1075"/>
                      <a:pt x="618" y="1137"/>
                      <a:pt x="547" y="1199"/>
                    </a:cubicBezTo>
                    <a:cubicBezTo>
                      <a:pt x="540" y="1205"/>
                      <a:pt x="535" y="1218"/>
                      <a:pt x="534" y="1228"/>
                    </a:cubicBezTo>
                    <a:cubicBezTo>
                      <a:pt x="533" y="1288"/>
                      <a:pt x="534" y="1348"/>
                      <a:pt x="534" y="1408"/>
                    </a:cubicBezTo>
                    <a:cubicBezTo>
                      <a:pt x="534" y="1414"/>
                      <a:pt x="534" y="1420"/>
                      <a:pt x="534" y="142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7">
                <a:extLst>
                  <a:ext uri="{FF2B5EF4-FFF2-40B4-BE49-F238E27FC236}">
                    <a16:creationId xmlns:a16="http://schemas.microsoft.com/office/drawing/2014/main" id="{86B9BE48-C169-42B3-97D4-698E704C6D77}"/>
                  </a:ext>
                </a:extLst>
              </p:cNvPr>
              <p:cNvSpPr>
                <a:spLocks noEditPoints="1"/>
              </p:cNvSpPr>
              <p:nvPr/>
            </p:nvSpPr>
            <p:spPr bwMode="auto">
              <a:xfrm>
                <a:off x="5748338" y="973138"/>
                <a:ext cx="944562" cy="825500"/>
              </a:xfrm>
              <a:custGeom>
                <a:avLst/>
                <a:gdLst>
                  <a:gd name="T0" fmla="*/ 656 w 810"/>
                  <a:gd name="T1" fmla="*/ 126 h 708"/>
                  <a:gd name="T2" fmla="*/ 357 w 810"/>
                  <a:gd name="T3" fmla="*/ 126 h 708"/>
                  <a:gd name="T4" fmla="*/ 366 w 810"/>
                  <a:gd name="T5" fmla="*/ 214 h 708"/>
                  <a:gd name="T6" fmla="*/ 386 w 810"/>
                  <a:gd name="T7" fmla="*/ 214 h 708"/>
                  <a:gd name="T8" fmla="*/ 700 w 810"/>
                  <a:gd name="T9" fmla="*/ 213 h 708"/>
                  <a:gd name="T10" fmla="*/ 725 w 810"/>
                  <a:gd name="T11" fmla="*/ 230 h 708"/>
                  <a:gd name="T12" fmla="*/ 444 w 810"/>
                  <a:gd name="T13" fmla="*/ 691 h 708"/>
                  <a:gd name="T14" fmla="*/ 78 w 810"/>
                  <a:gd name="T15" fmla="*/ 337 h 708"/>
                  <a:gd name="T16" fmla="*/ 69 w 810"/>
                  <a:gd name="T17" fmla="*/ 315 h 708"/>
                  <a:gd name="T18" fmla="*/ 24 w 810"/>
                  <a:gd name="T19" fmla="*/ 129 h 708"/>
                  <a:gd name="T20" fmla="*/ 174 w 810"/>
                  <a:gd name="T21" fmla="*/ 13 h 708"/>
                  <a:gd name="T22" fmla="*/ 274 w 810"/>
                  <a:gd name="T23" fmla="*/ 35 h 708"/>
                  <a:gd name="T24" fmla="*/ 309 w 810"/>
                  <a:gd name="T25" fmla="*/ 38 h 708"/>
                  <a:gd name="T26" fmla="*/ 646 w 810"/>
                  <a:gd name="T27" fmla="*/ 115 h 708"/>
                  <a:gd name="T28" fmla="*/ 656 w 810"/>
                  <a:gd name="T29" fmla="*/ 126 h 708"/>
                  <a:gd name="T30" fmla="*/ 296 w 810"/>
                  <a:gd name="T31" fmla="*/ 187 h 708"/>
                  <a:gd name="T32" fmla="*/ 190 w 810"/>
                  <a:gd name="T33" fmla="*/ 79 h 708"/>
                  <a:gd name="T34" fmla="*/ 81 w 810"/>
                  <a:gd name="T35" fmla="*/ 186 h 708"/>
                  <a:gd name="T36" fmla="*/ 187 w 810"/>
                  <a:gd name="T37" fmla="*/ 294 h 708"/>
                  <a:gd name="T38" fmla="*/ 296 w 810"/>
                  <a:gd name="T39" fmla="*/ 18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0" h="708">
                    <a:moveTo>
                      <a:pt x="656" y="126"/>
                    </a:moveTo>
                    <a:cubicBezTo>
                      <a:pt x="553" y="126"/>
                      <a:pt x="455" y="126"/>
                      <a:pt x="357" y="126"/>
                    </a:cubicBezTo>
                    <a:cubicBezTo>
                      <a:pt x="360" y="155"/>
                      <a:pt x="363" y="183"/>
                      <a:pt x="366" y="214"/>
                    </a:cubicBezTo>
                    <a:cubicBezTo>
                      <a:pt x="372" y="214"/>
                      <a:pt x="379" y="214"/>
                      <a:pt x="386" y="214"/>
                    </a:cubicBezTo>
                    <a:cubicBezTo>
                      <a:pt x="491" y="214"/>
                      <a:pt x="596" y="214"/>
                      <a:pt x="700" y="213"/>
                    </a:cubicBezTo>
                    <a:cubicBezTo>
                      <a:pt x="714" y="213"/>
                      <a:pt x="720" y="218"/>
                      <a:pt x="725" y="230"/>
                    </a:cubicBezTo>
                    <a:cubicBezTo>
                      <a:pt x="810" y="437"/>
                      <a:pt x="667" y="673"/>
                      <a:pt x="444" y="691"/>
                    </a:cubicBezTo>
                    <a:cubicBezTo>
                      <a:pt x="236" y="708"/>
                      <a:pt x="68" y="545"/>
                      <a:pt x="78" y="337"/>
                    </a:cubicBezTo>
                    <a:cubicBezTo>
                      <a:pt x="78" y="329"/>
                      <a:pt x="74" y="320"/>
                      <a:pt x="69" y="315"/>
                    </a:cubicBezTo>
                    <a:cubicBezTo>
                      <a:pt x="17" y="262"/>
                      <a:pt x="0" y="199"/>
                      <a:pt x="24" y="129"/>
                    </a:cubicBezTo>
                    <a:cubicBezTo>
                      <a:pt x="48" y="59"/>
                      <a:pt x="101" y="21"/>
                      <a:pt x="174" y="13"/>
                    </a:cubicBezTo>
                    <a:cubicBezTo>
                      <a:pt x="210" y="9"/>
                      <a:pt x="244" y="16"/>
                      <a:pt x="274" y="35"/>
                    </a:cubicBezTo>
                    <a:cubicBezTo>
                      <a:pt x="286" y="42"/>
                      <a:pt x="296" y="42"/>
                      <a:pt x="309" y="38"/>
                    </a:cubicBezTo>
                    <a:cubicBezTo>
                      <a:pt x="436" y="0"/>
                      <a:pt x="548" y="26"/>
                      <a:pt x="646" y="115"/>
                    </a:cubicBezTo>
                    <a:cubicBezTo>
                      <a:pt x="649" y="117"/>
                      <a:pt x="651" y="120"/>
                      <a:pt x="656" y="126"/>
                    </a:cubicBezTo>
                    <a:close/>
                    <a:moveTo>
                      <a:pt x="296" y="187"/>
                    </a:moveTo>
                    <a:cubicBezTo>
                      <a:pt x="296" y="128"/>
                      <a:pt x="249" y="80"/>
                      <a:pt x="190" y="79"/>
                    </a:cubicBezTo>
                    <a:cubicBezTo>
                      <a:pt x="131" y="78"/>
                      <a:pt x="82" y="127"/>
                      <a:pt x="81" y="186"/>
                    </a:cubicBezTo>
                    <a:cubicBezTo>
                      <a:pt x="81" y="245"/>
                      <a:pt x="129" y="293"/>
                      <a:pt x="187" y="294"/>
                    </a:cubicBezTo>
                    <a:cubicBezTo>
                      <a:pt x="247" y="295"/>
                      <a:pt x="295" y="247"/>
                      <a:pt x="296" y="18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8">
                <a:extLst>
                  <a:ext uri="{FF2B5EF4-FFF2-40B4-BE49-F238E27FC236}">
                    <a16:creationId xmlns:a16="http://schemas.microsoft.com/office/drawing/2014/main" id="{FFC04C15-2108-42E8-80B1-773BB066C03E}"/>
                  </a:ext>
                </a:extLst>
              </p:cNvPr>
              <p:cNvSpPr>
                <a:spLocks/>
              </p:cNvSpPr>
              <p:nvPr/>
            </p:nvSpPr>
            <p:spPr bwMode="auto">
              <a:xfrm>
                <a:off x="4722813" y="3140075"/>
                <a:ext cx="381000" cy="227013"/>
              </a:xfrm>
              <a:custGeom>
                <a:avLst/>
                <a:gdLst>
                  <a:gd name="T0" fmla="*/ 326 w 326"/>
                  <a:gd name="T1" fmla="*/ 3 h 194"/>
                  <a:gd name="T2" fmla="*/ 208 w 326"/>
                  <a:gd name="T3" fmla="*/ 144 h 194"/>
                  <a:gd name="T4" fmla="*/ 27 w 326"/>
                  <a:gd name="T5" fmla="*/ 102 h 194"/>
                  <a:gd name="T6" fmla="*/ 3 w 326"/>
                  <a:gd name="T7" fmla="*/ 17 h 194"/>
                  <a:gd name="T8" fmla="*/ 18 w 326"/>
                  <a:gd name="T9" fmla="*/ 0 h 194"/>
                  <a:gd name="T10" fmla="*/ 320 w 326"/>
                  <a:gd name="T11" fmla="*/ 0 h 194"/>
                  <a:gd name="T12" fmla="*/ 326 w 326"/>
                  <a:gd name="T13" fmla="*/ 3 h 194"/>
                </a:gdLst>
                <a:ahLst/>
                <a:cxnLst>
                  <a:cxn ang="0">
                    <a:pos x="T0" y="T1"/>
                  </a:cxn>
                  <a:cxn ang="0">
                    <a:pos x="T2" y="T3"/>
                  </a:cxn>
                  <a:cxn ang="0">
                    <a:pos x="T4" y="T5"/>
                  </a:cxn>
                  <a:cxn ang="0">
                    <a:pos x="T6" y="T7"/>
                  </a:cxn>
                  <a:cxn ang="0">
                    <a:pos x="T8" y="T9"/>
                  </a:cxn>
                  <a:cxn ang="0">
                    <a:pos x="T10" y="T11"/>
                  </a:cxn>
                  <a:cxn ang="0">
                    <a:pos x="T12" y="T13"/>
                  </a:cxn>
                </a:cxnLst>
                <a:rect l="0" t="0" r="r" b="b"/>
                <a:pathLst>
                  <a:path w="326" h="194">
                    <a:moveTo>
                      <a:pt x="326" y="3"/>
                    </a:moveTo>
                    <a:cubicBezTo>
                      <a:pt x="290" y="54"/>
                      <a:pt x="257" y="106"/>
                      <a:pt x="208" y="144"/>
                    </a:cubicBezTo>
                    <a:cubicBezTo>
                      <a:pt x="143" y="194"/>
                      <a:pt x="67" y="177"/>
                      <a:pt x="27" y="102"/>
                    </a:cubicBezTo>
                    <a:cubicBezTo>
                      <a:pt x="14" y="76"/>
                      <a:pt x="10" y="45"/>
                      <a:pt x="3" y="17"/>
                    </a:cubicBezTo>
                    <a:cubicBezTo>
                      <a:pt x="0" y="6"/>
                      <a:pt x="5" y="0"/>
                      <a:pt x="18" y="0"/>
                    </a:cubicBezTo>
                    <a:cubicBezTo>
                      <a:pt x="119" y="0"/>
                      <a:pt x="219" y="0"/>
                      <a:pt x="320" y="0"/>
                    </a:cubicBezTo>
                    <a:cubicBezTo>
                      <a:pt x="321" y="0"/>
                      <a:pt x="322" y="1"/>
                      <a:pt x="326" y="3"/>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grpSp>
      </p:grpSp>
      <p:grpSp>
        <p:nvGrpSpPr>
          <p:cNvPr id="49" name="Grupo 48">
            <a:extLst>
              <a:ext uri="{FF2B5EF4-FFF2-40B4-BE49-F238E27FC236}">
                <a16:creationId xmlns:a16="http://schemas.microsoft.com/office/drawing/2014/main" id="{1096A8AA-4A9D-4B9B-B7F7-28B1A0C4B605}"/>
              </a:ext>
            </a:extLst>
          </p:cNvPr>
          <p:cNvGrpSpPr/>
          <p:nvPr/>
        </p:nvGrpSpPr>
        <p:grpSpPr>
          <a:xfrm>
            <a:off x="7655615" y="0"/>
            <a:ext cx="1488385" cy="1423781"/>
            <a:chOff x="7655615" y="0"/>
            <a:chExt cx="1488385" cy="1423781"/>
          </a:xfrm>
        </p:grpSpPr>
        <p:sp>
          <p:nvSpPr>
            <p:cNvPr id="50" name="Rectangle 69">
              <a:extLst>
                <a:ext uri="{FF2B5EF4-FFF2-40B4-BE49-F238E27FC236}">
                  <a16:creationId xmlns:a16="http://schemas.microsoft.com/office/drawing/2014/main" id="{ACD7DBE7-5A5A-45DB-8AFA-8367F9AAFAB5}"/>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ectangle 70">
              <a:extLst>
                <a:ext uri="{FF2B5EF4-FFF2-40B4-BE49-F238E27FC236}">
                  <a16:creationId xmlns:a16="http://schemas.microsoft.com/office/drawing/2014/main" id="{EEAB5286-C3AA-4FBF-8B51-3994AA5C7135}"/>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53" name="Grupo 52">
            <a:extLst>
              <a:ext uri="{FF2B5EF4-FFF2-40B4-BE49-F238E27FC236}">
                <a16:creationId xmlns:a16="http://schemas.microsoft.com/office/drawing/2014/main" id="{41FDD8EA-438E-4EDD-932D-CCA3D6D27023}"/>
              </a:ext>
            </a:extLst>
          </p:cNvPr>
          <p:cNvGrpSpPr/>
          <p:nvPr/>
        </p:nvGrpSpPr>
        <p:grpSpPr>
          <a:xfrm flipH="1">
            <a:off x="21192" y="0"/>
            <a:ext cx="1519345" cy="1453397"/>
            <a:chOff x="7655615" y="0"/>
            <a:chExt cx="1488385" cy="1423781"/>
          </a:xfrm>
        </p:grpSpPr>
        <p:sp>
          <p:nvSpPr>
            <p:cNvPr id="54" name="Rectangle 69">
              <a:extLst>
                <a:ext uri="{FF2B5EF4-FFF2-40B4-BE49-F238E27FC236}">
                  <a16:creationId xmlns:a16="http://schemas.microsoft.com/office/drawing/2014/main" id="{222BB8CF-2B33-4EC8-92F5-302BF85FA217}"/>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Rectangle 70">
              <a:extLst>
                <a:ext uri="{FF2B5EF4-FFF2-40B4-BE49-F238E27FC236}">
                  <a16:creationId xmlns:a16="http://schemas.microsoft.com/office/drawing/2014/main" id="{CD839274-79C7-423B-9D87-8F8FA3512B18}"/>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20758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7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l"/>
            <a:r>
              <a:rPr lang="en" dirty="0">
                <a:solidFill>
                  <a:schemeClr val="tx1"/>
                </a:solidFill>
                <a:latin typeface="Poppins" panose="00000500000000000000" pitchFamily="2" charset="0"/>
                <a:cs typeface="Poppins" panose="00000500000000000000" pitchFamily="2" charset="0"/>
              </a:rPr>
              <a:t>RESOURCES</a:t>
            </a:r>
            <a:endParaRPr dirty="0">
              <a:solidFill>
                <a:schemeClr val="tx1"/>
              </a:solidFill>
              <a:latin typeface="Poppins" panose="00000500000000000000" pitchFamily="2" charset="0"/>
              <a:cs typeface="Poppins" panose="00000500000000000000" pitchFamily="2" charset="0"/>
            </a:endParaRPr>
          </a:p>
        </p:txBody>
      </p:sp>
      <p:sp>
        <p:nvSpPr>
          <p:cNvPr id="12" name="Freeform 5">
            <a:extLst>
              <a:ext uri="{FF2B5EF4-FFF2-40B4-BE49-F238E27FC236}">
                <a16:creationId xmlns:a16="http://schemas.microsoft.com/office/drawing/2014/main" id="{5C1ED464-C869-44DC-BEEC-F2E7C35F4D46}"/>
              </a:ext>
            </a:extLst>
          </p:cNvPr>
          <p:cNvSpPr>
            <a:spLocks noEditPoints="1"/>
          </p:cNvSpPr>
          <p:nvPr/>
        </p:nvSpPr>
        <p:spPr bwMode="auto">
          <a:xfrm>
            <a:off x="2201863" y="1238250"/>
            <a:ext cx="392113" cy="385762"/>
          </a:xfrm>
          <a:custGeom>
            <a:avLst/>
            <a:gdLst>
              <a:gd name="T0" fmla="*/ 76 w 587"/>
              <a:gd name="T1" fmla="*/ 490 h 578"/>
              <a:gd name="T2" fmla="*/ 204 w 587"/>
              <a:gd name="T3" fmla="*/ 444 h 578"/>
              <a:gd name="T4" fmla="*/ 226 w 587"/>
              <a:gd name="T5" fmla="*/ 577 h 578"/>
              <a:gd name="T6" fmla="*/ 383 w 587"/>
              <a:gd name="T7" fmla="*/ 553 h 578"/>
              <a:gd name="T8" fmla="*/ 480 w 587"/>
              <a:gd name="T9" fmla="*/ 501 h 578"/>
              <a:gd name="T10" fmla="*/ 576 w 587"/>
              <a:gd name="T11" fmla="*/ 377 h 578"/>
              <a:gd name="T12" fmla="*/ 468 w 587"/>
              <a:gd name="T13" fmla="*/ 289 h 578"/>
              <a:gd name="T14" fmla="*/ 578 w 587"/>
              <a:gd name="T15" fmla="*/ 202 h 578"/>
              <a:gd name="T16" fmla="*/ 482 w 587"/>
              <a:gd name="T17" fmla="*/ 75 h 578"/>
              <a:gd name="T18" fmla="*/ 383 w 587"/>
              <a:gd name="T19" fmla="*/ 24 h 578"/>
              <a:gd name="T20" fmla="*/ 227 w 587"/>
              <a:gd name="T21" fmla="*/ 1 h 578"/>
              <a:gd name="T22" fmla="*/ 204 w 587"/>
              <a:gd name="T23" fmla="*/ 134 h 578"/>
              <a:gd name="T24" fmla="*/ 80 w 587"/>
              <a:gd name="T25" fmla="*/ 81 h 578"/>
              <a:gd name="T26" fmla="*/ 19 w 587"/>
              <a:gd name="T27" fmla="*/ 230 h 578"/>
              <a:gd name="T28" fmla="*/ 17 w 587"/>
              <a:gd name="T29" fmla="*/ 348 h 578"/>
              <a:gd name="T30" fmla="*/ 238 w 587"/>
              <a:gd name="T31" fmla="*/ 445 h 578"/>
              <a:gd name="T32" fmla="*/ 254 w 587"/>
              <a:gd name="T33" fmla="*/ 410 h 578"/>
              <a:gd name="T34" fmla="*/ 238 w 587"/>
              <a:gd name="T35" fmla="*/ 445 h 578"/>
              <a:gd name="T36" fmla="*/ 386 w 587"/>
              <a:gd name="T37" fmla="*/ 229 h 578"/>
              <a:gd name="T38" fmla="*/ 340 w 587"/>
              <a:gd name="T39" fmla="*/ 294 h 578"/>
              <a:gd name="T40" fmla="*/ 342 w 587"/>
              <a:gd name="T41" fmla="*/ 267 h 578"/>
              <a:gd name="T42" fmla="*/ 228 w 587"/>
              <a:gd name="T43" fmla="*/ 279 h 578"/>
              <a:gd name="T44" fmla="*/ 241 w 587"/>
              <a:gd name="T45" fmla="*/ 301 h 578"/>
              <a:gd name="T46" fmla="*/ 256 w 587"/>
              <a:gd name="T47" fmla="*/ 337 h 578"/>
              <a:gd name="T48" fmla="*/ 270 w 587"/>
              <a:gd name="T49" fmla="*/ 289 h 578"/>
              <a:gd name="T50" fmla="*/ 260 w 587"/>
              <a:gd name="T51" fmla="*/ 180 h 578"/>
              <a:gd name="T52" fmla="*/ 335 w 587"/>
              <a:gd name="T53" fmla="*/ 229 h 578"/>
              <a:gd name="T54" fmla="*/ 310 w 587"/>
              <a:gd name="T55" fmla="*/ 382 h 578"/>
              <a:gd name="T56" fmla="*/ 343 w 587"/>
              <a:gd name="T57" fmla="*/ 395 h 578"/>
              <a:gd name="T58" fmla="*/ 333 w 587"/>
              <a:gd name="T59" fmla="*/ 358 h 578"/>
              <a:gd name="T60" fmla="*/ 362 w 587"/>
              <a:gd name="T61" fmla="*/ 393 h 578"/>
              <a:gd name="T62" fmla="*/ 305 w 587"/>
              <a:gd name="T63" fmla="*/ 443 h 578"/>
              <a:gd name="T64" fmla="*/ 279 w 587"/>
              <a:gd name="T65" fmla="*/ 444 h 578"/>
              <a:gd name="T66" fmla="*/ 237 w 587"/>
              <a:gd name="T67" fmla="*/ 359 h 578"/>
              <a:gd name="T68" fmla="*/ 228 w 587"/>
              <a:gd name="T69" fmla="*/ 27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78">
                <a:moveTo>
                  <a:pt x="10" y="377"/>
                </a:moveTo>
                <a:cubicBezTo>
                  <a:pt x="33" y="414"/>
                  <a:pt x="56" y="452"/>
                  <a:pt x="76" y="490"/>
                </a:cubicBezTo>
                <a:cubicBezTo>
                  <a:pt x="85" y="507"/>
                  <a:pt x="92" y="511"/>
                  <a:pt x="109" y="499"/>
                </a:cubicBezTo>
                <a:cubicBezTo>
                  <a:pt x="139" y="480"/>
                  <a:pt x="171" y="463"/>
                  <a:pt x="204" y="444"/>
                </a:cubicBezTo>
                <a:cubicBezTo>
                  <a:pt x="204" y="484"/>
                  <a:pt x="205" y="520"/>
                  <a:pt x="204" y="556"/>
                </a:cubicBezTo>
                <a:cubicBezTo>
                  <a:pt x="203" y="573"/>
                  <a:pt x="209" y="578"/>
                  <a:pt x="226" y="577"/>
                </a:cubicBezTo>
                <a:cubicBezTo>
                  <a:pt x="270" y="576"/>
                  <a:pt x="314" y="576"/>
                  <a:pt x="357" y="577"/>
                </a:cubicBezTo>
                <a:cubicBezTo>
                  <a:pt x="377" y="578"/>
                  <a:pt x="384" y="573"/>
                  <a:pt x="383" y="553"/>
                </a:cubicBezTo>
                <a:cubicBezTo>
                  <a:pt x="381" y="518"/>
                  <a:pt x="382" y="482"/>
                  <a:pt x="382" y="443"/>
                </a:cubicBezTo>
                <a:cubicBezTo>
                  <a:pt x="417" y="464"/>
                  <a:pt x="449" y="482"/>
                  <a:pt x="480" y="501"/>
                </a:cubicBezTo>
                <a:cubicBezTo>
                  <a:pt x="493" y="509"/>
                  <a:pt x="499" y="511"/>
                  <a:pt x="507" y="496"/>
                </a:cubicBezTo>
                <a:cubicBezTo>
                  <a:pt x="529" y="456"/>
                  <a:pt x="552" y="416"/>
                  <a:pt x="576" y="377"/>
                </a:cubicBezTo>
                <a:cubicBezTo>
                  <a:pt x="585" y="363"/>
                  <a:pt x="584" y="356"/>
                  <a:pt x="569" y="348"/>
                </a:cubicBezTo>
                <a:cubicBezTo>
                  <a:pt x="536" y="330"/>
                  <a:pt x="503" y="310"/>
                  <a:pt x="468" y="289"/>
                </a:cubicBezTo>
                <a:cubicBezTo>
                  <a:pt x="505" y="267"/>
                  <a:pt x="537" y="248"/>
                  <a:pt x="570" y="229"/>
                </a:cubicBezTo>
                <a:cubicBezTo>
                  <a:pt x="582" y="222"/>
                  <a:pt x="587" y="217"/>
                  <a:pt x="578" y="202"/>
                </a:cubicBezTo>
                <a:cubicBezTo>
                  <a:pt x="553" y="163"/>
                  <a:pt x="530" y="122"/>
                  <a:pt x="507" y="81"/>
                </a:cubicBezTo>
                <a:cubicBezTo>
                  <a:pt x="500" y="68"/>
                  <a:pt x="493" y="68"/>
                  <a:pt x="482" y="75"/>
                </a:cubicBezTo>
                <a:cubicBezTo>
                  <a:pt x="450" y="95"/>
                  <a:pt x="417" y="114"/>
                  <a:pt x="382" y="134"/>
                </a:cubicBezTo>
                <a:cubicBezTo>
                  <a:pt x="382" y="95"/>
                  <a:pt x="381" y="59"/>
                  <a:pt x="383" y="24"/>
                </a:cubicBezTo>
                <a:cubicBezTo>
                  <a:pt x="383" y="4"/>
                  <a:pt x="377" y="0"/>
                  <a:pt x="359" y="1"/>
                </a:cubicBezTo>
                <a:cubicBezTo>
                  <a:pt x="315" y="2"/>
                  <a:pt x="271" y="2"/>
                  <a:pt x="227" y="1"/>
                </a:cubicBezTo>
                <a:cubicBezTo>
                  <a:pt x="210" y="0"/>
                  <a:pt x="203" y="4"/>
                  <a:pt x="204" y="23"/>
                </a:cubicBezTo>
                <a:cubicBezTo>
                  <a:pt x="205" y="59"/>
                  <a:pt x="204" y="94"/>
                  <a:pt x="204" y="134"/>
                </a:cubicBezTo>
                <a:cubicBezTo>
                  <a:pt x="168" y="113"/>
                  <a:pt x="136" y="94"/>
                  <a:pt x="105" y="75"/>
                </a:cubicBezTo>
                <a:cubicBezTo>
                  <a:pt x="93" y="67"/>
                  <a:pt x="87" y="68"/>
                  <a:pt x="80" y="81"/>
                </a:cubicBezTo>
                <a:cubicBezTo>
                  <a:pt x="58" y="121"/>
                  <a:pt x="35" y="161"/>
                  <a:pt x="10" y="200"/>
                </a:cubicBezTo>
                <a:cubicBezTo>
                  <a:pt x="0" y="216"/>
                  <a:pt x="4" y="222"/>
                  <a:pt x="19" y="230"/>
                </a:cubicBezTo>
                <a:cubicBezTo>
                  <a:pt x="52" y="248"/>
                  <a:pt x="84" y="268"/>
                  <a:pt x="118" y="289"/>
                </a:cubicBezTo>
                <a:cubicBezTo>
                  <a:pt x="82" y="310"/>
                  <a:pt x="50" y="330"/>
                  <a:pt x="17" y="348"/>
                </a:cubicBezTo>
                <a:cubicBezTo>
                  <a:pt x="1" y="356"/>
                  <a:pt x="1" y="363"/>
                  <a:pt x="10" y="377"/>
                </a:cubicBezTo>
                <a:close/>
                <a:moveTo>
                  <a:pt x="238" y="445"/>
                </a:moveTo>
                <a:cubicBezTo>
                  <a:pt x="233" y="446"/>
                  <a:pt x="231" y="439"/>
                  <a:pt x="233" y="434"/>
                </a:cubicBezTo>
                <a:cubicBezTo>
                  <a:pt x="235" y="422"/>
                  <a:pt x="241" y="412"/>
                  <a:pt x="254" y="410"/>
                </a:cubicBezTo>
                <a:cubicBezTo>
                  <a:pt x="259" y="409"/>
                  <a:pt x="258" y="415"/>
                  <a:pt x="259" y="420"/>
                </a:cubicBezTo>
                <a:cubicBezTo>
                  <a:pt x="250" y="426"/>
                  <a:pt x="252" y="443"/>
                  <a:pt x="238" y="445"/>
                </a:cubicBezTo>
                <a:close/>
                <a:moveTo>
                  <a:pt x="370" y="237"/>
                </a:moveTo>
                <a:cubicBezTo>
                  <a:pt x="372" y="229"/>
                  <a:pt x="378" y="226"/>
                  <a:pt x="386" y="229"/>
                </a:cubicBezTo>
                <a:cubicBezTo>
                  <a:pt x="392" y="231"/>
                  <a:pt x="394" y="236"/>
                  <a:pt x="394" y="235"/>
                </a:cubicBezTo>
                <a:cubicBezTo>
                  <a:pt x="395" y="263"/>
                  <a:pt x="360" y="296"/>
                  <a:pt x="340" y="294"/>
                </a:cubicBezTo>
                <a:cubicBezTo>
                  <a:pt x="335" y="294"/>
                  <a:pt x="333" y="292"/>
                  <a:pt x="334" y="288"/>
                </a:cubicBezTo>
                <a:cubicBezTo>
                  <a:pt x="335" y="280"/>
                  <a:pt x="331" y="271"/>
                  <a:pt x="342" y="267"/>
                </a:cubicBezTo>
                <a:cubicBezTo>
                  <a:pt x="357" y="263"/>
                  <a:pt x="366" y="253"/>
                  <a:pt x="370" y="237"/>
                </a:cubicBezTo>
                <a:close/>
                <a:moveTo>
                  <a:pt x="228" y="279"/>
                </a:moveTo>
                <a:cubicBezTo>
                  <a:pt x="235" y="276"/>
                  <a:pt x="244" y="265"/>
                  <a:pt x="251" y="277"/>
                </a:cubicBezTo>
                <a:cubicBezTo>
                  <a:pt x="255" y="285"/>
                  <a:pt x="254" y="296"/>
                  <a:pt x="241" y="301"/>
                </a:cubicBezTo>
                <a:cubicBezTo>
                  <a:pt x="230" y="305"/>
                  <a:pt x="229" y="316"/>
                  <a:pt x="234" y="326"/>
                </a:cubicBezTo>
                <a:cubicBezTo>
                  <a:pt x="238" y="336"/>
                  <a:pt x="247" y="337"/>
                  <a:pt x="256" y="337"/>
                </a:cubicBezTo>
                <a:cubicBezTo>
                  <a:pt x="270" y="338"/>
                  <a:pt x="274" y="333"/>
                  <a:pt x="272" y="320"/>
                </a:cubicBezTo>
                <a:cubicBezTo>
                  <a:pt x="270" y="311"/>
                  <a:pt x="271" y="302"/>
                  <a:pt x="270" y="289"/>
                </a:cubicBezTo>
                <a:cubicBezTo>
                  <a:pt x="272" y="272"/>
                  <a:pt x="268" y="254"/>
                  <a:pt x="253" y="236"/>
                </a:cubicBezTo>
                <a:cubicBezTo>
                  <a:pt x="238" y="218"/>
                  <a:pt x="243" y="196"/>
                  <a:pt x="260" y="180"/>
                </a:cubicBezTo>
                <a:cubicBezTo>
                  <a:pt x="278" y="163"/>
                  <a:pt x="299" y="160"/>
                  <a:pt x="320" y="175"/>
                </a:cubicBezTo>
                <a:cubicBezTo>
                  <a:pt x="338" y="189"/>
                  <a:pt x="350" y="210"/>
                  <a:pt x="335" y="229"/>
                </a:cubicBezTo>
                <a:cubicBezTo>
                  <a:pt x="310" y="262"/>
                  <a:pt x="316" y="298"/>
                  <a:pt x="312" y="334"/>
                </a:cubicBezTo>
                <a:cubicBezTo>
                  <a:pt x="310" y="350"/>
                  <a:pt x="311" y="366"/>
                  <a:pt x="310" y="382"/>
                </a:cubicBezTo>
                <a:cubicBezTo>
                  <a:pt x="310" y="389"/>
                  <a:pt x="305" y="399"/>
                  <a:pt x="318" y="400"/>
                </a:cubicBezTo>
                <a:cubicBezTo>
                  <a:pt x="326" y="402"/>
                  <a:pt x="336" y="403"/>
                  <a:pt x="343" y="395"/>
                </a:cubicBezTo>
                <a:cubicBezTo>
                  <a:pt x="351" y="385"/>
                  <a:pt x="346" y="378"/>
                  <a:pt x="338" y="373"/>
                </a:cubicBezTo>
                <a:cubicBezTo>
                  <a:pt x="332" y="368"/>
                  <a:pt x="330" y="363"/>
                  <a:pt x="333" y="358"/>
                </a:cubicBezTo>
                <a:cubicBezTo>
                  <a:pt x="340" y="350"/>
                  <a:pt x="346" y="357"/>
                  <a:pt x="351" y="362"/>
                </a:cubicBezTo>
                <a:cubicBezTo>
                  <a:pt x="361" y="370"/>
                  <a:pt x="366" y="380"/>
                  <a:pt x="362" y="393"/>
                </a:cubicBezTo>
                <a:cubicBezTo>
                  <a:pt x="357" y="409"/>
                  <a:pt x="347" y="418"/>
                  <a:pt x="332" y="416"/>
                </a:cubicBezTo>
                <a:cubicBezTo>
                  <a:pt x="310" y="414"/>
                  <a:pt x="304" y="423"/>
                  <a:pt x="305" y="443"/>
                </a:cubicBezTo>
                <a:cubicBezTo>
                  <a:pt x="306" y="450"/>
                  <a:pt x="311" y="461"/>
                  <a:pt x="295" y="463"/>
                </a:cubicBezTo>
                <a:cubicBezTo>
                  <a:pt x="280" y="464"/>
                  <a:pt x="280" y="455"/>
                  <a:pt x="279" y="444"/>
                </a:cubicBezTo>
                <a:cubicBezTo>
                  <a:pt x="279" y="433"/>
                  <a:pt x="277" y="422"/>
                  <a:pt x="277" y="412"/>
                </a:cubicBezTo>
                <a:cubicBezTo>
                  <a:pt x="278" y="383"/>
                  <a:pt x="280" y="357"/>
                  <a:pt x="237" y="359"/>
                </a:cubicBezTo>
                <a:cubicBezTo>
                  <a:pt x="218" y="360"/>
                  <a:pt x="207" y="340"/>
                  <a:pt x="205" y="321"/>
                </a:cubicBezTo>
                <a:cubicBezTo>
                  <a:pt x="203" y="302"/>
                  <a:pt x="213" y="288"/>
                  <a:pt x="228" y="2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6">
            <a:extLst>
              <a:ext uri="{FF2B5EF4-FFF2-40B4-BE49-F238E27FC236}">
                <a16:creationId xmlns:a16="http://schemas.microsoft.com/office/drawing/2014/main" id="{285CE923-B8F7-4314-A25A-D0ECEF854997}"/>
              </a:ext>
            </a:extLst>
          </p:cNvPr>
          <p:cNvSpPr>
            <a:spLocks noEditPoints="1"/>
          </p:cNvSpPr>
          <p:nvPr/>
        </p:nvSpPr>
        <p:spPr bwMode="auto">
          <a:xfrm>
            <a:off x="2152651" y="2860675"/>
            <a:ext cx="512763" cy="347662"/>
          </a:xfrm>
          <a:custGeom>
            <a:avLst/>
            <a:gdLst>
              <a:gd name="T0" fmla="*/ 530 w 769"/>
              <a:gd name="T1" fmla="*/ 19 h 521"/>
              <a:gd name="T2" fmla="*/ 373 w 769"/>
              <a:gd name="T3" fmla="*/ 97 h 521"/>
              <a:gd name="T4" fmla="*/ 356 w 769"/>
              <a:gd name="T5" fmla="*/ 78 h 521"/>
              <a:gd name="T6" fmla="*/ 110 w 769"/>
              <a:gd name="T7" fmla="*/ 50 h 521"/>
              <a:gd name="T8" fmla="*/ 32 w 769"/>
              <a:gd name="T9" fmla="*/ 282 h 521"/>
              <a:gd name="T10" fmla="*/ 135 w 769"/>
              <a:gd name="T11" fmla="*/ 435 h 521"/>
              <a:gd name="T12" fmla="*/ 323 w 769"/>
              <a:gd name="T13" fmla="*/ 264 h 521"/>
              <a:gd name="T14" fmla="*/ 452 w 769"/>
              <a:gd name="T15" fmla="*/ 380 h 521"/>
              <a:gd name="T16" fmla="*/ 473 w 769"/>
              <a:gd name="T17" fmla="*/ 400 h 521"/>
              <a:gd name="T18" fmla="*/ 515 w 769"/>
              <a:gd name="T19" fmla="*/ 521 h 521"/>
              <a:gd name="T20" fmla="*/ 707 w 769"/>
              <a:gd name="T21" fmla="*/ 296 h 521"/>
              <a:gd name="T22" fmla="*/ 530 w 769"/>
              <a:gd name="T23" fmla="*/ 19 h 521"/>
              <a:gd name="T24" fmla="*/ 574 w 769"/>
              <a:gd name="T25" fmla="*/ 346 h 521"/>
              <a:gd name="T26" fmla="*/ 503 w 769"/>
              <a:gd name="T27" fmla="*/ 351 h 521"/>
              <a:gd name="T28" fmla="*/ 397 w 769"/>
              <a:gd name="T29" fmla="*/ 330 h 521"/>
              <a:gd name="T30" fmla="*/ 356 w 769"/>
              <a:gd name="T31" fmla="*/ 268 h 521"/>
              <a:gd name="T32" fmla="*/ 347 w 769"/>
              <a:gd name="T33" fmla="*/ 230 h 521"/>
              <a:gd name="T34" fmla="*/ 378 w 769"/>
              <a:gd name="T35" fmla="*/ 151 h 521"/>
              <a:gd name="T36" fmla="*/ 558 w 769"/>
              <a:gd name="T37" fmla="*/ 231 h 521"/>
              <a:gd name="T38" fmla="*/ 583 w 769"/>
              <a:gd name="T39" fmla="*/ 266 h 521"/>
              <a:gd name="T40" fmla="*/ 574 w 769"/>
              <a:gd name="T41" fmla="*/ 34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9" h="521">
                <a:moveTo>
                  <a:pt x="530" y="19"/>
                </a:moveTo>
                <a:cubicBezTo>
                  <a:pt x="465" y="19"/>
                  <a:pt x="414" y="48"/>
                  <a:pt x="373" y="97"/>
                </a:cubicBezTo>
                <a:cubicBezTo>
                  <a:pt x="366" y="90"/>
                  <a:pt x="361" y="84"/>
                  <a:pt x="356" y="78"/>
                </a:cubicBezTo>
                <a:cubicBezTo>
                  <a:pt x="291" y="12"/>
                  <a:pt x="190" y="0"/>
                  <a:pt x="110" y="50"/>
                </a:cubicBezTo>
                <a:cubicBezTo>
                  <a:pt x="32" y="98"/>
                  <a:pt x="0" y="194"/>
                  <a:pt x="32" y="282"/>
                </a:cubicBezTo>
                <a:cubicBezTo>
                  <a:pt x="54" y="340"/>
                  <a:pt x="92" y="387"/>
                  <a:pt x="135" y="435"/>
                </a:cubicBezTo>
                <a:cubicBezTo>
                  <a:pt x="180" y="356"/>
                  <a:pt x="241" y="299"/>
                  <a:pt x="323" y="264"/>
                </a:cubicBezTo>
                <a:cubicBezTo>
                  <a:pt x="341" y="342"/>
                  <a:pt x="373" y="371"/>
                  <a:pt x="452" y="380"/>
                </a:cubicBezTo>
                <a:cubicBezTo>
                  <a:pt x="468" y="381"/>
                  <a:pt x="470" y="390"/>
                  <a:pt x="473" y="400"/>
                </a:cubicBezTo>
                <a:cubicBezTo>
                  <a:pt x="487" y="439"/>
                  <a:pt x="500" y="479"/>
                  <a:pt x="515" y="521"/>
                </a:cubicBezTo>
                <a:cubicBezTo>
                  <a:pt x="591" y="454"/>
                  <a:pt x="663" y="387"/>
                  <a:pt x="707" y="296"/>
                </a:cubicBezTo>
                <a:cubicBezTo>
                  <a:pt x="769" y="166"/>
                  <a:pt x="675" y="20"/>
                  <a:pt x="530" y="19"/>
                </a:cubicBezTo>
                <a:close/>
                <a:moveTo>
                  <a:pt x="574" y="346"/>
                </a:moveTo>
                <a:cubicBezTo>
                  <a:pt x="551" y="356"/>
                  <a:pt x="527" y="352"/>
                  <a:pt x="503" y="351"/>
                </a:cubicBezTo>
                <a:cubicBezTo>
                  <a:pt x="466" y="351"/>
                  <a:pt x="429" y="351"/>
                  <a:pt x="397" y="330"/>
                </a:cubicBezTo>
                <a:cubicBezTo>
                  <a:pt x="373" y="316"/>
                  <a:pt x="359" y="296"/>
                  <a:pt x="356" y="268"/>
                </a:cubicBezTo>
                <a:cubicBezTo>
                  <a:pt x="355" y="255"/>
                  <a:pt x="353" y="243"/>
                  <a:pt x="347" y="230"/>
                </a:cubicBezTo>
                <a:cubicBezTo>
                  <a:pt x="331" y="193"/>
                  <a:pt x="340" y="170"/>
                  <a:pt x="378" y="151"/>
                </a:cubicBezTo>
                <a:cubicBezTo>
                  <a:pt x="453" y="116"/>
                  <a:pt x="536" y="153"/>
                  <a:pt x="558" y="231"/>
                </a:cubicBezTo>
                <a:cubicBezTo>
                  <a:pt x="562" y="246"/>
                  <a:pt x="570" y="257"/>
                  <a:pt x="583" y="266"/>
                </a:cubicBezTo>
                <a:cubicBezTo>
                  <a:pt x="617" y="290"/>
                  <a:pt x="613" y="328"/>
                  <a:pt x="574" y="3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7">
            <a:extLst>
              <a:ext uri="{FF2B5EF4-FFF2-40B4-BE49-F238E27FC236}">
                <a16:creationId xmlns:a16="http://schemas.microsoft.com/office/drawing/2014/main" id="{4498909E-6517-49C4-ACE5-9E568CADF2EB}"/>
              </a:ext>
            </a:extLst>
          </p:cNvPr>
          <p:cNvSpPr>
            <a:spLocks/>
          </p:cNvSpPr>
          <p:nvPr/>
        </p:nvSpPr>
        <p:spPr bwMode="auto">
          <a:xfrm>
            <a:off x="1412876" y="3643313"/>
            <a:ext cx="292100" cy="428625"/>
          </a:xfrm>
          <a:custGeom>
            <a:avLst/>
            <a:gdLst>
              <a:gd name="T0" fmla="*/ 116 w 438"/>
              <a:gd name="T1" fmla="*/ 539 h 643"/>
              <a:gd name="T2" fmla="*/ 188 w 438"/>
              <a:gd name="T3" fmla="*/ 540 h 643"/>
              <a:gd name="T4" fmla="*/ 222 w 438"/>
              <a:gd name="T5" fmla="*/ 511 h 643"/>
              <a:gd name="T6" fmla="*/ 419 w 438"/>
              <a:gd name="T7" fmla="*/ 365 h 643"/>
              <a:gd name="T8" fmla="*/ 438 w 438"/>
              <a:gd name="T9" fmla="*/ 347 h 643"/>
              <a:gd name="T10" fmla="*/ 438 w 438"/>
              <a:gd name="T11" fmla="*/ 216 h 643"/>
              <a:gd name="T12" fmla="*/ 409 w 438"/>
              <a:gd name="T13" fmla="*/ 148 h 643"/>
              <a:gd name="T14" fmla="*/ 407 w 438"/>
              <a:gd name="T15" fmla="*/ 129 h 643"/>
              <a:gd name="T16" fmla="*/ 419 w 438"/>
              <a:gd name="T17" fmla="*/ 106 h 643"/>
              <a:gd name="T18" fmla="*/ 420 w 438"/>
              <a:gd name="T19" fmla="*/ 44 h 643"/>
              <a:gd name="T20" fmla="*/ 390 w 438"/>
              <a:gd name="T21" fmla="*/ 12 h 643"/>
              <a:gd name="T22" fmla="*/ 108 w 438"/>
              <a:gd name="T23" fmla="*/ 13 h 643"/>
              <a:gd name="T24" fmla="*/ 23 w 438"/>
              <a:gd name="T25" fmla="*/ 18 h 643"/>
              <a:gd name="T26" fmla="*/ 18 w 438"/>
              <a:gd name="T27" fmla="*/ 111 h 643"/>
              <a:gd name="T28" fmla="*/ 18 w 438"/>
              <a:gd name="T29" fmla="*/ 120 h 643"/>
              <a:gd name="T30" fmla="*/ 23 w 438"/>
              <a:gd name="T31" fmla="*/ 126 h 643"/>
              <a:gd name="T32" fmla="*/ 24 w 438"/>
              <a:gd name="T33" fmla="*/ 153 h 643"/>
              <a:gd name="T34" fmla="*/ 0 w 438"/>
              <a:gd name="T35" fmla="*/ 209 h 643"/>
              <a:gd name="T36" fmla="*/ 0 w 438"/>
              <a:gd name="T37" fmla="*/ 565 h 643"/>
              <a:gd name="T38" fmla="*/ 74 w 438"/>
              <a:gd name="T39" fmla="*/ 642 h 643"/>
              <a:gd name="T40" fmla="*/ 242 w 438"/>
              <a:gd name="T41" fmla="*/ 642 h 643"/>
              <a:gd name="T42" fmla="*/ 192 w 438"/>
              <a:gd name="T43" fmla="*/ 603 h 643"/>
              <a:gd name="T44" fmla="*/ 87 w 438"/>
              <a:gd name="T45" fmla="*/ 603 h 643"/>
              <a:gd name="T46" fmla="*/ 39 w 438"/>
              <a:gd name="T47" fmla="*/ 554 h 643"/>
              <a:gd name="T48" fmla="*/ 39 w 438"/>
              <a:gd name="T49" fmla="*/ 219 h 643"/>
              <a:gd name="T50" fmla="*/ 87 w 438"/>
              <a:gd name="T51" fmla="*/ 171 h 643"/>
              <a:gd name="T52" fmla="*/ 341 w 438"/>
              <a:gd name="T53" fmla="*/ 171 h 643"/>
              <a:gd name="T54" fmla="*/ 371 w 438"/>
              <a:gd name="T55" fmla="*/ 172 h 643"/>
              <a:gd name="T56" fmla="*/ 400 w 438"/>
              <a:gd name="T57" fmla="*/ 223 h 643"/>
              <a:gd name="T58" fmla="*/ 368 w 438"/>
              <a:gd name="T59" fmla="*/ 236 h 643"/>
              <a:gd name="T60" fmla="*/ 123 w 438"/>
              <a:gd name="T61" fmla="*/ 236 h 643"/>
              <a:gd name="T62" fmla="*/ 89 w 438"/>
              <a:gd name="T63" fmla="*/ 263 h 643"/>
              <a:gd name="T64" fmla="*/ 89 w 438"/>
              <a:gd name="T65" fmla="*/ 511 h 643"/>
              <a:gd name="T66" fmla="*/ 116 w 438"/>
              <a:gd name="T67" fmla="*/ 53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643">
                <a:moveTo>
                  <a:pt x="116" y="539"/>
                </a:moveTo>
                <a:cubicBezTo>
                  <a:pt x="140" y="539"/>
                  <a:pt x="164" y="537"/>
                  <a:pt x="188" y="540"/>
                </a:cubicBezTo>
                <a:cubicBezTo>
                  <a:pt x="211" y="542"/>
                  <a:pt x="218" y="534"/>
                  <a:pt x="222" y="511"/>
                </a:cubicBezTo>
                <a:cubicBezTo>
                  <a:pt x="236" y="419"/>
                  <a:pt x="328" y="351"/>
                  <a:pt x="419" y="365"/>
                </a:cubicBezTo>
                <a:cubicBezTo>
                  <a:pt x="438" y="367"/>
                  <a:pt x="438" y="362"/>
                  <a:pt x="438" y="347"/>
                </a:cubicBezTo>
                <a:cubicBezTo>
                  <a:pt x="437" y="304"/>
                  <a:pt x="437" y="260"/>
                  <a:pt x="438" y="216"/>
                </a:cubicBezTo>
                <a:cubicBezTo>
                  <a:pt x="438" y="188"/>
                  <a:pt x="432" y="165"/>
                  <a:pt x="409" y="148"/>
                </a:cubicBezTo>
                <a:cubicBezTo>
                  <a:pt x="401" y="142"/>
                  <a:pt x="394" y="132"/>
                  <a:pt x="407" y="129"/>
                </a:cubicBezTo>
                <a:cubicBezTo>
                  <a:pt x="422" y="125"/>
                  <a:pt x="419" y="116"/>
                  <a:pt x="419" y="106"/>
                </a:cubicBezTo>
                <a:cubicBezTo>
                  <a:pt x="419" y="85"/>
                  <a:pt x="418" y="64"/>
                  <a:pt x="420" y="44"/>
                </a:cubicBezTo>
                <a:cubicBezTo>
                  <a:pt x="422" y="19"/>
                  <a:pt x="416" y="11"/>
                  <a:pt x="390" y="12"/>
                </a:cubicBezTo>
                <a:cubicBezTo>
                  <a:pt x="296" y="14"/>
                  <a:pt x="202" y="12"/>
                  <a:pt x="108" y="13"/>
                </a:cubicBezTo>
                <a:cubicBezTo>
                  <a:pt x="79" y="13"/>
                  <a:pt x="36" y="0"/>
                  <a:pt x="23" y="18"/>
                </a:cubicBezTo>
                <a:cubicBezTo>
                  <a:pt x="8" y="40"/>
                  <a:pt x="19" y="79"/>
                  <a:pt x="18" y="111"/>
                </a:cubicBezTo>
                <a:cubicBezTo>
                  <a:pt x="18" y="114"/>
                  <a:pt x="18" y="117"/>
                  <a:pt x="18" y="120"/>
                </a:cubicBezTo>
                <a:cubicBezTo>
                  <a:pt x="19" y="122"/>
                  <a:pt x="21" y="126"/>
                  <a:pt x="23" y="126"/>
                </a:cubicBezTo>
                <a:cubicBezTo>
                  <a:pt x="53" y="134"/>
                  <a:pt x="34" y="144"/>
                  <a:pt x="24" y="153"/>
                </a:cubicBezTo>
                <a:cubicBezTo>
                  <a:pt x="9" y="168"/>
                  <a:pt x="0" y="187"/>
                  <a:pt x="0" y="209"/>
                </a:cubicBezTo>
                <a:cubicBezTo>
                  <a:pt x="0" y="328"/>
                  <a:pt x="0" y="446"/>
                  <a:pt x="0" y="565"/>
                </a:cubicBezTo>
                <a:cubicBezTo>
                  <a:pt x="0" y="610"/>
                  <a:pt x="29" y="641"/>
                  <a:pt x="74" y="642"/>
                </a:cubicBezTo>
                <a:cubicBezTo>
                  <a:pt x="129" y="643"/>
                  <a:pt x="185" y="642"/>
                  <a:pt x="242" y="642"/>
                </a:cubicBezTo>
                <a:cubicBezTo>
                  <a:pt x="237" y="610"/>
                  <a:pt x="221" y="600"/>
                  <a:pt x="192" y="603"/>
                </a:cubicBezTo>
                <a:cubicBezTo>
                  <a:pt x="157" y="606"/>
                  <a:pt x="122" y="603"/>
                  <a:pt x="87" y="603"/>
                </a:cubicBezTo>
                <a:cubicBezTo>
                  <a:pt x="46" y="603"/>
                  <a:pt x="39" y="595"/>
                  <a:pt x="39" y="554"/>
                </a:cubicBezTo>
                <a:cubicBezTo>
                  <a:pt x="38" y="442"/>
                  <a:pt x="38" y="330"/>
                  <a:pt x="39" y="219"/>
                </a:cubicBezTo>
                <a:cubicBezTo>
                  <a:pt x="39" y="182"/>
                  <a:pt x="50" y="171"/>
                  <a:pt x="87" y="171"/>
                </a:cubicBezTo>
                <a:cubicBezTo>
                  <a:pt x="172" y="171"/>
                  <a:pt x="257" y="171"/>
                  <a:pt x="341" y="171"/>
                </a:cubicBezTo>
                <a:cubicBezTo>
                  <a:pt x="351" y="171"/>
                  <a:pt x="362" y="170"/>
                  <a:pt x="371" y="172"/>
                </a:cubicBezTo>
                <a:cubicBezTo>
                  <a:pt x="398" y="179"/>
                  <a:pt x="402" y="200"/>
                  <a:pt x="400" y="223"/>
                </a:cubicBezTo>
                <a:cubicBezTo>
                  <a:pt x="398" y="248"/>
                  <a:pt x="379" y="236"/>
                  <a:pt x="368" y="236"/>
                </a:cubicBezTo>
                <a:cubicBezTo>
                  <a:pt x="287" y="237"/>
                  <a:pt x="205" y="236"/>
                  <a:pt x="123" y="236"/>
                </a:cubicBezTo>
                <a:cubicBezTo>
                  <a:pt x="104" y="236"/>
                  <a:pt x="89" y="239"/>
                  <a:pt x="89" y="263"/>
                </a:cubicBezTo>
                <a:cubicBezTo>
                  <a:pt x="90" y="346"/>
                  <a:pt x="90" y="429"/>
                  <a:pt x="89" y="511"/>
                </a:cubicBezTo>
                <a:cubicBezTo>
                  <a:pt x="89" y="530"/>
                  <a:pt x="98" y="539"/>
                  <a:pt x="116" y="5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5" name="Freeform 8">
            <a:extLst>
              <a:ext uri="{FF2B5EF4-FFF2-40B4-BE49-F238E27FC236}">
                <a16:creationId xmlns:a16="http://schemas.microsoft.com/office/drawing/2014/main" id="{76AE56E9-12FE-4482-A70E-21B468C14CCD}"/>
              </a:ext>
            </a:extLst>
          </p:cNvPr>
          <p:cNvSpPr>
            <a:spLocks noEditPoints="1"/>
          </p:cNvSpPr>
          <p:nvPr/>
        </p:nvSpPr>
        <p:spPr bwMode="auto">
          <a:xfrm>
            <a:off x="2992438" y="3670300"/>
            <a:ext cx="434975" cy="374650"/>
          </a:xfrm>
          <a:custGeom>
            <a:avLst/>
            <a:gdLst>
              <a:gd name="T0" fmla="*/ 652 w 654"/>
              <a:gd name="T1" fmla="*/ 250 h 562"/>
              <a:gd name="T2" fmla="*/ 645 w 654"/>
              <a:gd name="T3" fmla="*/ 242 h 562"/>
              <a:gd name="T4" fmla="*/ 635 w 654"/>
              <a:gd name="T5" fmla="*/ 173 h 562"/>
              <a:gd name="T6" fmla="*/ 583 w 654"/>
              <a:gd name="T7" fmla="*/ 152 h 562"/>
              <a:gd name="T8" fmla="*/ 494 w 654"/>
              <a:gd name="T9" fmla="*/ 85 h 562"/>
              <a:gd name="T10" fmla="*/ 397 w 654"/>
              <a:gd name="T11" fmla="*/ 16 h 562"/>
              <a:gd name="T12" fmla="*/ 255 w 654"/>
              <a:gd name="T13" fmla="*/ 10 h 562"/>
              <a:gd name="T14" fmla="*/ 166 w 654"/>
              <a:gd name="T15" fmla="*/ 34 h 562"/>
              <a:gd name="T16" fmla="*/ 114 w 654"/>
              <a:gd name="T17" fmla="*/ 123 h 562"/>
              <a:gd name="T18" fmla="*/ 107 w 654"/>
              <a:gd name="T19" fmla="*/ 165 h 562"/>
              <a:gd name="T20" fmla="*/ 8 w 654"/>
              <a:gd name="T21" fmla="*/ 402 h 562"/>
              <a:gd name="T22" fmla="*/ 13 w 654"/>
              <a:gd name="T23" fmla="*/ 444 h 562"/>
              <a:gd name="T24" fmla="*/ 238 w 654"/>
              <a:gd name="T25" fmla="*/ 562 h 562"/>
              <a:gd name="T26" fmla="*/ 193 w 654"/>
              <a:gd name="T27" fmla="*/ 516 h 562"/>
              <a:gd name="T28" fmla="*/ 88 w 654"/>
              <a:gd name="T29" fmla="*/ 467 h 562"/>
              <a:gd name="T30" fmla="*/ 53 w 654"/>
              <a:gd name="T31" fmla="*/ 365 h 562"/>
              <a:gd name="T32" fmla="*/ 57 w 654"/>
              <a:gd name="T33" fmla="*/ 353 h 562"/>
              <a:gd name="T34" fmla="*/ 129 w 654"/>
              <a:gd name="T35" fmla="*/ 407 h 562"/>
              <a:gd name="T36" fmla="*/ 208 w 654"/>
              <a:gd name="T37" fmla="*/ 443 h 562"/>
              <a:gd name="T38" fmla="*/ 232 w 654"/>
              <a:gd name="T39" fmla="*/ 433 h 562"/>
              <a:gd name="T40" fmla="*/ 379 w 654"/>
              <a:gd name="T41" fmla="*/ 366 h 562"/>
              <a:gd name="T42" fmla="*/ 396 w 654"/>
              <a:gd name="T43" fmla="*/ 357 h 562"/>
              <a:gd name="T44" fmla="*/ 423 w 654"/>
              <a:gd name="T45" fmla="*/ 339 h 562"/>
              <a:gd name="T46" fmla="*/ 600 w 654"/>
              <a:gd name="T47" fmla="*/ 327 h 562"/>
              <a:gd name="T48" fmla="*/ 652 w 654"/>
              <a:gd name="T49" fmla="*/ 250 h 562"/>
              <a:gd name="T50" fmla="*/ 286 w 654"/>
              <a:gd name="T51" fmla="*/ 249 h 562"/>
              <a:gd name="T52" fmla="*/ 149 w 654"/>
              <a:gd name="T53" fmla="*/ 128 h 562"/>
              <a:gd name="T54" fmla="*/ 189 w 654"/>
              <a:gd name="T55" fmla="*/ 59 h 562"/>
              <a:gd name="T56" fmla="*/ 275 w 654"/>
              <a:gd name="T57" fmla="*/ 41 h 562"/>
              <a:gd name="T58" fmla="*/ 316 w 654"/>
              <a:gd name="T59" fmla="*/ 92 h 562"/>
              <a:gd name="T60" fmla="*/ 321 w 654"/>
              <a:gd name="T61" fmla="*/ 194 h 562"/>
              <a:gd name="T62" fmla="*/ 286 w 654"/>
              <a:gd name="T63" fmla="*/ 249 h 562"/>
              <a:gd name="T64" fmla="*/ 436 w 654"/>
              <a:gd name="T65" fmla="*/ 148 h 562"/>
              <a:gd name="T66" fmla="*/ 418 w 654"/>
              <a:gd name="T67" fmla="*/ 129 h 562"/>
              <a:gd name="T68" fmla="*/ 437 w 654"/>
              <a:gd name="T69" fmla="*/ 107 h 562"/>
              <a:gd name="T70" fmla="*/ 457 w 654"/>
              <a:gd name="T71" fmla="*/ 131 h 562"/>
              <a:gd name="T72" fmla="*/ 436 w 654"/>
              <a:gd name="T73" fmla="*/ 14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4" h="562">
                <a:moveTo>
                  <a:pt x="652" y="250"/>
                </a:moveTo>
                <a:cubicBezTo>
                  <a:pt x="651" y="244"/>
                  <a:pt x="648" y="244"/>
                  <a:pt x="645" y="242"/>
                </a:cubicBezTo>
                <a:cubicBezTo>
                  <a:pt x="616" y="220"/>
                  <a:pt x="614" y="205"/>
                  <a:pt x="635" y="173"/>
                </a:cubicBezTo>
                <a:cubicBezTo>
                  <a:pt x="619" y="163"/>
                  <a:pt x="602" y="156"/>
                  <a:pt x="583" y="152"/>
                </a:cubicBezTo>
                <a:cubicBezTo>
                  <a:pt x="543" y="143"/>
                  <a:pt x="514" y="122"/>
                  <a:pt x="494" y="85"/>
                </a:cubicBezTo>
                <a:cubicBezTo>
                  <a:pt x="473" y="48"/>
                  <a:pt x="436" y="29"/>
                  <a:pt x="397" y="16"/>
                </a:cubicBezTo>
                <a:cubicBezTo>
                  <a:pt x="350" y="0"/>
                  <a:pt x="302" y="10"/>
                  <a:pt x="255" y="10"/>
                </a:cubicBezTo>
                <a:cubicBezTo>
                  <a:pt x="223" y="10"/>
                  <a:pt x="194" y="19"/>
                  <a:pt x="166" y="34"/>
                </a:cubicBezTo>
                <a:cubicBezTo>
                  <a:pt x="131" y="53"/>
                  <a:pt x="109" y="81"/>
                  <a:pt x="114" y="123"/>
                </a:cubicBezTo>
                <a:cubicBezTo>
                  <a:pt x="117" y="139"/>
                  <a:pt x="113" y="151"/>
                  <a:pt x="107" y="165"/>
                </a:cubicBezTo>
                <a:cubicBezTo>
                  <a:pt x="74" y="244"/>
                  <a:pt x="29" y="318"/>
                  <a:pt x="8" y="402"/>
                </a:cubicBezTo>
                <a:cubicBezTo>
                  <a:pt x="4" y="417"/>
                  <a:pt x="0" y="430"/>
                  <a:pt x="13" y="444"/>
                </a:cubicBezTo>
                <a:cubicBezTo>
                  <a:pt x="74" y="511"/>
                  <a:pt x="151" y="543"/>
                  <a:pt x="238" y="562"/>
                </a:cubicBezTo>
                <a:cubicBezTo>
                  <a:pt x="233" y="534"/>
                  <a:pt x="218" y="522"/>
                  <a:pt x="193" y="516"/>
                </a:cubicBezTo>
                <a:cubicBezTo>
                  <a:pt x="155" y="507"/>
                  <a:pt x="121" y="489"/>
                  <a:pt x="88" y="467"/>
                </a:cubicBezTo>
                <a:cubicBezTo>
                  <a:pt x="33" y="429"/>
                  <a:pt x="32" y="429"/>
                  <a:pt x="53" y="365"/>
                </a:cubicBezTo>
                <a:cubicBezTo>
                  <a:pt x="54" y="362"/>
                  <a:pt x="55" y="359"/>
                  <a:pt x="57" y="353"/>
                </a:cubicBezTo>
                <a:cubicBezTo>
                  <a:pt x="82" y="375"/>
                  <a:pt x="104" y="393"/>
                  <a:pt x="129" y="407"/>
                </a:cubicBezTo>
                <a:cubicBezTo>
                  <a:pt x="154" y="421"/>
                  <a:pt x="181" y="433"/>
                  <a:pt x="208" y="443"/>
                </a:cubicBezTo>
                <a:cubicBezTo>
                  <a:pt x="221" y="448"/>
                  <a:pt x="226" y="445"/>
                  <a:pt x="232" y="433"/>
                </a:cubicBezTo>
                <a:cubicBezTo>
                  <a:pt x="264" y="375"/>
                  <a:pt x="314" y="352"/>
                  <a:pt x="379" y="366"/>
                </a:cubicBezTo>
                <a:cubicBezTo>
                  <a:pt x="390" y="369"/>
                  <a:pt x="396" y="370"/>
                  <a:pt x="396" y="357"/>
                </a:cubicBezTo>
                <a:cubicBezTo>
                  <a:pt x="395" y="336"/>
                  <a:pt x="407" y="337"/>
                  <a:pt x="423" y="339"/>
                </a:cubicBezTo>
                <a:cubicBezTo>
                  <a:pt x="483" y="344"/>
                  <a:pt x="542" y="349"/>
                  <a:pt x="600" y="327"/>
                </a:cubicBezTo>
                <a:cubicBezTo>
                  <a:pt x="624" y="319"/>
                  <a:pt x="654" y="272"/>
                  <a:pt x="652" y="250"/>
                </a:cubicBezTo>
                <a:close/>
                <a:moveTo>
                  <a:pt x="286" y="249"/>
                </a:moveTo>
                <a:cubicBezTo>
                  <a:pt x="221" y="248"/>
                  <a:pt x="159" y="192"/>
                  <a:pt x="149" y="128"/>
                </a:cubicBezTo>
                <a:cubicBezTo>
                  <a:pt x="145" y="96"/>
                  <a:pt x="155" y="76"/>
                  <a:pt x="189" y="59"/>
                </a:cubicBezTo>
                <a:cubicBezTo>
                  <a:pt x="216" y="46"/>
                  <a:pt x="245" y="40"/>
                  <a:pt x="275" y="41"/>
                </a:cubicBezTo>
                <a:cubicBezTo>
                  <a:pt x="307" y="42"/>
                  <a:pt x="324" y="62"/>
                  <a:pt x="316" y="92"/>
                </a:cubicBezTo>
                <a:cubicBezTo>
                  <a:pt x="306" y="128"/>
                  <a:pt x="310" y="160"/>
                  <a:pt x="321" y="194"/>
                </a:cubicBezTo>
                <a:cubicBezTo>
                  <a:pt x="334" y="233"/>
                  <a:pt x="322" y="250"/>
                  <a:pt x="286" y="249"/>
                </a:cubicBezTo>
                <a:close/>
                <a:moveTo>
                  <a:pt x="436" y="148"/>
                </a:moveTo>
                <a:cubicBezTo>
                  <a:pt x="424" y="147"/>
                  <a:pt x="419" y="140"/>
                  <a:pt x="418" y="129"/>
                </a:cubicBezTo>
                <a:cubicBezTo>
                  <a:pt x="417" y="116"/>
                  <a:pt x="425" y="108"/>
                  <a:pt x="437" y="107"/>
                </a:cubicBezTo>
                <a:cubicBezTo>
                  <a:pt x="449" y="107"/>
                  <a:pt x="456" y="115"/>
                  <a:pt x="457" y="131"/>
                </a:cubicBezTo>
                <a:cubicBezTo>
                  <a:pt x="456" y="140"/>
                  <a:pt x="450" y="148"/>
                  <a:pt x="436" y="1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9">
            <a:extLst>
              <a:ext uri="{FF2B5EF4-FFF2-40B4-BE49-F238E27FC236}">
                <a16:creationId xmlns:a16="http://schemas.microsoft.com/office/drawing/2014/main" id="{3540D47A-14AB-4F28-B9CC-9362351ED24E}"/>
              </a:ext>
            </a:extLst>
          </p:cNvPr>
          <p:cNvSpPr>
            <a:spLocks noEditPoints="1"/>
          </p:cNvSpPr>
          <p:nvPr/>
        </p:nvSpPr>
        <p:spPr bwMode="auto">
          <a:xfrm>
            <a:off x="2984501" y="4524375"/>
            <a:ext cx="463550" cy="347662"/>
          </a:xfrm>
          <a:custGeom>
            <a:avLst/>
            <a:gdLst>
              <a:gd name="T0" fmla="*/ 634 w 696"/>
              <a:gd name="T1" fmla="*/ 123 h 522"/>
              <a:gd name="T2" fmla="*/ 351 w 696"/>
              <a:gd name="T3" fmla="*/ 24 h 522"/>
              <a:gd name="T4" fmla="*/ 150 w 696"/>
              <a:gd name="T5" fmla="*/ 42 h 522"/>
              <a:gd name="T6" fmla="*/ 11 w 696"/>
              <a:gd name="T7" fmla="*/ 266 h 522"/>
              <a:gd name="T8" fmla="*/ 0 w 696"/>
              <a:gd name="T9" fmla="*/ 346 h 522"/>
              <a:gd name="T10" fmla="*/ 104 w 696"/>
              <a:gd name="T11" fmla="*/ 469 h 522"/>
              <a:gd name="T12" fmla="*/ 646 w 696"/>
              <a:gd name="T13" fmla="*/ 435 h 522"/>
              <a:gd name="T14" fmla="*/ 678 w 696"/>
              <a:gd name="T15" fmla="*/ 242 h 522"/>
              <a:gd name="T16" fmla="*/ 183 w 696"/>
              <a:gd name="T17" fmla="*/ 300 h 522"/>
              <a:gd name="T18" fmla="*/ 156 w 696"/>
              <a:gd name="T19" fmla="*/ 305 h 522"/>
              <a:gd name="T20" fmla="*/ 156 w 696"/>
              <a:gd name="T21" fmla="*/ 305 h 522"/>
              <a:gd name="T22" fmla="*/ 202 w 696"/>
              <a:gd name="T23" fmla="*/ 288 h 522"/>
              <a:gd name="T24" fmla="*/ 402 w 696"/>
              <a:gd name="T25" fmla="*/ 419 h 522"/>
              <a:gd name="T26" fmla="*/ 397 w 696"/>
              <a:gd name="T27" fmla="*/ 414 h 522"/>
              <a:gd name="T28" fmla="*/ 402 w 696"/>
              <a:gd name="T29" fmla="*/ 419 h 522"/>
              <a:gd name="T30" fmla="*/ 427 w 696"/>
              <a:gd name="T31" fmla="*/ 371 h 522"/>
              <a:gd name="T32" fmla="*/ 393 w 696"/>
              <a:gd name="T33" fmla="*/ 380 h 522"/>
              <a:gd name="T34" fmla="*/ 393 w 696"/>
              <a:gd name="T35" fmla="*/ 380 h 522"/>
              <a:gd name="T36" fmla="*/ 464 w 696"/>
              <a:gd name="T37" fmla="*/ 387 h 522"/>
              <a:gd name="T38" fmla="*/ 461 w 696"/>
              <a:gd name="T39" fmla="*/ 392 h 522"/>
              <a:gd name="T40" fmla="*/ 461 w 696"/>
              <a:gd name="T41" fmla="*/ 392 h 522"/>
              <a:gd name="T42" fmla="*/ 609 w 696"/>
              <a:gd name="T43" fmla="*/ 226 h 522"/>
              <a:gd name="T44" fmla="*/ 592 w 696"/>
              <a:gd name="T45" fmla="*/ 273 h 522"/>
              <a:gd name="T46" fmla="*/ 532 w 696"/>
              <a:gd name="T47" fmla="*/ 266 h 522"/>
              <a:gd name="T48" fmla="*/ 210 w 696"/>
              <a:gd name="T49" fmla="*/ 279 h 522"/>
              <a:gd name="T50" fmla="*/ 210 w 696"/>
              <a:gd name="T51" fmla="*/ 279 h 522"/>
              <a:gd name="T52" fmla="*/ 60 w 696"/>
              <a:gd name="T53" fmla="*/ 205 h 522"/>
              <a:gd name="T54" fmla="*/ 102 w 696"/>
              <a:gd name="T55" fmla="*/ 143 h 522"/>
              <a:gd name="T56" fmla="*/ 94 w 696"/>
              <a:gd name="T57" fmla="*/ 192 h 522"/>
              <a:gd name="T58" fmla="*/ 113 w 696"/>
              <a:gd name="T59" fmla="*/ 140 h 522"/>
              <a:gd name="T60" fmla="*/ 350 w 696"/>
              <a:gd name="T61" fmla="*/ 65 h 522"/>
              <a:gd name="T62" fmla="*/ 553 w 696"/>
              <a:gd name="T63" fmla="*/ 90 h 522"/>
              <a:gd name="T64" fmla="*/ 588 w 696"/>
              <a:gd name="T65" fmla="*/ 178 h 522"/>
              <a:gd name="T66" fmla="*/ 622 w 696"/>
              <a:gd name="T67" fmla="*/ 16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522">
                <a:moveTo>
                  <a:pt x="678" y="242"/>
                </a:moveTo>
                <a:cubicBezTo>
                  <a:pt x="675" y="197"/>
                  <a:pt x="671" y="158"/>
                  <a:pt x="634" y="123"/>
                </a:cubicBezTo>
                <a:cubicBezTo>
                  <a:pt x="590" y="81"/>
                  <a:pt x="548" y="43"/>
                  <a:pt x="486" y="25"/>
                </a:cubicBezTo>
                <a:cubicBezTo>
                  <a:pt x="438" y="11"/>
                  <a:pt x="396" y="0"/>
                  <a:pt x="351" y="24"/>
                </a:cubicBezTo>
                <a:cubicBezTo>
                  <a:pt x="335" y="33"/>
                  <a:pt x="323" y="32"/>
                  <a:pt x="307" y="26"/>
                </a:cubicBezTo>
                <a:cubicBezTo>
                  <a:pt x="253" y="7"/>
                  <a:pt x="198" y="11"/>
                  <a:pt x="150" y="42"/>
                </a:cubicBezTo>
                <a:cubicBezTo>
                  <a:pt x="105" y="72"/>
                  <a:pt x="68" y="113"/>
                  <a:pt x="33" y="154"/>
                </a:cubicBezTo>
                <a:cubicBezTo>
                  <a:pt x="7" y="184"/>
                  <a:pt x="13" y="227"/>
                  <a:pt x="11" y="266"/>
                </a:cubicBezTo>
                <a:cubicBezTo>
                  <a:pt x="7" y="277"/>
                  <a:pt x="5" y="289"/>
                  <a:pt x="7" y="302"/>
                </a:cubicBezTo>
                <a:cubicBezTo>
                  <a:pt x="4" y="317"/>
                  <a:pt x="0" y="331"/>
                  <a:pt x="0" y="346"/>
                </a:cubicBezTo>
                <a:cubicBezTo>
                  <a:pt x="0" y="380"/>
                  <a:pt x="8" y="410"/>
                  <a:pt x="41" y="428"/>
                </a:cubicBezTo>
                <a:cubicBezTo>
                  <a:pt x="56" y="450"/>
                  <a:pt x="81" y="459"/>
                  <a:pt x="104" y="469"/>
                </a:cubicBezTo>
                <a:cubicBezTo>
                  <a:pt x="224" y="519"/>
                  <a:pt x="349" y="522"/>
                  <a:pt x="476" y="502"/>
                </a:cubicBezTo>
                <a:cubicBezTo>
                  <a:pt x="537" y="492"/>
                  <a:pt x="597" y="475"/>
                  <a:pt x="646" y="435"/>
                </a:cubicBezTo>
                <a:cubicBezTo>
                  <a:pt x="675" y="411"/>
                  <a:pt x="696" y="379"/>
                  <a:pt x="689" y="339"/>
                </a:cubicBezTo>
                <a:cubicBezTo>
                  <a:pt x="682" y="307"/>
                  <a:pt x="680" y="274"/>
                  <a:pt x="678" y="242"/>
                </a:cubicBezTo>
                <a:close/>
                <a:moveTo>
                  <a:pt x="177" y="302"/>
                </a:moveTo>
                <a:cubicBezTo>
                  <a:pt x="179" y="301"/>
                  <a:pt x="181" y="301"/>
                  <a:pt x="183" y="300"/>
                </a:cubicBezTo>
                <a:cubicBezTo>
                  <a:pt x="181" y="301"/>
                  <a:pt x="179" y="301"/>
                  <a:pt x="177" y="302"/>
                </a:cubicBezTo>
                <a:close/>
                <a:moveTo>
                  <a:pt x="156" y="305"/>
                </a:moveTo>
                <a:cubicBezTo>
                  <a:pt x="159" y="305"/>
                  <a:pt x="162" y="304"/>
                  <a:pt x="166" y="304"/>
                </a:cubicBezTo>
                <a:cubicBezTo>
                  <a:pt x="162" y="304"/>
                  <a:pt x="159" y="305"/>
                  <a:pt x="156" y="305"/>
                </a:cubicBezTo>
                <a:close/>
                <a:moveTo>
                  <a:pt x="195" y="294"/>
                </a:moveTo>
                <a:cubicBezTo>
                  <a:pt x="198" y="292"/>
                  <a:pt x="200" y="290"/>
                  <a:pt x="202" y="288"/>
                </a:cubicBezTo>
                <a:cubicBezTo>
                  <a:pt x="200" y="290"/>
                  <a:pt x="198" y="292"/>
                  <a:pt x="195" y="294"/>
                </a:cubicBezTo>
                <a:close/>
                <a:moveTo>
                  <a:pt x="402" y="419"/>
                </a:moveTo>
                <a:cubicBezTo>
                  <a:pt x="402" y="419"/>
                  <a:pt x="402" y="419"/>
                  <a:pt x="402" y="419"/>
                </a:cubicBezTo>
                <a:cubicBezTo>
                  <a:pt x="400" y="418"/>
                  <a:pt x="398" y="416"/>
                  <a:pt x="397" y="414"/>
                </a:cubicBezTo>
                <a:cubicBezTo>
                  <a:pt x="397" y="414"/>
                  <a:pt x="397" y="414"/>
                  <a:pt x="397" y="414"/>
                </a:cubicBezTo>
                <a:cubicBezTo>
                  <a:pt x="398" y="416"/>
                  <a:pt x="400" y="418"/>
                  <a:pt x="402" y="419"/>
                </a:cubicBezTo>
                <a:close/>
                <a:moveTo>
                  <a:pt x="419" y="372"/>
                </a:moveTo>
                <a:cubicBezTo>
                  <a:pt x="422" y="371"/>
                  <a:pt x="424" y="371"/>
                  <a:pt x="427" y="371"/>
                </a:cubicBezTo>
                <a:cubicBezTo>
                  <a:pt x="424" y="371"/>
                  <a:pt x="422" y="371"/>
                  <a:pt x="419" y="372"/>
                </a:cubicBezTo>
                <a:close/>
                <a:moveTo>
                  <a:pt x="393" y="380"/>
                </a:moveTo>
                <a:cubicBezTo>
                  <a:pt x="398" y="375"/>
                  <a:pt x="406" y="373"/>
                  <a:pt x="419" y="372"/>
                </a:cubicBezTo>
                <a:cubicBezTo>
                  <a:pt x="406" y="373"/>
                  <a:pt x="398" y="375"/>
                  <a:pt x="393" y="380"/>
                </a:cubicBezTo>
                <a:close/>
                <a:moveTo>
                  <a:pt x="473" y="379"/>
                </a:moveTo>
                <a:cubicBezTo>
                  <a:pt x="468" y="381"/>
                  <a:pt x="466" y="384"/>
                  <a:pt x="464" y="387"/>
                </a:cubicBezTo>
                <a:cubicBezTo>
                  <a:pt x="466" y="384"/>
                  <a:pt x="468" y="381"/>
                  <a:pt x="473" y="379"/>
                </a:cubicBezTo>
                <a:close/>
                <a:moveTo>
                  <a:pt x="461" y="392"/>
                </a:moveTo>
                <a:cubicBezTo>
                  <a:pt x="462" y="391"/>
                  <a:pt x="462" y="390"/>
                  <a:pt x="463" y="389"/>
                </a:cubicBezTo>
                <a:cubicBezTo>
                  <a:pt x="462" y="390"/>
                  <a:pt x="462" y="391"/>
                  <a:pt x="461" y="392"/>
                </a:cubicBezTo>
                <a:close/>
                <a:moveTo>
                  <a:pt x="633" y="197"/>
                </a:moveTo>
                <a:cubicBezTo>
                  <a:pt x="629" y="210"/>
                  <a:pt x="620" y="218"/>
                  <a:pt x="609" y="226"/>
                </a:cubicBezTo>
                <a:cubicBezTo>
                  <a:pt x="595" y="235"/>
                  <a:pt x="581" y="244"/>
                  <a:pt x="567" y="253"/>
                </a:cubicBezTo>
                <a:cubicBezTo>
                  <a:pt x="577" y="259"/>
                  <a:pt x="585" y="266"/>
                  <a:pt x="592" y="273"/>
                </a:cubicBezTo>
                <a:cubicBezTo>
                  <a:pt x="585" y="266"/>
                  <a:pt x="577" y="259"/>
                  <a:pt x="567" y="253"/>
                </a:cubicBezTo>
                <a:cubicBezTo>
                  <a:pt x="554" y="254"/>
                  <a:pt x="543" y="259"/>
                  <a:pt x="532" y="266"/>
                </a:cubicBezTo>
                <a:cubicBezTo>
                  <a:pt x="466" y="282"/>
                  <a:pt x="399" y="294"/>
                  <a:pt x="330" y="291"/>
                </a:cubicBezTo>
                <a:cubicBezTo>
                  <a:pt x="290" y="288"/>
                  <a:pt x="250" y="283"/>
                  <a:pt x="210" y="279"/>
                </a:cubicBezTo>
                <a:cubicBezTo>
                  <a:pt x="208" y="282"/>
                  <a:pt x="205" y="285"/>
                  <a:pt x="203" y="288"/>
                </a:cubicBezTo>
                <a:cubicBezTo>
                  <a:pt x="205" y="285"/>
                  <a:pt x="208" y="282"/>
                  <a:pt x="210" y="279"/>
                </a:cubicBezTo>
                <a:cubicBezTo>
                  <a:pt x="201" y="276"/>
                  <a:pt x="193" y="273"/>
                  <a:pt x="184" y="271"/>
                </a:cubicBezTo>
                <a:cubicBezTo>
                  <a:pt x="139" y="256"/>
                  <a:pt x="93" y="243"/>
                  <a:pt x="60" y="205"/>
                </a:cubicBezTo>
                <a:cubicBezTo>
                  <a:pt x="44" y="182"/>
                  <a:pt x="65" y="175"/>
                  <a:pt x="77" y="164"/>
                </a:cubicBezTo>
                <a:cubicBezTo>
                  <a:pt x="83" y="153"/>
                  <a:pt x="92" y="147"/>
                  <a:pt x="102" y="143"/>
                </a:cubicBezTo>
                <a:cubicBezTo>
                  <a:pt x="92" y="147"/>
                  <a:pt x="83" y="153"/>
                  <a:pt x="77" y="164"/>
                </a:cubicBezTo>
                <a:cubicBezTo>
                  <a:pt x="77" y="177"/>
                  <a:pt x="76" y="192"/>
                  <a:pt x="94" y="192"/>
                </a:cubicBezTo>
                <a:cubicBezTo>
                  <a:pt x="109" y="192"/>
                  <a:pt x="110" y="178"/>
                  <a:pt x="110" y="166"/>
                </a:cubicBezTo>
                <a:cubicBezTo>
                  <a:pt x="110" y="157"/>
                  <a:pt x="112" y="148"/>
                  <a:pt x="113" y="140"/>
                </a:cubicBezTo>
                <a:cubicBezTo>
                  <a:pt x="139" y="56"/>
                  <a:pt x="243" y="28"/>
                  <a:pt x="318" y="68"/>
                </a:cubicBezTo>
                <a:cubicBezTo>
                  <a:pt x="331" y="76"/>
                  <a:pt x="339" y="77"/>
                  <a:pt x="350" y="65"/>
                </a:cubicBezTo>
                <a:cubicBezTo>
                  <a:pt x="366" y="50"/>
                  <a:pt x="387" y="42"/>
                  <a:pt x="410" y="43"/>
                </a:cubicBezTo>
                <a:cubicBezTo>
                  <a:pt x="461" y="47"/>
                  <a:pt x="507" y="71"/>
                  <a:pt x="553" y="90"/>
                </a:cubicBezTo>
                <a:cubicBezTo>
                  <a:pt x="576" y="99"/>
                  <a:pt x="582" y="126"/>
                  <a:pt x="581" y="152"/>
                </a:cubicBezTo>
                <a:cubicBezTo>
                  <a:pt x="581" y="161"/>
                  <a:pt x="576" y="172"/>
                  <a:pt x="588" y="178"/>
                </a:cubicBezTo>
                <a:cubicBezTo>
                  <a:pt x="600" y="184"/>
                  <a:pt x="606" y="179"/>
                  <a:pt x="611" y="168"/>
                </a:cubicBezTo>
                <a:cubicBezTo>
                  <a:pt x="614" y="161"/>
                  <a:pt x="619" y="163"/>
                  <a:pt x="622" y="167"/>
                </a:cubicBezTo>
                <a:cubicBezTo>
                  <a:pt x="629" y="176"/>
                  <a:pt x="637" y="184"/>
                  <a:pt x="633" y="1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10">
            <a:extLst>
              <a:ext uri="{FF2B5EF4-FFF2-40B4-BE49-F238E27FC236}">
                <a16:creationId xmlns:a16="http://schemas.microsoft.com/office/drawing/2014/main" id="{797EFD11-9CBB-4E94-99C2-E74FB196EF26}"/>
              </a:ext>
            </a:extLst>
          </p:cNvPr>
          <p:cNvSpPr>
            <a:spLocks noEditPoints="1"/>
          </p:cNvSpPr>
          <p:nvPr/>
        </p:nvSpPr>
        <p:spPr bwMode="auto">
          <a:xfrm>
            <a:off x="3808413" y="1212851"/>
            <a:ext cx="439738" cy="436562"/>
          </a:xfrm>
          <a:custGeom>
            <a:avLst/>
            <a:gdLst>
              <a:gd name="T0" fmla="*/ 48 w 659"/>
              <a:gd name="T1" fmla="*/ 636 h 656"/>
              <a:gd name="T2" fmla="*/ 134 w 659"/>
              <a:gd name="T3" fmla="*/ 548 h 656"/>
              <a:gd name="T4" fmla="*/ 172 w 659"/>
              <a:gd name="T5" fmla="*/ 545 h 656"/>
              <a:gd name="T6" fmla="*/ 293 w 659"/>
              <a:gd name="T7" fmla="*/ 535 h 656"/>
              <a:gd name="T8" fmla="*/ 314 w 659"/>
              <a:gd name="T9" fmla="*/ 513 h 656"/>
              <a:gd name="T10" fmla="*/ 482 w 659"/>
              <a:gd name="T11" fmla="*/ 340 h 656"/>
              <a:gd name="T12" fmla="*/ 521 w 659"/>
              <a:gd name="T13" fmla="*/ 301 h 656"/>
              <a:gd name="T14" fmla="*/ 550 w 659"/>
              <a:gd name="T15" fmla="*/ 324 h 656"/>
              <a:gd name="T16" fmla="*/ 579 w 659"/>
              <a:gd name="T17" fmla="*/ 328 h 656"/>
              <a:gd name="T18" fmla="*/ 578 w 659"/>
              <a:gd name="T19" fmla="*/ 298 h 656"/>
              <a:gd name="T20" fmla="*/ 523 w 659"/>
              <a:gd name="T21" fmla="*/ 244 h 656"/>
              <a:gd name="T22" fmla="*/ 575 w 659"/>
              <a:gd name="T23" fmla="*/ 184 h 656"/>
              <a:gd name="T24" fmla="*/ 622 w 659"/>
              <a:gd name="T25" fmla="*/ 179 h 656"/>
              <a:gd name="T26" fmla="*/ 650 w 659"/>
              <a:gd name="T27" fmla="*/ 178 h 656"/>
              <a:gd name="T28" fmla="*/ 645 w 659"/>
              <a:gd name="T29" fmla="*/ 153 h 656"/>
              <a:gd name="T30" fmla="*/ 546 w 659"/>
              <a:gd name="T31" fmla="*/ 53 h 656"/>
              <a:gd name="T32" fmla="*/ 502 w 659"/>
              <a:gd name="T33" fmla="*/ 9 h 656"/>
              <a:gd name="T34" fmla="*/ 475 w 659"/>
              <a:gd name="T35" fmla="*/ 7 h 656"/>
              <a:gd name="T36" fmla="*/ 472 w 659"/>
              <a:gd name="T37" fmla="*/ 31 h 656"/>
              <a:gd name="T38" fmla="*/ 463 w 659"/>
              <a:gd name="T39" fmla="*/ 89 h 656"/>
              <a:gd name="T40" fmla="*/ 430 w 659"/>
              <a:gd name="T41" fmla="*/ 123 h 656"/>
              <a:gd name="T42" fmla="*/ 403 w 659"/>
              <a:gd name="T43" fmla="*/ 122 h 656"/>
              <a:gd name="T44" fmla="*/ 356 w 659"/>
              <a:gd name="T45" fmla="*/ 76 h 656"/>
              <a:gd name="T46" fmla="*/ 330 w 659"/>
              <a:gd name="T47" fmla="*/ 76 h 656"/>
              <a:gd name="T48" fmla="*/ 329 w 659"/>
              <a:gd name="T49" fmla="*/ 102 h 656"/>
              <a:gd name="T50" fmla="*/ 346 w 659"/>
              <a:gd name="T51" fmla="*/ 119 h 656"/>
              <a:gd name="T52" fmla="*/ 346 w 659"/>
              <a:gd name="T53" fmla="*/ 140 h 656"/>
              <a:gd name="T54" fmla="*/ 307 w 659"/>
              <a:gd name="T55" fmla="*/ 185 h 656"/>
              <a:gd name="T56" fmla="*/ 350 w 659"/>
              <a:gd name="T57" fmla="*/ 232 h 656"/>
              <a:gd name="T58" fmla="*/ 353 w 659"/>
              <a:gd name="T59" fmla="*/ 256 h 656"/>
              <a:gd name="T60" fmla="*/ 327 w 659"/>
              <a:gd name="T61" fmla="*/ 255 h 656"/>
              <a:gd name="T62" fmla="*/ 290 w 659"/>
              <a:gd name="T63" fmla="*/ 216 h 656"/>
              <a:gd name="T64" fmla="*/ 273 w 659"/>
              <a:gd name="T65" fmla="*/ 212 h 656"/>
              <a:gd name="T66" fmla="*/ 234 w 659"/>
              <a:gd name="T67" fmla="*/ 256 h 656"/>
              <a:gd name="T68" fmla="*/ 261 w 659"/>
              <a:gd name="T69" fmla="*/ 289 h 656"/>
              <a:gd name="T70" fmla="*/ 278 w 659"/>
              <a:gd name="T71" fmla="*/ 328 h 656"/>
              <a:gd name="T72" fmla="*/ 240 w 659"/>
              <a:gd name="T73" fmla="*/ 309 h 656"/>
              <a:gd name="T74" fmla="*/ 175 w 659"/>
              <a:gd name="T75" fmla="*/ 309 h 656"/>
              <a:gd name="T76" fmla="*/ 175 w 659"/>
              <a:gd name="T77" fmla="*/ 348 h 656"/>
              <a:gd name="T78" fmla="*/ 208 w 659"/>
              <a:gd name="T79" fmla="*/ 379 h 656"/>
              <a:gd name="T80" fmla="*/ 208 w 659"/>
              <a:gd name="T81" fmla="*/ 400 h 656"/>
              <a:gd name="T82" fmla="*/ 184 w 659"/>
              <a:gd name="T83" fmla="*/ 400 h 656"/>
              <a:gd name="T84" fmla="*/ 145 w 659"/>
              <a:gd name="T85" fmla="*/ 360 h 656"/>
              <a:gd name="T86" fmla="*/ 126 w 659"/>
              <a:gd name="T87" fmla="*/ 358 h 656"/>
              <a:gd name="T88" fmla="*/ 106 w 659"/>
              <a:gd name="T89" fmla="*/ 477 h 656"/>
              <a:gd name="T90" fmla="*/ 114 w 659"/>
              <a:gd name="T91" fmla="*/ 490 h 656"/>
              <a:gd name="T92" fmla="*/ 113 w 659"/>
              <a:gd name="T93" fmla="*/ 517 h 656"/>
              <a:gd name="T94" fmla="*/ 21 w 659"/>
              <a:gd name="T95" fmla="*/ 607 h 656"/>
              <a:gd name="T96" fmla="*/ 12 w 659"/>
              <a:gd name="T97" fmla="*/ 643 h 656"/>
              <a:gd name="T98" fmla="*/ 48 w 659"/>
              <a:gd name="T99" fmla="*/ 636 h 656"/>
              <a:gd name="T100" fmla="*/ 481 w 659"/>
              <a:gd name="T101" fmla="*/ 125 h 656"/>
              <a:gd name="T102" fmla="*/ 525 w 659"/>
              <a:gd name="T103" fmla="*/ 79 h 656"/>
              <a:gd name="T104" fmla="*/ 568 w 659"/>
              <a:gd name="T105" fmla="*/ 130 h 656"/>
              <a:gd name="T106" fmla="*/ 554 w 659"/>
              <a:gd name="T107" fmla="*/ 152 h 656"/>
              <a:gd name="T108" fmla="*/ 505 w 659"/>
              <a:gd name="T109" fmla="*/ 204 h 656"/>
              <a:gd name="T110" fmla="*/ 482 w 659"/>
              <a:gd name="T111" fmla="*/ 204 h 656"/>
              <a:gd name="T112" fmla="*/ 481 w 659"/>
              <a:gd name="T113" fmla="*/ 12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9" h="656">
                <a:moveTo>
                  <a:pt x="48" y="636"/>
                </a:moveTo>
                <a:cubicBezTo>
                  <a:pt x="76" y="606"/>
                  <a:pt x="106" y="578"/>
                  <a:pt x="134" y="548"/>
                </a:cubicBezTo>
                <a:cubicBezTo>
                  <a:pt x="147" y="535"/>
                  <a:pt x="155" y="533"/>
                  <a:pt x="172" y="545"/>
                </a:cubicBezTo>
                <a:cubicBezTo>
                  <a:pt x="236" y="590"/>
                  <a:pt x="238" y="589"/>
                  <a:pt x="293" y="535"/>
                </a:cubicBezTo>
                <a:cubicBezTo>
                  <a:pt x="300" y="528"/>
                  <a:pt x="307" y="521"/>
                  <a:pt x="314" y="513"/>
                </a:cubicBezTo>
                <a:cubicBezTo>
                  <a:pt x="369" y="455"/>
                  <a:pt x="430" y="402"/>
                  <a:pt x="482" y="340"/>
                </a:cubicBezTo>
                <a:cubicBezTo>
                  <a:pt x="498" y="330"/>
                  <a:pt x="512" y="318"/>
                  <a:pt x="521" y="301"/>
                </a:cubicBezTo>
                <a:cubicBezTo>
                  <a:pt x="535" y="303"/>
                  <a:pt x="541" y="315"/>
                  <a:pt x="550" y="324"/>
                </a:cubicBezTo>
                <a:cubicBezTo>
                  <a:pt x="559" y="332"/>
                  <a:pt x="568" y="338"/>
                  <a:pt x="579" y="328"/>
                </a:cubicBezTo>
                <a:cubicBezTo>
                  <a:pt x="590" y="318"/>
                  <a:pt x="588" y="307"/>
                  <a:pt x="578" y="298"/>
                </a:cubicBezTo>
                <a:cubicBezTo>
                  <a:pt x="560" y="279"/>
                  <a:pt x="541" y="262"/>
                  <a:pt x="523" y="244"/>
                </a:cubicBezTo>
                <a:cubicBezTo>
                  <a:pt x="535" y="219"/>
                  <a:pt x="558" y="204"/>
                  <a:pt x="575" y="184"/>
                </a:cubicBezTo>
                <a:cubicBezTo>
                  <a:pt x="589" y="169"/>
                  <a:pt x="602" y="154"/>
                  <a:pt x="622" y="179"/>
                </a:cubicBezTo>
                <a:cubicBezTo>
                  <a:pt x="629" y="189"/>
                  <a:pt x="641" y="189"/>
                  <a:pt x="650" y="178"/>
                </a:cubicBezTo>
                <a:cubicBezTo>
                  <a:pt x="659" y="168"/>
                  <a:pt x="653" y="160"/>
                  <a:pt x="645" y="153"/>
                </a:cubicBezTo>
                <a:cubicBezTo>
                  <a:pt x="612" y="120"/>
                  <a:pt x="579" y="86"/>
                  <a:pt x="546" y="53"/>
                </a:cubicBezTo>
                <a:cubicBezTo>
                  <a:pt x="531" y="39"/>
                  <a:pt x="517" y="23"/>
                  <a:pt x="502" y="9"/>
                </a:cubicBezTo>
                <a:cubicBezTo>
                  <a:pt x="494" y="1"/>
                  <a:pt x="484" y="0"/>
                  <a:pt x="475" y="7"/>
                </a:cubicBezTo>
                <a:cubicBezTo>
                  <a:pt x="467" y="14"/>
                  <a:pt x="464" y="26"/>
                  <a:pt x="472" y="31"/>
                </a:cubicBezTo>
                <a:cubicBezTo>
                  <a:pt x="507" y="57"/>
                  <a:pt x="481" y="72"/>
                  <a:pt x="463" y="89"/>
                </a:cubicBezTo>
                <a:cubicBezTo>
                  <a:pt x="452" y="100"/>
                  <a:pt x="439" y="111"/>
                  <a:pt x="430" y="123"/>
                </a:cubicBezTo>
                <a:cubicBezTo>
                  <a:pt x="419" y="137"/>
                  <a:pt x="413" y="133"/>
                  <a:pt x="403" y="122"/>
                </a:cubicBezTo>
                <a:cubicBezTo>
                  <a:pt x="388" y="106"/>
                  <a:pt x="372" y="91"/>
                  <a:pt x="356" y="76"/>
                </a:cubicBezTo>
                <a:cubicBezTo>
                  <a:pt x="348" y="68"/>
                  <a:pt x="338" y="67"/>
                  <a:pt x="330" y="76"/>
                </a:cubicBezTo>
                <a:cubicBezTo>
                  <a:pt x="321" y="84"/>
                  <a:pt x="323" y="94"/>
                  <a:pt x="329" y="102"/>
                </a:cubicBezTo>
                <a:cubicBezTo>
                  <a:pt x="334" y="108"/>
                  <a:pt x="340" y="114"/>
                  <a:pt x="346" y="119"/>
                </a:cubicBezTo>
                <a:cubicBezTo>
                  <a:pt x="356" y="127"/>
                  <a:pt x="354" y="131"/>
                  <a:pt x="346" y="140"/>
                </a:cubicBezTo>
                <a:cubicBezTo>
                  <a:pt x="332" y="155"/>
                  <a:pt x="304" y="168"/>
                  <a:pt x="307" y="185"/>
                </a:cubicBezTo>
                <a:cubicBezTo>
                  <a:pt x="310" y="203"/>
                  <a:pt x="334" y="217"/>
                  <a:pt x="350" y="232"/>
                </a:cubicBezTo>
                <a:cubicBezTo>
                  <a:pt x="358" y="240"/>
                  <a:pt x="364" y="245"/>
                  <a:pt x="353" y="256"/>
                </a:cubicBezTo>
                <a:cubicBezTo>
                  <a:pt x="342" y="266"/>
                  <a:pt x="336" y="265"/>
                  <a:pt x="327" y="255"/>
                </a:cubicBezTo>
                <a:cubicBezTo>
                  <a:pt x="316" y="241"/>
                  <a:pt x="303" y="229"/>
                  <a:pt x="290" y="216"/>
                </a:cubicBezTo>
                <a:cubicBezTo>
                  <a:pt x="286" y="212"/>
                  <a:pt x="281" y="203"/>
                  <a:pt x="273" y="212"/>
                </a:cubicBezTo>
                <a:cubicBezTo>
                  <a:pt x="260" y="226"/>
                  <a:pt x="241" y="239"/>
                  <a:pt x="234" y="256"/>
                </a:cubicBezTo>
                <a:cubicBezTo>
                  <a:pt x="230" y="266"/>
                  <a:pt x="254" y="276"/>
                  <a:pt x="261" y="289"/>
                </a:cubicBezTo>
                <a:cubicBezTo>
                  <a:pt x="268" y="301"/>
                  <a:pt x="301" y="306"/>
                  <a:pt x="278" y="328"/>
                </a:cubicBezTo>
                <a:cubicBezTo>
                  <a:pt x="255" y="350"/>
                  <a:pt x="250" y="318"/>
                  <a:pt x="240" y="309"/>
                </a:cubicBezTo>
                <a:cubicBezTo>
                  <a:pt x="206" y="280"/>
                  <a:pt x="209" y="279"/>
                  <a:pt x="175" y="309"/>
                </a:cubicBezTo>
                <a:cubicBezTo>
                  <a:pt x="158" y="324"/>
                  <a:pt x="158" y="334"/>
                  <a:pt x="175" y="348"/>
                </a:cubicBezTo>
                <a:cubicBezTo>
                  <a:pt x="187" y="357"/>
                  <a:pt x="196" y="369"/>
                  <a:pt x="208" y="379"/>
                </a:cubicBezTo>
                <a:cubicBezTo>
                  <a:pt x="216" y="386"/>
                  <a:pt x="216" y="391"/>
                  <a:pt x="208" y="400"/>
                </a:cubicBezTo>
                <a:cubicBezTo>
                  <a:pt x="199" y="409"/>
                  <a:pt x="193" y="410"/>
                  <a:pt x="184" y="400"/>
                </a:cubicBezTo>
                <a:cubicBezTo>
                  <a:pt x="172" y="386"/>
                  <a:pt x="158" y="373"/>
                  <a:pt x="145" y="360"/>
                </a:cubicBezTo>
                <a:cubicBezTo>
                  <a:pt x="138" y="352"/>
                  <a:pt x="134" y="351"/>
                  <a:pt x="126" y="358"/>
                </a:cubicBezTo>
                <a:cubicBezTo>
                  <a:pt x="71" y="404"/>
                  <a:pt x="69" y="416"/>
                  <a:pt x="106" y="477"/>
                </a:cubicBezTo>
                <a:cubicBezTo>
                  <a:pt x="109" y="481"/>
                  <a:pt x="111" y="486"/>
                  <a:pt x="114" y="490"/>
                </a:cubicBezTo>
                <a:cubicBezTo>
                  <a:pt x="125" y="500"/>
                  <a:pt x="122" y="507"/>
                  <a:pt x="113" y="517"/>
                </a:cubicBezTo>
                <a:cubicBezTo>
                  <a:pt x="82" y="547"/>
                  <a:pt x="52" y="577"/>
                  <a:pt x="21" y="607"/>
                </a:cubicBezTo>
                <a:cubicBezTo>
                  <a:pt x="11" y="618"/>
                  <a:pt x="0" y="629"/>
                  <a:pt x="12" y="643"/>
                </a:cubicBezTo>
                <a:cubicBezTo>
                  <a:pt x="25" y="656"/>
                  <a:pt x="37" y="646"/>
                  <a:pt x="48" y="636"/>
                </a:cubicBezTo>
                <a:close/>
                <a:moveTo>
                  <a:pt x="481" y="125"/>
                </a:moveTo>
                <a:cubicBezTo>
                  <a:pt x="494" y="112"/>
                  <a:pt x="506" y="98"/>
                  <a:pt x="525" y="79"/>
                </a:cubicBezTo>
                <a:cubicBezTo>
                  <a:pt x="540" y="97"/>
                  <a:pt x="556" y="112"/>
                  <a:pt x="568" y="130"/>
                </a:cubicBezTo>
                <a:cubicBezTo>
                  <a:pt x="575" y="141"/>
                  <a:pt x="559" y="145"/>
                  <a:pt x="554" y="152"/>
                </a:cubicBezTo>
                <a:cubicBezTo>
                  <a:pt x="538" y="170"/>
                  <a:pt x="521" y="186"/>
                  <a:pt x="505" y="204"/>
                </a:cubicBezTo>
                <a:cubicBezTo>
                  <a:pt x="496" y="214"/>
                  <a:pt x="491" y="213"/>
                  <a:pt x="482" y="204"/>
                </a:cubicBezTo>
                <a:cubicBezTo>
                  <a:pt x="441" y="165"/>
                  <a:pt x="441" y="166"/>
                  <a:pt x="481" y="1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11">
            <a:extLst>
              <a:ext uri="{FF2B5EF4-FFF2-40B4-BE49-F238E27FC236}">
                <a16:creationId xmlns:a16="http://schemas.microsoft.com/office/drawing/2014/main" id="{DF3DA9CF-B1AC-4A0D-A24D-2018D109E61A}"/>
              </a:ext>
            </a:extLst>
          </p:cNvPr>
          <p:cNvSpPr>
            <a:spLocks noEditPoints="1"/>
          </p:cNvSpPr>
          <p:nvPr/>
        </p:nvSpPr>
        <p:spPr bwMode="auto">
          <a:xfrm>
            <a:off x="2211388" y="2189163"/>
            <a:ext cx="371475" cy="307975"/>
          </a:xfrm>
          <a:custGeom>
            <a:avLst/>
            <a:gdLst>
              <a:gd name="T0" fmla="*/ 496 w 558"/>
              <a:gd name="T1" fmla="*/ 389 h 463"/>
              <a:gd name="T2" fmla="*/ 509 w 558"/>
              <a:gd name="T3" fmla="*/ 155 h 463"/>
              <a:gd name="T4" fmla="*/ 448 w 558"/>
              <a:gd name="T5" fmla="*/ 39 h 463"/>
              <a:gd name="T6" fmla="*/ 376 w 558"/>
              <a:gd name="T7" fmla="*/ 12 h 463"/>
              <a:gd name="T8" fmla="*/ 284 w 558"/>
              <a:gd name="T9" fmla="*/ 8 h 463"/>
              <a:gd name="T10" fmla="*/ 166 w 558"/>
              <a:gd name="T11" fmla="*/ 15 h 463"/>
              <a:gd name="T12" fmla="*/ 154 w 558"/>
              <a:gd name="T13" fmla="*/ 18 h 463"/>
              <a:gd name="T14" fmla="*/ 87 w 558"/>
              <a:gd name="T15" fmla="*/ 57 h 463"/>
              <a:gd name="T16" fmla="*/ 28 w 558"/>
              <a:gd name="T17" fmla="*/ 233 h 463"/>
              <a:gd name="T18" fmla="*/ 26 w 558"/>
              <a:gd name="T19" fmla="*/ 252 h 463"/>
              <a:gd name="T20" fmla="*/ 6 w 558"/>
              <a:gd name="T21" fmla="*/ 321 h 463"/>
              <a:gd name="T22" fmla="*/ 83 w 558"/>
              <a:gd name="T23" fmla="*/ 392 h 463"/>
              <a:gd name="T24" fmla="*/ 145 w 558"/>
              <a:gd name="T25" fmla="*/ 463 h 463"/>
              <a:gd name="T26" fmla="*/ 433 w 558"/>
              <a:gd name="T27" fmla="*/ 442 h 463"/>
              <a:gd name="T28" fmla="*/ 508 w 558"/>
              <a:gd name="T29" fmla="*/ 226 h 463"/>
              <a:gd name="T30" fmla="*/ 508 w 558"/>
              <a:gd name="T31" fmla="*/ 226 h 463"/>
              <a:gd name="T32" fmla="*/ 466 w 558"/>
              <a:gd name="T33" fmla="*/ 235 h 463"/>
              <a:gd name="T34" fmla="*/ 464 w 558"/>
              <a:gd name="T35" fmla="*/ 232 h 463"/>
              <a:gd name="T36" fmla="*/ 381 w 558"/>
              <a:gd name="T37" fmla="*/ 48 h 463"/>
              <a:gd name="T38" fmla="*/ 381 w 558"/>
              <a:gd name="T39" fmla="*/ 48 h 463"/>
              <a:gd name="T40" fmla="*/ 258 w 558"/>
              <a:gd name="T41" fmla="*/ 36 h 463"/>
              <a:gd name="T42" fmla="*/ 250 w 558"/>
              <a:gd name="T43" fmla="*/ 55 h 463"/>
              <a:gd name="T44" fmla="*/ 375 w 558"/>
              <a:gd name="T45" fmla="*/ 120 h 463"/>
              <a:gd name="T46" fmla="*/ 391 w 558"/>
              <a:gd name="T47" fmla="*/ 138 h 463"/>
              <a:gd name="T48" fmla="*/ 375 w 558"/>
              <a:gd name="T49" fmla="*/ 197 h 463"/>
              <a:gd name="T50" fmla="*/ 230 w 558"/>
              <a:gd name="T51" fmla="*/ 132 h 463"/>
              <a:gd name="T52" fmla="*/ 219 w 558"/>
              <a:gd name="T53" fmla="*/ 108 h 463"/>
              <a:gd name="T54" fmla="*/ 328 w 558"/>
              <a:gd name="T55" fmla="*/ 377 h 463"/>
              <a:gd name="T56" fmla="*/ 214 w 558"/>
              <a:gd name="T57" fmla="*/ 288 h 463"/>
              <a:gd name="T58" fmla="*/ 123 w 558"/>
              <a:gd name="T59" fmla="*/ 280 h 463"/>
              <a:gd name="T60" fmla="*/ 115 w 558"/>
              <a:gd name="T61" fmla="*/ 284 h 463"/>
              <a:gd name="T62" fmla="*/ 123 w 558"/>
              <a:gd name="T63" fmla="*/ 280 h 463"/>
              <a:gd name="T64" fmla="*/ 124 w 558"/>
              <a:gd name="T65" fmla="*/ 270 h 463"/>
              <a:gd name="T66" fmla="*/ 105 w 558"/>
              <a:gd name="T67" fmla="*/ 221 h 463"/>
              <a:gd name="T68" fmla="*/ 164 w 558"/>
              <a:gd name="T69" fmla="*/ 157 h 463"/>
              <a:gd name="T70" fmla="*/ 179 w 558"/>
              <a:gd name="T71" fmla="*/ 121 h 463"/>
              <a:gd name="T72" fmla="*/ 170 w 558"/>
              <a:gd name="T73" fmla="*/ 116 h 463"/>
              <a:gd name="T74" fmla="*/ 179 w 558"/>
              <a:gd name="T75" fmla="*/ 121 h 463"/>
              <a:gd name="T76" fmla="*/ 210 w 558"/>
              <a:gd name="T77" fmla="*/ 147 h 463"/>
              <a:gd name="T78" fmla="*/ 310 w 558"/>
              <a:gd name="T79" fmla="*/ 234 h 463"/>
              <a:gd name="T80" fmla="*/ 328 w 558"/>
              <a:gd name="T81" fmla="*/ 37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463">
                <a:moveTo>
                  <a:pt x="475" y="392"/>
                </a:moveTo>
                <a:cubicBezTo>
                  <a:pt x="482" y="392"/>
                  <a:pt x="489" y="390"/>
                  <a:pt x="496" y="389"/>
                </a:cubicBezTo>
                <a:cubicBezTo>
                  <a:pt x="539" y="381"/>
                  <a:pt x="558" y="355"/>
                  <a:pt x="549" y="312"/>
                </a:cubicBezTo>
                <a:cubicBezTo>
                  <a:pt x="537" y="259"/>
                  <a:pt x="522" y="207"/>
                  <a:pt x="509" y="155"/>
                </a:cubicBezTo>
                <a:cubicBezTo>
                  <a:pt x="506" y="141"/>
                  <a:pt x="503" y="127"/>
                  <a:pt x="500" y="113"/>
                </a:cubicBezTo>
                <a:cubicBezTo>
                  <a:pt x="490" y="83"/>
                  <a:pt x="478" y="55"/>
                  <a:pt x="448" y="39"/>
                </a:cubicBezTo>
                <a:cubicBezTo>
                  <a:pt x="438" y="28"/>
                  <a:pt x="425" y="24"/>
                  <a:pt x="411" y="20"/>
                </a:cubicBezTo>
                <a:cubicBezTo>
                  <a:pt x="399" y="17"/>
                  <a:pt x="387" y="15"/>
                  <a:pt x="376" y="12"/>
                </a:cubicBezTo>
                <a:cubicBezTo>
                  <a:pt x="376" y="12"/>
                  <a:pt x="376" y="12"/>
                  <a:pt x="376" y="12"/>
                </a:cubicBezTo>
                <a:cubicBezTo>
                  <a:pt x="345" y="5"/>
                  <a:pt x="314" y="7"/>
                  <a:pt x="284" y="8"/>
                </a:cubicBezTo>
                <a:cubicBezTo>
                  <a:pt x="252" y="10"/>
                  <a:pt x="220" y="0"/>
                  <a:pt x="189" y="12"/>
                </a:cubicBezTo>
                <a:cubicBezTo>
                  <a:pt x="182" y="13"/>
                  <a:pt x="174" y="14"/>
                  <a:pt x="166" y="15"/>
                </a:cubicBezTo>
                <a:cubicBezTo>
                  <a:pt x="161" y="13"/>
                  <a:pt x="158" y="16"/>
                  <a:pt x="154" y="18"/>
                </a:cubicBezTo>
                <a:cubicBezTo>
                  <a:pt x="154" y="18"/>
                  <a:pt x="154" y="18"/>
                  <a:pt x="154" y="18"/>
                </a:cubicBezTo>
                <a:cubicBezTo>
                  <a:pt x="148" y="20"/>
                  <a:pt x="142" y="22"/>
                  <a:pt x="136" y="24"/>
                </a:cubicBezTo>
                <a:cubicBezTo>
                  <a:pt x="116" y="29"/>
                  <a:pt x="99" y="39"/>
                  <a:pt x="87" y="57"/>
                </a:cubicBezTo>
                <a:cubicBezTo>
                  <a:pt x="71" y="71"/>
                  <a:pt x="63" y="90"/>
                  <a:pt x="58" y="110"/>
                </a:cubicBezTo>
                <a:cubicBezTo>
                  <a:pt x="47" y="151"/>
                  <a:pt x="37" y="192"/>
                  <a:pt x="28" y="233"/>
                </a:cubicBezTo>
                <a:cubicBezTo>
                  <a:pt x="21" y="238"/>
                  <a:pt x="22" y="245"/>
                  <a:pt x="23" y="252"/>
                </a:cubicBezTo>
                <a:cubicBezTo>
                  <a:pt x="24" y="252"/>
                  <a:pt x="25" y="252"/>
                  <a:pt x="26" y="252"/>
                </a:cubicBezTo>
                <a:cubicBezTo>
                  <a:pt x="25" y="252"/>
                  <a:pt x="24" y="252"/>
                  <a:pt x="23" y="252"/>
                </a:cubicBezTo>
                <a:cubicBezTo>
                  <a:pt x="17" y="275"/>
                  <a:pt x="9" y="297"/>
                  <a:pt x="6" y="321"/>
                </a:cubicBezTo>
                <a:cubicBezTo>
                  <a:pt x="0" y="352"/>
                  <a:pt x="17" y="376"/>
                  <a:pt x="49" y="385"/>
                </a:cubicBezTo>
                <a:cubicBezTo>
                  <a:pt x="60" y="389"/>
                  <a:pt x="72" y="393"/>
                  <a:pt x="83" y="392"/>
                </a:cubicBezTo>
                <a:cubicBezTo>
                  <a:pt x="119" y="391"/>
                  <a:pt x="130" y="409"/>
                  <a:pt x="124" y="441"/>
                </a:cubicBezTo>
                <a:cubicBezTo>
                  <a:pt x="121" y="458"/>
                  <a:pt x="128" y="463"/>
                  <a:pt x="145" y="463"/>
                </a:cubicBezTo>
                <a:cubicBezTo>
                  <a:pt x="233" y="462"/>
                  <a:pt x="322" y="462"/>
                  <a:pt x="410" y="463"/>
                </a:cubicBezTo>
                <a:cubicBezTo>
                  <a:pt x="426" y="463"/>
                  <a:pt x="437" y="461"/>
                  <a:pt x="433" y="442"/>
                </a:cubicBezTo>
                <a:cubicBezTo>
                  <a:pt x="425" y="407"/>
                  <a:pt x="441" y="392"/>
                  <a:pt x="475" y="392"/>
                </a:cubicBezTo>
                <a:close/>
                <a:moveTo>
                  <a:pt x="508" y="226"/>
                </a:moveTo>
                <a:cubicBezTo>
                  <a:pt x="508" y="226"/>
                  <a:pt x="508" y="226"/>
                  <a:pt x="508" y="226"/>
                </a:cubicBezTo>
                <a:cubicBezTo>
                  <a:pt x="508" y="226"/>
                  <a:pt x="508" y="226"/>
                  <a:pt x="508" y="226"/>
                </a:cubicBezTo>
                <a:close/>
                <a:moveTo>
                  <a:pt x="466" y="235"/>
                </a:moveTo>
                <a:cubicBezTo>
                  <a:pt x="466" y="235"/>
                  <a:pt x="466" y="235"/>
                  <a:pt x="466" y="235"/>
                </a:cubicBezTo>
                <a:cubicBezTo>
                  <a:pt x="465" y="234"/>
                  <a:pt x="465" y="233"/>
                  <a:pt x="464" y="232"/>
                </a:cubicBezTo>
                <a:cubicBezTo>
                  <a:pt x="464" y="232"/>
                  <a:pt x="464" y="232"/>
                  <a:pt x="464" y="232"/>
                </a:cubicBezTo>
                <a:cubicBezTo>
                  <a:pt x="465" y="233"/>
                  <a:pt x="465" y="234"/>
                  <a:pt x="466" y="235"/>
                </a:cubicBezTo>
                <a:close/>
                <a:moveTo>
                  <a:pt x="381" y="48"/>
                </a:moveTo>
                <a:cubicBezTo>
                  <a:pt x="380" y="43"/>
                  <a:pt x="379" y="39"/>
                  <a:pt x="377" y="35"/>
                </a:cubicBezTo>
                <a:cubicBezTo>
                  <a:pt x="379" y="39"/>
                  <a:pt x="380" y="43"/>
                  <a:pt x="381" y="48"/>
                </a:cubicBezTo>
                <a:close/>
                <a:moveTo>
                  <a:pt x="261" y="33"/>
                </a:moveTo>
                <a:cubicBezTo>
                  <a:pt x="260" y="34"/>
                  <a:pt x="259" y="35"/>
                  <a:pt x="258" y="36"/>
                </a:cubicBezTo>
                <a:cubicBezTo>
                  <a:pt x="259" y="35"/>
                  <a:pt x="260" y="34"/>
                  <a:pt x="261" y="33"/>
                </a:cubicBezTo>
                <a:close/>
                <a:moveTo>
                  <a:pt x="250" y="55"/>
                </a:moveTo>
                <a:cubicBezTo>
                  <a:pt x="275" y="44"/>
                  <a:pt x="301" y="52"/>
                  <a:pt x="326" y="55"/>
                </a:cubicBezTo>
                <a:cubicBezTo>
                  <a:pt x="355" y="67"/>
                  <a:pt x="370" y="90"/>
                  <a:pt x="375" y="120"/>
                </a:cubicBezTo>
                <a:cubicBezTo>
                  <a:pt x="375" y="120"/>
                  <a:pt x="375" y="120"/>
                  <a:pt x="375" y="120"/>
                </a:cubicBezTo>
                <a:cubicBezTo>
                  <a:pt x="377" y="129"/>
                  <a:pt x="384" y="134"/>
                  <a:pt x="391" y="138"/>
                </a:cubicBezTo>
                <a:cubicBezTo>
                  <a:pt x="404" y="145"/>
                  <a:pt x="410" y="154"/>
                  <a:pt x="406" y="169"/>
                </a:cubicBezTo>
                <a:cubicBezTo>
                  <a:pt x="401" y="185"/>
                  <a:pt x="390" y="196"/>
                  <a:pt x="375" y="197"/>
                </a:cubicBezTo>
                <a:cubicBezTo>
                  <a:pt x="346" y="198"/>
                  <a:pt x="317" y="201"/>
                  <a:pt x="288" y="194"/>
                </a:cubicBezTo>
                <a:cubicBezTo>
                  <a:pt x="255" y="187"/>
                  <a:pt x="233" y="168"/>
                  <a:pt x="230" y="132"/>
                </a:cubicBezTo>
                <a:cubicBezTo>
                  <a:pt x="231" y="129"/>
                  <a:pt x="231" y="126"/>
                  <a:pt x="227" y="124"/>
                </a:cubicBezTo>
                <a:cubicBezTo>
                  <a:pt x="225" y="119"/>
                  <a:pt x="222" y="114"/>
                  <a:pt x="219" y="108"/>
                </a:cubicBezTo>
                <a:cubicBezTo>
                  <a:pt x="215" y="82"/>
                  <a:pt x="228" y="66"/>
                  <a:pt x="250" y="55"/>
                </a:cubicBezTo>
                <a:close/>
                <a:moveTo>
                  <a:pt x="328" y="377"/>
                </a:moveTo>
                <a:cubicBezTo>
                  <a:pt x="305" y="384"/>
                  <a:pt x="291" y="372"/>
                  <a:pt x="286" y="350"/>
                </a:cubicBezTo>
                <a:cubicBezTo>
                  <a:pt x="278" y="309"/>
                  <a:pt x="251" y="293"/>
                  <a:pt x="214" y="288"/>
                </a:cubicBezTo>
                <a:cubicBezTo>
                  <a:pt x="188" y="284"/>
                  <a:pt x="163" y="279"/>
                  <a:pt x="137" y="275"/>
                </a:cubicBezTo>
                <a:cubicBezTo>
                  <a:pt x="132" y="274"/>
                  <a:pt x="127" y="277"/>
                  <a:pt x="123" y="280"/>
                </a:cubicBezTo>
                <a:cubicBezTo>
                  <a:pt x="122" y="281"/>
                  <a:pt x="121" y="281"/>
                  <a:pt x="119" y="282"/>
                </a:cubicBezTo>
                <a:cubicBezTo>
                  <a:pt x="118" y="283"/>
                  <a:pt x="117" y="284"/>
                  <a:pt x="115" y="284"/>
                </a:cubicBezTo>
                <a:cubicBezTo>
                  <a:pt x="117" y="284"/>
                  <a:pt x="118" y="283"/>
                  <a:pt x="119" y="282"/>
                </a:cubicBezTo>
                <a:cubicBezTo>
                  <a:pt x="121" y="281"/>
                  <a:pt x="122" y="281"/>
                  <a:pt x="123" y="280"/>
                </a:cubicBezTo>
                <a:cubicBezTo>
                  <a:pt x="127" y="277"/>
                  <a:pt x="132" y="274"/>
                  <a:pt x="137" y="275"/>
                </a:cubicBezTo>
                <a:cubicBezTo>
                  <a:pt x="133" y="273"/>
                  <a:pt x="129" y="271"/>
                  <a:pt x="124" y="270"/>
                </a:cubicBezTo>
                <a:cubicBezTo>
                  <a:pt x="100" y="267"/>
                  <a:pt x="88" y="258"/>
                  <a:pt x="101" y="232"/>
                </a:cubicBezTo>
                <a:cubicBezTo>
                  <a:pt x="103" y="229"/>
                  <a:pt x="104" y="225"/>
                  <a:pt x="105" y="221"/>
                </a:cubicBezTo>
                <a:cubicBezTo>
                  <a:pt x="120" y="195"/>
                  <a:pt x="142" y="176"/>
                  <a:pt x="164" y="157"/>
                </a:cubicBezTo>
                <a:cubicBezTo>
                  <a:pt x="164" y="157"/>
                  <a:pt x="164" y="157"/>
                  <a:pt x="164" y="157"/>
                </a:cubicBezTo>
                <a:cubicBezTo>
                  <a:pt x="173" y="151"/>
                  <a:pt x="183" y="145"/>
                  <a:pt x="192" y="139"/>
                </a:cubicBezTo>
                <a:cubicBezTo>
                  <a:pt x="188" y="132"/>
                  <a:pt x="185" y="126"/>
                  <a:pt x="179" y="121"/>
                </a:cubicBezTo>
                <a:cubicBezTo>
                  <a:pt x="178" y="120"/>
                  <a:pt x="176" y="119"/>
                  <a:pt x="175" y="118"/>
                </a:cubicBezTo>
                <a:cubicBezTo>
                  <a:pt x="173" y="118"/>
                  <a:pt x="172" y="117"/>
                  <a:pt x="170" y="116"/>
                </a:cubicBezTo>
                <a:cubicBezTo>
                  <a:pt x="172" y="117"/>
                  <a:pt x="173" y="118"/>
                  <a:pt x="175" y="118"/>
                </a:cubicBezTo>
                <a:cubicBezTo>
                  <a:pt x="176" y="119"/>
                  <a:pt x="178" y="120"/>
                  <a:pt x="179" y="121"/>
                </a:cubicBezTo>
                <a:cubicBezTo>
                  <a:pt x="185" y="126"/>
                  <a:pt x="188" y="132"/>
                  <a:pt x="192" y="139"/>
                </a:cubicBezTo>
                <a:cubicBezTo>
                  <a:pt x="200" y="137"/>
                  <a:pt x="207" y="133"/>
                  <a:pt x="210" y="147"/>
                </a:cubicBezTo>
                <a:cubicBezTo>
                  <a:pt x="219" y="189"/>
                  <a:pt x="248" y="211"/>
                  <a:pt x="290" y="216"/>
                </a:cubicBezTo>
                <a:cubicBezTo>
                  <a:pt x="301" y="218"/>
                  <a:pt x="306" y="223"/>
                  <a:pt x="310" y="234"/>
                </a:cubicBezTo>
                <a:cubicBezTo>
                  <a:pt x="320" y="267"/>
                  <a:pt x="333" y="299"/>
                  <a:pt x="343" y="332"/>
                </a:cubicBezTo>
                <a:cubicBezTo>
                  <a:pt x="349" y="350"/>
                  <a:pt x="351" y="369"/>
                  <a:pt x="328" y="3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12">
            <a:extLst>
              <a:ext uri="{FF2B5EF4-FFF2-40B4-BE49-F238E27FC236}">
                <a16:creationId xmlns:a16="http://schemas.microsoft.com/office/drawing/2014/main" id="{D3A21142-464B-4FDC-8284-334D3384F5EE}"/>
              </a:ext>
            </a:extLst>
          </p:cNvPr>
          <p:cNvSpPr>
            <a:spLocks noEditPoints="1"/>
          </p:cNvSpPr>
          <p:nvPr/>
        </p:nvSpPr>
        <p:spPr bwMode="auto">
          <a:xfrm>
            <a:off x="1347788" y="1330325"/>
            <a:ext cx="420688" cy="309562"/>
          </a:xfrm>
          <a:custGeom>
            <a:avLst/>
            <a:gdLst>
              <a:gd name="T0" fmla="*/ 411 w 632"/>
              <a:gd name="T1" fmla="*/ 455 h 465"/>
              <a:gd name="T2" fmla="*/ 410 w 632"/>
              <a:gd name="T3" fmla="*/ 354 h 465"/>
              <a:gd name="T4" fmla="*/ 291 w 632"/>
              <a:gd name="T5" fmla="*/ 337 h 465"/>
              <a:gd name="T6" fmla="*/ 296 w 632"/>
              <a:gd name="T7" fmla="*/ 310 h 465"/>
              <a:gd name="T8" fmla="*/ 422 w 632"/>
              <a:gd name="T9" fmla="*/ 305 h 465"/>
              <a:gd name="T10" fmla="*/ 452 w 632"/>
              <a:gd name="T11" fmla="*/ 293 h 465"/>
              <a:gd name="T12" fmla="*/ 580 w 632"/>
              <a:gd name="T13" fmla="*/ 450 h 465"/>
              <a:gd name="T14" fmla="*/ 570 w 632"/>
              <a:gd name="T15" fmla="*/ 235 h 465"/>
              <a:gd name="T16" fmla="*/ 541 w 632"/>
              <a:gd name="T17" fmla="*/ 151 h 465"/>
              <a:gd name="T18" fmla="*/ 404 w 632"/>
              <a:gd name="T19" fmla="*/ 107 h 465"/>
              <a:gd name="T20" fmla="*/ 357 w 632"/>
              <a:gd name="T21" fmla="*/ 64 h 465"/>
              <a:gd name="T22" fmla="*/ 357 w 632"/>
              <a:gd name="T23" fmla="*/ 25 h 465"/>
              <a:gd name="T24" fmla="*/ 230 w 632"/>
              <a:gd name="T25" fmla="*/ 79 h 465"/>
              <a:gd name="T26" fmla="*/ 241 w 632"/>
              <a:gd name="T27" fmla="*/ 88 h 465"/>
              <a:gd name="T28" fmla="*/ 241 w 632"/>
              <a:gd name="T29" fmla="*/ 88 h 465"/>
              <a:gd name="T30" fmla="*/ 230 w 632"/>
              <a:gd name="T31" fmla="*/ 79 h 465"/>
              <a:gd name="T32" fmla="*/ 104 w 632"/>
              <a:gd name="T33" fmla="*/ 270 h 465"/>
              <a:gd name="T34" fmla="*/ 99 w 632"/>
              <a:gd name="T35" fmla="*/ 306 h 465"/>
              <a:gd name="T36" fmla="*/ 117 w 632"/>
              <a:gd name="T37" fmla="*/ 303 h 465"/>
              <a:gd name="T38" fmla="*/ 99 w 632"/>
              <a:gd name="T39" fmla="*/ 306 h 465"/>
              <a:gd name="T40" fmla="*/ 99 w 632"/>
              <a:gd name="T41" fmla="*/ 342 h 465"/>
              <a:gd name="T42" fmla="*/ 106 w 632"/>
              <a:gd name="T43" fmla="*/ 388 h 465"/>
              <a:gd name="T44" fmla="*/ 60 w 632"/>
              <a:gd name="T45" fmla="*/ 356 h 465"/>
              <a:gd name="T46" fmla="*/ 15 w 632"/>
              <a:gd name="T47" fmla="*/ 391 h 465"/>
              <a:gd name="T48" fmla="*/ 157 w 632"/>
              <a:gd name="T49" fmla="*/ 324 h 465"/>
              <a:gd name="T50" fmla="*/ 146 w 632"/>
              <a:gd name="T51" fmla="*/ 312 h 465"/>
              <a:gd name="T52" fmla="*/ 152 w 632"/>
              <a:gd name="T53" fmla="*/ 317 h 465"/>
              <a:gd name="T54" fmla="*/ 590 w 632"/>
              <a:gd name="T55" fmla="*/ 374 h 465"/>
              <a:gd name="T56" fmla="*/ 521 w 632"/>
              <a:gd name="T57" fmla="*/ 408 h 465"/>
              <a:gd name="T58" fmla="*/ 496 w 632"/>
              <a:gd name="T59" fmla="*/ 276 h 465"/>
              <a:gd name="T60" fmla="*/ 590 w 632"/>
              <a:gd name="T61" fmla="*/ 374 h 465"/>
              <a:gd name="T62" fmla="*/ 344 w 632"/>
              <a:gd name="T63" fmla="*/ 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2" h="465">
                <a:moveTo>
                  <a:pt x="105" y="450"/>
                </a:moveTo>
                <a:cubicBezTo>
                  <a:pt x="207" y="465"/>
                  <a:pt x="309" y="455"/>
                  <a:pt x="411" y="455"/>
                </a:cubicBezTo>
                <a:cubicBezTo>
                  <a:pt x="438" y="455"/>
                  <a:pt x="454" y="430"/>
                  <a:pt x="453" y="403"/>
                </a:cubicBezTo>
                <a:cubicBezTo>
                  <a:pt x="452" y="375"/>
                  <a:pt x="437" y="358"/>
                  <a:pt x="410" y="354"/>
                </a:cubicBezTo>
                <a:cubicBezTo>
                  <a:pt x="389" y="350"/>
                  <a:pt x="367" y="349"/>
                  <a:pt x="345" y="347"/>
                </a:cubicBezTo>
                <a:cubicBezTo>
                  <a:pt x="327" y="343"/>
                  <a:pt x="310" y="338"/>
                  <a:pt x="291" y="337"/>
                </a:cubicBezTo>
                <a:cubicBezTo>
                  <a:pt x="277" y="337"/>
                  <a:pt x="277" y="328"/>
                  <a:pt x="277" y="318"/>
                </a:cubicBezTo>
                <a:cubicBezTo>
                  <a:pt x="278" y="303"/>
                  <a:pt x="288" y="309"/>
                  <a:pt x="296" y="310"/>
                </a:cubicBezTo>
                <a:cubicBezTo>
                  <a:pt x="341" y="317"/>
                  <a:pt x="386" y="323"/>
                  <a:pt x="432" y="329"/>
                </a:cubicBezTo>
                <a:cubicBezTo>
                  <a:pt x="428" y="320"/>
                  <a:pt x="424" y="313"/>
                  <a:pt x="422" y="305"/>
                </a:cubicBezTo>
                <a:cubicBezTo>
                  <a:pt x="419" y="293"/>
                  <a:pt x="412" y="278"/>
                  <a:pt x="430" y="272"/>
                </a:cubicBezTo>
                <a:cubicBezTo>
                  <a:pt x="445" y="267"/>
                  <a:pt x="448" y="282"/>
                  <a:pt x="452" y="293"/>
                </a:cubicBezTo>
                <a:cubicBezTo>
                  <a:pt x="468" y="337"/>
                  <a:pt x="482" y="381"/>
                  <a:pt x="499" y="425"/>
                </a:cubicBezTo>
                <a:cubicBezTo>
                  <a:pt x="510" y="454"/>
                  <a:pt x="543" y="463"/>
                  <a:pt x="580" y="450"/>
                </a:cubicBezTo>
                <a:cubicBezTo>
                  <a:pt x="614" y="438"/>
                  <a:pt x="632" y="411"/>
                  <a:pt x="623" y="383"/>
                </a:cubicBezTo>
                <a:cubicBezTo>
                  <a:pt x="606" y="333"/>
                  <a:pt x="588" y="284"/>
                  <a:pt x="570" y="235"/>
                </a:cubicBezTo>
                <a:cubicBezTo>
                  <a:pt x="565" y="219"/>
                  <a:pt x="559" y="202"/>
                  <a:pt x="554" y="186"/>
                </a:cubicBezTo>
                <a:cubicBezTo>
                  <a:pt x="550" y="174"/>
                  <a:pt x="549" y="161"/>
                  <a:pt x="541" y="151"/>
                </a:cubicBezTo>
                <a:cubicBezTo>
                  <a:pt x="520" y="139"/>
                  <a:pt x="496" y="149"/>
                  <a:pt x="475" y="140"/>
                </a:cubicBezTo>
                <a:cubicBezTo>
                  <a:pt x="449" y="133"/>
                  <a:pt x="426" y="120"/>
                  <a:pt x="404" y="107"/>
                </a:cubicBezTo>
                <a:cubicBezTo>
                  <a:pt x="388" y="89"/>
                  <a:pt x="373" y="70"/>
                  <a:pt x="362" y="48"/>
                </a:cubicBezTo>
                <a:cubicBezTo>
                  <a:pt x="363" y="56"/>
                  <a:pt x="361" y="61"/>
                  <a:pt x="357" y="64"/>
                </a:cubicBezTo>
                <a:cubicBezTo>
                  <a:pt x="361" y="61"/>
                  <a:pt x="363" y="56"/>
                  <a:pt x="362" y="48"/>
                </a:cubicBezTo>
                <a:cubicBezTo>
                  <a:pt x="360" y="41"/>
                  <a:pt x="357" y="33"/>
                  <a:pt x="357" y="25"/>
                </a:cubicBezTo>
                <a:cubicBezTo>
                  <a:pt x="357" y="0"/>
                  <a:pt x="345" y="5"/>
                  <a:pt x="330" y="13"/>
                </a:cubicBezTo>
                <a:cubicBezTo>
                  <a:pt x="294" y="31"/>
                  <a:pt x="259" y="51"/>
                  <a:pt x="230" y="79"/>
                </a:cubicBezTo>
                <a:cubicBezTo>
                  <a:pt x="232" y="82"/>
                  <a:pt x="234" y="84"/>
                  <a:pt x="236" y="85"/>
                </a:cubicBezTo>
                <a:cubicBezTo>
                  <a:pt x="238" y="86"/>
                  <a:pt x="240" y="87"/>
                  <a:pt x="241" y="88"/>
                </a:cubicBezTo>
                <a:cubicBezTo>
                  <a:pt x="243" y="89"/>
                  <a:pt x="245" y="90"/>
                  <a:pt x="247" y="91"/>
                </a:cubicBezTo>
                <a:cubicBezTo>
                  <a:pt x="245" y="90"/>
                  <a:pt x="243" y="89"/>
                  <a:pt x="241" y="88"/>
                </a:cubicBezTo>
                <a:cubicBezTo>
                  <a:pt x="240" y="87"/>
                  <a:pt x="238" y="86"/>
                  <a:pt x="236" y="85"/>
                </a:cubicBezTo>
                <a:cubicBezTo>
                  <a:pt x="234" y="84"/>
                  <a:pt x="232" y="82"/>
                  <a:pt x="230" y="79"/>
                </a:cubicBezTo>
                <a:cubicBezTo>
                  <a:pt x="218" y="91"/>
                  <a:pt x="205" y="103"/>
                  <a:pt x="193" y="115"/>
                </a:cubicBezTo>
                <a:cubicBezTo>
                  <a:pt x="149" y="158"/>
                  <a:pt x="119" y="210"/>
                  <a:pt x="104" y="270"/>
                </a:cubicBezTo>
                <a:cubicBezTo>
                  <a:pt x="101" y="274"/>
                  <a:pt x="98" y="277"/>
                  <a:pt x="100" y="283"/>
                </a:cubicBezTo>
                <a:cubicBezTo>
                  <a:pt x="100" y="291"/>
                  <a:pt x="99" y="298"/>
                  <a:pt x="99" y="306"/>
                </a:cubicBezTo>
                <a:cubicBezTo>
                  <a:pt x="103" y="307"/>
                  <a:pt x="108" y="306"/>
                  <a:pt x="113" y="305"/>
                </a:cubicBezTo>
                <a:cubicBezTo>
                  <a:pt x="114" y="304"/>
                  <a:pt x="116" y="304"/>
                  <a:pt x="117" y="303"/>
                </a:cubicBezTo>
                <a:cubicBezTo>
                  <a:pt x="116" y="304"/>
                  <a:pt x="114" y="304"/>
                  <a:pt x="113" y="305"/>
                </a:cubicBezTo>
                <a:cubicBezTo>
                  <a:pt x="108" y="306"/>
                  <a:pt x="103" y="307"/>
                  <a:pt x="99" y="306"/>
                </a:cubicBezTo>
                <a:cubicBezTo>
                  <a:pt x="96" y="312"/>
                  <a:pt x="96" y="318"/>
                  <a:pt x="99" y="325"/>
                </a:cubicBezTo>
                <a:cubicBezTo>
                  <a:pt x="99" y="330"/>
                  <a:pt x="99" y="336"/>
                  <a:pt x="99" y="342"/>
                </a:cubicBezTo>
                <a:cubicBezTo>
                  <a:pt x="97" y="353"/>
                  <a:pt x="97" y="363"/>
                  <a:pt x="104" y="373"/>
                </a:cubicBezTo>
                <a:cubicBezTo>
                  <a:pt x="105" y="378"/>
                  <a:pt x="108" y="385"/>
                  <a:pt x="106" y="388"/>
                </a:cubicBezTo>
                <a:cubicBezTo>
                  <a:pt x="103" y="393"/>
                  <a:pt x="97" y="388"/>
                  <a:pt x="93" y="385"/>
                </a:cubicBezTo>
                <a:cubicBezTo>
                  <a:pt x="80" y="378"/>
                  <a:pt x="68" y="369"/>
                  <a:pt x="60" y="356"/>
                </a:cubicBezTo>
                <a:cubicBezTo>
                  <a:pt x="49" y="339"/>
                  <a:pt x="33" y="333"/>
                  <a:pt x="17" y="346"/>
                </a:cubicBezTo>
                <a:cubicBezTo>
                  <a:pt x="0" y="358"/>
                  <a:pt x="4" y="375"/>
                  <a:pt x="15" y="391"/>
                </a:cubicBezTo>
                <a:cubicBezTo>
                  <a:pt x="38" y="421"/>
                  <a:pt x="67" y="444"/>
                  <a:pt x="105" y="450"/>
                </a:cubicBezTo>
                <a:close/>
                <a:moveTo>
                  <a:pt x="157" y="324"/>
                </a:moveTo>
                <a:cubicBezTo>
                  <a:pt x="156" y="321"/>
                  <a:pt x="155" y="319"/>
                  <a:pt x="152" y="317"/>
                </a:cubicBezTo>
                <a:cubicBezTo>
                  <a:pt x="151" y="315"/>
                  <a:pt x="149" y="314"/>
                  <a:pt x="146" y="312"/>
                </a:cubicBezTo>
                <a:cubicBezTo>
                  <a:pt x="146" y="312"/>
                  <a:pt x="146" y="312"/>
                  <a:pt x="146" y="312"/>
                </a:cubicBezTo>
                <a:cubicBezTo>
                  <a:pt x="149" y="314"/>
                  <a:pt x="151" y="315"/>
                  <a:pt x="152" y="317"/>
                </a:cubicBezTo>
                <a:cubicBezTo>
                  <a:pt x="155" y="319"/>
                  <a:pt x="156" y="321"/>
                  <a:pt x="157" y="324"/>
                </a:cubicBezTo>
                <a:close/>
                <a:moveTo>
                  <a:pt x="590" y="374"/>
                </a:moveTo>
                <a:cubicBezTo>
                  <a:pt x="601" y="407"/>
                  <a:pt x="586" y="428"/>
                  <a:pt x="545" y="427"/>
                </a:cubicBezTo>
                <a:cubicBezTo>
                  <a:pt x="536" y="428"/>
                  <a:pt x="526" y="424"/>
                  <a:pt x="521" y="408"/>
                </a:cubicBezTo>
                <a:cubicBezTo>
                  <a:pt x="510" y="371"/>
                  <a:pt x="496" y="335"/>
                  <a:pt x="483" y="299"/>
                </a:cubicBezTo>
                <a:cubicBezTo>
                  <a:pt x="477" y="284"/>
                  <a:pt x="481" y="280"/>
                  <a:pt x="496" y="276"/>
                </a:cubicBezTo>
                <a:cubicBezTo>
                  <a:pt x="552" y="259"/>
                  <a:pt x="551" y="258"/>
                  <a:pt x="570" y="312"/>
                </a:cubicBezTo>
                <a:cubicBezTo>
                  <a:pt x="576" y="333"/>
                  <a:pt x="583" y="353"/>
                  <a:pt x="590" y="374"/>
                </a:cubicBezTo>
                <a:close/>
                <a:moveTo>
                  <a:pt x="349" y="67"/>
                </a:moveTo>
                <a:cubicBezTo>
                  <a:pt x="348" y="67"/>
                  <a:pt x="346" y="67"/>
                  <a:pt x="344" y="67"/>
                </a:cubicBezTo>
                <a:cubicBezTo>
                  <a:pt x="346" y="67"/>
                  <a:pt x="348" y="67"/>
                  <a:pt x="349" y="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13">
            <a:extLst>
              <a:ext uri="{FF2B5EF4-FFF2-40B4-BE49-F238E27FC236}">
                <a16:creationId xmlns:a16="http://schemas.microsoft.com/office/drawing/2014/main" id="{F1251061-4917-4F9A-82E0-9E95A2496D45}"/>
              </a:ext>
            </a:extLst>
          </p:cNvPr>
          <p:cNvSpPr>
            <a:spLocks noEditPoints="1"/>
          </p:cNvSpPr>
          <p:nvPr/>
        </p:nvSpPr>
        <p:spPr bwMode="auto">
          <a:xfrm>
            <a:off x="546101" y="4630738"/>
            <a:ext cx="384175" cy="263525"/>
          </a:xfrm>
          <a:custGeom>
            <a:avLst/>
            <a:gdLst>
              <a:gd name="T0" fmla="*/ 562 w 578"/>
              <a:gd name="T1" fmla="*/ 310 h 394"/>
              <a:gd name="T2" fmla="*/ 513 w 578"/>
              <a:gd name="T3" fmla="*/ 228 h 394"/>
              <a:gd name="T4" fmla="*/ 482 w 578"/>
              <a:gd name="T5" fmla="*/ 215 h 394"/>
              <a:gd name="T6" fmla="*/ 473 w 578"/>
              <a:gd name="T7" fmla="*/ 246 h 394"/>
              <a:gd name="T8" fmla="*/ 488 w 578"/>
              <a:gd name="T9" fmla="*/ 286 h 394"/>
              <a:gd name="T10" fmla="*/ 390 w 578"/>
              <a:gd name="T11" fmla="*/ 277 h 394"/>
              <a:gd name="T12" fmla="*/ 361 w 578"/>
              <a:gd name="T13" fmla="*/ 253 h 394"/>
              <a:gd name="T14" fmla="*/ 287 w 578"/>
              <a:gd name="T15" fmla="*/ 87 h 394"/>
              <a:gd name="T16" fmla="*/ 111 w 578"/>
              <a:gd name="T17" fmla="*/ 34 h 394"/>
              <a:gd name="T18" fmla="*/ 63 w 578"/>
              <a:gd name="T19" fmla="*/ 75 h 394"/>
              <a:gd name="T20" fmla="*/ 34 w 578"/>
              <a:gd name="T21" fmla="*/ 142 h 394"/>
              <a:gd name="T22" fmla="*/ 2 w 578"/>
              <a:gd name="T23" fmla="*/ 356 h 394"/>
              <a:gd name="T24" fmla="*/ 17 w 578"/>
              <a:gd name="T25" fmla="*/ 376 h 394"/>
              <a:gd name="T26" fmla="*/ 230 w 578"/>
              <a:gd name="T27" fmla="*/ 375 h 394"/>
              <a:gd name="T28" fmla="*/ 152 w 578"/>
              <a:gd name="T29" fmla="*/ 220 h 394"/>
              <a:gd name="T30" fmla="*/ 154 w 578"/>
              <a:gd name="T31" fmla="*/ 214 h 394"/>
              <a:gd name="T32" fmla="*/ 201 w 578"/>
              <a:gd name="T33" fmla="*/ 236 h 394"/>
              <a:gd name="T34" fmla="*/ 257 w 578"/>
              <a:gd name="T35" fmla="*/ 351 h 394"/>
              <a:gd name="T36" fmla="*/ 314 w 578"/>
              <a:gd name="T37" fmla="*/ 393 h 394"/>
              <a:gd name="T38" fmla="*/ 523 w 578"/>
              <a:gd name="T39" fmla="*/ 393 h 394"/>
              <a:gd name="T40" fmla="*/ 566 w 578"/>
              <a:gd name="T41" fmla="*/ 366 h 394"/>
              <a:gd name="T42" fmla="*/ 562 w 578"/>
              <a:gd name="T43" fmla="*/ 310 h 394"/>
              <a:gd name="T44" fmla="*/ 40 w 578"/>
              <a:gd name="T45" fmla="*/ 234 h 394"/>
              <a:gd name="T46" fmla="*/ 41 w 578"/>
              <a:gd name="T47" fmla="*/ 230 h 394"/>
              <a:gd name="T48" fmla="*/ 40 w 578"/>
              <a:gd name="T49" fmla="*/ 234 h 394"/>
              <a:gd name="T50" fmla="*/ 56 w 578"/>
              <a:gd name="T51" fmla="*/ 262 h 394"/>
              <a:gd name="T52" fmla="*/ 56 w 578"/>
              <a:gd name="T53" fmla="*/ 262 h 394"/>
              <a:gd name="T54" fmla="*/ 90 w 578"/>
              <a:gd name="T55" fmla="*/ 263 h 394"/>
              <a:gd name="T56" fmla="*/ 90 w 578"/>
              <a:gd name="T57" fmla="*/ 263 h 394"/>
              <a:gd name="T58" fmla="*/ 90 w 578"/>
              <a:gd name="T59" fmla="*/ 26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8" h="394">
                <a:moveTo>
                  <a:pt x="562" y="310"/>
                </a:moveTo>
                <a:cubicBezTo>
                  <a:pt x="533" y="289"/>
                  <a:pt x="525" y="258"/>
                  <a:pt x="513" y="228"/>
                </a:cubicBezTo>
                <a:cubicBezTo>
                  <a:pt x="507" y="213"/>
                  <a:pt x="495" y="209"/>
                  <a:pt x="482" y="215"/>
                </a:cubicBezTo>
                <a:cubicBezTo>
                  <a:pt x="469" y="221"/>
                  <a:pt x="467" y="232"/>
                  <a:pt x="473" y="246"/>
                </a:cubicBezTo>
                <a:cubicBezTo>
                  <a:pt x="478" y="258"/>
                  <a:pt x="482" y="271"/>
                  <a:pt x="488" y="286"/>
                </a:cubicBezTo>
                <a:cubicBezTo>
                  <a:pt x="453" y="282"/>
                  <a:pt x="422" y="279"/>
                  <a:pt x="390" y="277"/>
                </a:cubicBezTo>
                <a:cubicBezTo>
                  <a:pt x="374" y="275"/>
                  <a:pt x="367" y="268"/>
                  <a:pt x="361" y="253"/>
                </a:cubicBezTo>
                <a:cubicBezTo>
                  <a:pt x="338" y="197"/>
                  <a:pt x="316" y="140"/>
                  <a:pt x="287" y="87"/>
                </a:cubicBezTo>
                <a:cubicBezTo>
                  <a:pt x="251" y="20"/>
                  <a:pt x="178" y="0"/>
                  <a:pt x="111" y="34"/>
                </a:cubicBezTo>
                <a:cubicBezTo>
                  <a:pt x="88" y="40"/>
                  <a:pt x="73" y="54"/>
                  <a:pt x="63" y="75"/>
                </a:cubicBezTo>
                <a:cubicBezTo>
                  <a:pt x="45" y="94"/>
                  <a:pt x="39" y="118"/>
                  <a:pt x="34" y="142"/>
                </a:cubicBezTo>
                <a:cubicBezTo>
                  <a:pt x="23" y="213"/>
                  <a:pt x="13" y="285"/>
                  <a:pt x="2" y="356"/>
                </a:cubicBezTo>
                <a:cubicBezTo>
                  <a:pt x="0" y="369"/>
                  <a:pt x="0" y="376"/>
                  <a:pt x="17" y="376"/>
                </a:cubicBezTo>
                <a:cubicBezTo>
                  <a:pt x="87" y="375"/>
                  <a:pt x="156" y="375"/>
                  <a:pt x="230" y="375"/>
                </a:cubicBezTo>
                <a:cubicBezTo>
                  <a:pt x="203" y="322"/>
                  <a:pt x="178" y="271"/>
                  <a:pt x="152" y="220"/>
                </a:cubicBezTo>
                <a:cubicBezTo>
                  <a:pt x="153" y="218"/>
                  <a:pt x="154" y="216"/>
                  <a:pt x="154" y="214"/>
                </a:cubicBezTo>
                <a:cubicBezTo>
                  <a:pt x="178" y="202"/>
                  <a:pt x="191" y="210"/>
                  <a:pt x="201" y="236"/>
                </a:cubicBezTo>
                <a:cubicBezTo>
                  <a:pt x="217" y="275"/>
                  <a:pt x="237" y="313"/>
                  <a:pt x="257" y="351"/>
                </a:cubicBezTo>
                <a:cubicBezTo>
                  <a:pt x="268" y="374"/>
                  <a:pt x="286" y="393"/>
                  <a:pt x="314" y="393"/>
                </a:cubicBezTo>
                <a:cubicBezTo>
                  <a:pt x="383" y="394"/>
                  <a:pt x="453" y="393"/>
                  <a:pt x="523" y="393"/>
                </a:cubicBezTo>
                <a:cubicBezTo>
                  <a:pt x="542" y="393"/>
                  <a:pt x="558" y="384"/>
                  <a:pt x="566" y="366"/>
                </a:cubicBezTo>
                <a:cubicBezTo>
                  <a:pt x="575" y="347"/>
                  <a:pt x="578" y="322"/>
                  <a:pt x="562" y="310"/>
                </a:cubicBezTo>
                <a:close/>
                <a:moveTo>
                  <a:pt x="40" y="234"/>
                </a:moveTo>
                <a:cubicBezTo>
                  <a:pt x="40" y="233"/>
                  <a:pt x="41" y="231"/>
                  <a:pt x="41" y="230"/>
                </a:cubicBezTo>
                <a:cubicBezTo>
                  <a:pt x="41" y="231"/>
                  <a:pt x="40" y="233"/>
                  <a:pt x="40" y="234"/>
                </a:cubicBezTo>
                <a:close/>
                <a:moveTo>
                  <a:pt x="56" y="262"/>
                </a:moveTo>
                <a:cubicBezTo>
                  <a:pt x="56" y="262"/>
                  <a:pt x="56" y="262"/>
                  <a:pt x="56" y="262"/>
                </a:cubicBezTo>
                <a:close/>
                <a:moveTo>
                  <a:pt x="90" y="263"/>
                </a:moveTo>
                <a:cubicBezTo>
                  <a:pt x="90" y="263"/>
                  <a:pt x="90" y="263"/>
                  <a:pt x="90" y="263"/>
                </a:cubicBezTo>
                <a:cubicBezTo>
                  <a:pt x="90" y="263"/>
                  <a:pt x="90" y="263"/>
                  <a:pt x="90" y="2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14">
            <a:extLst>
              <a:ext uri="{FF2B5EF4-FFF2-40B4-BE49-F238E27FC236}">
                <a16:creationId xmlns:a16="http://schemas.microsoft.com/office/drawing/2014/main" id="{44F69B1A-00C1-43DC-9E92-9153A0BABBB5}"/>
              </a:ext>
            </a:extLst>
          </p:cNvPr>
          <p:cNvSpPr>
            <a:spLocks noEditPoints="1"/>
          </p:cNvSpPr>
          <p:nvPr/>
        </p:nvSpPr>
        <p:spPr bwMode="auto">
          <a:xfrm>
            <a:off x="3778251" y="2851150"/>
            <a:ext cx="346075" cy="409575"/>
          </a:xfrm>
          <a:custGeom>
            <a:avLst/>
            <a:gdLst>
              <a:gd name="T0" fmla="*/ 83 w 520"/>
              <a:gd name="T1" fmla="*/ 608 h 614"/>
              <a:gd name="T2" fmla="*/ 133 w 520"/>
              <a:gd name="T3" fmla="*/ 599 h 614"/>
              <a:gd name="T4" fmla="*/ 328 w 520"/>
              <a:gd name="T5" fmla="*/ 404 h 614"/>
              <a:gd name="T6" fmla="*/ 344 w 520"/>
              <a:gd name="T7" fmla="*/ 371 h 614"/>
              <a:gd name="T8" fmla="*/ 379 w 520"/>
              <a:gd name="T9" fmla="*/ 327 h 614"/>
              <a:gd name="T10" fmla="*/ 519 w 520"/>
              <a:gd name="T11" fmla="*/ 133 h 614"/>
              <a:gd name="T12" fmla="*/ 505 w 520"/>
              <a:gd name="T13" fmla="*/ 64 h 614"/>
              <a:gd name="T14" fmla="*/ 409 w 520"/>
              <a:gd name="T15" fmla="*/ 40 h 614"/>
              <a:gd name="T16" fmla="*/ 299 w 520"/>
              <a:gd name="T17" fmla="*/ 233 h 614"/>
              <a:gd name="T18" fmla="*/ 251 w 520"/>
              <a:gd name="T19" fmla="*/ 271 h 614"/>
              <a:gd name="T20" fmla="*/ 212 w 520"/>
              <a:gd name="T21" fmla="*/ 288 h 614"/>
              <a:gd name="T22" fmla="*/ 19 w 520"/>
              <a:gd name="T23" fmla="*/ 479 h 614"/>
              <a:gd name="T24" fmla="*/ 5 w 520"/>
              <a:gd name="T25" fmla="*/ 528 h 614"/>
              <a:gd name="T26" fmla="*/ 83 w 520"/>
              <a:gd name="T27" fmla="*/ 608 h 614"/>
              <a:gd name="T28" fmla="*/ 440 w 520"/>
              <a:gd name="T29" fmla="*/ 108 h 614"/>
              <a:gd name="T30" fmla="*/ 458 w 520"/>
              <a:gd name="T31" fmla="*/ 134 h 614"/>
              <a:gd name="T32" fmla="*/ 429 w 520"/>
              <a:gd name="T33" fmla="*/ 183 h 614"/>
              <a:gd name="T34" fmla="*/ 409 w 520"/>
              <a:gd name="T35" fmla="*/ 159 h 614"/>
              <a:gd name="T36" fmla="*/ 440 w 520"/>
              <a:gd name="T37" fmla="*/ 10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0" h="614">
                <a:moveTo>
                  <a:pt x="83" y="608"/>
                </a:moveTo>
                <a:cubicBezTo>
                  <a:pt x="100" y="614"/>
                  <a:pt x="118" y="614"/>
                  <a:pt x="133" y="599"/>
                </a:cubicBezTo>
                <a:cubicBezTo>
                  <a:pt x="198" y="533"/>
                  <a:pt x="263" y="469"/>
                  <a:pt x="328" y="404"/>
                </a:cubicBezTo>
                <a:cubicBezTo>
                  <a:pt x="337" y="395"/>
                  <a:pt x="347" y="384"/>
                  <a:pt x="344" y="371"/>
                </a:cubicBezTo>
                <a:cubicBezTo>
                  <a:pt x="338" y="341"/>
                  <a:pt x="356" y="334"/>
                  <a:pt x="379" y="327"/>
                </a:cubicBezTo>
                <a:cubicBezTo>
                  <a:pt x="457" y="301"/>
                  <a:pt x="520" y="215"/>
                  <a:pt x="519" y="133"/>
                </a:cubicBezTo>
                <a:cubicBezTo>
                  <a:pt x="517" y="112"/>
                  <a:pt x="514" y="88"/>
                  <a:pt x="505" y="64"/>
                </a:cubicBezTo>
                <a:cubicBezTo>
                  <a:pt x="486" y="9"/>
                  <a:pt x="452" y="0"/>
                  <a:pt x="409" y="40"/>
                </a:cubicBezTo>
                <a:cubicBezTo>
                  <a:pt x="353" y="93"/>
                  <a:pt x="315" y="156"/>
                  <a:pt x="299" y="233"/>
                </a:cubicBezTo>
                <a:cubicBezTo>
                  <a:pt x="294" y="254"/>
                  <a:pt x="280" y="275"/>
                  <a:pt x="251" y="271"/>
                </a:cubicBezTo>
                <a:cubicBezTo>
                  <a:pt x="235" y="269"/>
                  <a:pt x="223" y="277"/>
                  <a:pt x="212" y="288"/>
                </a:cubicBezTo>
                <a:cubicBezTo>
                  <a:pt x="148" y="352"/>
                  <a:pt x="83" y="416"/>
                  <a:pt x="19" y="479"/>
                </a:cubicBezTo>
                <a:cubicBezTo>
                  <a:pt x="4" y="493"/>
                  <a:pt x="0" y="509"/>
                  <a:pt x="5" y="528"/>
                </a:cubicBezTo>
                <a:cubicBezTo>
                  <a:pt x="18" y="568"/>
                  <a:pt x="45" y="594"/>
                  <a:pt x="83" y="608"/>
                </a:cubicBezTo>
                <a:close/>
                <a:moveTo>
                  <a:pt x="440" y="108"/>
                </a:moveTo>
                <a:cubicBezTo>
                  <a:pt x="456" y="109"/>
                  <a:pt x="458" y="123"/>
                  <a:pt x="458" y="134"/>
                </a:cubicBezTo>
                <a:cubicBezTo>
                  <a:pt x="457" y="155"/>
                  <a:pt x="454" y="178"/>
                  <a:pt x="429" y="183"/>
                </a:cubicBezTo>
                <a:cubicBezTo>
                  <a:pt x="411" y="187"/>
                  <a:pt x="414" y="167"/>
                  <a:pt x="409" y="159"/>
                </a:cubicBezTo>
                <a:cubicBezTo>
                  <a:pt x="409" y="135"/>
                  <a:pt x="426" y="107"/>
                  <a:pt x="440"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15">
            <a:extLst>
              <a:ext uri="{FF2B5EF4-FFF2-40B4-BE49-F238E27FC236}">
                <a16:creationId xmlns:a16="http://schemas.microsoft.com/office/drawing/2014/main" id="{4F04C8DA-7BCD-47AE-8D0C-9D2014C3C4B3}"/>
              </a:ext>
            </a:extLst>
          </p:cNvPr>
          <p:cNvSpPr>
            <a:spLocks noEditPoints="1"/>
          </p:cNvSpPr>
          <p:nvPr/>
        </p:nvSpPr>
        <p:spPr bwMode="auto">
          <a:xfrm>
            <a:off x="604838" y="3644900"/>
            <a:ext cx="292100" cy="427037"/>
          </a:xfrm>
          <a:custGeom>
            <a:avLst/>
            <a:gdLst>
              <a:gd name="T0" fmla="*/ 67 w 440"/>
              <a:gd name="T1" fmla="*/ 639 h 642"/>
              <a:gd name="T2" fmla="*/ 255 w 440"/>
              <a:gd name="T3" fmla="*/ 640 h 642"/>
              <a:gd name="T4" fmla="*/ 204 w 440"/>
              <a:gd name="T5" fmla="*/ 601 h 642"/>
              <a:gd name="T6" fmla="*/ 84 w 440"/>
              <a:gd name="T7" fmla="*/ 601 h 642"/>
              <a:gd name="T8" fmla="*/ 40 w 440"/>
              <a:gd name="T9" fmla="*/ 556 h 642"/>
              <a:gd name="T10" fmla="*/ 41 w 440"/>
              <a:gd name="T11" fmla="*/ 218 h 642"/>
              <a:gd name="T12" fmla="*/ 89 w 440"/>
              <a:gd name="T13" fmla="*/ 169 h 642"/>
              <a:gd name="T14" fmla="*/ 337 w 440"/>
              <a:gd name="T15" fmla="*/ 168 h 642"/>
              <a:gd name="T16" fmla="*/ 400 w 440"/>
              <a:gd name="T17" fmla="*/ 233 h 642"/>
              <a:gd name="T18" fmla="*/ 334 w 440"/>
              <a:gd name="T19" fmla="*/ 235 h 642"/>
              <a:gd name="T20" fmla="*/ 323 w 440"/>
              <a:gd name="T21" fmla="*/ 235 h 642"/>
              <a:gd name="T22" fmla="*/ 329 w 440"/>
              <a:gd name="T23" fmla="*/ 245 h 642"/>
              <a:gd name="T24" fmla="*/ 323 w 440"/>
              <a:gd name="T25" fmla="*/ 235 h 642"/>
              <a:gd name="T26" fmla="*/ 261 w 440"/>
              <a:gd name="T27" fmla="*/ 236 h 642"/>
              <a:gd name="T28" fmla="*/ 251 w 440"/>
              <a:gd name="T29" fmla="*/ 235 h 642"/>
              <a:gd name="T30" fmla="*/ 148 w 440"/>
              <a:gd name="T31" fmla="*/ 234 h 642"/>
              <a:gd name="T32" fmla="*/ 100 w 440"/>
              <a:gd name="T33" fmla="*/ 239 h 642"/>
              <a:gd name="T34" fmla="*/ 89 w 440"/>
              <a:gd name="T35" fmla="*/ 268 h 642"/>
              <a:gd name="T36" fmla="*/ 89 w 440"/>
              <a:gd name="T37" fmla="*/ 502 h 642"/>
              <a:gd name="T38" fmla="*/ 101 w 440"/>
              <a:gd name="T39" fmla="*/ 533 h 642"/>
              <a:gd name="T40" fmla="*/ 221 w 440"/>
              <a:gd name="T41" fmla="*/ 537 h 642"/>
              <a:gd name="T42" fmla="*/ 239 w 440"/>
              <a:gd name="T43" fmla="*/ 479 h 642"/>
              <a:gd name="T44" fmla="*/ 239 w 440"/>
              <a:gd name="T45" fmla="*/ 478 h 642"/>
              <a:gd name="T46" fmla="*/ 308 w 440"/>
              <a:gd name="T47" fmla="*/ 396 h 642"/>
              <a:gd name="T48" fmla="*/ 412 w 440"/>
              <a:gd name="T49" fmla="*/ 371 h 642"/>
              <a:gd name="T50" fmla="*/ 439 w 440"/>
              <a:gd name="T51" fmla="*/ 350 h 642"/>
              <a:gd name="T52" fmla="*/ 438 w 440"/>
              <a:gd name="T53" fmla="*/ 210 h 642"/>
              <a:gd name="T54" fmla="*/ 418 w 440"/>
              <a:gd name="T55" fmla="*/ 153 h 642"/>
              <a:gd name="T56" fmla="*/ 417 w 440"/>
              <a:gd name="T57" fmla="*/ 121 h 642"/>
              <a:gd name="T58" fmla="*/ 419 w 440"/>
              <a:gd name="T59" fmla="*/ 105 h 642"/>
              <a:gd name="T60" fmla="*/ 420 w 440"/>
              <a:gd name="T61" fmla="*/ 33 h 642"/>
              <a:gd name="T62" fmla="*/ 397 w 440"/>
              <a:gd name="T63" fmla="*/ 10 h 642"/>
              <a:gd name="T64" fmla="*/ 98 w 440"/>
              <a:gd name="T65" fmla="*/ 11 h 642"/>
              <a:gd name="T66" fmla="*/ 22 w 440"/>
              <a:gd name="T67" fmla="*/ 15 h 642"/>
              <a:gd name="T68" fmla="*/ 18 w 440"/>
              <a:gd name="T69" fmla="*/ 90 h 642"/>
              <a:gd name="T70" fmla="*/ 21 w 440"/>
              <a:gd name="T71" fmla="*/ 121 h 642"/>
              <a:gd name="T72" fmla="*/ 21 w 440"/>
              <a:gd name="T73" fmla="*/ 154 h 642"/>
              <a:gd name="T74" fmla="*/ 3 w 440"/>
              <a:gd name="T75" fmla="*/ 191 h 642"/>
              <a:gd name="T76" fmla="*/ 1 w 440"/>
              <a:gd name="T77" fmla="*/ 245 h 642"/>
              <a:gd name="T78" fmla="*/ 1 w 440"/>
              <a:gd name="T79" fmla="*/ 556 h 642"/>
              <a:gd name="T80" fmla="*/ 67 w 440"/>
              <a:gd name="T81" fmla="*/ 639 h 642"/>
              <a:gd name="T82" fmla="*/ 338 w 440"/>
              <a:gd name="T83" fmla="*/ 251 h 642"/>
              <a:gd name="T84" fmla="*/ 332 w 440"/>
              <a:gd name="T85" fmla="*/ 247 h 642"/>
              <a:gd name="T86" fmla="*/ 338 w 440"/>
              <a:gd name="T87" fmla="*/ 25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642">
                <a:moveTo>
                  <a:pt x="67" y="639"/>
                </a:moveTo>
                <a:cubicBezTo>
                  <a:pt x="130" y="642"/>
                  <a:pt x="192" y="640"/>
                  <a:pt x="255" y="640"/>
                </a:cubicBezTo>
                <a:cubicBezTo>
                  <a:pt x="241" y="601"/>
                  <a:pt x="241" y="601"/>
                  <a:pt x="204" y="601"/>
                </a:cubicBezTo>
                <a:cubicBezTo>
                  <a:pt x="164" y="601"/>
                  <a:pt x="124" y="602"/>
                  <a:pt x="84" y="601"/>
                </a:cubicBezTo>
                <a:cubicBezTo>
                  <a:pt x="48" y="601"/>
                  <a:pt x="40" y="592"/>
                  <a:pt x="40" y="556"/>
                </a:cubicBezTo>
                <a:cubicBezTo>
                  <a:pt x="40" y="444"/>
                  <a:pt x="40" y="331"/>
                  <a:pt x="41" y="218"/>
                </a:cubicBezTo>
                <a:cubicBezTo>
                  <a:pt x="41" y="178"/>
                  <a:pt x="50" y="169"/>
                  <a:pt x="89" y="169"/>
                </a:cubicBezTo>
                <a:cubicBezTo>
                  <a:pt x="172" y="168"/>
                  <a:pt x="255" y="168"/>
                  <a:pt x="337" y="168"/>
                </a:cubicBezTo>
                <a:cubicBezTo>
                  <a:pt x="396" y="167"/>
                  <a:pt x="402" y="173"/>
                  <a:pt x="400" y="233"/>
                </a:cubicBezTo>
                <a:cubicBezTo>
                  <a:pt x="378" y="234"/>
                  <a:pt x="356" y="234"/>
                  <a:pt x="334" y="235"/>
                </a:cubicBezTo>
                <a:cubicBezTo>
                  <a:pt x="330" y="235"/>
                  <a:pt x="326" y="235"/>
                  <a:pt x="323" y="235"/>
                </a:cubicBezTo>
                <a:cubicBezTo>
                  <a:pt x="324" y="239"/>
                  <a:pt x="327" y="242"/>
                  <a:pt x="329" y="245"/>
                </a:cubicBezTo>
                <a:cubicBezTo>
                  <a:pt x="327" y="242"/>
                  <a:pt x="324" y="239"/>
                  <a:pt x="323" y="235"/>
                </a:cubicBezTo>
                <a:cubicBezTo>
                  <a:pt x="302" y="235"/>
                  <a:pt x="282" y="236"/>
                  <a:pt x="261" y="236"/>
                </a:cubicBezTo>
                <a:cubicBezTo>
                  <a:pt x="258" y="236"/>
                  <a:pt x="254" y="235"/>
                  <a:pt x="251" y="235"/>
                </a:cubicBezTo>
                <a:cubicBezTo>
                  <a:pt x="216" y="234"/>
                  <a:pt x="182" y="233"/>
                  <a:pt x="148" y="234"/>
                </a:cubicBezTo>
                <a:cubicBezTo>
                  <a:pt x="132" y="234"/>
                  <a:pt x="115" y="228"/>
                  <a:pt x="100" y="239"/>
                </a:cubicBezTo>
                <a:cubicBezTo>
                  <a:pt x="89" y="246"/>
                  <a:pt x="89" y="257"/>
                  <a:pt x="89" y="268"/>
                </a:cubicBezTo>
                <a:cubicBezTo>
                  <a:pt x="89" y="346"/>
                  <a:pt x="89" y="424"/>
                  <a:pt x="89" y="502"/>
                </a:cubicBezTo>
                <a:cubicBezTo>
                  <a:pt x="89" y="513"/>
                  <a:pt x="88" y="526"/>
                  <a:pt x="101" y="533"/>
                </a:cubicBezTo>
                <a:cubicBezTo>
                  <a:pt x="140" y="544"/>
                  <a:pt x="181" y="538"/>
                  <a:pt x="221" y="537"/>
                </a:cubicBezTo>
                <a:cubicBezTo>
                  <a:pt x="240" y="521"/>
                  <a:pt x="231" y="498"/>
                  <a:pt x="239" y="479"/>
                </a:cubicBezTo>
                <a:cubicBezTo>
                  <a:pt x="239" y="479"/>
                  <a:pt x="239" y="478"/>
                  <a:pt x="239" y="478"/>
                </a:cubicBezTo>
                <a:cubicBezTo>
                  <a:pt x="257" y="446"/>
                  <a:pt x="279" y="418"/>
                  <a:pt x="308" y="396"/>
                </a:cubicBezTo>
                <a:cubicBezTo>
                  <a:pt x="341" y="380"/>
                  <a:pt x="375" y="369"/>
                  <a:pt x="412" y="371"/>
                </a:cubicBezTo>
                <a:cubicBezTo>
                  <a:pt x="431" y="377"/>
                  <a:pt x="440" y="374"/>
                  <a:pt x="439" y="350"/>
                </a:cubicBezTo>
                <a:cubicBezTo>
                  <a:pt x="437" y="304"/>
                  <a:pt x="438" y="257"/>
                  <a:pt x="438" y="210"/>
                </a:cubicBezTo>
                <a:cubicBezTo>
                  <a:pt x="438" y="189"/>
                  <a:pt x="434" y="169"/>
                  <a:pt x="418" y="153"/>
                </a:cubicBezTo>
                <a:cubicBezTo>
                  <a:pt x="408" y="143"/>
                  <a:pt x="382" y="133"/>
                  <a:pt x="417" y="121"/>
                </a:cubicBezTo>
                <a:cubicBezTo>
                  <a:pt x="420" y="121"/>
                  <a:pt x="419" y="110"/>
                  <a:pt x="419" y="105"/>
                </a:cubicBezTo>
                <a:cubicBezTo>
                  <a:pt x="420" y="81"/>
                  <a:pt x="418" y="57"/>
                  <a:pt x="420" y="33"/>
                </a:cubicBezTo>
                <a:cubicBezTo>
                  <a:pt x="422" y="13"/>
                  <a:pt x="414" y="10"/>
                  <a:pt x="397" y="10"/>
                </a:cubicBezTo>
                <a:cubicBezTo>
                  <a:pt x="297" y="11"/>
                  <a:pt x="197" y="10"/>
                  <a:pt x="98" y="11"/>
                </a:cubicBezTo>
                <a:cubicBezTo>
                  <a:pt x="72" y="11"/>
                  <a:pt x="38" y="0"/>
                  <a:pt x="22" y="15"/>
                </a:cubicBezTo>
                <a:cubicBezTo>
                  <a:pt x="7" y="31"/>
                  <a:pt x="19" y="65"/>
                  <a:pt x="18" y="90"/>
                </a:cubicBezTo>
                <a:cubicBezTo>
                  <a:pt x="17" y="101"/>
                  <a:pt x="13" y="118"/>
                  <a:pt x="21" y="121"/>
                </a:cubicBezTo>
                <a:cubicBezTo>
                  <a:pt x="54" y="134"/>
                  <a:pt x="31" y="143"/>
                  <a:pt x="21" y="154"/>
                </a:cubicBezTo>
                <a:cubicBezTo>
                  <a:pt x="12" y="164"/>
                  <a:pt x="4" y="176"/>
                  <a:pt x="3" y="191"/>
                </a:cubicBezTo>
                <a:cubicBezTo>
                  <a:pt x="2" y="209"/>
                  <a:pt x="1" y="227"/>
                  <a:pt x="1" y="245"/>
                </a:cubicBezTo>
                <a:cubicBezTo>
                  <a:pt x="0" y="348"/>
                  <a:pt x="0" y="452"/>
                  <a:pt x="1" y="556"/>
                </a:cubicBezTo>
                <a:cubicBezTo>
                  <a:pt x="1" y="605"/>
                  <a:pt x="25" y="638"/>
                  <a:pt x="67" y="639"/>
                </a:cubicBezTo>
                <a:close/>
                <a:moveTo>
                  <a:pt x="338" y="251"/>
                </a:moveTo>
                <a:cubicBezTo>
                  <a:pt x="336" y="250"/>
                  <a:pt x="334" y="249"/>
                  <a:pt x="332" y="247"/>
                </a:cubicBezTo>
                <a:cubicBezTo>
                  <a:pt x="334" y="249"/>
                  <a:pt x="336" y="250"/>
                  <a:pt x="338" y="25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16">
            <a:extLst>
              <a:ext uri="{FF2B5EF4-FFF2-40B4-BE49-F238E27FC236}">
                <a16:creationId xmlns:a16="http://schemas.microsoft.com/office/drawing/2014/main" id="{E8DFD3DE-C0C5-40D7-BDD9-429894E4C92E}"/>
              </a:ext>
            </a:extLst>
          </p:cNvPr>
          <p:cNvSpPr>
            <a:spLocks noEditPoints="1"/>
          </p:cNvSpPr>
          <p:nvPr/>
        </p:nvSpPr>
        <p:spPr bwMode="auto">
          <a:xfrm>
            <a:off x="1309688" y="2895600"/>
            <a:ext cx="554038" cy="333375"/>
          </a:xfrm>
          <a:custGeom>
            <a:avLst/>
            <a:gdLst>
              <a:gd name="T0" fmla="*/ 133 w 831"/>
              <a:gd name="T1" fmla="*/ 209 h 500"/>
              <a:gd name="T2" fmla="*/ 103 w 831"/>
              <a:gd name="T3" fmla="*/ 435 h 500"/>
              <a:gd name="T4" fmla="*/ 166 w 831"/>
              <a:gd name="T5" fmla="*/ 317 h 500"/>
              <a:gd name="T6" fmla="*/ 195 w 831"/>
              <a:gd name="T7" fmla="*/ 291 h 500"/>
              <a:gd name="T8" fmla="*/ 168 w 831"/>
              <a:gd name="T9" fmla="*/ 386 h 500"/>
              <a:gd name="T10" fmla="*/ 169 w 831"/>
              <a:gd name="T11" fmla="*/ 394 h 500"/>
              <a:gd name="T12" fmla="*/ 155 w 831"/>
              <a:gd name="T13" fmla="*/ 443 h 500"/>
              <a:gd name="T14" fmla="*/ 208 w 831"/>
              <a:gd name="T15" fmla="*/ 470 h 500"/>
              <a:gd name="T16" fmla="*/ 231 w 831"/>
              <a:gd name="T17" fmla="*/ 302 h 500"/>
              <a:gd name="T18" fmla="*/ 274 w 831"/>
              <a:gd name="T19" fmla="*/ 317 h 500"/>
              <a:gd name="T20" fmla="*/ 255 w 831"/>
              <a:gd name="T21" fmla="*/ 496 h 500"/>
              <a:gd name="T22" fmla="*/ 336 w 831"/>
              <a:gd name="T23" fmla="*/ 312 h 500"/>
              <a:gd name="T24" fmla="*/ 345 w 831"/>
              <a:gd name="T25" fmla="*/ 365 h 500"/>
              <a:gd name="T26" fmla="*/ 328 w 831"/>
              <a:gd name="T27" fmla="*/ 422 h 500"/>
              <a:gd name="T28" fmla="*/ 383 w 831"/>
              <a:gd name="T29" fmla="*/ 433 h 500"/>
              <a:gd name="T30" fmla="*/ 450 w 831"/>
              <a:gd name="T31" fmla="*/ 442 h 500"/>
              <a:gd name="T32" fmla="*/ 505 w 831"/>
              <a:gd name="T33" fmla="*/ 425 h 500"/>
              <a:gd name="T34" fmla="*/ 492 w 831"/>
              <a:gd name="T35" fmla="*/ 392 h 500"/>
              <a:gd name="T36" fmla="*/ 486 w 831"/>
              <a:gd name="T37" fmla="*/ 369 h 500"/>
              <a:gd name="T38" fmla="*/ 476 w 831"/>
              <a:gd name="T39" fmla="*/ 300 h 500"/>
              <a:gd name="T40" fmla="*/ 538 w 831"/>
              <a:gd name="T41" fmla="*/ 473 h 500"/>
              <a:gd name="T42" fmla="*/ 598 w 831"/>
              <a:gd name="T43" fmla="*/ 459 h 500"/>
              <a:gd name="T44" fmla="*/ 581 w 831"/>
              <a:gd name="T45" fmla="*/ 400 h 500"/>
              <a:gd name="T46" fmla="*/ 580 w 831"/>
              <a:gd name="T47" fmla="*/ 317 h 500"/>
              <a:gd name="T48" fmla="*/ 659 w 831"/>
              <a:gd name="T49" fmla="*/ 489 h 500"/>
              <a:gd name="T50" fmla="*/ 663 w 831"/>
              <a:gd name="T51" fmla="*/ 383 h 500"/>
              <a:gd name="T52" fmla="*/ 650 w 831"/>
              <a:gd name="T53" fmla="*/ 365 h 500"/>
              <a:gd name="T54" fmla="*/ 656 w 831"/>
              <a:gd name="T55" fmla="*/ 362 h 500"/>
              <a:gd name="T56" fmla="*/ 642 w 831"/>
              <a:gd name="T57" fmla="*/ 316 h 500"/>
              <a:gd name="T58" fmla="*/ 652 w 831"/>
              <a:gd name="T59" fmla="*/ 269 h 500"/>
              <a:gd name="T60" fmla="*/ 682 w 831"/>
              <a:gd name="T61" fmla="*/ 383 h 500"/>
              <a:gd name="T62" fmla="*/ 705 w 831"/>
              <a:gd name="T63" fmla="*/ 432 h 500"/>
              <a:gd name="T64" fmla="*/ 742 w 831"/>
              <a:gd name="T65" fmla="*/ 371 h 500"/>
              <a:gd name="T66" fmla="*/ 711 w 831"/>
              <a:gd name="T67" fmla="*/ 275 h 500"/>
              <a:gd name="T68" fmla="*/ 701 w 831"/>
              <a:gd name="T69" fmla="*/ 218 h 500"/>
              <a:gd name="T70" fmla="*/ 701 w 831"/>
              <a:gd name="T71" fmla="*/ 218 h 500"/>
              <a:gd name="T72" fmla="*/ 712 w 831"/>
              <a:gd name="T73" fmla="*/ 214 h 500"/>
              <a:gd name="T74" fmla="*/ 772 w 831"/>
              <a:gd name="T75" fmla="*/ 245 h 500"/>
              <a:gd name="T76" fmla="*/ 802 w 831"/>
              <a:gd name="T77" fmla="*/ 197 h 500"/>
              <a:gd name="T78" fmla="*/ 698 w 831"/>
              <a:gd name="T79" fmla="*/ 102 h 500"/>
              <a:gd name="T80" fmla="*/ 398 w 831"/>
              <a:gd name="T81" fmla="*/ 70 h 500"/>
              <a:gd name="T82" fmla="*/ 137 w 831"/>
              <a:gd name="T83" fmla="*/ 100 h 500"/>
              <a:gd name="T84" fmla="*/ 13 w 831"/>
              <a:gd name="T85" fmla="*/ 231 h 500"/>
              <a:gd name="T86" fmla="*/ 187 w 831"/>
              <a:gd name="T87" fmla="*/ 385 h 500"/>
              <a:gd name="T88" fmla="*/ 187 w 831"/>
              <a:gd name="T89" fmla="*/ 385 h 500"/>
              <a:gd name="T90" fmla="*/ 170 w 831"/>
              <a:gd name="T91" fmla="*/ 394 h 500"/>
              <a:gd name="T92" fmla="*/ 182 w 831"/>
              <a:gd name="T93" fmla="*/ 385 h 500"/>
              <a:gd name="T94" fmla="*/ 561 w 831"/>
              <a:gd name="T95" fmla="*/ 425 h 500"/>
              <a:gd name="T96" fmla="*/ 561 w 831"/>
              <a:gd name="T97" fmla="*/ 425 h 500"/>
              <a:gd name="T98" fmla="*/ 368 w 831"/>
              <a:gd name="T99" fmla="*/ 102 h 500"/>
              <a:gd name="T100" fmla="*/ 510 w 831"/>
              <a:gd name="T101" fmla="*/ 126 h 500"/>
              <a:gd name="T102" fmla="*/ 460 w 831"/>
              <a:gd name="T103" fmla="*/ 256 h 500"/>
              <a:gd name="T104" fmla="*/ 440 w 831"/>
              <a:gd name="T105" fmla="*/ 303 h 500"/>
              <a:gd name="T106" fmla="*/ 440 w 831"/>
              <a:gd name="T107" fmla="*/ 303 h 500"/>
              <a:gd name="T108" fmla="*/ 371 w 831"/>
              <a:gd name="T109" fmla="*/ 257 h 500"/>
              <a:gd name="T110" fmla="*/ 337 w 831"/>
              <a:gd name="T111" fmla="*/ 221 h 500"/>
              <a:gd name="T112" fmla="*/ 309 w 831"/>
              <a:gd name="T113" fmla="*/ 151 h 500"/>
              <a:gd name="T114" fmla="*/ 324 w 831"/>
              <a:gd name="T115" fmla="*/ 121 h 500"/>
              <a:gd name="T116" fmla="*/ 356 w 831"/>
              <a:gd name="T117" fmla="*/ 91 h 500"/>
              <a:gd name="T118" fmla="*/ 340 w 831"/>
              <a:gd name="T119" fmla="*/ 79 h 500"/>
              <a:gd name="T120" fmla="*/ 340 w 831"/>
              <a:gd name="T121" fmla="*/ 7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1" h="500">
                <a:moveTo>
                  <a:pt x="97" y="234"/>
                </a:moveTo>
                <a:cubicBezTo>
                  <a:pt x="108" y="226"/>
                  <a:pt x="115" y="213"/>
                  <a:pt x="133" y="209"/>
                </a:cubicBezTo>
                <a:cubicBezTo>
                  <a:pt x="116" y="271"/>
                  <a:pt x="100" y="331"/>
                  <a:pt x="82" y="391"/>
                </a:cubicBezTo>
                <a:cubicBezTo>
                  <a:pt x="76" y="413"/>
                  <a:pt x="82" y="429"/>
                  <a:pt x="103" y="435"/>
                </a:cubicBezTo>
                <a:cubicBezTo>
                  <a:pt x="124" y="442"/>
                  <a:pt x="137" y="429"/>
                  <a:pt x="142" y="409"/>
                </a:cubicBezTo>
                <a:cubicBezTo>
                  <a:pt x="151" y="379"/>
                  <a:pt x="158" y="348"/>
                  <a:pt x="166" y="317"/>
                </a:cubicBezTo>
                <a:cubicBezTo>
                  <a:pt x="178" y="299"/>
                  <a:pt x="170" y="273"/>
                  <a:pt x="190" y="259"/>
                </a:cubicBezTo>
                <a:cubicBezTo>
                  <a:pt x="200" y="268"/>
                  <a:pt x="198" y="279"/>
                  <a:pt x="195" y="291"/>
                </a:cubicBezTo>
                <a:cubicBezTo>
                  <a:pt x="187" y="319"/>
                  <a:pt x="180" y="348"/>
                  <a:pt x="172" y="376"/>
                </a:cubicBezTo>
                <a:cubicBezTo>
                  <a:pt x="171" y="379"/>
                  <a:pt x="170" y="382"/>
                  <a:pt x="168" y="386"/>
                </a:cubicBezTo>
                <a:cubicBezTo>
                  <a:pt x="169" y="388"/>
                  <a:pt x="169" y="391"/>
                  <a:pt x="170" y="394"/>
                </a:cubicBezTo>
                <a:cubicBezTo>
                  <a:pt x="170" y="394"/>
                  <a:pt x="169" y="394"/>
                  <a:pt x="169" y="394"/>
                </a:cubicBezTo>
                <a:cubicBezTo>
                  <a:pt x="163" y="403"/>
                  <a:pt x="160" y="413"/>
                  <a:pt x="160" y="425"/>
                </a:cubicBezTo>
                <a:cubicBezTo>
                  <a:pt x="153" y="429"/>
                  <a:pt x="155" y="436"/>
                  <a:pt x="155" y="443"/>
                </a:cubicBezTo>
                <a:cubicBezTo>
                  <a:pt x="142" y="464"/>
                  <a:pt x="151" y="479"/>
                  <a:pt x="171" y="488"/>
                </a:cubicBezTo>
                <a:cubicBezTo>
                  <a:pt x="188" y="496"/>
                  <a:pt x="203" y="488"/>
                  <a:pt x="208" y="470"/>
                </a:cubicBezTo>
                <a:cubicBezTo>
                  <a:pt x="223" y="415"/>
                  <a:pt x="244" y="362"/>
                  <a:pt x="252" y="305"/>
                </a:cubicBezTo>
                <a:cubicBezTo>
                  <a:pt x="244" y="307"/>
                  <a:pt x="237" y="305"/>
                  <a:pt x="231" y="302"/>
                </a:cubicBezTo>
                <a:cubicBezTo>
                  <a:pt x="237" y="305"/>
                  <a:pt x="244" y="307"/>
                  <a:pt x="252" y="305"/>
                </a:cubicBezTo>
                <a:cubicBezTo>
                  <a:pt x="269" y="292"/>
                  <a:pt x="276" y="296"/>
                  <a:pt x="274" y="317"/>
                </a:cubicBezTo>
                <a:cubicBezTo>
                  <a:pt x="256" y="362"/>
                  <a:pt x="247" y="410"/>
                  <a:pt x="234" y="456"/>
                </a:cubicBezTo>
                <a:cubicBezTo>
                  <a:pt x="228" y="474"/>
                  <a:pt x="235" y="491"/>
                  <a:pt x="255" y="496"/>
                </a:cubicBezTo>
                <a:cubicBezTo>
                  <a:pt x="272" y="500"/>
                  <a:pt x="287" y="494"/>
                  <a:pt x="292" y="475"/>
                </a:cubicBezTo>
                <a:cubicBezTo>
                  <a:pt x="307" y="421"/>
                  <a:pt x="322" y="366"/>
                  <a:pt x="336" y="312"/>
                </a:cubicBezTo>
                <a:cubicBezTo>
                  <a:pt x="342" y="303"/>
                  <a:pt x="348" y="298"/>
                  <a:pt x="358" y="300"/>
                </a:cubicBezTo>
                <a:cubicBezTo>
                  <a:pt x="354" y="321"/>
                  <a:pt x="349" y="343"/>
                  <a:pt x="345" y="365"/>
                </a:cubicBezTo>
                <a:cubicBezTo>
                  <a:pt x="340" y="368"/>
                  <a:pt x="341" y="373"/>
                  <a:pt x="341" y="377"/>
                </a:cubicBezTo>
                <a:cubicBezTo>
                  <a:pt x="334" y="391"/>
                  <a:pt x="332" y="407"/>
                  <a:pt x="328" y="422"/>
                </a:cubicBezTo>
                <a:cubicBezTo>
                  <a:pt x="321" y="444"/>
                  <a:pt x="324" y="461"/>
                  <a:pt x="348" y="465"/>
                </a:cubicBezTo>
                <a:cubicBezTo>
                  <a:pt x="370" y="469"/>
                  <a:pt x="378" y="453"/>
                  <a:pt x="383" y="433"/>
                </a:cubicBezTo>
                <a:cubicBezTo>
                  <a:pt x="391" y="397"/>
                  <a:pt x="403" y="361"/>
                  <a:pt x="416" y="318"/>
                </a:cubicBezTo>
                <a:cubicBezTo>
                  <a:pt x="429" y="364"/>
                  <a:pt x="439" y="403"/>
                  <a:pt x="450" y="442"/>
                </a:cubicBezTo>
                <a:cubicBezTo>
                  <a:pt x="455" y="459"/>
                  <a:pt x="467" y="471"/>
                  <a:pt x="486" y="465"/>
                </a:cubicBezTo>
                <a:cubicBezTo>
                  <a:pt x="504" y="459"/>
                  <a:pt x="513" y="446"/>
                  <a:pt x="505" y="425"/>
                </a:cubicBezTo>
                <a:cubicBezTo>
                  <a:pt x="501" y="414"/>
                  <a:pt x="501" y="402"/>
                  <a:pt x="493" y="393"/>
                </a:cubicBezTo>
                <a:cubicBezTo>
                  <a:pt x="492" y="392"/>
                  <a:pt x="492" y="392"/>
                  <a:pt x="492" y="392"/>
                </a:cubicBezTo>
                <a:cubicBezTo>
                  <a:pt x="492" y="384"/>
                  <a:pt x="494" y="376"/>
                  <a:pt x="485" y="370"/>
                </a:cubicBezTo>
                <a:cubicBezTo>
                  <a:pt x="486" y="370"/>
                  <a:pt x="486" y="370"/>
                  <a:pt x="486" y="369"/>
                </a:cubicBezTo>
                <a:cubicBezTo>
                  <a:pt x="486" y="351"/>
                  <a:pt x="481" y="333"/>
                  <a:pt x="473" y="317"/>
                </a:cubicBezTo>
                <a:cubicBezTo>
                  <a:pt x="476" y="312"/>
                  <a:pt x="465" y="302"/>
                  <a:pt x="476" y="300"/>
                </a:cubicBezTo>
                <a:cubicBezTo>
                  <a:pt x="490" y="297"/>
                  <a:pt x="491" y="310"/>
                  <a:pt x="497" y="317"/>
                </a:cubicBezTo>
                <a:cubicBezTo>
                  <a:pt x="510" y="369"/>
                  <a:pt x="524" y="421"/>
                  <a:pt x="538" y="473"/>
                </a:cubicBezTo>
                <a:cubicBezTo>
                  <a:pt x="544" y="493"/>
                  <a:pt x="558" y="500"/>
                  <a:pt x="577" y="495"/>
                </a:cubicBezTo>
                <a:cubicBezTo>
                  <a:pt x="595" y="491"/>
                  <a:pt x="602" y="477"/>
                  <a:pt x="598" y="459"/>
                </a:cubicBezTo>
                <a:cubicBezTo>
                  <a:pt x="594" y="441"/>
                  <a:pt x="588" y="424"/>
                  <a:pt x="583" y="407"/>
                </a:cubicBezTo>
                <a:cubicBezTo>
                  <a:pt x="582" y="405"/>
                  <a:pt x="582" y="402"/>
                  <a:pt x="581" y="400"/>
                </a:cubicBezTo>
                <a:cubicBezTo>
                  <a:pt x="573" y="367"/>
                  <a:pt x="565" y="333"/>
                  <a:pt x="557" y="300"/>
                </a:cubicBezTo>
                <a:cubicBezTo>
                  <a:pt x="574" y="292"/>
                  <a:pt x="575" y="308"/>
                  <a:pt x="580" y="317"/>
                </a:cubicBezTo>
                <a:cubicBezTo>
                  <a:pt x="593" y="364"/>
                  <a:pt x="605" y="411"/>
                  <a:pt x="618" y="457"/>
                </a:cubicBezTo>
                <a:cubicBezTo>
                  <a:pt x="624" y="478"/>
                  <a:pt x="634" y="497"/>
                  <a:pt x="659" y="489"/>
                </a:cubicBezTo>
                <a:cubicBezTo>
                  <a:pt x="682" y="481"/>
                  <a:pt x="687" y="464"/>
                  <a:pt x="678" y="441"/>
                </a:cubicBezTo>
                <a:cubicBezTo>
                  <a:pt x="671" y="422"/>
                  <a:pt x="668" y="403"/>
                  <a:pt x="663" y="383"/>
                </a:cubicBezTo>
                <a:cubicBezTo>
                  <a:pt x="665" y="377"/>
                  <a:pt x="659" y="374"/>
                  <a:pt x="657" y="370"/>
                </a:cubicBezTo>
                <a:cubicBezTo>
                  <a:pt x="655" y="368"/>
                  <a:pt x="652" y="367"/>
                  <a:pt x="650" y="365"/>
                </a:cubicBezTo>
                <a:cubicBezTo>
                  <a:pt x="650" y="365"/>
                  <a:pt x="650" y="365"/>
                  <a:pt x="650" y="365"/>
                </a:cubicBezTo>
                <a:cubicBezTo>
                  <a:pt x="653" y="366"/>
                  <a:pt x="656" y="365"/>
                  <a:pt x="656" y="362"/>
                </a:cubicBezTo>
                <a:cubicBezTo>
                  <a:pt x="658" y="357"/>
                  <a:pt x="656" y="354"/>
                  <a:pt x="652" y="352"/>
                </a:cubicBezTo>
                <a:cubicBezTo>
                  <a:pt x="649" y="340"/>
                  <a:pt x="645" y="328"/>
                  <a:pt x="642" y="316"/>
                </a:cubicBezTo>
                <a:cubicBezTo>
                  <a:pt x="638" y="300"/>
                  <a:pt x="635" y="285"/>
                  <a:pt x="632" y="269"/>
                </a:cubicBezTo>
                <a:cubicBezTo>
                  <a:pt x="639" y="260"/>
                  <a:pt x="646" y="253"/>
                  <a:pt x="652" y="269"/>
                </a:cubicBezTo>
                <a:cubicBezTo>
                  <a:pt x="656" y="283"/>
                  <a:pt x="660" y="297"/>
                  <a:pt x="664" y="311"/>
                </a:cubicBezTo>
                <a:cubicBezTo>
                  <a:pt x="665" y="336"/>
                  <a:pt x="677" y="359"/>
                  <a:pt x="682" y="383"/>
                </a:cubicBezTo>
                <a:cubicBezTo>
                  <a:pt x="685" y="393"/>
                  <a:pt x="685" y="405"/>
                  <a:pt x="693" y="414"/>
                </a:cubicBezTo>
                <a:cubicBezTo>
                  <a:pt x="693" y="422"/>
                  <a:pt x="696" y="429"/>
                  <a:pt x="705" y="432"/>
                </a:cubicBezTo>
                <a:cubicBezTo>
                  <a:pt x="707" y="433"/>
                  <a:pt x="709" y="436"/>
                  <a:pt x="711" y="437"/>
                </a:cubicBezTo>
                <a:cubicBezTo>
                  <a:pt x="749" y="440"/>
                  <a:pt x="760" y="417"/>
                  <a:pt x="742" y="371"/>
                </a:cubicBezTo>
                <a:cubicBezTo>
                  <a:pt x="734" y="339"/>
                  <a:pt x="725" y="307"/>
                  <a:pt x="717" y="275"/>
                </a:cubicBezTo>
                <a:cubicBezTo>
                  <a:pt x="714" y="275"/>
                  <a:pt x="712" y="275"/>
                  <a:pt x="711" y="275"/>
                </a:cubicBezTo>
                <a:cubicBezTo>
                  <a:pt x="712" y="275"/>
                  <a:pt x="714" y="275"/>
                  <a:pt x="717" y="275"/>
                </a:cubicBezTo>
                <a:cubicBezTo>
                  <a:pt x="712" y="256"/>
                  <a:pt x="706" y="237"/>
                  <a:pt x="701" y="218"/>
                </a:cubicBezTo>
                <a:cubicBezTo>
                  <a:pt x="702" y="215"/>
                  <a:pt x="702" y="212"/>
                  <a:pt x="702" y="209"/>
                </a:cubicBezTo>
                <a:cubicBezTo>
                  <a:pt x="702" y="212"/>
                  <a:pt x="702" y="215"/>
                  <a:pt x="701" y="218"/>
                </a:cubicBezTo>
                <a:cubicBezTo>
                  <a:pt x="703" y="216"/>
                  <a:pt x="706" y="215"/>
                  <a:pt x="708" y="213"/>
                </a:cubicBezTo>
                <a:cubicBezTo>
                  <a:pt x="709" y="214"/>
                  <a:pt x="711" y="214"/>
                  <a:pt x="712" y="214"/>
                </a:cubicBezTo>
                <a:cubicBezTo>
                  <a:pt x="718" y="218"/>
                  <a:pt x="721" y="226"/>
                  <a:pt x="730" y="228"/>
                </a:cubicBezTo>
                <a:cubicBezTo>
                  <a:pt x="742" y="239"/>
                  <a:pt x="753" y="250"/>
                  <a:pt x="772" y="245"/>
                </a:cubicBezTo>
                <a:cubicBezTo>
                  <a:pt x="794" y="249"/>
                  <a:pt x="814" y="244"/>
                  <a:pt x="823" y="222"/>
                </a:cubicBezTo>
                <a:cubicBezTo>
                  <a:pt x="831" y="205"/>
                  <a:pt x="811" y="204"/>
                  <a:pt x="802" y="197"/>
                </a:cubicBezTo>
                <a:cubicBezTo>
                  <a:pt x="788" y="189"/>
                  <a:pt x="775" y="181"/>
                  <a:pt x="761" y="173"/>
                </a:cubicBezTo>
                <a:cubicBezTo>
                  <a:pt x="740" y="149"/>
                  <a:pt x="720" y="125"/>
                  <a:pt x="698" y="102"/>
                </a:cubicBezTo>
                <a:cubicBezTo>
                  <a:pt x="624" y="25"/>
                  <a:pt x="515" y="0"/>
                  <a:pt x="427" y="77"/>
                </a:cubicBezTo>
                <a:cubicBezTo>
                  <a:pt x="411" y="90"/>
                  <a:pt x="406" y="76"/>
                  <a:pt x="398" y="70"/>
                </a:cubicBezTo>
                <a:cubicBezTo>
                  <a:pt x="330" y="17"/>
                  <a:pt x="241" y="17"/>
                  <a:pt x="172" y="71"/>
                </a:cubicBezTo>
                <a:cubicBezTo>
                  <a:pt x="158" y="78"/>
                  <a:pt x="146" y="87"/>
                  <a:pt x="137" y="100"/>
                </a:cubicBezTo>
                <a:cubicBezTo>
                  <a:pt x="100" y="140"/>
                  <a:pt x="64" y="182"/>
                  <a:pt x="14" y="206"/>
                </a:cubicBezTo>
                <a:cubicBezTo>
                  <a:pt x="0" y="213"/>
                  <a:pt x="7" y="223"/>
                  <a:pt x="13" y="231"/>
                </a:cubicBezTo>
                <a:cubicBezTo>
                  <a:pt x="32" y="254"/>
                  <a:pt x="66" y="254"/>
                  <a:pt x="97" y="234"/>
                </a:cubicBezTo>
                <a:close/>
                <a:moveTo>
                  <a:pt x="187" y="385"/>
                </a:moveTo>
                <a:cubicBezTo>
                  <a:pt x="186" y="385"/>
                  <a:pt x="186" y="385"/>
                  <a:pt x="186" y="385"/>
                </a:cubicBezTo>
                <a:cubicBezTo>
                  <a:pt x="186" y="385"/>
                  <a:pt x="186" y="385"/>
                  <a:pt x="187" y="385"/>
                </a:cubicBezTo>
                <a:close/>
                <a:moveTo>
                  <a:pt x="182" y="385"/>
                </a:moveTo>
                <a:cubicBezTo>
                  <a:pt x="178" y="386"/>
                  <a:pt x="173" y="389"/>
                  <a:pt x="170" y="394"/>
                </a:cubicBezTo>
                <a:cubicBezTo>
                  <a:pt x="170" y="394"/>
                  <a:pt x="170" y="394"/>
                  <a:pt x="170" y="394"/>
                </a:cubicBezTo>
                <a:cubicBezTo>
                  <a:pt x="173" y="389"/>
                  <a:pt x="178" y="386"/>
                  <a:pt x="182" y="385"/>
                </a:cubicBezTo>
                <a:close/>
                <a:moveTo>
                  <a:pt x="561" y="425"/>
                </a:moveTo>
                <a:cubicBezTo>
                  <a:pt x="561" y="425"/>
                  <a:pt x="561" y="425"/>
                  <a:pt x="561" y="425"/>
                </a:cubicBezTo>
                <a:cubicBezTo>
                  <a:pt x="559" y="421"/>
                  <a:pt x="556" y="416"/>
                  <a:pt x="553" y="412"/>
                </a:cubicBezTo>
                <a:cubicBezTo>
                  <a:pt x="556" y="416"/>
                  <a:pt x="559" y="421"/>
                  <a:pt x="561" y="425"/>
                </a:cubicBezTo>
                <a:close/>
                <a:moveTo>
                  <a:pt x="365" y="101"/>
                </a:moveTo>
                <a:cubicBezTo>
                  <a:pt x="366" y="102"/>
                  <a:pt x="367" y="102"/>
                  <a:pt x="368" y="102"/>
                </a:cubicBezTo>
                <a:cubicBezTo>
                  <a:pt x="396" y="108"/>
                  <a:pt x="421" y="128"/>
                  <a:pt x="454" y="105"/>
                </a:cubicBezTo>
                <a:cubicBezTo>
                  <a:pt x="470" y="93"/>
                  <a:pt x="496" y="107"/>
                  <a:pt x="510" y="126"/>
                </a:cubicBezTo>
                <a:cubicBezTo>
                  <a:pt x="525" y="146"/>
                  <a:pt x="525" y="168"/>
                  <a:pt x="515" y="191"/>
                </a:cubicBezTo>
                <a:cubicBezTo>
                  <a:pt x="502" y="217"/>
                  <a:pt x="478" y="234"/>
                  <a:pt x="460" y="256"/>
                </a:cubicBezTo>
                <a:cubicBezTo>
                  <a:pt x="446" y="266"/>
                  <a:pt x="431" y="276"/>
                  <a:pt x="417" y="286"/>
                </a:cubicBezTo>
                <a:cubicBezTo>
                  <a:pt x="426" y="290"/>
                  <a:pt x="433" y="297"/>
                  <a:pt x="440" y="303"/>
                </a:cubicBezTo>
                <a:cubicBezTo>
                  <a:pt x="442" y="305"/>
                  <a:pt x="444" y="307"/>
                  <a:pt x="446" y="308"/>
                </a:cubicBezTo>
                <a:cubicBezTo>
                  <a:pt x="444" y="307"/>
                  <a:pt x="442" y="305"/>
                  <a:pt x="440" y="303"/>
                </a:cubicBezTo>
                <a:cubicBezTo>
                  <a:pt x="433" y="297"/>
                  <a:pt x="426" y="290"/>
                  <a:pt x="417" y="286"/>
                </a:cubicBezTo>
                <a:cubicBezTo>
                  <a:pt x="402" y="276"/>
                  <a:pt x="386" y="267"/>
                  <a:pt x="371" y="257"/>
                </a:cubicBezTo>
                <a:cubicBezTo>
                  <a:pt x="371" y="257"/>
                  <a:pt x="371" y="257"/>
                  <a:pt x="371" y="257"/>
                </a:cubicBezTo>
                <a:cubicBezTo>
                  <a:pt x="359" y="245"/>
                  <a:pt x="348" y="233"/>
                  <a:pt x="337" y="221"/>
                </a:cubicBezTo>
                <a:cubicBezTo>
                  <a:pt x="317" y="201"/>
                  <a:pt x="308" y="177"/>
                  <a:pt x="310" y="149"/>
                </a:cubicBezTo>
                <a:cubicBezTo>
                  <a:pt x="310" y="150"/>
                  <a:pt x="310" y="150"/>
                  <a:pt x="309" y="151"/>
                </a:cubicBezTo>
                <a:cubicBezTo>
                  <a:pt x="310" y="150"/>
                  <a:pt x="310" y="150"/>
                  <a:pt x="310" y="149"/>
                </a:cubicBezTo>
                <a:cubicBezTo>
                  <a:pt x="311" y="138"/>
                  <a:pt x="319" y="130"/>
                  <a:pt x="324" y="121"/>
                </a:cubicBezTo>
                <a:cubicBezTo>
                  <a:pt x="336" y="111"/>
                  <a:pt x="349" y="104"/>
                  <a:pt x="365" y="101"/>
                </a:cubicBezTo>
                <a:cubicBezTo>
                  <a:pt x="362" y="98"/>
                  <a:pt x="359" y="94"/>
                  <a:pt x="356" y="91"/>
                </a:cubicBezTo>
                <a:cubicBezTo>
                  <a:pt x="359" y="94"/>
                  <a:pt x="362" y="98"/>
                  <a:pt x="365" y="101"/>
                </a:cubicBezTo>
                <a:close/>
                <a:moveTo>
                  <a:pt x="340" y="79"/>
                </a:moveTo>
                <a:cubicBezTo>
                  <a:pt x="338" y="78"/>
                  <a:pt x="336" y="78"/>
                  <a:pt x="335" y="77"/>
                </a:cubicBezTo>
                <a:cubicBezTo>
                  <a:pt x="336" y="78"/>
                  <a:pt x="338" y="78"/>
                  <a:pt x="340" y="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17">
            <a:extLst>
              <a:ext uri="{FF2B5EF4-FFF2-40B4-BE49-F238E27FC236}">
                <a16:creationId xmlns:a16="http://schemas.microsoft.com/office/drawing/2014/main" id="{6AF10823-DCE9-4B02-B6F5-20F422ECDDC4}"/>
              </a:ext>
            </a:extLst>
          </p:cNvPr>
          <p:cNvSpPr>
            <a:spLocks/>
          </p:cNvSpPr>
          <p:nvPr/>
        </p:nvSpPr>
        <p:spPr bwMode="auto">
          <a:xfrm>
            <a:off x="560388" y="1997075"/>
            <a:ext cx="411163" cy="463550"/>
          </a:xfrm>
          <a:custGeom>
            <a:avLst/>
            <a:gdLst>
              <a:gd name="T0" fmla="*/ 486 w 617"/>
              <a:gd name="T1" fmla="*/ 195 h 695"/>
              <a:gd name="T2" fmla="*/ 240 w 617"/>
              <a:gd name="T3" fmla="*/ 50 h 695"/>
              <a:gd name="T4" fmla="*/ 136 w 617"/>
              <a:gd name="T5" fmla="*/ 204 h 695"/>
              <a:gd name="T6" fmla="*/ 152 w 617"/>
              <a:gd name="T7" fmla="*/ 352 h 695"/>
              <a:gd name="T8" fmla="*/ 101 w 617"/>
              <a:gd name="T9" fmla="*/ 443 h 695"/>
              <a:gd name="T10" fmla="*/ 33 w 617"/>
              <a:gd name="T11" fmla="*/ 518 h 695"/>
              <a:gd name="T12" fmla="*/ 6 w 617"/>
              <a:gd name="T13" fmla="*/ 673 h 695"/>
              <a:gd name="T14" fmla="*/ 17 w 617"/>
              <a:gd name="T15" fmla="*/ 694 h 695"/>
              <a:gd name="T16" fmla="*/ 42 w 617"/>
              <a:gd name="T17" fmla="*/ 675 h 695"/>
              <a:gd name="T18" fmla="*/ 71 w 617"/>
              <a:gd name="T19" fmla="*/ 520 h 695"/>
              <a:gd name="T20" fmla="*/ 86 w 617"/>
              <a:gd name="T21" fmla="*/ 492 h 695"/>
              <a:gd name="T22" fmla="*/ 181 w 617"/>
              <a:gd name="T23" fmla="*/ 456 h 695"/>
              <a:gd name="T24" fmla="*/ 159 w 617"/>
              <a:gd name="T25" fmla="*/ 554 h 695"/>
              <a:gd name="T26" fmla="*/ 178 w 617"/>
              <a:gd name="T27" fmla="*/ 575 h 695"/>
              <a:gd name="T28" fmla="*/ 215 w 617"/>
              <a:gd name="T29" fmla="*/ 603 h 695"/>
              <a:gd name="T30" fmla="*/ 239 w 617"/>
              <a:gd name="T31" fmla="*/ 694 h 695"/>
              <a:gd name="T32" fmla="*/ 286 w 617"/>
              <a:gd name="T33" fmla="*/ 609 h 695"/>
              <a:gd name="T34" fmla="*/ 284 w 617"/>
              <a:gd name="T35" fmla="*/ 579 h 695"/>
              <a:gd name="T36" fmla="*/ 235 w 617"/>
              <a:gd name="T37" fmla="*/ 478 h 695"/>
              <a:gd name="T38" fmla="*/ 242 w 617"/>
              <a:gd name="T39" fmla="*/ 431 h 695"/>
              <a:gd name="T40" fmla="*/ 244 w 617"/>
              <a:gd name="T41" fmla="*/ 423 h 695"/>
              <a:gd name="T42" fmla="*/ 233 w 617"/>
              <a:gd name="T43" fmla="*/ 350 h 695"/>
              <a:gd name="T44" fmla="*/ 207 w 617"/>
              <a:gd name="T45" fmla="*/ 213 h 695"/>
              <a:gd name="T46" fmla="*/ 236 w 617"/>
              <a:gd name="T47" fmla="*/ 197 h 695"/>
              <a:gd name="T48" fmla="*/ 381 w 617"/>
              <a:gd name="T49" fmla="*/ 201 h 695"/>
              <a:gd name="T50" fmla="*/ 347 w 617"/>
              <a:gd name="T51" fmla="*/ 164 h 695"/>
              <a:gd name="T52" fmla="*/ 412 w 617"/>
              <a:gd name="T53" fmla="*/ 192 h 695"/>
              <a:gd name="T54" fmla="*/ 419 w 617"/>
              <a:gd name="T55" fmla="*/ 234 h 695"/>
              <a:gd name="T56" fmla="*/ 417 w 617"/>
              <a:gd name="T57" fmla="*/ 275 h 695"/>
              <a:gd name="T58" fmla="*/ 414 w 617"/>
              <a:gd name="T59" fmla="*/ 288 h 695"/>
              <a:gd name="T60" fmla="*/ 413 w 617"/>
              <a:gd name="T61" fmla="*/ 300 h 695"/>
              <a:gd name="T62" fmla="*/ 444 w 617"/>
              <a:gd name="T63" fmla="*/ 310 h 695"/>
              <a:gd name="T64" fmla="*/ 451 w 617"/>
              <a:gd name="T65" fmla="*/ 314 h 695"/>
              <a:gd name="T66" fmla="*/ 444 w 617"/>
              <a:gd name="T67" fmla="*/ 310 h 695"/>
              <a:gd name="T68" fmla="*/ 413 w 617"/>
              <a:gd name="T69" fmla="*/ 300 h 695"/>
              <a:gd name="T70" fmla="*/ 398 w 617"/>
              <a:gd name="T71" fmla="*/ 340 h 695"/>
              <a:gd name="T72" fmla="*/ 381 w 617"/>
              <a:gd name="T73" fmla="*/ 371 h 695"/>
              <a:gd name="T74" fmla="*/ 378 w 617"/>
              <a:gd name="T75" fmla="*/ 390 h 695"/>
              <a:gd name="T76" fmla="*/ 378 w 617"/>
              <a:gd name="T77" fmla="*/ 401 h 695"/>
              <a:gd name="T78" fmla="*/ 401 w 617"/>
              <a:gd name="T79" fmla="*/ 444 h 695"/>
              <a:gd name="T80" fmla="*/ 370 w 617"/>
              <a:gd name="T81" fmla="*/ 510 h 695"/>
              <a:gd name="T82" fmla="*/ 342 w 617"/>
              <a:gd name="T83" fmla="*/ 564 h 695"/>
              <a:gd name="T84" fmla="*/ 339 w 617"/>
              <a:gd name="T85" fmla="*/ 585 h 695"/>
              <a:gd name="T86" fmla="*/ 337 w 617"/>
              <a:gd name="T87" fmla="*/ 586 h 695"/>
              <a:gd name="T88" fmla="*/ 278 w 617"/>
              <a:gd name="T89" fmla="*/ 693 h 695"/>
              <a:gd name="T90" fmla="*/ 329 w 617"/>
              <a:gd name="T91" fmla="*/ 693 h 695"/>
              <a:gd name="T92" fmla="*/ 406 w 617"/>
              <a:gd name="T93" fmla="*/ 633 h 695"/>
              <a:gd name="T94" fmla="*/ 471 w 617"/>
              <a:gd name="T95" fmla="*/ 573 h 695"/>
              <a:gd name="T96" fmla="*/ 446 w 617"/>
              <a:gd name="T97" fmla="*/ 455 h 695"/>
              <a:gd name="T98" fmla="*/ 495 w 617"/>
              <a:gd name="T99" fmla="*/ 472 h 695"/>
              <a:gd name="T100" fmla="*/ 559 w 617"/>
              <a:gd name="T101" fmla="*/ 542 h 695"/>
              <a:gd name="T102" fmla="*/ 579 w 617"/>
              <a:gd name="T103" fmla="*/ 677 h 695"/>
              <a:gd name="T104" fmla="*/ 600 w 617"/>
              <a:gd name="T105" fmla="*/ 694 h 695"/>
              <a:gd name="T106" fmla="*/ 616 w 617"/>
              <a:gd name="T107" fmla="*/ 676 h 695"/>
              <a:gd name="T108" fmla="*/ 599 w 617"/>
              <a:gd name="T109" fmla="*/ 562 h 695"/>
              <a:gd name="T110" fmla="*/ 494 w 617"/>
              <a:gd name="T111" fmla="*/ 432 h 695"/>
              <a:gd name="T112" fmla="*/ 474 w 617"/>
              <a:gd name="T113" fmla="*/ 412 h 695"/>
              <a:gd name="T114" fmla="*/ 472 w 617"/>
              <a:gd name="T115" fmla="*/ 324 h 695"/>
              <a:gd name="T116" fmla="*/ 486 w 617"/>
              <a:gd name="T117" fmla="*/ 1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7" h="695">
                <a:moveTo>
                  <a:pt x="486" y="195"/>
                </a:moveTo>
                <a:cubicBezTo>
                  <a:pt x="476" y="74"/>
                  <a:pt x="350" y="0"/>
                  <a:pt x="240" y="50"/>
                </a:cubicBezTo>
                <a:cubicBezTo>
                  <a:pt x="174" y="79"/>
                  <a:pt x="140" y="132"/>
                  <a:pt x="136" y="204"/>
                </a:cubicBezTo>
                <a:cubicBezTo>
                  <a:pt x="133" y="254"/>
                  <a:pt x="144" y="303"/>
                  <a:pt x="152" y="352"/>
                </a:cubicBezTo>
                <a:cubicBezTo>
                  <a:pt x="159" y="403"/>
                  <a:pt x="149" y="425"/>
                  <a:pt x="101" y="443"/>
                </a:cubicBezTo>
                <a:cubicBezTo>
                  <a:pt x="64" y="456"/>
                  <a:pt x="43" y="480"/>
                  <a:pt x="33" y="518"/>
                </a:cubicBezTo>
                <a:cubicBezTo>
                  <a:pt x="19" y="569"/>
                  <a:pt x="12" y="621"/>
                  <a:pt x="6" y="673"/>
                </a:cubicBezTo>
                <a:cubicBezTo>
                  <a:pt x="4" y="681"/>
                  <a:pt x="0" y="694"/>
                  <a:pt x="17" y="694"/>
                </a:cubicBezTo>
                <a:cubicBezTo>
                  <a:pt x="31" y="694"/>
                  <a:pt x="40" y="694"/>
                  <a:pt x="42" y="675"/>
                </a:cubicBezTo>
                <a:cubicBezTo>
                  <a:pt x="48" y="622"/>
                  <a:pt x="53" y="570"/>
                  <a:pt x="71" y="520"/>
                </a:cubicBezTo>
                <a:cubicBezTo>
                  <a:pt x="74" y="510"/>
                  <a:pt x="76" y="498"/>
                  <a:pt x="86" y="492"/>
                </a:cubicBezTo>
                <a:cubicBezTo>
                  <a:pt x="115" y="476"/>
                  <a:pt x="146" y="463"/>
                  <a:pt x="181" y="456"/>
                </a:cubicBezTo>
                <a:cubicBezTo>
                  <a:pt x="174" y="491"/>
                  <a:pt x="169" y="524"/>
                  <a:pt x="159" y="554"/>
                </a:cubicBezTo>
                <a:cubicBezTo>
                  <a:pt x="152" y="577"/>
                  <a:pt x="161" y="578"/>
                  <a:pt x="178" y="575"/>
                </a:cubicBezTo>
                <a:cubicBezTo>
                  <a:pt x="201" y="571"/>
                  <a:pt x="211" y="579"/>
                  <a:pt x="215" y="603"/>
                </a:cubicBezTo>
                <a:cubicBezTo>
                  <a:pt x="220" y="632"/>
                  <a:pt x="230" y="660"/>
                  <a:pt x="239" y="694"/>
                </a:cubicBezTo>
                <a:cubicBezTo>
                  <a:pt x="256" y="662"/>
                  <a:pt x="271" y="635"/>
                  <a:pt x="286" y="609"/>
                </a:cubicBezTo>
                <a:cubicBezTo>
                  <a:pt x="292" y="598"/>
                  <a:pt x="291" y="589"/>
                  <a:pt x="284" y="579"/>
                </a:cubicBezTo>
                <a:cubicBezTo>
                  <a:pt x="263" y="548"/>
                  <a:pt x="251" y="512"/>
                  <a:pt x="235" y="478"/>
                </a:cubicBezTo>
                <a:cubicBezTo>
                  <a:pt x="227" y="462"/>
                  <a:pt x="205" y="441"/>
                  <a:pt x="242" y="431"/>
                </a:cubicBezTo>
                <a:cubicBezTo>
                  <a:pt x="243" y="430"/>
                  <a:pt x="245" y="425"/>
                  <a:pt x="244" y="423"/>
                </a:cubicBezTo>
                <a:cubicBezTo>
                  <a:pt x="244" y="398"/>
                  <a:pt x="247" y="374"/>
                  <a:pt x="233" y="350"/>
                </a:cubicBezTo>
                <a:cubicBezTo>
                  <a:pt x="209" y="308"/>
                  <a:pt x="199" y="263"/>
                  <a:pt x="207" y="213"/>
                </a:cubicBezTo>
                <a:cubicBezTo>
                  <a:pt x="210" y="190"/>
                  <a:pt x="216" y="188"/>
                  <a:pt x="236" y="197"/>
                </a:cubicBezTo>
                <a:cubicBezTo>
                  <a:pt x="286" y="219"/>
                  <a:pt x="348" y="220"/>
                  <a:pt x="381" y="201"/>
                </a:cubicBezTo>
                <a:cubicBezTo>
                  <a:pt x="370" y="189"/>
                  <a:pt x="351" y="185"/>
                  <a:pt x="347" y="164"/>
                </a:cubicBezTo>
                <a:cubicBezTo>
                  <a:pt x="373" y="166"/>
                  <a:pt x="399" y="165"/>
                  <a:pt x="412" y="192"/>
                </a:cubicBezTo>
                <a:cubicBezTo>
                  <a:pt x="414" y="206"/>
                  <a:pt x="416" y="220"/>
                  <a:pt x="419" y="234"/>
                </a:cubicBezTo>
                <a:cubicBezTo>
                  <a:pt x="418" y="248"/>
                  <a:pt x="418" y="262"/>
                  <a:pt x="417" y="275"/>
                </a:cubicBezTo>
                <a:cubicBezTo>
                  <a:pt x="416" y="280"/>
                  <a:pt x="415" y="284"/>
                  <a:pt x="414" y="288"/>
                </a:cubicBezTo>
                <a:cubicBezTo>
                  <a:pt x="414" y="292"/>
                  <a:pt x="414" y="296"/>
                  <a:pt x="413" y="300"/>
                </a:cubicBezTo>
                <a:cubicBezTo>
                  <a:pt x="425" y="299"/>
                  <a:pt x="435" y="304"/>
                  <a:pt x="444" y="310"/>
                </a:cubicBezTo>
                <a:cubicBezTo>
                  <a:pt x="446" y="311"/>
                  <a:pt x="448" y="313"/>
                  <a:pt x="451" y="314"/>
                </a:cubicBezTo>
                <a:cubicBezTo>
                  <a:pt x="448" y="313"/>
                  <a:pt x="446" y="311"/>
                  <a:pt x="444" y="310"/>
                </a:cubicBezTo>
                <a:cubicBezTo>
                  <a:pt x="435" y="304"/>
                  <a:pt x="425" y="299"/>
                  <a:pt x="413" y="300"/>
                </a:cubicBezTo>
                <a:cubicBezTo>
                  <a:pt x="408" y="313"/>
                  <a:pt x="403" y="327"/>
                  <a:pt x="398" y="340"/>
                </a:cubicBezTo>
                <a:cubicBezTo>
                  <a:pt x="392" y="350"/>
                  <a:pt x="382" y="358"/>
                  <a:pt x="381" y="371"/>
                </a:cubicBezTo>
                <a:cubicBezTo>
                  <a:pt x="376" y="377"/>
                  <a:pt x="376" y="383"/>
                  <a:pt x="378" y="390"/>
                </a:cubicBezTo>
                <a:cubicBezTo>
                  <a:pt x="378" y="394"/>
                  <a:pt x="378" y="398"/>
                  <a:pt x="378" y="401"/>
                </a:cubicBezTo>
                <a:cubicBezTo>
                  <a:pt x="371" y="424"/>
                  <a:pt x="386" y="434"/>
                  <a:pt x="401" y="444"/>
                </a:cubicBezTo>
                <a:cubicBezTo>
                  <a:pt x="391" y="466"/>
                  <a:pt x="380" y="488"/>
                  <a:pt x="370" y="510"/>
                </a:cubicBezTo>
                <a:cubicBezTo>
                  <a:pt x="361" y="528"/>
                  <a:pt x="351" y="546"/>
                  <a:pt x="342" y="564"/>
                </a:cubicBezTo>
                <a:cubicBezTo>
                  <a:pt x="342" y="571"/>
                  <a:pt x="331" y="576"/>
                  <a:pt x="339" y="585"/>
                </a:cubicBezTo>
                <a:cubicBezTo>
                  <a:pt x="339" y="585"/>
                  <a:pt x="337" y="586"/>
                  <a:pt x="337" y="586"/>
                </a:cubicBezTo>
                <a:cubicBezTo>
                  <a:pt x="310" y="617"/>
                  <a:pt x="300" y="656"/>
                  <a:pt x="278" y="693"/>
                </a:cubicBezTo>
                <a:cubicBezTo>
                  <a:pt x="299" y="693"/>
                  <a:pt x="314" y="693"/>
                  <a:pt x="329" y="693"/>
                </a:cubicBezTo>
                <a:cubicBezTo>
                  <a:pt x="392" y="694"/>
                  <a:pt x="392" y="694"/>
                  <a:pt x="406" y="633"/>
                </a:cubicBezTo>
                <a:cubicBezTo>
                  <a:pt x="418" y="579"/>
                  <a:pt x="418" y="579"/>
                  <a:pt x="471" y="573"/>
                </a:cubicBezTo>
                <a:cubicBezTo>
                  <a:pt x="463" y="535"/>
                  <a:pt x="455" y="497"/>
                  <a:pt x="446" y="455"/>
                </a:cubicBezTo>
                <a:cubicBezTo>
                  <a:pt x="465" y="462"/>
                  <a:pt x="480" y="468"/>
                  <a:pt x="495" y="472"/>
                </a:cubicBezTo>
                <a:cubicBezTo>
                  <a:pt x="531" y="482"/>
                  <a:pt x="551" y="504"/>
                  <a:pt x="559" y="542"/>
                </a:cubicBezTo>
                <a:cubicBezTo>
                  <a:pt x="568" y="586"/>
                  <a:pt x="576" y="631"/>
                  <a:pt x="579" y="677"/>
                </a:cubicBezTo>
                <a:cubicBezTo>
                  <a:pt x="580" y="693"/>
                  <a:pt x="588" y="693"/>
                  <a:pt x="600" y="694"/>
                </a:cubicBezTo>
                <a:cubicBezTo>
                  <a:pt x="614" y="695"/>
                  <a:pt x="617" y="689"/>
                  <a:pt x="616" y="676"/>
                </a:cubicBezTo>
                <a:cubicBezTo>
                  <a:pt x="612" y="638"/>
                  <a:pt x="605" y="600"/>
                  <a:pt x="599" y="562"/>
                </a:cubicBezTo>
                <a:cubicBezTo>
                  <a:pt x="589" y="496"/>
                  <a:pt x="564" y="447"/>
                  <a:pt x="494" y="432"/>
                </a:cubicBezTo>
                <a:cubicBezTo>
                  <a:pt x="482" y="430"/>
                  <a:pt x="479" y="421"/>
                  <a:pt x="474" y="412"/>
                </a:cubicBezTo>
                <a:cubicBezTo>
                  <a:pt x="463" y="383"/>
                  <a:pt x="471" y="354"/>
                  <a:pt x="472" y="324"/>
                </a:cubicBezTo>
                <a:cubicBezTo>
                  <a:pt x="483" y="282"/>
                  <a:pt x="489" y="239"/>
                  <a:pt x="486" y="19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18">
            <a:extLst>
              <a:ext uri="{FF2B5EF4-FFF2-40B4-BE49-F238E27FC236}">
                <a16:creationId xmlns:a16="http://schemas.microsoft.com/office/drawing/2014/main" id="{7C7A06BE-404F-4032-B18B-209D228DC042}"/>
              </a:ext>
            </a:extLst>
          </p:cNvPr>
          <p:cNvSpPr>
            <a:spLocks noEditPoints="1"/>
          </p:cNvSpPr>
          <p:nvPr/>
        </p:nvSpPr>
        <p:spPr bwMode="auto">
          <a:xfrm>
            <a:off x="3857626" y="2041525"/>
            <a:ext cx="366713" cy="296862"/>
          </a:xfrm>
          <a:custGeom>
            <a:avLst/>
            <a:gdLst>
              <a:gd name="T0" fmla="*/ 263 w 550"/>
              <a:gd name="T1" fmla="*/ 427 h 447"/>
              <a:gd name="T2" fmla="*/ 332 w 550"/>
              <a:gd name="T3" fmla="*/ 423 h 447"/>
              <a:gd name="T4" fmla="*/ 517 w 550"/>
              <a:gd name="T5" fmla="*/ 229 h 447"/>
              <a:gd name="T6" fmla="*/ 545 w 550"/>
              <a:gd name="T7" fmla="*/ 166 h 447"/>
              <a:gd name="T8" fmla="*/ 549 w 550"/>
              <a:gd name="T9" fmla="*/ 22 h 447"/>
              <a:gd name="T10" fmla="*/ 528 w 550"/>
              <a:gd name="T11" fmla="*/ 0 h 447"/>
              <a:gd name="T12" fmla="*/ 391 w 550"/>
              <a:gd name="T13" fmla="*/ 0 h 447"/>
              <a:gd name="T14" fmla="*/ 353 w 550"/>
              <a:gd name="T15" fmla="*/ 26 h 447"/>
              <a:gd name="T16" fmla="*/ 318 w 550"/>
              <a:gd name="T17" fmla="*/ 73 h 447"/>
              <a:gd name="T18" fmla="*/ 197 w 550"/>
              <a:gd name="T19" fmla="*/ 164 h 447"/>
              <a:gd name="T20" fmla="*/ 197 w 550"/>
              <a:gd name="T21" fmla="*/ 197 h 447"/>
              <a:gd name="T22" fmla="*/ 197 w 550"/>
              <a:gd name="T23" fmla="*/ 164 h 447"/>
              <a:gd name="T24" fmla="*/ 154 w 550"/>
              <a:gd name="T25" fmla="*/ 202 h 447"/>
              <a:gd name="T26" fmla="*/ 46 w 550"/>
              <a:gd name="T27" fmla="*/ 329 h 447"/>
              <a:gd name="T28" fmla="*/ 22 w 550"/>
              <a:gd name="T29" fmla="*/ 364 h 447"/>
              <a:gd name="T30" fmla="*/ 29 w 550"/>
              <a:gd name="T31" fmla="*/ 421 h 447"/>
              <a:gd name="T32" fmla="*/ 80 w 550"/>
              <a:gd name="T33" fmla="*/ 419 h 447"/>
              <a:gd name="T34" fmla="*/ 155 w 550"/>
              <a:gd name="T35" fmla="*/ 343 h 447"/>
              <a:gd name="T36" fmla="*/ 213 w 550"/>
              <a:gd name="T37" fmla="*/ 285 h 447"/>
              <a:gd name="T38" fmla="*/ 256 w 550"/>
              <a:gd name="T39" fmla="*/ 265 h 447"/>
              <a:gd name="T40" fmla="*/ 335 w 550"/>
              <a:gd name="T41" fmla="*/ 265 h 447"/>
              <a:gd name="T42" fmla="*/ 286 w 550"/>
              <a:gd name="T43" fmla="*/ 330 h 447"/>
              <a:gd name="T44" fmla="*/ 259 w 550"/>
              <a:gd name="T45" fmla="*/ 363 h 447"/>
              <a:gd name="T46" fmla="*/ 263 w 550"/>
              <a:gd name="T47" fmla="*/ 427 h 447"/>
              <a:gd name="T48" fmla="*/ 197 w 550"/>
              <a:gd name="T49" fmla="*/ 197 h 447"/>
              <a:gd name="T50" fmla="*/ 197 w 550"/>
              <a:gd name="T51" fmla="*/ 213 h 447"/>
              <a:gd name="T52" fmla="*/ 197 w 550"/>
              <a:gd name="T53" fmla="*/ 19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0" h="447">
                <a:moveTo>
                  <a:pt x="263" y="427"/>
                </a:moveTo>
                <a:cubicBezTo>
                  <a:pt x="286" y="447"/>
                  <a:pt x="313" y="447"/>
                  <a:pt x="332" y="423"/>
                </a:cubicBezTo>
                <a:cubicBezTo>
                  <a:pt x="388" y="353"/>
                  <a:pt x="452" y="291"/>
                  <a:pt x="517" y="229"/>
                </a:cubicBezTo>
                <a:cubicBezTo>
                  <a:pt x="535" y="212"/>
                  <a:pt x="544" y="191"/>
                  <a:pt x="545" y="166"/>
                </a:cubicBezTo>
                <a:cubicBezTo>
                  <a:pt x="546" y="118"/>
                  <a:pt x="547" y="70"/>
                  <a:pt x="549" y="22"/>
                </a:cubicBezTo>
                <a:cubicBezTo>
                  <a:pt x="550" y="5"/>
                  <a:pt x="545" y="0"/>
                  <a:pt x="528" y="0"/>
                </a:cubicBezTo>
                <a:cubicBezTo>
                  <a:pt x="482" y="2"/>
                  <a:pt x="436" y="2"/>
                  <a:pt x="391" y="0"/>
                </a:cubicBezTo>
                <a:cubicBezTo>
                  <a:pt x="370" y="0"/>
                  <a:pt x="356" y="4"/>
                  <a:pt x="353" y="26"/>
                </a:cubicBezTo>
                <a:cubicBezTo>
                  <a:pt x="349" y="47"/>
                  <a:pt x="335" y="60"/>
                  <a:pt x="318" y="73"/>
                </a:cubicBezTo>
                <a:cubicBezTo>
                  <a:pt x="277" y="102"/>
                  <a:pt x="237" y="133"/>
                  <a:pt x="197" y="164"/>
                </a:cubicBezTo>
                <a:cubicBezTo>
                  <a:pt x="197" y="175"/>
                  <a:pt x="197" y="186"/>
                  <a:pt x="197" y="197"/>
                </a:cubicBezTo>
                <a:cubicBezTo>
                  <a:pt x="197" y="186"/>
                  <a:pt x="197" y="175"/>
                  <a:pt x="197" y="164"/>
                </a:cubicBezTo>
                <a:cubicBezTo>
                  <a:pt x="181" y="175"/>
                  <a:pt x="163" y="183"/>
                  <a:pt x="154" y="202"/>
                </a:cubicBezTo>
                <a:cubicBezTo>
                  <a:pt x="118" y="244"/>
                  <a:pt x="82" y="287"/>
                  <a:pt x="46" y="329"/>
                </a:cubicBezTo>
                <a:cubicBezTo>
                  <a:pt x="36" y="340"/>
                  <a:pt x="27" y="350"/>
                  <a:pt x="22" y="364"/>
                </a:cubicBezTo>
                <a:cubicBezTo>
                  <a:pt x="0" y="386"/>
                  <a:pt x="11" y="404"/>
                  <a:pt x="29" y="421"/>
                </a:cubicBezTo>
                <a:cubicBezTo>
                  <a:pt x="47" y="438"/>
                  <a:pt x="66" y="432"/>
                  <a:pt x="80" y="419"/>
                </a:cubicBezTo>
                <a:cubicBezTo>
                  <a:pt x="107" y="395"/>
                  <a:pt x="130" y="368"/>
                  <a:pt x="155" y="343"/>
                </a:cubicBezTo>
                <a:cubicBezTo>
                  <a:pt x="174" y="323"/>
                  <a:pt x="194" y="305"/>
                  <a:pt x="213" y="285"/>
                </a:cubicBezTo>
                <a:cubicBezTo>
                  <a:pt x="225" y="273"/>
                  <a:pt x="238" y="264"/>
                  <a:pt x="256" y="265"/>
                </a:cubicBezTo>
                <a:cubicBezTo>
                  <a:pt x="280" y="265"/>
                  <a:pt x="305" y="265"/>
                  <a:pt x="335" y="265"/>
                </a:cubicBezTo>
                <a:cubicBezTo>
                  <a:pt x="315" y="291"/>
                  <a:pt x="301" y="310"/>
                  <a:pt x="286" y="330"/>
                </a:cubicBezTo>
                <a:cubicBezTo>
                  <a:pt x="277" y="341"/>
                  <a:pt x="268" y="352"/>
                  <a:pt x="259" y="363"/>
                </a:cubicBezTo>
                <a:cubicBezTo>
                  <a:pt x="240" y="390"/>
                  <a:pt x="241" y="408"/>
                  <a:pt x="263" y="427"/>
                </a:cubicBezTo>
                <a:close/>
                <a:moveTo>
                  <a:pt x="197" y="197"/>
                </a:moveTo>
                <a:cubicBezTo>
                  <a:pt x="197" y="202"/>
                  <a:pt x="197" y="208"/>
                  <a:pt x="197" y="213"/>
                </a:cubicBezTo>
                <a:cubicBezTo>
                  <a:pt x="197" y="208"/>
                  <a:pt x="197" y="202"/>
                  <a:pt x="197" y="1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19">
            <a:extLst>
              <a:ext uri="{FF2B5EF4-FFF2-40B4-BE49-F238E27FC236}">
                <a16:creationId xmlns:a16="http://schemas.microsoft.com/office/drawing/2014/main" id="{ACD89BB0-2415-483E-A7FC-50AC2E0CBA83}"/>
              </a:ext>
            </a:extLst>
          </p:cNvPr>
          <p:cNvSpPr>
            <a:spLocks noEditPoints="1"/>
          </p:cNvSpPr>
          <p:nvPr/>
        </p:nvSpPr>
        <p:spPr bwMode="auto">
          <a:xfrm>
            <a:off x="3036888" y="1311275"/>
            <a:ext cx="352425" cy="322262"/>
          </a:xfrm>
          <a:custGeom>
            <a:avLst/>
            <a:gdLst>
              <a:gd name="T0" fmla="*/ 503 w 528"/>
              <a:gd name="T1" fmla="*/ 478 h 484"/>
              <a:gd name="T2" fmla="*/ 502 w 528"/>
              <a:gd name="T3" fmla="*/ 437 h 484"/>
              <a:gd name="T4" fmla="*/ 496 w 528"/>
              <a:gd name="T5" fmla="*/ 397 h 484"/>
              <a:gd name="T6" fmla="*/ 499 w 528"/>
              <a:gd name="T7" fmla="*/ 366 h 484"/>
              <a:gd name="T8" fmla="*/ 495 w 528"/>
              <a:gd name="T9" fmla="*/ 332 h 484"/>
              <a:gd name="T10" fmla="*/ 499 w 528"/>
              <a:gd name="T11" fmla="*/ 366 h 484"/>
              <a:gd name="T12" fmla="*/ 486 w 528"/>
              <a:gd name="T13" fmla="*/ 199 h 484"/>
              <a:gd name="T14" fmla="*/ 279 w 528"/>
              <a:gd name="T15" fmla="*/ 11 h 484"/>
              <a:gd name="T16" fmla="*/ 142 w 528"/>
              <a:gd name="T17" fmla="*/ 113 h 484"/>
              <a:gd name="T18" fmla="*/ 36 w 528"/>
              <a:gd name="T19" fmla="*/ 211 h 484"/>
              <a:gd name="T20" fmla="*/ 33 w 528"/>
              <a:gd name="T21" fmla="*/ 416 h 484"/>
              <a:gd name="T22" fmla="*/ 6 w 528"/>
              <a:gd name="T23" fmla="*/ 463 h 484"/>
              <a:gd name="T24" fmla="*/ 409 w 528"/>
              <a:gd name="T25" fmla="*/ 359 h 484"/>
              <a:gd name="T26" fmla="*/ 409 w 528"/>
              <a:gd name="T27" fmla="*/ 359 h 484"/>
              <a:gd name="T28" fmla="*/ 394 w 528"/>
              <a:gd name="T29" fmla="*/ 350 h 484"/>
              <a:gd name="T30" fmla="*/ 394 w 528"/>
              <a:gd name="T31" fmla="*/ 350 h 484"/>
              <a:gd name="T32" fmla="*/ 400 w 528"/>
              <a:gd name="T33" fmla="*/ 383 h 484"/>
              <a:gd name="T34" fmla="*/ 400 w 528"/>
              <a:gd name="T35" fmla="*/ 383 h 484"/>
              <a:gd name="T36" fmla="*/ 394 w 528"/>
              <a:gd name="T37" fmla="*/ 377 h 484"/>
              <a:gd name="T38" fmla="*/ 399 w 528"/>
              <a:gd name="T39" fmla="*/ 384 h 484"/>
              <a:gd name="T40" fmla="*/ 399 w 528"/>
              <a:gd name="T41" fmla="*/ 384 h 484"/>
              <a:gd name="T42" fmla="*/ 375 w 528"/>
              <a:gd name="T43" fmla="*/ 276 h 484"/>
              <a:gd name="T44" fmla="*/ 394 w 528"/>
              <a:gd name="T45" fmla="*/ 341 h 484"/>
              <a:gd name="T46" fmla="*/ 382 w 528"/>
              <a:gd name="T47" fmla="*/ 347 h 484"/>
              <a:gd name="T48" fmla="*/ 319 w 528"/>
              <a:gd name="T49" fmla="*/ 437 h 484"/>
              <a:gd name="T50" fmla="*/ 149 w 528"/>
              <a:gd name="T51" fmla="*/ 404 h 484"/>
              <a:gd name="T52" fmla="*/ 141 w 528"/>
              <a:gd name="T53" fmla="*/ 390 h 484"/>
              <a:gd name="T54" fmla="*/ 148 w 528"/>
              <a:gd name="T55" fmla="*/ 335 h 484"/>
              <a:gd name="T56" fmla="*/ 238 w 528"/>
              <a:gd name="T57" fmla="*/ 204 h 484"/>
              <a:gd name="T58" fmla="*/ 308 w 528"/>
              <a:gd name="T59" fmla="*/ 97 h 484"/>
              <a:gd name="T60" fmla="*/ 240 w 528"/>
              <a:gd name="T61" fmla="*/ 155 h 484"/>
              <a:gd name="T62" fmla="*/ 240 w 528"/>
              <a:gd name="T63" fmla="*/ 155 h 484"/>
              <a:gd name="T64" fmla="*/ 308 w 528"/>
              <a:gd name="T65" fmla="*/ 9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8" h="484">
                <a:moveTo>
                  <a:pt x="31" y="478"/>
                </a:moveTo>
                <a:cubicBezTo>
                  <a:pt x="188" y="478"/>
                  <a:pt x="346" y="478"/>
                  <a:pt x="503" y="478"/>
                </a:cubicBezTo>
                <a:cubicBezTo>
                  <a:pt x="518" y="478"/>
                  <a:pt x="525" y="477"/>
                  <a:pt x="526" y="458"/>
                </a:cubicBezTo>
                <a:cubicBezTo>
                  <a:pt x="528" y="437"/>
                  <a:pt x="518" y="435"/>
                  <a:pt x="502" y="437"/>
                </a:cubicBezTo>
                <a:cubicBezTo>
                  <a:pt x="501" y="419"/>
                  <a:pt x="500" y="401"/>
                  <a:pt x="499" y="383"/>
                </a:cubicBezTo>
                <a:cubicBezTo>
                  <a:pt x="498" y="388"/>
                  <a:pt x="497" y="392"/>
                  <a:pt x="496" y="397"/>
                </a:cubicBezTo>
                <a:cubicBezTo>
                  <a:pt x="497" y="392"/>
                  <a:pt x="498" y="388"/>
                  <a:pt x="499" y="383"/>
                </a:cubicBezTo>
                <a:cubicBezTo>
                  <a:pt x="499" y="377"/>
                  <a:pt x="499" y="371"/>
                  <a:pt x="499" y="366"/>
                </a:cubicBezTo>
                <a:cubicBezTo>
                  <a:pt x="496" y="356"/>
                  <a:pt x="495" y="347"/>
                  <a:pt x="495" y="337"/>
                </a:cubicBezTo>
                <a:cubicBezTo>
                  <a:pt x="495" y="336"/>
                  <a:pt x="495" y="334"/>
                  <a:pt x="495" y="332"/>
                </a:cubicBezTo>
                <a:cubicBezTo>
                  <a:pt x="495" y="334"/>
                  <a:pt x="495" y="336"/>
                  <a:pt x="495" y="337"/>
                </a:cubicBezTo>
                <a:cubicBezTo>
                  <a:pt x="495" y="347"/>
                  <a:pt x="496" y="356"/>
                  <a:pt x="499" y="366"/>
                </a:cubicBezTo>
                <a:cubicBezTo>
                  <a:pt x="505" y="317"/>
                  <a:pt x="497" y="268"/>
                  <a:pt x="500" y="220"/>
                </a:cubicBezTo>
                <a:cubicBezTo>
                  <a:pt x="501" y="208"/>
                  <a:pt x="493" y="204"/>
                  <a:pt x="486" y="199"/>
                </a:cubicBezTo>
                <a:cubicBezTo>
                  <a:pt x="446" y="162"/>
                  <a:pt x="405" y="126"/>
                  <a:pt x="364" y="90"/>
                </a:cubicBezTo>
                <a:cubicBezTo>
                  <a:pt x="336" y="64"/>
                  <a:pt x="307" y="38"/>
                  <a:pt x="279" y="11"/>
                </a:cubicBezTo>
                <a:cubicBezTo>
                  <a:pt x="270" y="1"/>
                  <a:pt x="264" y="0"/>
                  <a:pt x="253" y="10"/>
                </a:cubicBezTo>
                <a:cubicBezTo>
                  <a:pt x="217" y="45"/>
                  <a:pt x="179" y="79"/>
                  <a:pt x="142" y="113"/>
                </a:cubicBezTo>
                <a:cubicBezTo>
                  <a:pt x="131" y="122"/>
                  <a:pt x="119" y="131"/>
                  <a:pt x="112" y="143"/>
                </a:cubicBezTo>
                <a:cubicBezTo>
                  <a:pt x="83" y="162"/>
                  <a:pt x="60" y="187"/>
                  <a:pt x="36" y="211"/>
                </a:cubicBezTo>
                <a:cubicBezTo>
                  <a:pt x="31" y="228"/>
                  <a:pt x="34" y="246"/>
                  <a:pt x="34" y="264"/>
                </a:cubicBezTo>
                <a:cubicBezTo>
                  <a:pt x="34" y="314"/>
                  <a:pt x="34" y="365"/>
                  <a:pt x="33" y="416"/>
                </a:cubicBezTo>
                <a:cubicBezTo>
                  <a:pt x="33" y="423"/>
                  <a:pt x="38" y="437"/>
                  <a:pt x="24" y="436"/>
                </a:cubicBezTo>
                <a:cubicBezTo>
                  <a:pt x="0" y="434"/>
                  <a:pt x="6" y="451"/>
                  <a:pt x="6" y="463"/>
                </a:cubicBezTo>
                <a:cubicBezTo>
                  <a:pt x="5" y="484"/>
                  <a:pt x="21" y="478"/>
                  <a:pt x="31" y="478"/>
                </a:cubicBezTo>
                <a:close/>
                <a:moveTo>
                  <a:pt x="409" y="359"/>
                </a:moveTo>
                <a:cubicBezTo>
                  <a:pt x="410" y="359"/>
                  <a:pt x="412" y="359"/>
                  <a:pt x="414" y="359"/>
                </a:cubicBezTo>
                <a:cubicBezTo>
                  <a:pt x="412" y="359"/>
                  <a:pt x="410" y="359"/>
                  <a:pt x="409" y="359"/>
                </a:cubicBezTo>
                <a:close/>
                <a:moveTo>
                  <a:pt x="394" y="345"/>
                </a:moveTo>
                <a:cubicBezTo>
                  <a:pt x="394" y="347"/>
                  <a:pt x="394" y="349"/>
                  <a:pt x="394" y="350"/>
                </a:cubicBezTo>
                <a:cubicBezTo>
                  <a:pt x="395" y="352"/>
                  <a:pt x="395" y="353"/>
                  <a:pt x="396" y="354"/>
                </a:cubicBezTo>
                <a:cubicBezTo>
                  <a:pt x="395" y="353"/>
                  <a:pt x="395" y="352"/>
                  <a:pt x="394" y="350"/>
                </a:cubicBezTo>
                <a:cubicBezTo>
                  <a:pt x="394" y="349"/>
                  <a:pt x="394" y="347"/>
                  <a:pt x="394" y="345"/>
                </a:cubicBezTo>
                <a:close/>
                <a:moveTo>
                  <a:pt x="400" y="383"/>
                </a:moveTo>
                <a:cubicBezTo>
                  <a:pt x="400" y="383"/>
                  <a:pt x="399" y="383"/>
                  <a:pt x="399" y="384"/>
                </a:cubicBezTo>
                <a:cubicBezTo>
                  <a:pt x="399" y="383"/>
                  <a:pt x="400" y="383"/>
                  <a:pt x="400" y="383"/>
                </a:cubicBezTo>
                <a:close/>
                <a:moveTo>
                  <a:pt x="399" y="384"/>
                </a:moveTo>
                <a:cubicBezTo>
                  <a:pt x="397" y="382"/>
                  <a:pt x="395" y="380"/>
                  <a:pt x="394" y="377"/>
                </a:cubicBezTo>
                <a:cubicBezTo>
                  <a:pt x="394" y="377"/>
                  <a:pt x="394" y="377"/>
                  <a:pt x="394" y="377"/>
                </a:cubicBezTo>
                <a:cubicBezTo>
                  <a:pt x="395" y="380"/>
                  <a:pt x="397" y="382"/>
                  <a:pt x="399" y="384"/>
                </a:cubicBezTo>
                <a:cubicBezTo>
                  <a:pt x="405" y="389"/>
                  <a:pt x="410" y="391"/>
                  <a:pt x="416" y="391"/>
                </a:cubicBezTo>
                <a:cubicBezTo>
                  <a:pt x="410" y="391"/>
                  <a:pt x="405" y="389"/>
                  <a:pt x="399" y="384"/>
                </a:cubicBezTo>
                <a:close/>
                <a:moveTo>
                  <a:pt x="357" y="246"/>
                </a:moveTo>
                <a:cubicBezTo>
                  <a:pt x="363" y="256"/>
                  <a:pt x="369" y="266"/>
                  <a:pt x="375" y="276"/>
                </a:cubicBezTo>
                <a:cubicBezTo>
                  <a:pt x="385" y="299"/>
                  <a:pt x="380" y="323"/>
                  <a:pt x="382" y="347"/>
                </a:cubicBezTo>
                <a:cubicBezTo>
                  <a:pt x="386" y="345"/>
                  <a:pt x="390" y="343"/>
                  <a:pt x="394" y="341"/>
                </a:cubicBezTo>
                <a:cubicBezTo>
                  <a:pt x="394" y="341"/>
                  <a:pt x="394" y="341"/>
                  <a:pt x="394" y="341"/>
                </a:cubicBezTo>
                <a:cubicBezTo>
                  <a:pt x="390" y="343"/>
                  <a:pt x="386" y="345"/>
                  <a:pt x="382" y="347"/>
                </a:cubicBezTo>
                <a:cubicBezTo>
                  <a:pt x="382" y="357"/>
                  <a:pt x="382" y="367"/>
                  <a:pt x="382" y="378"/>
                </a:cubicBezTo>
                <a:cubicBezTo>
                  <a:pt x="380" y="437"/>
                  <a:pt x="380" y="437"/>
                  <a:pt x="319" y="437"/>
                </a:cubicBezTo>
                <a:cubicBezTo>
                  <a:pt x="273" y="437"/>
                  <a:pt x="228" y="435"/>
                  <a:pt x="182" y="438"/>
                </a:cubicBezTo>
                <a:cubicBezTo>
                  <a:pt x="156" y="439"/>
                  <a:pt x="143" y="432"/>
                  <a:pt x="149" y="404"/>
                </a:cubicBezTo>
                <a:cubicBezTo>
                  <a:pt x="149" y="400"/>
                  <a:pt x="148" y="394"/>
                  <a:pt x="148" y="389"/>
                </a:cubicBezTo>
                <a:cubicBezTo>
                  <a:pt x="146" y="389"/>
                  <a:pt x="143" y="390"/>
                  <a:pt x="141" y="390"/>
                </a:cubicBezTo>
                <a:cubicBezTo>
                  <a:pt x="143" y="390"/>
                  <a:pt x="146" y="389"/>
                  <a:pt x="148" y="389"/>
                </a:cubicBezTo>
                <a:cubicBezTo>
                  <a:pt x="148" y="371"/>
                  <a:pt x="148" y="353"/>
                  <a:pt x="148" y="335"/>
                </a:cubicBezTo>
                <a:cubicBezTo>
                  <a:pt x="147" y="294"/>
                  <a:pt x="160" y="258"/>
                  <a:pt x="190" y="228"/>
                </a:cubicBezTo>
                <a:cubicBezTo>
                  <a:pt x="206" y="220"/>
                  <a:pt x="222" y="212"/>
                  <a:pt x="238" y="204"/>
                </a:cubicBezTo>
                <a:cubicBezTo>
                  <a:pt x="285" y="199"/>
                  <a:pt x="327" y="206"/>
                  <a:pt x="357" y="246"/>
                </a:cubicBezTo>
                <a:close/>
                <a:moveTo>
                  <a:pt x="308" y="97"/>
                </a:moveTo>
                <a:cubicBezTo>
                  <a:pt x="327" y="115"/>
                  <a:pt x="326" y="134"/>
                  <a:pt x="303" y="148"/>
                </a:cubicBezTo>
                <a:cubicBezTo>
                  <a:pt x="283" y="160"/>
                  <a:pt x="261" y="160"/>
                  <a:pt x="240" y="155"/>
                </a:cubicBezTo>
                <a:cubicBezTo>
                  <a:pt x="229" y="163"/>
                  <a:pt x="224" y="173"/>
                  <a:pt x="225" y="182"/>
                </a:cubicBezTo>
                <a:cubicBezTo>
                  <a:pt x="224" y="173"/>
                  <a:pt x="229" y="163"/>
                  <a:pt x="240" y="155"/>
                </a:cubicBezTo>
                <a:cubicBezTo>
                  <a:pt x="224" y="146"/>
                  <a:pt x="211" y="134"/>
                  <a:pt x="212" y="113"/>
                </a:cubicBezTo>
                <a:cubicBezTo>
                  <a:pt x="237" y="77"/>
                  <a:pt x="280" y="70"/>
                  <a:pt x="308" y="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20">
            <a:extLst>
              <a:ext uri="{FF2B5EF4-FFF2-40B4-BE49-F238E27FC236}">
                <a16:creationId xmlns:a16="http://schemas.microsoft.com/office/drawing/2014/main" id="{647C4319-F81A-43B6-AAD1-B6E7E21A105D}"/>
              </a:ext>
            </a:extLst>
          </p:cNvPr>
          <p:cNvSpPr>
            <a:spLocks/>
          </p:cNvSpPr>
          <p:nvPr/>
        </p:nvSpPr>
        <p:spPr bwMode="auto">
          <a:xfrm>
            <a:off x="1395413" y="1998663"/>
            <a:ext cx="366713" cy="492125"/>
          </a:xfrm>
          <a:custGeom>
            <a:avLst/>
            <a:gdLst>
              <a:gd name="T0" fmla="*/ 154 w 549"/>
              <a:gd name="T1" fmla="*/ 256 h 738"/>
              <a:gd name="T2" fmla="*/ 30 w 549"/>
              <a:gd name="T3" fmla="*/ 541 h 738"/>
              <a:gd name="T4" fmla="*/ 283 w 549"/>
              <a:gd name="T5" fmla="*/ 733 h 738"/>
              <a:gd name="T6" fmla="*/ 523 w 549"/>
              <a:gd name="T7" fmla="*/ 539 h 738"/>
              <a:gd name="T8" fmla="*/ 398 w 549"/>
              <a:gd name="T9" fmla="*/ 257 h 738"/>
              <a:gd name="T10" fmla="*/ 361 w 549"/>
              <a:gd name="T11" fmla="*/ 218 h 738"/>
              <a:gd name="T12" fmla="*/ 300 w 549"/>
              <a:gd name="T13" fmla="*/ 170 h 738"/>
              <a:gd name="T14" fmla="*/ 202 w 549"/>
              <a:gd name="T15" fmla="*/ 196 h 738"/>
              <a:gd name="T16" fmla="*/ 208 w 549"/>
              <a:gd name="T17" fmla="*/ 79 h 738"/>
              <a:gd name="T18" fmla="*/ 315 w 549"/>
              <a:gd name="T19" fmla="*/ 58 h 738"/>
              <a:gd name="T20" fmla="*/ 366 w 549"/>
              <a:gd name="T21" fmla="*/ 159 h 738"/>
              <a:gd name="T22" fmla="*/ 382 w 549"/>
              <a:gd name="T23" fmla="*/ 208 h 738"/>
              <a:gd name="T24" fmla="*/ 387 w 549"/>
              <a:gd name="T25" fmla="*/ 199 h 738"/>
              <a:gd name="T26" fmla="*/ 330 w 549"/>
              <a:gd name="T27" fmla="*/ 29 h 738"/>
              <a:gd name="T28" fmla="*/ 164 w 549"/>
              <a:gd name="T29" fmla="*/ 85 h 738"/>
              <a:gd name="T30" fmla="*/ 223 w 549"/>
              <a:gd name="T31" fmla="*/ 255 h 738"/>
              <a:gd name="T32" fmla="*/ 245 w 549"/>
              <a:gd name="T33" fmla="*/ 275 h 738"/>
              <a:gd name="T34" fmla="*/ 295 w 549"/>
              <a:gd name="T35" fmla="*/ 288 h 738"/>
              <a:gd name="T36" fmla="*/ 310 w 549"/>
              <a:gd name="T37" fmla="*/ 244 h 738"/>
              <a:gd name="T38" fmla="*/ 263 w 549"/>
              <a:gd name="T39" fmla="*/ 223 h 738"/>
              <a:gd name="T40" fmla="*/ 253 w 549"/>
              <a:gd name="T41" fmla="*/ 228 h 738"/>
              <a:gd name="T42" fmla="*/ 235 w 549"/>
              <a:gd name="T43" fmla="*/ 222 h 738"/>
              <a:gd name="T44" fmla="*/ 245 w 549"/>
              <a:gd name="T45" fmla="*/ 210 h 738"/>
              <a:gd name="T46" fmla="*/ 335 w 549"/>
              <a:gd name="T47" fmla="*/ 247 h 738"/>
              <a:gd name="T48" fmla="*/ 362 w 549"/>
              <a:gd name="T49" fmla="*/ 278 h 738"/>
              <a:gd name="T50" fmla="*/ 493 w 549"/>
              <a:gd name="T51" fmla="*/ 498 h 738"/>
              <a:gd name="T52" fmla="*/ 257 w 549"/>
              <a:gd name="T53" fmla="*/ 698 h 738"/>
              <a:gd name="T54" fmla="*/ 58 w 549"/>
              <a:gd name="T55" fmla="*/ 455 h 738"/>
              <a:gd name="T56" fmla="*/ 205 w 549"/>
              <a:gd name="T57" fmla="*/ 271 h 738"/>
              <a:gd name="T58" fmla="*/ 154 w 549"/>
              <a:gd name="T59" fmla="*/ 25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9" h="738">
                <a:moveTo>
                  <a:pt x="154" y="256"/>
                </a:moveTo>
                <a:cubicBezTo>
                  <a:pt x="55" y="309"/>
                  <a:pt x="0" y="434"/>
                  <a:pt x="30" y="541"/>
                </a:cubicBezTo>
                <a:cubicBezTo>
                  <a:pt x="62" y="658"/>
                  <a:pt x="168" y="738"/>
                  <a:pt x="283" y="733"/>
                </a:cubicBezTo>
                <a:cubicBezTo>
                  <a:pt x="399" y="728"/>
                  <a:pt x="497" y="648"/>
                  <a:pt x="523" y="539"/>
                </a:cubicBezTo>
                <a:cubicBezTo>
                  <a:pt x="549" y="426"/>
                  <a:pt x="500" y="313"/>
                  <a:pt x="398" y="257"/>
                </a:cubicBezTo>
                <a:cubicBezTo>
                  <a:pt x="381" y="247"/>
                  <a:pt x="369" y="236"/>
                  <a:pt x="361" y="218"/>
                </a:cubicBezTo>
                <a:cubicBezTo>
                  <a:pt x="349" y="193"/>
                  <a:pt x="328" y="178"/>
                  <a:pt x="300" y="170"/>
                </a:cubicBezTo>
                <a:cubicBezTo>
                  <a:pt x="261" y="158"/>
                  <a:pt x="231" y="176"/>
                  <a:pt x="202" y="196"/>
                </a:cubicBezTo>
                <a:cubicBezTo>
                  <a:pt x="175" y="152"/>
                  <a:pt x="178" y="113"/>
                  <a:pt x="208" y="79"/>
                </a:cubicBezTo>
                <a:cubicBezTo>
                  <a:pt x="233" y="51"/>
                  <a:pt x="280" y="42"/>
                  <a:pt x="315" y="58"/>
                </a:cubicBezTo>
                <a:cubicBezTo>
                  <a:pt x="353" y="76"/>
                  <a:pt x="377" y="117"/>
                  <a:pt x="366" y="159"/>
                </a:cubicBezTo>
                <a:cubicBezTo>
                  <a:pt x="360" y="182"/>
                  <a:pt x="367" y="194"/>
                  <a:pt x="382" y="208"/>
                </a:cubicBezTo>
                <a:cubicBezTo>
                  <a:pt x="384" y="204"/>
                  <a:pt x="386" y="201"/>
                  <a:pt x="387" y="199"/>
                </a:cubicBezTo>
                <a:cubicBezTo>
                  <a:pt x="418" y="133"/>
                  <a:pt x="393" y="60"/>
                  <a:pt x="330" y="29"/>
                </a:cubicBezTo>
                <a:cubicBezTo>
                  <a:pt x="269" y="0"/>
                  <a:pt x="194" y="25"/>
                  <a:pt x="164" y="85"/>
                </a:cubicBezTo>
                <a:cubicBezTo>
                  <a:pt x="133" y="149"/>
                  <a:pt x="158" y="223"/>
                  <a:pt x="223" y="255"/>
                </a:cubicBezTo>
                <a:cubicBezTo>
                  <a:pt x="233" y="260"/>
                  <a:pt x="239" y="265"/>
                  <a:pt x="245" y="275"/>
                </a:cubicBezTo>
                <a:cubicBezTo>
                  <a:pt x="257" y="294"/>
                  <a:pt x="276" y="298"/>
                  <a:pt x="295" y="288"/>
                </a:cubicBezTo>
                <a:cubicBezTo>
                  <a:pt x="310" y="278"/>
                  <a:pt x="317" y="263"/>
                  <a:pt x="310" y="244"/>
                </a:cubicBezTo>
                <a:cubicBezTo>
                  <a:pt x="301" y="223"/>
                  <a:pt x="285" y="217"/>
                  <a:pt x="263" y="223"/>
                </a:cubicBezTo>
                <a:cubicBezTo>
                  <a:pt x="260" y="224"/>
                  <a:pt x="256" y="227"/>
                  <a:pt x="253" y="228"/>
                </a:cubicBezTo>
                <a:cubicBezTo>
                  <a:pt x="245" y="232"/>
                  <a:pt x="237" y="227"/>
                  <a:pt x="235" y="222"/>
                </a:cubicBezTo>
                <a:cubicBezTo>
                  <a:pt x="232" y="216"/>
                  <a:pt x="240" y="213"/>
                  <a:pt x="245" y="210"/>
                </a:cubicBezTo>
                <a:cubicBezTo>
                  <a:pt x="279" y="189"/>
                  <a:pt x="326" y="207"/>
                  <a:pt x="335" y="247"/>
                </a:cubicBezTo>
                <a:cubicBezTo>
                  <a:pt x="339" y="264"/>
                  <a:pt x="348" y="271"/>
                  <a:pt x="362" y="278"/>
                </a:cubicBezTo>
                <a:cubicBezTo>
                  <a:pt x="453" y="320"/>
                  <a:pt x="499" y="398"/>
                  <a:pt x="493" y="498"/>
                </a:cubicBezTo>
                <a:cubicBezTo>
                  <a:pt x="487" y="614"/>
                  <a:pt x="375" y="709"/>
                  <a:pt x="257" y="698"/>
                </a:cubicBezTo>
                <a:cubicBezTo>
                  <a:pt x="136" y="686"/>
                  <a:pt x="41" y="572"/>
                  <a:pt x="58" y="455"/>
                </a:cubicBezTo>
                <a:cubicBezTo>
                  <a:pt x="71" y="365"/>
                  <a:pt x="121" y="304"/>
                  <a:pt x="205" y="271"/>
                </a:cubicBezTo>
                <a:cubicBezTo>
                  <a:pt x="174" y="246"/>
                  <a:pt x="174" y="246"/>
                  <a:pt x="154" y="2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8" name="Freeform 21">
            <a:extLst>
              <a:ext uri="{FF2B5EF4-FFF2-40B4-BE49-F238E27FC236}">
                <a16:creationId xmlns:a16="http://schemas.microsoft.com/office/drawing/2014/main" id="{98478114-AA88-452E-B941-BF37B667ED6A}"/>
              </a:ext>
            </a:extLst>
          </p:cNvPr>
          <p:cNvSpPr>
            <a:spLocks noEditPoints="1"/>
          </p:cNvSpPr>
          <p:nvPr/>
        </p:nvSpPr>
        <p:spPr bwMode="auto">
          <a:xfrm>
            <a:off x="677863" y="1409700"/>
            <a:ext cx="333375" cy="192087"/>
          </a:xfrm>
          <a:custGeom>
            <a:avLst/>
            <a:gdLst>
              <a:gd name="T0" fmla="*/ 391 w 500"/>
              <a:gd name="T1" fmla="*/ 55 h 289"/>
              <a:gd name="T2" fmla="*/ 245 w 500"/>
              <a:gd name="T3" fmla="*/ 24 h 289"/>
              <a:gd name="T4" fmla="*/ 111 w 500"/>
              <a:gd name="T5" fmla="*/ 1 h 289"/>
              <a:gd name="T6" fmla="*/ 72 w 500"/>
              <a:gd name="T7" fmla="*/ 6 h 289"/>
              <a:gd name="T8" fmla="*/ 0 w 500"/>
              <a:gd name="T9" fmla="*/ 116 h 289"/>
              <a:gd name="T10" fmla="*/ 86 w 500"/>
              <a:gd name="T11" fmla="*/ 221 h 289"/>
              <a:gd name="T12" fmla="*/ 354 w 500"/>
              <a:gd name="T13" fmla="*/ 277 h 289"/>
              <a:gd name="T14" fmla="*/ 491 w 500"/>
              <a:gd name="T15" fmla="*/ 178 h 289"/>
              <a:gd name="T16" fmla="*/ 391 w 500"/>
              <a:gd name="T17" fmla="*/ 55 h 289"/>
              <a:gd name="T18" fmla="*/ 369 w 500"/>
              <a:gd name="T19" fmla="*/ 245 h 289"/>
              <a:gd name="T20" fmla="*/ 238 w 500"/>
              <a:gd name="T21" fmla="*/ 219 h 289"/>
              <a:gd name="T22" fmla="*/ 225 w 500"/>
              <a:gd name="T23" fmla="*/ 199 h 289"/>
              <a:gd name="T24" fmla="*/ 250 w 500"/>
              <a:gd name="T25" fmla="*/ 83 h 289"/>
              <a:gd name="T26" fmla="*/ 277 w 500"/>
              <a:gd name="T27" fmla="*/ 65 h 289"/>
              <a:gd name="T28" fmla="*/ 399 w 500"/>
              <a:gd name="T29" fmla="*/ 92 h 289"/>
              <a:gd name="T30" fmla="*/ 457 w 500"/>
              <a:gd name="T31" fmla="*/ 166 h 289"/>
              <a:gd name="T32" fmla="*/ 369 w 500"/>
              <a:gd name="T33" fmla="*/ 24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0" h="289">
                <a:moveTo>
                  <a:pt x="391" y="55"/>
                </a:moveTo>
                <a:cubicBezTo>
                  <a:pt x="343" y="44"/>
                  <a:pt x="294" y="32"/>
                  <a:pt x="245" y="24"/>
                </a:cubicBezTo>
                <a:cubicBezTo>
                  <a:pt x="202" y="18"/>
                  <a:pt x="163" y="0"/>
                  <a:pt x="111" y="1"/>
                </a:cubicBezTo>
                <a:cubicBezTo>
                  <a:pt x="104" y="2"/>
                  <a:pt x="88" y="0"/>
                  <a:pt x="72" y="6"/>
                </a:cubicBezTo>
                <a:cubicBezTo>
                  <a:pt x="30" y="22"/>
                  <a:pt x="0" y="68"/>
                  <a:pt x="0" y="116"/>
                </a:cubicBezTo>
                <a:cubicBezTo>
                  <a:pt x="0" y="164"/>
                  <a:pt x="34" y="209"/>
                  <a:pt x="86" y="221"/>
                </a:cubicBezTo>
                <a:cubicBezTo>
                  <a:pt x="175" y="242"/>
                  <a:pt x="264" y="261"/>
                  <a:pt x="354" y="277"/>
                </a:cubicBezTo>
                <a:cubicBezTo>
                  <a:pt x="428" y="289"/>
                  <a:pt x="479" y="250"/>
                  <a:pt x="491" y="178"/>
                </a:cubicBezTo>
                <a:cubicBezTo>
                  <a:pt x="500" y="122"/>
                  <a:pt x="458" y="69"/>
                  <a:pt x="391" y="55"/>
                </a:cubicBezTo>
                <a:close/>
                <a:moveTo>
                  <a:pt x="369" y="245"/>
                </a:moveTo>
                <a:cubicBezTo>
                  <a:pt x="325" y="238"/>
                  <a:pt x="282" y="226"/>
                  <a:pt x="238" y="219"/>
                </a:cubicBezTo>
                <a:cubicBezTo>
                  <a:pt x="224" y="216"/>
                  <a:pt x="222" y="209"/>
                  <a:pt x="225" y="199"/>
                </a:cubicBezTo>
                <a:cubicBezTo>
                  <a:pt x="238" y="161"/>
                  <a:pt x="243" y="122"/>
                  <a:pt x="250" y="83"/>
                </a:cubicBezTo>
                <a:cubicBezTo>
                  <a:pt x="252" y="72"/>
                  <a:pt x="256" y="58"/>
                  <a:pt x="277" y="65"/>
                </a:cubicBezTo>
                <a:cubicBezTo>
                  <a:pt x="317" y="76"/>
                  <a:pt x="359" y="82"/>
                  <a:pt x="399" y="92"/>
                </a:cubicBezTo>
                <a:cubicBezTo>
                  <a:pt x="434" y="101"/>
                  <a:pt x="457" y="132"/>
                  <a:pt x="457" y="166"/>
                </a:cubicBezTo>
                <a:cubicBezTo>
                  <a:pt x="457" y="214"/>
                  <a:pt x="415" y="253"/>
                  <a:pt x="369" y="2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Freeform 22">
            <a:extLst>
              <a:ext uri="{FF2B5EF4-FFF2-40B4-BE49-F238E27FC236}">
                <a16:creationId xmlns:a16="http://schemas.microsoft.com/office/drawing/2014/main" id="{F1A24668-5BDC-4522-9FEE-962A3F7EC93A}"/>
              </a:ext>
            </a:extLst>
          </p:cNvPr>
          <p:cNvSpPr>
            <a:spLocks noEditPoints="1"/>
          </p:cNvSpPr>
          <p:nvPr/>
        </p:nvSpPr>
        <p:spPr bwMode="auto">
          <a:xfrm>
            <a:off x="1544638" y="4702175"/>
            <a:ext cx="338138" cy="190500"/>
          </a:xfrm>
          <a:custGeom>
            <a:avLst/>
            <a:gdLst>
              <a:gd name="T0" fmla="*/ 496 w 508"/>
              <a:gd name="T1" fmla="*/ 31 h 286"/>
              <a:gd name="T2" fmla="*/ 412 w 508"/>
              <a:gd name="T3" fmla="*/ 14 h 286"/>
              <a:gd name="T4" fmla="*/ 348 w 508"/>
              <a:gd name="T5" fmla="*/ 7 h 286"/>
              <a:gd name="T6" fmla="*/ 148 w 508"/>
              <a:gd name="T7" fmla="*/ 81 h 286"/>
              <a:gd name="T8" fmla="*/ 125 w 508"/>
              <a:gd name="T9" fmla="*/ 121 h 286"/>
              <a:gd name="T10" fmla="*/ 161 w 508"/>
              <a:gd name="T11" fmla="*/ 155 h 286"/>
              <a:gd name="T12" fmla="*/ 175 w 508"/>
              <a:gd name="T13" fmla="*/ 152 h 286"/>
              <a:gd name="T14" fmla="*/ 197 w 508"/>
              <a:gd name="T15" fmla="*/ 144 h 286"/>
              <a:gd name="T16" fmla="*/ 209 w 508"/>
              <a:gd name="T17" fmla="*/ 139 h 286"/>
              <a:gd name="T18" fmla="*/ 227 w 508"/>
              <a:gd name="T19" fmla="*/ 132 h 286"/>
              <a:gd name="T20" fmla="*/ 234 w 508"/>
              <a:gd name="T21" fmla="*/ 132 h 286"/>
              <a:gd name="T22" fmla="*/ 244 w 508"/>
              <a:gd name="T23" fmla="*/ 131 h 286"/>
              <a:gd name="T24" fmla="*/ 248 w 508"/>
              <a:gd name="T25" fmla="*/ 136 h 286"/>
              <a:gd name="T26" fmla="*/ 96 w 508"/>
              <a:gd name="T27" fmla="*/ 162 h 286"/>
              <a:gd name="T28" fmla="*/ 47 w 508"/>
              <a:gd name="T29" fmla="*/ 133 h 286"/>
              <a:gd name="T30" fmla="*/ 22 w 508"/>
              <a:gd name="T31" fmla="*/ 156 h 286"/>
              <a:gd name="T32" fmla="*/ 23 w 508"/>
              <a:gd name="T33" fmla="*/ 201 h 286"/>
              <a:gd name="T34" fmla="*/ 132 w 508"/>
              <a:gd name="T35" fmla="*/ 275 h 286"/>
              <a:gd name="T36" fmla="*/ 160 w 508"/>
              <a:gd name="T37" fmla="*/ 282 h 286"/>
              <a:gd name="T38" fmla="*/ 340 w 508"/>
              <a:gd name="T39" fmla="*/ 216 h 286"/>
              <a:gd name="T40" fmla="*/ 450 w 508"/>
              <a:gd name="T41" fmla="*/ 166 h 286"/>
              <a:gd name="T42" fmla="*/ 495 w 508"/>
              <a:gd name="T43" fmla="*/ 115 h 286"/>
              <a:gd name="T44" fmla="*/ 505 w 508"/>
              <a:gd name="T45" fmla="*/ 44 h 286"/>
              <a:gd name="T46" fmla="*/ 496 w 508"/>
              <a:gd name="T47" fmla="*/ 31 h 286"/>
              <a:gd name="T48" fmla="*/ 369 w 508"/>
              <a:gd name="T49" fmla="*/ 116 h 286"/>
              <a:gd name="T50" fmla="*/ 369 w 508"/>
              <a:gd name="T51" fmla="*/ 116 h 286"/>
              <a:gd name="T52" fmla="*/ 372 w 508"/>
              <a:gd name="T53" fmla="*/ 113 h 286"/>
              <a:gd name="T54" fmla="*/ 369 w 508"/>
              <a:gd name="T55" fmla="*/ 116 h 286"/>
              <a:gd name="T56" fmla="*/ 341 w 508"/>
              <a:gd name="T57" fmla="*/ 139 h 286"/>
              <a:gd name="T58" fmla="*/ 341 w 508"/>
              <a:gd name="T59" fmla="*/ 147 h 286"/>
              <a:gd name="T60" fmla="*/ 341 w 508"/>
              <a:gd name="T61" fmla="*/ 139 h 286"/>
              <a:gd name="T62" fmla="*/ 341 w 508"/>
              <a:gd name="T63" fmla="*/ 139 h 286"/>
              <a:gd name="T64" fmla="*/ 348 w 508"/>
              <a:gd name="T65" fmla="*/ 118 h 286"/>
              <a:gd name="T66" fmla="*/ 341 w 508"/>
              <a:gd name="T67" fmla="*/ 1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8" h="286">
                <a:moveTo>
                  <a:pt x="496" y="31"/>
                </a:moveTo>
                <a:cubicBezTo>
                  <a:pt x="469" y="21"/>
                  <a:pt x="441" y="17"/>
                  <a:pt x="412" y="14"/>
                </a:cubicBezTo>
                <a:cubicBezTo>
                  <a:pt x="391" y="7"/>
                  <a:pt x="369" y="0"/>
                  <a:pt x="348" y="7"/>
                </a:cubicBezTo>
                <a:cubicBezTo>
                  <a:pt x="281" y="31"/>
                  <a:pt x="215" y="56"/>
                  <a:pt x="148" y="81"/>
                </a:cubicBezTo>
                <a:cubicBezTo>
                  <a:pt x="129" y="88"/>
                  <a:pt x="122" y="103"/>
                  <a:pt x="125" y="121"/>
                </a:cubicBezTo>
                <a:cubicBezTo>
                  <a:pt x="128" y="140"/>
                  <a:pt x="135" y="158"/>
                  <a:pt x="161" y="155"/>
                </a:cubicBezTo>
                <a:cubicBezTo>
                  <a:pt x="166" y="156"/>
                  <a:pt x="171" y="158"/>
                  <a:pt x="175" y="152"/>
                </a:cubicBezTo>
                <a:cubicBezTo>
                  <a:pt x="182" y="149"/>
                  <a:pt x="190" y="147"/>
                  <a:pt x="197" y="144"/>
                </a:cubicBezTo>
                <a:cubicBezTo>
                  <a:pt x="202" y="145"/>
                  <a:pt x="206" y="144"/>
                  <a:pt x="209" y="139"/>
                </a:cubicBezTo>
                <a:cubicBezTo>
                  <a:pt x="216" y="140"/>
                  <a:pt x="222" y="137"/>
                  <a:pt x="227" y="132"/>
                </a:cubicBezTo>
                <a:cubicBezTo>
                  <a:pt x="229" y="132"/>
                  <a:pt x="231" y="132"/>
                  <a:pt x="234" y="132"/>
                </a:cubicBezTo>
                <a:cubicBezTo>
                  <a:pt x="237" y="131"/>
                  <a:pt x="240" y="131"/>
                  <a:pt x="244" y="131"/>
                </a:cubicBezTo>
                <a:cubicBezTo>
                  <a:pt x="245" y="133"/>
                  <a:pt x="247" y="134"/>
                  <a:pt x="248" y="136"/>
                </a:cubicBezTo>
                <a:cubicBezTo>
                  <a:pt x="200" y="158"/>
                  <a:pt x="156" y="207"/>
                  <a:pt x="96" y="162"/>
                </a:cubicBezTo>
                <a:cubicBezTo>
                  <a:pt x="82" y="148"/>
                  <a:pt x="68" y="135"/>
                  <a:pt x="47" y="133"/>
                </a:cubicBezTo>
                <a:cubicBezTo>
                  <a:pt x="32" y="132"/>
                  <a:pt x="32" y="149"/>
                  <a:pt x="22" y="156"/>
                </a:cubicBezTo>
                <a:cubicBezTo>
                  <a:pt x="0" y="173"/>
                  <a:pt x="0" y="185"/>
                  <a:pt x="23" y="201"/>
                </a:cubicBezTo>
                <a:cubicBezTo>
                  <a:pt x="59" y="227"/>
                  <a:pt x="96" y="251"/>
                  <a:pt x="132" y="275"/>
                </a:cubicBezTo>
                <a:cubicBezTo>
                  <a:pt x="140" y="282"/>
                  <a:pt x="150" y="286"/>
                  <a:pt x="160" y="282"/>
                </a:cubicBezTo>
                <a:cubicBezTo>
                  <a:pt x="220" y="261"/>
                  <a:pt x="285" y="253"/>
                  <a:pt x="340" y="216"/>
                </a:cubicBezTo>
                <a:cubicBezTo>
                  <a:pt x="374" y="193"/>
                  <a:pt x="409" y="171"/>
                  <a:pt x="450" y="166"/>
                </a:cubicBezTo>
                <a:cubicBezTo>
                  <a:pt x="480" y="162"/>
                  <a:pt x="493" y="145"/>
                  <a:pt x="495" y="115"/>
                </a:cubicBezTo>
                <a:cubicBezTo>
                  <a:pt x="496" y="91"/>
                  <a:pt x="501" y="68"/>
                  <a:pt x="505" y="44"/>
                </a:cubicBezTo>
                <a:cubicBezTo>
                  <a:pt x="506" y="37"/>
                  <a:pt x="508" y="30"/>
                  <a:pt x="496" y="31"/>
                </a:cubicBezTo>
                <a:close/>
                <a:moveTo>
                  <a:pt x="369" y="116"/>
                </a:moveTo>
                <a:cubicBezTo>
                  <a:pt x="369" y="116"/>
                  <a:pt x="369" y="116"/>
                  <a:pt x="369" y="116"/>
                </a:cubicBezTo>
                <a:cubicBezTo>
                  <a:pt x="370" y="115"/>
                  <a:pt x="371" y="114"/>
                  <a:pt x="372" y="113"/>
                </a:cubicBezTo>
                <a:cubicBezTo>
                  <a:pt x="371" y="114"/>
                  <a:pt x="370" y="115"/>
                  <a:pt x="369" y="116"/>
                </a:cubicBezTo>
                <a:close/>
                <a:moveTo>
                  <a:pt x="341" y="139"/>
                </a:moveTo>
                <a:cubicBezTo>
                  <a:pt x="341" y="142"/>
                  <a:pt x="341" y="144"/>
                  <a:pt x="341" y="147"/>
                </a:cubicBezTo>
                <a:cubicBezTo>
                  <a:pt x="341" y="144"/>
                  <a:pt x="341" y="142"/>
                  <a:pt x="341" y="139"/>
                </a:cubicBezTo>
                <a:close/>
                <a:moveTo>
                  <a:pt x="341" y="139"/>
                </a:moveTo>
                <a:cubicBezTo>
                  <a:pt x="341" y="130"/>
                  <a:pt x="342" y="122"/>
                  <a:pt x="348" y="118"/>
                </a:cubicBezTo>
                <a:cubicBezTo>
                  <a:pt x="342" y="122"/>
                  <a:pt x="341" y="130"/>
                  <a:pt x="341"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0" name="Freeform 23">
            <a:extLst>
              <a:ext uri="{FF2B5EF4-FFF2-40B4-BE49-F238E27FC236}">
                <a16:creationId xmlns:a16="http://schemas.microsoft.com/office/drawing/2014/main" id="{CB6F7CEF-AF30-48B0-8251-8BCDDAAC9AA3}"/>
              </a:ext>
            </a:extLst>
          </p:cNvPr>
          <p:cNvSpPr>
            <a:spLocks/>
          </p:cNvSpPr>
          <p:nvPr/>
        </p:nvSpPr>
        <p:spPr bwMode="auto">
          <a:xfrm>
            <a:off x="2297113" y="1987550"/>
            <a:ext cx="184150" cy="184150"/>
          </a:xfrm>
          <a:custGeom>
            <a:avLst/>
            <a:gdLst>
              <a:gd name="T0" fmla="*/ 136 w 276"/>
              <a:gd name="T1" fmla="*/ 275 h 275"/>
              <a:gd name="T2" fmla="*/ 275 w 276"/>
              <a:gd name="T3" fmla="*/ 136 h 275"/>
              <a:gd name="T4" fmla="*/ 137 w 276"/>
              <a:gd name="T5" fmla="*/ 0 h 275"/>
              <a:gd name="T6" fmla="*/ 0 w 276"/>
              <a:gd name="T7" fmla="*/ 135 h 275"/>
              <a:gd name="T8" fmla="*/ 136 w 276"/>
              <a:gd name="T9" fmla="*/ 275 h 275"/>
            </a:gdLst>
            <a:ahLst/>
            <a:cxnLst>
              <a:cxn ang="0">
                <a:pos x="T0" y="T1"/>
              </a:cxn>
              <a:cxn ang="0">
                <a:pos x="T2" y="T3"/>
              </a:cxn>
              <a:cxn ang="0">
                <a:pos x="T4" y="T5"/>
              </a:cxn>
              <a:cxn ang="0">
                <a:pos x="T6" y="T7"/>
              </a:cxn>
              <a:cxn ang="0">
                <a:pos x="T8" y="T9"/>
              </a:cxn>
            </a:cxnLst>
            <a:rect l="0" t="0" r="r" b="b"/>
            <a:pathLst>
              <a:path w="276" h="275">
                <a:moveTo>
                  <a:pt x="136" y="275"/>
                </a:moveTo>
                <a:cubicBezTo>
                  <a:pt x="213" y="274"/>
                  <a:pt x="276" y="212"/>
                  <a:pt x="275" y="136"/>
                </a:cubicBezTo>
                <a:cubicBezTo>
                  <a:pt x="274" y="61"/>
                  <a:pt x="213" y="1"/>
                  <a:pt x="137" y="0"/>
                </a:cubicBezTo>
                <a:cubicBezTo>
                  <a:pt x="60" y="0"/>
                  <a:pt x="0" y="59"/>
                  <a:pt x="0" y="135"/>
                </a:cubicBezTo>
                <a:cubicBezTo>
                  <a:pt x="0" y="214"/>
                  <a:pt x="60" y="275"/>
                  <a:pt x="136" y="2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 name="Freeform 24">
            <a:extLst>
              <a:ext uri="{FF2B5EF4-FFF2-40B4-BE49-F238E27FC236}">
                <a16:creationId xmlns:a16="http://schemas.microsoft.com/office/drawing/2014/main" id="{FC35AFA5-263F-437D-96FE-F3009EFD616A}"/>
              </a:ext>
            </a:extLst>
          </p:cNvPr>
          <p:cNvSpPr>
            <a:spLocks noEditPoints="1"/>
          </p:cNvSpPr>
          <p:nvPr/>
        </p:nvSpPr>
        <p:spPr bwMode="auto">
          <a:xfrm>
            <a:off x="2403476" y="4711700"/>
            <a:ext cx="223838" cy="157162"/>
          </a:xfrm>
          <a:custGeom>
            <a:avLst/>
            <a:gdLst>
              <a:gd name="T0" fmla="*/ 287 w 337"/>
              <a:gd name="T1" fmla="*/ 30 h 236"/>
              <a:gd name="T2" fmla="*/ 187 w 337"/>
              <a:gd name="T3" fmla="*/ 1 h 236"/>
              <a:gd name="T4" fmla="*/ 56 w 337"/>
              <a:gd name="T5" fmla="*/ 29 h 236"/>
              <a:gd name="T6" fmla="*/ 53 w 337"/>
              <a:gd name="T7" fmla="*/ 199 h 236"/>
              <a:gd name="T8" fmla="*/ 290 w 337"/>
              <a:gd name="T9" fmla="*/ 196 h 236"/>
              <a:gd name="T10" fmla="*/ 287 w 337"/>
              <a:gd name="T11" fmla="*/ 30 h 236"/>
              <a:gd name="T12" fmla="*/ 127 w 337"/>
              <a:gd name="T13" fmla="*/ 130 h 236"/>
              <a:gd name="T14" fmla="*/ 91 w 337"/>
              <a:gd name="T15" fmla="*/ 119 h 236"/>
              <a:gd name="T16" fmla="*/ 203 w 337"/>
              <a:gd name="T17" fmla="*/ 55 h 236"/>
              <a:gd name="T18" fmla="*/ 248 w 337"/>
              <a:gd name="T19" fmla="*/ 60 h 236"/>
              <a:gd name="T20" fmla="*/ 127 w 337"/>
              <a:gd name="T21" fmla="*/ 1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36">
                <a:moveTo>
                  <a:pt x="287" y="30"/>
                </a:moveTo>
                <a:cubicBezTo>
                  <a:pt x="249" y="12"/>
                  <a:pt x="212" y="0"/>
                  <a:pt x="187" y="1"/>
                </a:cubicBezTo>
                <a:cubicBezTo>
                  <a:pt x="125" y="1"/>
                  <a:pt x="87" y="14"/>
                  <a:pt x="56" y="29"/>
                </a:cubicBezTo>
                <a:cubicBezTo>
                  <a:pt x="5" y="52"/>
                  <a:pt x="0" y="168"/>
                  <a:pt x="53" y="199"/>
                </a:cubicBezTo>
                <a:cubicBezTo>
                  <a:pt x="117" y="236"/>
                  <a:pt x="226" y="235"/>
                  <a:pt x="290" y="196"/>
                </a:cubicBezTo>
                <a:cubicBezTo>
                  <a:pt x="337" y="167"/>
                  <a:pt x="337" y="54"/>
                  <a:pt x="287" y="30"/>
                </a:cubicBezTo>
                <a:close/>
                <a:moveTo>
                  <a:pt x="127" y="130"/>
                </a:moveTo>
                <a:cubicBezTo>
                  <a:pt x="112" y="139"/>
                  <a:pt x="104" y="128"/>
                  <a:pt x="91" y="119"/>
                </a:cubicBezTo>
                <a:cubicBezTo>
                  <a:pt x="131" y="97"/>
                  <a:pt x="167" y="76"/>
                  <a:pt x="203" y="55"/>
                </a:cubicBezTo>
                <a:cubicBezTo>
                  <a:pt x="224" y="43"/>
                  <a:pt x="224" y="43"/>
                  <a:pt x="248" y="60"/>
                </a:cubicBezTo>
                <a:cubicBezTo>
                  <a:pt x="207" y="83"/>
                  <a:pt x="167" y="106"/>
                  <a:pt x="127" y="13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25">
            <a:extLst>
              <a:ext uri="{FF2B5EF4-FFF2-40B4-BE49-F238E27FC236}">
                <a16:creationId xmlns:a16="http://schemas.microsoft.com/office/drawing/2014/main" id="{A797360F-8B6B-4039-8505-5A486AEA325F}"/>
              </a:ext>
            </a:extLst>
          </p:cNvPr>
          <p:cNvSpPr>
            <a:spLocks noEditPoints="1"/>
          </p:cNvSpPr>
          <p:nvPr/>
        </p:nvSpPr>
        <p:spPr bwMode="auto">
          <a:xfrm>
            <a:off x="2168526" y="4624388"/>
            <a:ext cx="225425" cy="160337"/>
          </a:xfrm>
          <a:custGeom>
            <a:avLst/>
            <a:gdLst>
              <a:gd name="T0" fmla="*/ 278 w 338"/>
              <a:gd name="T1" fmla="*/ 30 h 241"/>
              <a:gd name="T2" fmla="*/ 164 w 338"/>
              <a:gd name="T3" fmla="*/ 2 h 241"/>
              <a:gd name="T4" fmla="*/ 95 w 338"/>
              <a:gd name="T5" fmla="*/ 10 h 241"/>
              <a:gd name="T6" fmla="*/ 10 w 338"/>
              <a:gd name="T7" fmla="*/ 88 h 241"/>
              <a:gd name="T8" fmla="*/ 55 w 338"/>
              <a:gd name="T9" fmla="*/ 202 h 241"/>
              <a:gd name="T10" fmla="*/ 285 w 338"/>
              <a:gd name="T11" fmla="*/ 195 h 241"/>
              <a:gd name="T12" fmla="*/ 278 w 338"/>
              <a:gd name="T13" fmla="*/ 30 h 241"/>
              <a:gd name="T14" fmla="*/ 199 w 338"/>
              <a:gd name="T15" fmla="*/ 126 h 241"/>
              <a:gd name="T16" fmla="*/ 88 w 338"/>
              <a:gd name="T17" fmla="*/ 61 h 241"/>
              <a:gd name="T18" fmla="*/ 129 w 338"/>
              <a:gd name="T19" fmla="*/ 53 h 241"/>
              <a:gd name="T20" fmla="*/ 242 w 338"/>
              <a:gd name="T21" fmla="*/ 119 h 241"/>
              <a:gd name="T22" fmla="*/ 199 w 338"/>
              <a:gd name="T23" fmla="*/ 12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241">
                <a:moveTo>
                  <a:pt x="278" y="30"/>
                </a:moveTo>
                <a:cubicBezTo>
                  <a:pt x="243" y="9"/>
                  <a:pt x="206" y="1"/>
                  <a:pt x="164" y="2"/>
                </a:cubicBezTo>
                <a:cubicBezTo>
                  <a:pt x="142" y="0"/>
                  <a:pt x="118" y="3"/>
                  <a:pt x="95" y="10"/>
                </a:cubicBezTo>
                <a:cubicBezTo>
                  <a:pt x="55" y="22"/>
                  <a:pt x="19" y="42"/>
                  <a:pt x="10" y="88"/>
                </a:cubicBezTo>
                <a:cubicBezTo>
                  <a:pt x="0" y="142"/>
                  <a:pt x="15" y="177"/>
                  <a:pt x="55" y="202"/>
                </a:cubicBezTo>
                <a:cubicBezTo>
                  <a:pt x="117" y="241"/>
                  <a:pt x="225" y="238"/>
                  <a:pt x="285" y="195"/>
                </a:cubicBezTo>
                <a:cubicBezTo>
                  <a:pt x="338" y="157"/>
                  <a:pt x="334" y="63"/>
                  <a:pt x="278" y="30"/>
                </a:cubicBezTo>
                <a:close/>
                <a:moveTo>
                  <a:pt x="199" y="126"/>
                </a:moveTo>
                <a:cubicBezTo>
                  <a:pt x="163" y="104"/>
                  <a:pt x="126" y="83"/>
                  <a:pt x="88" y="61"/>
                </a:cubicBezTo>
                <a:cubicBezTo>
                  <a:pt x="101" y="45"/>
                  <a:pt x="113" y="43"/>
                  <a:pt x="129" y="53"/>
                </a:cubicBezTo>
                <a:cubicBezTo>
                  <a:pt x="165" y="76"/>
                  <a:pt x="203" y="96"/>
                  <a:pt x="242" y="119"/>
                </a:cubicBezTo>
                <a:cubicBezTo>
                  <a:pt x="227" y="135"/>
                  <a:pt x="215" y="136"/>
                  <a:pt x="199" y="1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26">
            <a:extLst>
              <a:ext uri="{FF2B5EF4-FFF2-40B4-BE49-F238E27FC236}">
                <a16:creationId xmlns:a16="http://schemas.microsoft.com/office/drawing/2014/main" id="{2ABF643C-4E82-4A9C-B8BC-41936B6E3E4A}"/>
              </a:ext>
            </a:extLst>
          </p:cNvPr>
          <p:cNvSpPr>
            <a:spLocks noEditPoints="1"/>
          </p:cNvSpPr>
          <p:nvPr/>
        </p:nvSpPr>
        <p:spPr bwMode="auto">
          <a:xfrm>
            <a:off x="2314576" y="4498975"/>
            <a:ext cx="219075" cy="158750"/>
          </a:xfrm>
          <a:custGeom>
            <a:avLst/>
            <a:gdLst>
              <a:gd name="T0" fmla="*/ 274 w 329"/>
              <a:gd name="T1" fmla="*/ 208 h 239"/>
              <a:gd name="T2" fmla="*/ 272 w 329"/>
              <a:gd name="T3" fmla="*/ 35 h 239"/>
              <a:gd name="T4" fmla="*/ 78 w 329"/>
              <a:gd name="T5" fmla="*/ 22 h 239"/>
              <a:gd name="T6" fmla="*/ 6 w 329"/>
              <a:gd name="T7" fmla="*/ 129 h 239"/>
              <a:gd name="T8" fmla="*/ 44 w 329"/>
              <a:gd name="T9" fmla="*/ 185 h 239"/>
              <a:gd name="T10" fmla="*/ 98 w 329"/>
              <a:gd name="T11" fmla="*/ 221 h 239"/>
              <a:gd name="T12" fmla="*/ 115 w 329"/>
              <a:gd name="T13" fmla="*/ 232 h 239"/>
              <a:gd name="T14" fmla="*/ 274 w 329"/>
              <a:gd name="T15" fmla="*/ 208 h 239"/>
              <a:gd name="T16" fmla="*/ 82 w 329"/>
              <a:gd name="T17" fmla="*/ 127 h 239"/>
              <a:gd name="T18" fmla="*/ 199 w 329"/>
              <a:gd name="T19" fmla="*/ 58 h 239"/>
              <a:gd name="T20" fmla="*/ 239 w 329"/>
              <a:gd name="T21" fmla="*/ 67 h 239"/>
              <a:gd name="T22" fmla="*/ 122 w 329"/>
              <a:gd name="T23" fmla="*/ 136 h 239"/>
              <a:gd name="T24" fmla="*/ 82 w 329"/>
              <a:gd name="T25"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239">
                <a:moveTo>
                  <a:pt x="274" y="208"/>
                </a:moveTo>
                <a:cubicBezTo>
                  <a:pt x="328" y="180"/>
                  <a:pt x="329" y="61"/>
                  <a:pt x="272" y="35"/>
                </a:cubicBezTo>
                <a:cubicBezTo>
                  <a:pt x="208" y="5"/>
                  <a:pt x="144" y="0"/>
                  <a:pt x="78" y="22"/>
                </a:cubicBezTo>
                <a:cubicBezTo>
                  <a:pt x="23" y="41"/>
                  <a:pt x="6" y="66"/>
                  <a:pt x="6" y="129"/>
                </a:cubicBezTo>
                <a:cubicBezTo>
                  <a:pt x="0" y="156"/>
                  <a:pt x="9" y="177"/>
                  <a:pt x="44" y="185"/>
                </a:cubicBezTo>
                <a:cubicBezTo>
                  <a:pt x="65" y="190"/>
                  <a:pt x="83" y="205"/>
                  <a:pt x="98" y="221"/>
                </a:cubicBezTo>
                <a:cubicBezTo>
                  <a:pt x="103" y="226"/>
                  <a:pt x="107" y="232"/>
                  <a:pt x="115" y="232"/>
                </a:cubicBezTo>
                <a:cubicBezTo>
                  <a:pt x="170" y="239"/>
                  <a:pt x="223" y="234"/>
                  <a:pt x="274" y="208"/>
                </a:cubicBezTo>
                <a:close/>
                <a:moveTo>
                  <a:pt x="82" y="127"/>
                </a:moveTo>
                <a:cubicBezTo>
                  <a:pt x="122" y="104"/>
                  <a:pt x="161" y="82"/>
                  <a:pt x="199" y="58"/>
                </a:cubicBezTo>
                <a:cubicBezTo>
                  <a:pt x="215" y="48"/>
                  <a:pt x="224" y="58"/>
                  <a:pt x="239" y="67"/>
                </a:cubicBezTo>
                <a:cubicBezTo>
                  <a:pt x="197" y="91"/>
                  <a:pt x="159" y="112"/>
                  <a:pt x="122" y="136"/>
                </a:cubicBezTo>
                <a:cubicBezTo>
                  <a:pt x="105" y="146"/>
                  <a:pt x="95" y="138"/>
                  <a:pt x="82" y="1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27">
            <a:extLst>
              <a:ext uri="{FF2B5EF4-FFF2-40B4-BE49-F238E27FC236}">
                <a16:creationId xmlns:a16="http://schemas.microsoft.com/office/drawing/2014/main" id="{665E49D8-E7CE-4F2F-8CBF-578D62F08203}"/>
              </a:ext>
            </a:extLst>
          </p:cNvPr>
          <p:cNvSpPr>
            <a:spLocks/>
          </p:cNvSpPr>
          <p:nvPr/>
        </p:nvSpPr>
        <p:spPr bwMode="auto">
          <a:xfrm>
            <a:off x="649288" y="4470400"/>
            <a:ext cx="166688" cy="168275"/>
          </a:xfrm>
          <a:custGeom>
            <a:avLst/>
            <a:gdLst>
              <a:gd name="T0" fmla="*/ 126 w 251"/>
              <a:gd name="T1" fmla="*/ 252 h 252"/>
              <a:gd name="T2" fmla="*/ 250 w 251"/>
              <a:gd name="T3" fmla="*/ 127 h 252"/>
              <a:gd name="T4" fmla="*/ 128 w 251"/>
              <a:gd name="T5" fmla="*/ 0 h 252"/>
              <a:gd name="T6" fmla="*/ 0 w 251"/>
              <a:gd name="T7" fmla="*/ 126 h 252"/>
              <a:gd name="T8" fmla="*/ 126 w 251"/>
              <a:gd name="T9" fmla="*/ 252 h 252"/>
            </a:gdLst>
            <a:ahLst/>
            <a:cxnLst>
              <a:cxn ang="0">
                <a:pos x="T0" y="T1"/>
              </a:cxn>
              <a:cxn ang="0">
                <a:pos x="T2" y="T3"/>
              </a:cxn>
              <a:cxn ang="0">
                <a:pos x="T4" y="T5"/>
              </a:cxn>
              <a:cxn ang="0">
                <a:pos x="T6" y="T7"/>
              </a:cxn>
              <a:cxn ang="0">
                <a:pos x="T8" y="T9"/>
              </a:cxn>
            </a:cxnLst>
            <a:rect l="0" t="0" r="r" b="b"/>
            <a:pathLst>
              <a:path w="251" h="252">
                <a:moveTo>
                  <a:pt x="126" y="252"/>
                </a:moveTo>
                <a:cubicBezTo>
                  <a:pt x="194" y="252"/>
                  <a:pt x="250" y="196"/>
                  <a:pt x="250" y="127"/>
                </a:cubicBezTo>
                <a:cubicBezTo>
                  <a:pt x="251" y="56"/>
                  <a:pt x="198" y="1"/>
                  <a:pt x="128" y="0"/>
                </a:cubicBezTo>
                <a:cubicBezTo>
                  <a:pt x="57" y="0"/>
                  <a:pt x="0" y="56"/>
                  <a:pt x="0" y="126"/>
                </a:cubicBezTo>
                <a:cubicBezTo>
                  <a:pt x="1" y="195"/>
                  <a:pt x="57" y="251"/>
                  <a:pt x="126" y="2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28">
            <a:extLst>
              <a:ext uri="{FF2B5EF4-FFF2-40B4-BE49-F238E27FC236}">
                <a16:creationId xmlns:a16="http://schemas.microsoft.com/office/drawing/2014/main" id="{BA768A2D-77AB-4776-AE6A-8E9E0198A38D}"/>
              </a:ext>
            </a:extLst>
          </p:cNvPr>
          <p:cNvSpPr>
            <a:spLocks/>
          </p:cNvSpPr>
          <p:nvPr/>
        </p:nvSpPr>
        <p:spPr bwMode="auto">
          <a:xfrm>
            <a:off x="3103563" y="2020888"/>
            <a:ext cx="223838" cy="173037"/>
          </a:xfrm>
          <a:custGeom>
            <a:avLst/>
            <a:gdLst>
              <a:gd name="T0" fmla="*/ 152 w 334"/>
              <a:gd name="T1" fmla="*/ 165 h 258"/>
              <a:gd name="T2" fmla="*/ 253 w 334"/>
              <a:gd name="T3" fmla="*/ 166 h 258"/>
              <a:gd name="T4" fmla="*/ 275 w 334"/>
              <a:gd name="T5" fmla="*/ 175 h 258"/>
              <a:gd name="T6" fmla="*/ 282 w 334"/>
              <a:gd name="T7" fmla="*/ 258 h 258"/>
              <a:gd name="T8" fmla="*/ 312 w 334"/>
              <a:gd name="T9" fmla="*/ 107 h 258"/>
              <a:gd name="T10" fmla="*/ 150 w 334"/>
              <a:gd name="T11" fmla="*/ 6 h 258"/>
              <a:gd name="T12" fmla="*/ 11 w 334"/>
              <a:gd name="T13" fmla="*/ 132 h 258"/>
              <a:gd name="T14" fmla="*/ 51 w 334"/>
              <a:gd name="T15" fmla="*/ 258 h 258"/>
              <a:gd name="T16" fmla="*/ 52 w 334"/>
              <a:gd name="T17" fmla="*/ 252 h 258"/>
              <a:gd name="T18" fmla="*/ 152 w 334"/>
              <a:gd name="T19" fmla="*/ 16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58">
                <a:moveTo>
                  <a:pt x="152" y="165"/>
                </a:moveTo>
                <a:cubicBezTo>
                  <a:pt x="186" y="177"/>
                  <a:pt x="220" y="182"/>
                  <a:pt x="253" y="166"/>
                </a:cubicBezTo>
                <a:cubicBezTo>
                  <a:pt x="266" y="160"/>
                  <a:pt x="270" y="163"/>
                  <a:pt x="275" y="175"/>
                </a:cubicBezTo>
                <a:cubicBezTo>
                  <a:pt x="286" y="202"/>
                  <a:pt x="279" y="229"/>
                  <a:pt x="282" y="258"/>
                </a:cubicBezTo>
                <a:cubicBezTo>
                  <a:pt x="322" y="226"/>
                  <a:pt x="334" y="162"/>
                  <a:pt x="312" y="107"/>
                </a:cubicBezTo>
                <a:cubicBezTo>
                  <a:pt x="286" y="40"/>
                  <a:pt x="220" y="0"/>
                  <a:pt x="150" y="6"/>
                </a:cubicBezTo>
                <a:cubicBezTo>
                  <a:pt x="85" y="12"/>
                  <a:pt x="24" y="68"/>
                  <a:pt x="11" y="132"/>
                </a:cubicBezTo>
                <a:cubicBezTo>
                  <a:pt x="0" y="186"/>
                  <a:pt x="17" y="240"/>
                  <a:pt x="51" y="258"/>
                </a:cubicBezTo>
                <a:cubicBezTo>
                  <a:pt x="51" y="256"/>
                  <a:pt x="52" y="254"/>
                  <a:pt x="52" y="252"/>
                </a:cubicBezTo>
                <a:cubicBezTo>
                  <a:pt x="37" y="162"/>
                  <a:pt x="67" y="136"/>
                  <a:pt x="152" y="16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29">
            <a:extLst>
              <a:ext uri="{FF2B5EF4-FFF2-40B4-BE49-F238E27FC236}">
                <a16:creationId xmlns:a16="http://schemas.microsoft.com/office/drawing/2014/main" id="{CD718E26-02CA-42F9-83EF-402B8AACCC38}"/>
              </a:ext>
            </a:extLst>
          </p:cNvPr>
          <p:cNvSpPr>
            <a:spLocks/>
          </p:cNvSpPr>
          <p:nvPr/>
        </p:nvSpPr>
        <p:spPr bwMode="auto">
          <a:xfrm>
            <a:off x="2990851" y="2243138"/>
            <a:ext cx="254000" cy="230187"/>
          </a:xfrm>
          <a:custGeom>
            <a:avLst/>
            <a:gdLst>
              <a:gd name="T0" fmla="*/ 11 w 381"/>
              <a:gd name="T1" fmla="*/ 337 h 346"/>
              <a:gd name="T2" fmla="*/ 39 w 381"/>
              <a:gd name="T3" fmla="*/ 315 h 346"/>
              <a:gd name="T4" fmla="*/ 68 w 381"/>
              <a:gd name="T5" fmla="*/ 146 h 346"/>
              <a:gd name="T6" fmla="*/ 87 w 381"/>
              <a:gd name="T7" fmla="*/ 117 h 346"/>
              <a:gd name="T8" fmla="*/ 194 w 381"/>
              <a:gd name="T9" fmla="*/ 81 h 346"/>
              <a:gd name="T10" fmla="*/ 165 w 381"/>
              <a:gd name="T11" fmla="*/ 211 h 346"/>
              <a:gd name="T12" fmla="*/ 192 w 381"/>
              <a:gd name="T13" fmla="*/ 209 h 346"/>
              <a:gd name="T14" fmla="*/ 226 w 381"/>
              <a:gd name="T15" fmla="*/ 234 h 346"/>
              <a:gd name="T16" fmla="*/ 236 w 381"/>
              <a:gd name="T17" fmla="*/ 298 h 346"/>
              <a:gd name="T18" fmla="*/ 281 w 381"/>
              <a:gd name="T19" fmla="*/ 337 h 346"/>
              <a:gd name="T20" fmla="*/ 318 w 381"/>
              <a:gd name="T21" fmla="*/ 328 h 346"/>
              <a:gd name="T22" fmla="*/ 356 w 381"/>
              <a:gd name="T23" fmla="*/ 177 h 346"/>
              <a:gd name="T24" fmla="*/ 368 w 381"/>
              <a:gd name="T25" fmla="*/ 133 h 346"/>
              <a:gd name="T26" fmla="*/ 375 w 381"/>
              <a:gd name="T27" fmla="*/ 116 h 346"/>
              <a:gd name="T28" fmla="*/ 335 w 381"/>
              <a:gd name="T29" fmla="*/ 86 h 346"/>
              <a:gd name="T30" fmla="*/ 293 w 381"/>
              <a:gd name="T31" fmla="*/ 114 h 346"/>
              <a:gd name="T32" fmla="*/ 305 w 381"/>
              <a:gd name="T33" fmla="*/ 144 h 346"/>
              <a:gd name="T34" fmla="*/ 311 w 381"/>
              <a:gd name="T35" fmla="*/ 157 h 346"/>
              <a:gd name="T36" fmla="*/ 298 w 381"/>
              <a:gd name="T37" fmla="*/ 279 h 346"/>
              <a:gd name="T38" fmla="*/ 284 w 381"/>
              <a:gd name="T39" fmla="*/ 246 h 346"/>
              <a:gd name="T40" fmla="*/ 236 w 381"/>
              <a:gd name="T41" fmla="*/ 108 h 346"/>
              <a:gd name="T42" fmla="*/ 240 w 381"/>
              <a:gd name="T43" fmla="*/ 36 h 346"/>
              <a:gd name="T44" fmla="*/ 239 w 381"/>
              <a:gd name="T45" fmla="*/ 0 h 346"/>
              <a:gd name="T46" fmla="*/ 73 w 381"/>
              <a:gd name="T47" fmla="*/ 81 h 346"/>
              <a:gd name="T48" fmla="*/ 39 w 381"/>
              <a:gd name="T49" fmla="*/ 116 h 346"/>
              <a:gd name="T50" fmla="*/ 1 w 381"/>
              <a:gd name="T51" fmla="*/ 324 h 346"/>
              <a:gd name="T52" fmla="*/ 11 w 381"/>
              <a:gd name="T53" fmla="*/ 33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1" h="346">
                <a:moveTo>
                  <a:pt x="11" y="337"/>
                </a:moveTo>
                <a:cubicBezTo>
                  <a:pt x="27" y="338"/>
                  <a:pt x="38" y="339"/>
                  <a:pt x="39" y="315"/>
                </a:cubicBezTo>
                <a:cubicBezTo>
                  <a:pt x="42" y="258"/>
                  <a:pt x="51" y="201"/>
                  <a:pt x="68" y="146"/>
                </a:cubicBezTo>
                <a:cubicBezTo>
                  <a:pt x="72" y="135"/>
                  <a:pt x="74" y="122"/>
                  <a:pt x="87" y="117"/>
                </a:cubicBezTo>
                <a:cubicBezTo>
                  <a:pt x="121" y="103"/>
                  <a:pt x="156" y="89"/>
                  <a:pt x="194" y="81"/>
                </a:cubicBezTo>
                <a:cubicBezTo>
                  <a:pt x="184" y="125"/>
                  <a:pt x="175" y="167"/>
                  <a:pt x="165" y="211"/>
                </a:cubicBezTo>
                <a:cubicBezTo>
                  <a:pt x="177" y="210"/>
                  <a:pt x="185" y="211"/>
                  <a:pt x="192" y="209"/>
                </a:cubicBezTo>
                <a:cubicBezTo>
                  <a:pt x="213" y="204"/>
                  <a:pt x="226" y="207"/>
                  <a:pt x="226" y="234"/>
                </a:cubicBezTo>
                <a:cubicBezTo>
                  <a:pt x="227" y="255"/>
                  <a:pt x="234" y="277"/>
                  <a:pt x="236" y="298"/>
                </a:cubicBezTo>
                <a:cubicBezTo>
                  <a:pt x="238" y="328"/>
                  <a:pt x="248" y="345"/>
                  <a:pt x="281" y="337"/>
                </a:cubicBezTo>
                <a:cubicBezTo>
                  <a:pt x="294" y="334"/>
                  <a:pt x="314" y="346"/>
                  <a:pt x="318" y="328"/>
                </a:cubicBezTo>
                <a:cubicBezTo>
                  <a:pt x="331" y="278"/>
                  <a:pt x="363" y="233"/>
                  <a:pt x="356" y="177"/>
                </a:cubicBezTo>
                <a:cubicBezTo>
                  <a:pt x="354" y="161"/>
                  <a:pt x="355" y="146"/>
                  <a:pt x="368" y="133"/>
                </a:cubicBezTo>
                <a:cubicBezTo>
                  <a:pt x="373" y="129"/>
                  <a:pt x="381" y="121"/>
                  <a:pt x="375" y="116"/>
                </a:cubicBezTo>
                <a:cubicBezTo>
                  <a:pt x="363" y="104"/>
                  <a:pt x="350" y="89"/>
                  <a:pt x="335" y="86"/>
                </a:cubicBezTo>
                <a:cubicBezTo>
                  <a:pt x="317" y="82"/>
                  <a:pt x="304" y="101"/>
                  <a:pt x="293" y="114"/>
                </a:cubicBezTo>
                <a:cubicBezTo>
                  <a:pt x="283" y="126"/>
                  <a:pt x="300" y="134"/>
                  <a:pt x="305" y="144"/>
                </a:cubicBezTo>
                <a:cubicBezTo>
                  <a:pt x="307" y="148"/>
                  <a:pt x="311" y="153"/>
                  <a:pt x="311" y="157"/>
                </a:cubicBezTo>
                <a:cubicBezTo>
                  <a:pt x="307" y="195"/>
                  <a:pt x="303" y="232"/>
                  <a:pt x="298" y="279"/>
                </a:cubicBezTo>
                <a:cubicBezTo>
                  <a:pt x="291" y="262"/>
                  <a:pt x="287" y="254"/>
                  <a:pt x="284" y="246"/>
                </a:cubicBezTo>
                <a:cubicBezTo>
                  <a:pt x="268" y="200"/>
                  <a:pt x="252" y="154"/>
                  <a:pt x="236" y="108"/>
                </a:cubicBezTo>
                <a:cubicBezTo>
                  <a:pt x="228" y="84"/>
                  <a:pt x="219" y="60"/>
                  <a:pt x="240" y="36"/>
                </a:cubicBezTo>
                <a:cubicBezTo>
                  <a:pt x="246" y="29"/>
                  <a:pt x="243" y="17"/>
                  <a:pt x="239" y="0"/>
                </a:cubicBezTo>
                <a:cubicBezTo>
                  <a:pt x="196" y="57"/>
                  <a:pt x="128" y="54"/>
                  <a:pt x="73" y="81"/>
                </a:cubicBezTo>
                <a:cubicBezTo>
                  <a:pt x="57" y="89"/>
                  <a:pt x="45" y="99"/>
                  <a:pt x="39" y="116"/>
                </a:cubicBezTo>
                <a:cubicBezTo>
                  <a:pt x="15" y="184"/>
                  <a:pt x="6" y="253"/>
                  <a:pt x="1" y="324"/>
                </a:cubicBezTo>
                <a:cubicBezTo>
                  <a:pt x="0" y="332"/>
                  <a:pt x="1" y="337"/>
                  <a:pt x="11" y="3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30">
            <a:extLst>
              <a:ext uri="{FF2B5EF4-FFF2-40B4-BE49-F238E27FC236}">
                <a16:creationId xmlns:a16="http://schemas.microsoft.com/office/drawing/2014/main" id="{AF4D26CA-C150-4C9E-BD70-A57345AD3B39}"/>
              </a:ext>
            </a:extLst>
          </p:cNvPr>
          <p:cNvSpPr>
            <a:spLocks/>
          </p:cNvSpPr>
          <p:nvPr/>
        </p:nvSpPr>
        <p:spPr bwMode="auto">
          <a:xfrm>
            <a:off x="3776663" y="3830638"/>
            <a:ext cx="495300" cy="282575"/>
          </a:xfrm>
          <a:custGeom>
            <a:avLst/>
            <a:gdLst>
              <a:gd name="T0" fmla="*/ 347 w 742"/>
              <a:gd name="T1" fmla="*/ 415 h 425"/>
              <a:gd name="T2" fmla="*/ 558 w 742"/>
              <a:gd name="T3" fmla="*/ 291 h 425"/>
              <a:gd name="T4" fmla="*/ 742 w 742"/>
              <a:gd name="T5" fmla="*/ 184 h 425"/>
              <a:gd name="T6" fmla="*/ 456 w 742"/>
              <a:gd name="T7" fmla="*/ 20 h 425"/>
              <a:gd name="T8" fmla="*/ 426 w 742"/>
              <a:gd name="T9" fmla="*/ 21 h 425"/>
              <a:gd name="T10" fmla="*/ 442 w 742"/>
              <a:gd name="T11" fmla="*/ 47 h 425"/>
              <a:gd name="T12" fmla="*/ 680 w 742"/>
              <a:gd name="T13" fmla="*/ 184 h 425"/>
              <a:gd name="T14" fmla="*/ 350 w 742"/>
              <a:gd name="T15" fmla="*/ 378 h 425"/>
              <a:gd name="T16" fmla="*/ 309 w 742"/>
              <a:gd name="T17" fmla="*/ 379 h 425"/>
              <a:gd name="T18" fmla="*/ 136 w 742"/>
              <a:gd name="T19" fmla="*/ 279 h 425"/>
              <a:gd name="T20" fmla="*/ 66 w 742"/>
              <a:gd name="T21" fmla="*/ 238 h 425"/>
              <a:gd name="T22" fmla="*/ 167 w 742"/>
              <a:gd name="T23" fmla="*/ 177 h 425"/>
              <a:gd name="T24" fmla="*/ 190 w 742"/>
              <a:gd name="T25" fmla="*/ 126 h 425"/>
              <a:gd name="T26" fmla="*/ 0 w 742"/>
              <a:gd name="T27" fmla="*/ 240 h 425"/>
              <a:gd name="T28" fmla="*/ 307 w 742"/>
              <a:gd name="T29" fmla="*/ 416 h 425"/>
              <a:gd name="T30" fmla="*/ 347 w 742"/>
              <a:gd name="T31" fmla="*/ 41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2" h="425">
                <a:moveTo>
                  <a:pt x="347" y="415"/>
                </a:moveTo>
                <a:cubicBezTo>
                  <a:pt x="417" y="373"/>
                  <a:pt x="488" y="332"/>
                  <a:pt x="558" y="291"/>
                </a:cubicBezTo>
                <a:cubicBezTo>
                  <a:pt x="619" y="256"/>
                  <a:pt x="679" y="221"/>
                  <a:pt x="742" y="184"/>
                </a:cubicBezTo>
                <a:cubicBezTo>
                  <a:pt x="644" y="127"/>
                  <a:pt x="550" y="74"/>
                  <a:pt x="456" y="20"/>
                </a:cubicBezTo>
                <a:cubicBezTo>
                  <a:pt x="447" y="14"/>
                  <a:pt x="437" y="0"/>
                  <a:pt x="426" y="21"/>
                </a:cubicBezTo>
                <a:cubicBezTo>
                  <a:pt x="416" y="41"/>
                  <a:pt x="432" y="41"/>
                  <a:pt x="442" y="47"/>
                </a:cubicBezTo>
                <a:cubicBezTo>
                  <a:pt x="520" y="92"/>
                  <a:pt x="598" y="137"/>
                  <a:pt x="680" y="184"/>
                </a:cubicBezTo>
                <a:cubicBezTo>
                  <a:pt x="567" y="250"/>
                  <a:pt x="458" y="314"/>
                  <a:pt x="350" y="378"/>
                </a:cubicBezTo>
                <a:cubicBezTo>
                  <a:pt x="335" y="387"/>
                  <a:pt x="324" y="388"/>
                  <a:pt x="309" y="379"/>
                </a:cubicBezTo>
                <a:cubicBezTo>
                  <a:pt x="252" y="345"/>
                  <a:pt x="194" y="312"/>
                  <a:pt x="136" y="279"/>
                </a:cubicBezTo>
                <a:cubicBezTo>
                  <a:pt x="113" y="265"/>
                  <a:pt x="89" y="252"/>
                  <a:pt x="66" y="238"/>
                </a:cubicBezTo>
                <a:cubicBezTo>
                  <a:pt x="98" y="211"/>
                  <a:pt x="134" y="196"/>
                  <a:pt x="167" y="177"/>
                </a:cubicBezTo>
                <a:cubicBezTo>
                  <a:pt x="188" y="166"/>
                  <a:pt x="199" y="153"/>
                  <a:pt x="190" y="126"/>
                </a:cubicBezTo>
                <a:cubicBezTo>
                  <a:pt x="127" y="164"/>
                  <a:pt x="64" y="202"/>
                  <a:pt x="0" y="240"/>
                </a:cubicBezTo>
                <a:cubicBezTo>
                  <a:pt x="103" y="299"/>
                  <a:pt x="205" y="357"/>
                  <a:pt x="307" y="416"/>
                </a:cubicBezTo>
                <a:cubicBezTo>
                  <a:pt x="322" y="425"/>
                  <a:pt x="333" y="423"/>
                  <a:pt x="347" y="4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31">
            <a:extLst>
              <a:ext uri="{FF2B5EF4-FFF2-40B4-BE49-F238E27FC236}">
                <a16:creationId xmlns:a16="http://schemas.microsoft.com/office/drawing/2014/main" id="{62FE9BFC-9E97-455C-9CA9-5F3CAB7B8E9A}"/>
              </a:ext>
            </a:extLst>
          </p:cNvPr>
          <p:cNvSpPr>
            <a:spLocks noEditPoints="1"/>
          </p:cNvSpPr>
          <p:nvPr/>
        </p:nvSpPr>
        <p:spPr bwMode="auto">
          <a:xfrm>
            <a:off x="1592263" y="1227138"/>
            <a:ext cx="223838" cy="184150"/>
          </a:xfrm>
          <a:custGeom>
            <a:avLst/>
            <a:gdLst>
              <a:gd name="T0" fmla="*/ 35 w 337"/>
              <a:gd name="T1" fmla="*/ 199 h 277"/>
              <a:gd name="T2" fmla="*/ 53 w 337"/>
              <a:gd name="T3" fmla="*/ 224 h 277"/>
              <a:gd name="T4" fmla="*/ 97 w 337"/>
              <a:gd name="T5" fmla="*/ 252 h 277"/>
              <a:gd name="T6" fmla="*/ 127 w 337"/>
              <a:gd name="T7" fmla="*/ 259 h 277"/>
              <a:gd name="T8" fmla="*/ 277 w 337"/>
              <a:gd name="T9" fmla="*/ 263 h 277"/>
              <a:gd name="T10" fmla="*/ 327 w 337"/>
              <a:gd name="T11" fmla="*/ 219 h 277"/>
              <a:gd name="T12" fmla="*/ 311 w 337"/>
              <a:gd name="T13" fmla="*/ 168 h 277"/>
              <a:gd name="T14" fmla="*/ 267 w 337"/>
              <a:gd name="T15" fmla="*/ 105 h 277"/>
              <a:gd name="T16" fmla="*/ 176 w 337"/>
              <a:gd name="T17" fmla="*/ 17 h 277"/>
              <a:gd name="T18" fmla="*/ 20 w 337"/>
              <a:gd name="T19" fmla="*/ 45 h 277"/>
              <a:gd name="T20" fmla="*/ 4 w 337"/>
              <a:gd name="T21" fmla="*/ 88 h 277"/>
              <a:gd name="T22" fmla="*/ 35 w 337"/>
              <a:gd name="T23" fmla="*/ 199 h 277"/>
              <a:gd name="T24" fmla="*/ 223 w 337"/>
              <a:gd name="T25" fmla="*/ 105 h 277"/>
              <a:gd name="T26" fmla="*/ 240 w 337"/>
              <a:gd name="T27" fmla="*/ 117 h 277"/>
              <a:gd name="T28" fmla="*/ 225 w 337"/>
              <a:gd name="T29" fmla="*/ 139 h 277"/>
              <a:gd name="T30" fmla="*/ 207 w 337"/>
              <a:gd name="T31" fmla="*/ 123 h 277"/>
              <a:gd name="T32" fmla="*/ 223 w 337"/>
              <a:gd name="T33" fmla="*/ 105 h 277"/>
              <a:gd name="T34" fmla="*/ 40 w 337"/>
              <a:gd name="T35" fmla="*/ 64 h 277"/>
              <a:gd name="T36" fmla="*/ 134 w 337"/>
              <a:gd name="T37" fmla="*/ 38 h 277"/>
              <a:gd name="T38" fmla="*/ 145 w 337"/>
              <a:gd name="T39" fmla="*/ 79 h 277"/>
              <a:gd name="T40" fmla="*/ 155 w 337"/>
              <a:gd name="T41" fmla="*/ 128 h 277"/>
              <a:gd name="T42" fmla="*/ 153 w 337"/>
              <a:gd name="T43" fmla="*/ 162 h 277"/>
              <a:gd name="T44" fmla="*/ 118 w 337"/>
              <a:gd name="T45" fmla="*/ 171 h 277"/>
              <a:gd name="T46" fmla="*/ 35 w 337"/>
              <a:gd name="T47" fmla="*/ 97 h 277"/>
              <a:gd name="T48" fmla="*/ 40 w 337"/>
              <a:gd name="T49" fmla="*/ 6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277">
                <a:moveTo>
                  <a:pt x="35" y="199"/>
                </a:moveTo>
                <a:cubicBezTo>
                  <a:pt x="38" y="209"/>
                  <a:pt x="43" y="219"/>
                  <a:pt x="53" y="224"/>
                </a:cubicBezTo>
                <a:cubicBezTo>
                  <a:pt x="65" y="238"/>
                  <a:pt x="80" y="247"/>
                  <a:pt x="97" y="252"/>
                </a:cubicBezTo>
                <a:cubicBezTo>
                  <a:pt x="107" y="257"/>
                  <a:pt x="116" y="261"/>
                  <a:pt x="127" y="259"/>
                </a:cubicBezTo>
                <a:cubicBezTo>
                  <a:pt x="177" y="270"/>
                  <a:pt x="227" y="277"/>
                  <a:pt x="277" y="263"/>
                </a:cubicBezTo>
                <a:cubicBezTo>
                  <a:pt x="312" y="269"/>
                  <a:pt x="316" y="240"/>
                  <a:pt x="327" y="219"/>
                </a:cubicBezTo>
                <a:cubicBezTo>
                  <a:pt x="337" y="199"/>
                  <a:pt x="332" y="180"/>
                  <a:pt x="311" y="168"/>
                </a:cubicBezTo>
                <a:cubicBezTo>
                  <a:pt x="286" y="154"/>
                  <a:pt x="273" y="134"/>
                  <a:pt x="267" y="105"/>
                </a:cubicBezTo>
                <a:cubicBezTo>
                  <a:pt x="256" y="58"/>
                  <a:pt x="223" y="29"/>
                  <a:pt x="176" y="17"/>
                </a:cubicBezTo>
                <a:cubicBezTo>
                  <a:pt x="120" y="4"/>
                  <a:pt x="66" y="0"/>
                  <a:pt x="20" y="45"/>
                </a:cubicBezTo>
                <a:cubicBezTo>
                  <a:pt x="8" y="56"/>
                  <a:pt x="0" y="71"/>
                  <a:pt x="4" y="88"/>
                </a:cubicBezTo>
                <a:cubicBezTo>
                  <a:pt x="13" y="125"/>
                  <a:pt x="24" y="162"/>
                  <a:pt x="35" y="199"/>
                </a:cubicBezTo>
                <a:close/>
                <a:moveTo>
                  <a:pt x="223" y="105"/>
                </a:moveTo>
                <a:cubicBezTo>
                  <a:pt x="233" y="105"/>
                  <a:pt x="239" y="111"/>
                  <a:pt x="240" y="117"/>
                </a:cubicBezTo>
                <a:cubicBezTo>
                  <a:pt x="242" y="132"/>
                  <a:pt x="235" y="138"/>
                  <a:pt x="225" y="139"/>
                </a:cubicBezTo>
                <a:cubicBezTo>
                  <a:pt x="215" y="140"/>
                  <a:pt x="208" y="132"/>
                  <a:pt x="207" y="123"/>
                </a:cubicBezTo>
                <a:cubicBezTo>
                  <a:pt x="206" y="113"/>
                  <a:pt x="214" y="106"/>
                  <a:pt x="223" y="105"/>
                </a:cubicBezTo>
                <a:close/>
                <a:moveTo>
                  <a:pt x="40" y="64"/>
                </a:moveTo>
                <a:cubicBezTo>
                  <a:pt x="57" y="45"/>
                  <a:pt x="110" y="30"/>
                  <a:pt x="134" y="38"/>
                </a:cubicBezTo>
                <a:cubicBezTo>
                  <a:pt x="157" y="47"/>
                  <a:pt x="143" y="66"/>
                  <a:pt x="145" y="79"/>
                </a:cubicBezTo>
                <a:cubicBezTo>
                  <a:pt x="144" y="97"/>
                  <a:pt x="145" y="113"/>
                  <a:pt x="155" y="128"/>
                </a:cubicBezTo>
                <a:cubicBezTo>
                  <a:pt x="161" y="138"/>
                  <a:pt x="162" y="152"/>
                  <a:pt x="153" y="162"/>
                </a:cubicBezTo>
                <a:cubicBezTo>
                  <a:pt x="145" y="173"/>
                  <a:pt x="133" y="174"/>
                  <a:pt x="118" y="171"/>
                </a:cubicBezTo>
                <a:cubicBezTo>
                  <a:pt x="77" y="161"/>
                  <a:pt x="50" y="137"/>
                  <a:pt x="35" y="97"/>
                </a:cubicBezTo>
                <a:cubicBezTo>
                  <a:pt x="30" y="85"/>
                  <a:pt x="30" y="75"/>
                  <a:pt x="40"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32">
            <a:extLst>
              <a:ext uri="{FF2B5EF4-FFF2-40B4-BE49-F238E27FC236}">
                <a16:creationId xmlns:a16="http://schemas.microsoft.com/office/drawing/2014/main" id="{CC33C820-57C7-4D21-8E36-CFEB115B1929}"/>
              </a:ext>
            </a:extLst>
          </p:cNvPr>
          <p:cNvSpPr>
            <a:spLocks/>
          </p:cNvSpPr>
          <p:nvPr/>
        </p:nvSpPr>
        <p:spPr bwMode="auto">
          <a:xfrm>
            <a:off x="1484313" y="2254250"/>
            <a:ext cx="192088" cy="147637"/>
          </a:xfrm>
          <a:custGeom>
            <a:avLst/>
            <a:gdLst>
              <a:gd name="T0" fmla="*/ 26 w 289"/>
              <a:gd name="T1" fmla="*/ 106 h 220"/>
              <a:gd name="T2" fmla="*/ 134 w 289"/>
              <a:gd name="T3" fmla="*/ 215 h 220"/>
              <a:gd name="T4" fmla="*/ 153 w 289"/>
              <a:gd name="T5" fmla="*/ 215 h 220"/>
              <a:gd name="T6" fmla="*/ 263 w 289"/>
              <a:gd name="T7" fmla="*/ 104 h 220"/>
              <a:gd name="T8" fmla="*/ 198 w 289"/>
              <a:gd name="T9" fmla="*/ 2 h 220"/>
              <a:gd name="T10" fmla="*/ 143 w 289"/>
              <a:gd name="T11" fmla="*/ 24 h 220"/>
              <a:gd name="T12" fmla="*/ 89 w 289"/>
              <a:gd name="T13" fmla="*/ 3 h 220"/>
              <a:gd name="T14" fmla="*/ 26 w 289"/>
              <a:gd name="T15" fmla="*/ 106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20">
                <a:moveTo>
                  <a:pt x="26" y="106"/>
                </a:moveTo>
                <a:cubicBezTo>
                  <a:pt x="50" y="154"/>
                  <a:pt x="92" y="185"/>
                  <a:pt x="134" y="215"/>
                </a:cubicBezTo>
                <a:cubicBezTo>
                  <a:pt x="141" y="219"/>
                  <a:pt x="146" y="220"/>
                  <a:pt x="153" y="215"/>
                </a:cubicBezTo>
                <a:cubicBezTo>
                  <a:pt x="196" y="184"/>
                  <a:pt x="238" y="151"/>
                  <a:pt x="263" y="104"/>
                </a:cubicBezTo>
                <a:cubicBezTo>
                  <a:pt x="289" y="55"/>
                  <a:pt x="253" y="3"/>
                  <a:pt x="198" y="2"/>
                </a:cubicBezTo>
                <a:cubicBezTo>
                  <a:pt x="175" y="2"/>
                  <a:pt x="159" y="27"/>
                  <a:pt x="143" y="24"/>
                </a:cubicBezTo>
                <a:cubicBezTo>
                  <a:pt x="125" y="22"/>
                  <a:pt x="110" y="0"/>
                  <a:pt x="89" y="3"/>
                </a:cubicBezTo>
                <a:cubicBezTo>
                  <a:pt x="32" y="3"/>
                  <a:pt x="0" y="56"/>
                  <a:pt x="26"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0" name="Freeform 33">
            <a:extLst>
              <a:ext uri="{FF2B5EF4-FFF2-40B4-BE49-F238E27FC236}">
                <a16:creationId xmlns:a16="http://schemas.microsoft.com/office/drawing/2014/main" id="{03379077-0CBC-48BB-A00C-824405AFA893}"/>
              </a:ext>
            </a:extLst>
          </p:cNvPr>
          <p:cNvSpPr>
            <a:spLocks noEditPoints="1"/>
          </p:cNvSpPr>
          <p:nvPr/>
        </p:nvSpPr>
        <p:spPr bwMode="auto">
          <a:xfrm>
            <a:off x="3081338" y="2846388"/>
            <a:ext cx="258763" cy="111125"/>
          </a:xfrm>
          <a:custGeom>
            <a:avLst/>
            <a:gdLst>
              <a:gd name="T0" fmla="*/ 298 w 388"/>
              <a:gd name="T1" fmla="*/ 72 h 167"/>
              <a:gd name="T2" fmla="*/ 247 w 388"/>
              <a:gd name="T3" fmla="*/ 39 h 167"/>
              <a:gd name="T4" fmla="*/ 198 w 388"/>
              <a:gd name="T5" fmla="*/ 1 h 167"/>
              <a:gd name="T6" fmla="*/ 144 w 388"/>
              <a:gd name="T7" fmla="*/ 31 h 167"/>
              <a:gd name="T8" fmla="*/ 77 w 388"/>
              <a:gd name="T9" fmla="*/ 72 h 167"/>
              <a:gd name="T10" fmla="*/ 9 w 388"/>
              <a:gd name="T11" fmla="*/ 140 h 167"/>
              <a:gd name="T12" fmla="*/ 33 w 388"/>
              <a:gd name="T13" fmla="*/ 163 h 167"/>
              <a:gd name="T14" fmla="*/ 194 w 388"/>
              <a:gd name="T15" fmla="*/ 162 h 167"/>
              <a:gd name="T16" fmla="*/ 275 w 388"/>
              <a:gd name="T17" fmla="*/ 162 h 167"/>
              <a:gd name="T18" fmla="*/ 356 w 388"/>
              <a:gd name="T19" fmla="*/ 162 h 167"/>
              <a:gd name="T20" fmla="*/ 379 w 388"/>
              <a:gd name="T21" fmla="*/ 149 h 167"/>
              <a:gd name="T22" fmla="*/ 313 w 388"/>
              <a:gd name="T23" fmla="*/ 72 h 167"/>
              <a:gd name="T24" fmla="*/ 298 w 388"/>
              <a:gd name="T25" fmla="*/ 72 h 167"/>
              <a:gd name="T26" fmla="*/ 194 w 388"/>
              <a:gd name="T27" fmla="*/ 85 h 167"/>
              <a:gd name="T28" fmla="*/ 170 w 388"/>
              <a:gd name="T29" fmla="*/ 61 h 167"/>
              <a:gd name="T30" fmla="*/ 192 w 388"/>
              <a:gd name="T31" fmla="*/ 36 h 167"/>
              <a:gd name="T32" fmla="*/ 219 w 388"/>
              <a:gd name="T33" fmla="*/ 60 h 167"/>
              <a:gd name="T34" fmla="*/ 194 w 388"/>
              <a:gd name="T35" fmla="*/ 8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8" h="167">
                <a:moveTo>
                  <a:pt x="298" y="72"/>
                </a:moveTo>
                <a:cubicBezTo>
                  <a:pt x="272" y="74"/>
                  <a:pt x="255" y="68"/>
                  <a:pt x="247" y="39"/>
                </a:cubicBezTo>
                <a:cubicBezTo>
                  <a:pt x="241" y="16"/>
                  <a:pt x="222" y="3"/>
                  <a:pt x="198" y="1"/>
                </a:cubicBezTo>
                <a:cubicBezTo>
                  <a:pt x="174" y="0"/>
                  <a:pt x="150" y="9"/>
                  <a:pt x="144" y="31"/>
                </a:cubicBezTo>
                <a:cubicBezTo>
                  <a:pt x="134" y="70"/>
                  <a:pt x="109" y="73"/>
                  <a:pt x="77" y="72"/>
                </a:cubicBezTo>
                <a:cubicBezTo>
                  <a:pt x="0" y="72"/>
                  <a:pt x="11" y="59"/>
                  <a:pt x="9" y="140"/>
                </a:cubicBezTo>
                <a:cubicBezTo>
                  <a:pt x="8" y="161"/>
                  <a:pt x="16" y="163"/>
                  <a:pt x="33" y="163"/>
                </a:cubicBezTo>
                <a:cubicBezTo>
                  <a:pt x="87" y="162"/>
                  <a:pt x="141" y="162"/>
                  <a:pt x="194" y="162"/>
                </a:cubicBezTo>
                <a:cubicBezTo>
                  <a:pt x="221" y="162"/>
                  <a:pt x="248" y="162"/>
                  <a:pt x="275" y="162"/>
                </a:cubicBezTo>
                <a:cubicBezTo>
                  <a:pt x="302" y="162"/>
                  <a:pt x="329" y="162"/>
                  <a:pt x="356" y="162"/>
                </a:cubicBezTo>
                <a:cubicBezTo>
                  <a:pt x="365" y="162"/>
                  <a:pt x="377" y="167"/>
                  <a:pt x="379" y="149"/>
                </a:cubicBezTo>
                <a:cubicBezTo>
                  <a:pt x="388" y="79"/>
                  <a:pt x="382" y="72"/>
                  <a:pt x="313" y="72"/>
                </a:cubicBezTo>
                <a:cubicBezTo>
                  <a:pt x="308" y="72"/>
                  <a:pt x="303" y="71"/>
                  <a:pt x="298" y="72"/>
                </a:cubicBezTo>
                <a:close/>
                <a:moveTo>
                  <a:pt x="194" y="85"/>
                </a:moveTo>
                <a:cubicBezTo>
                  <a:pt x="180" y="84"/>
                  <a:pt x="170" y="76"/>
                  <a:pt x="170" y="61"/>
                </a:cubicBezTo>
                <a:cubicBezTo>
                  <a:pt x="169" y="46"/>
                  <a:pt x="177" y="36"/>
                  <a:pt x="192" y="36"/>
                </a:cubicBezTo>
                <a:cubicBezTo>
                  <a:pt x="208" y="35"/>
                  <a:pt x="219" y="43"/>
                  <a:pt x="219" y="60"/>
                </a:cubicBezTo>
                <a:cubicBezTo>
                  <a:pt x="219" y="76"/>
                  <a:pt x="209" y="83"/>
                  <a:pt x="194" y="8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34">
            <a:extLst>
              <a:ext uri="{FF2B5EF4-FFF2-40B4-BE49-F238E27FC236}">
                <a16:creationId xmlns:a16="http://schemas.microsoft.com/office/drawing/2014/main" id="{88B9B930-C564-4B83-A54D-01F2BFFC8346}"/>
              </a:ext>
            </a:extLst>
          </p:cNvPr>
          <p:cNvSpPr>
            <a:spLocks/>
          </p:cNvSpPr>
          <p:nvPr/>
        </p:nvSpPr>
        <p:spPr bwMode="auto">
          <a:xfrm>
            <a:off x="3225801" y="2247900"/>
            <a:ext cx="209550" cy="222250"/>
          </a:xfrm>
          <a:custGeom>
            <a:avLst/>
            <a:gdLst>
              <a:gd name="T0" fmla="*/ 221 w 315"/>
              <a:gd name="T1" fmla="*/ 66 h 334"/>
              <a:gd name="T2" fmla="*/ 78 w 315"/>
              <a:gd name="T3" fmla="*/ 1 h 334"/>
              <a:gd name="T4" fmla="*/ 72 w 315"/>
              <a:gd name="T5" fmla="*/ 0 h 334"/>
              <a:gd name="T6" fmla="*/ 72 w 315"/>
              <a:gd name="T7" fmla="*/ 28 h 334"/>
              <a:gd name="T8" fmla="*/ 77 w 315"/>
              <a:gd name="T9" fmla="*/ 100 h 334"/>
              <a:gd name="T10" fmla="*/ 59 w 315"/>
              <a:gd name="T11" fmla="*/ 157 h 334"/>
              <a:gd name="T12" fmla="*/ 0 w 315"/>
              <a:gd name="T13" fmla="*/ 330 h 334"/>
              <a:gd name="T14" fmla="*/ 53 w 315"/>
              <a:gd name="T15" fmla="*/ 331 h 334"/>
              <a:gd name="T16" fmla="*/ 79 w 315"/>
              <a:gd name="T17" fmla="*/ 308 h 334"/>
              <a:gd name="T18" fmla="*/ 91 w 315"/>
              <a:gd name="T19" fmla="*/ 235 h 334"/>
              <a:gd name="T20" fmla="*/ 133 w 315"/>
              <a:gd name="T21" fmla="*/ 203 h 334"/>
              <a:gd name="T22" fmla="*/ 149 w 315"/>
              <a:gd name="T23" fmla="*/ 182 h 334"/>
              <a:gd name="T24" fmla="*/ 126 w 315"/>
              <a:gd name="T25" fmla="*/ 80 h 334"/>
              <a:gd name="T26" fmla="*/ 131 w 315"/>
              <a:gd name="T27" fmla="*/ 78 h 334"/>
              <a:gd name="T28" fmla="*/ 261 w 315"/>
              <a:gd name="T29" fmla="*/ 209 h 334"/>
              <a:gd name="T30" fmla="*/ 275 w 315"/>
              <a:gd name="T31" fmla="*/ 315 h 334"/>
              <a:gd name="T32" fmla="*/ 301 w 315"/>
              <a:gd name="T33" fmla="*/ 330 h 334"/>
              <a:gd name="T34" fmla="*/ 313 w 315"/>
              <a:gd name="T35" fmla="*/ 314 h 334"/>
              <a:gd name="T36" fmla="*/ 281 w 315"/>
              <a:gd name="T37" fmla="*/ 129 h 334"/>
              <a:gd name="T38" fmla="*/ 221 w 315"/>
              <a:gd name="T39" fmla="*/ 6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5" h="334">
                <a:moveTo>
                  <a:pt x="221" y="66"/>
                </a:moveTo>
                <a:cubicBezTo>
                  <a:pt x="172" y="48"/>
                  <a:pt x="116" y="44"/>
                  <a:pt x="78" y="1"/>
                </a:cubicBezTo>
                <a:cubicBezTo>
                  <a:pt x="77" y="0"/>
                  <a:pt x="74" y="0"/>
                  <a:pt x="72" y="0"/>
                </a:cubicBezTo>
                <a:cubicBezTo>
                  <a:pt x="68" y="10"/>
                  <a:pt x="66" y="22"/>
                  <a:pt x="72" y="28"/>
                </a:cubicBezTo>
                <a:cubicBezTo>
                  <a:pt x="95" y="52"/>
                  <a:pt x="84" y="76"/>
                  <a:pt x="77" y="100"/>
                </a:cubicBezTo>
                <a:cubicBezTo>
                  <a:pt x="71" y="119"/>
                  <a:pt x="65" y="138"/>
                  <a:pt x="59" y="157"/>
                </a:cubicBezTo>
                <a:cubicBezTo>
                  <a:pt x="40" y="214"/>
                  <a:pt x="21" y="271"/>
                  <a:pt x="0" y="330"/>
                </a:cubicBezTo>
                <a:cubicBezTo>
                  <a:pt x="19" y="330"/>
                  <a:pt x="36" y="328"/>
                  <a:pt x="53" y="331"/>
                </a:cubicBezTo>
                <a:cubicBezTo>
                  <a:pt x="72" y="333"/>
                  <a:pt x="77" y="324"/>
                  <a:pt x="79" y="308"/>
                </a:cubicBezTo>
                <a:cubicBezTo>
                  <a:pt x="83" y="284"/>
                  <a:pt x="90" y="259"/>
                  <a:pt x="91" y="235"/>
                </a:cubicBezTo>
                <a:cubicBezTo>
                  <a:pt x="91" y="203"/>
                  <a:pt x="104" y="195"/>
                  <a:pt x="133" y="203"/>
                </a:cubicBezTo>
                <a:cubicBezTo>
                  <a:pt x="151" y="208"/>
                  <a:pt x="154" y="200"/>
                  <a:pt x="149" y="182"/>
                </a:cubicBezTo>
                <a:cubicBezTo>
                  <a:pt x="140" y="149"/>
                  <a:pt x="133" y="115"/>
                  <a:pt x="126" y="80"/>
                </a:cubicBezTo>
                <a:cubicBezTo>
                  <a:pt x="130" y="78"/>
                  <a:pt x="131" y="78"/>
                  <a:pt x="131" y="78"/>
                </a:cubicBezTo>
                <a:cubicBezTo>
                  <a:pt x="231" y="96"/>
                  <a:pt x="244" y="109"/>
                  <a:pt x="261" y="209"/>
                </a:cubicBezTo>
                <a:cubicBezTo>
                  <a:pt x="267" y="244"/>
                  <a:pt x="271" y="280"/>
                  <a:pt x="275" y="315"/>
                </a:cubicBezTo>
                <a:cubicBezTo>
                  <a:pt x="277" y="334"/>
                  <a:pt x="289" y="329"/>
                  <a:pt x="301" y="330"/>
                </a:cubicBezTo>
                <a:cubicBezTo>
                  <a:pt x="315" y="332"/>
                  <a:pt x="315" y="323"/>
                  <a:pt x="313" y="314"/>
                </a:cubicBezTo>
                <a:cubicBezTo>
                  <a:pt x="304" y="252"/>
                  <a:pt x="299" y="190"/>
                  <a:pt x="281" y="129"/>
                </a:cubicBezTo>
                <a:cubicBezTo>
                  <a:pt x="270" y="96"/>
                  <a:pt x="252" y="78"/>
                  <a:pt x="221" y="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35">
            <a:extLst>
              <a:ext uri="{FF2B5EF4-FFF2-40B4-BE49-F238E27FC236}">
                <a16:creationId xmlns:a16="http://schemas.microsoft.com/office/drawing/2014/main" id="{D3A9AB65-0D43-4542-9D03-D5A7AE80B426}"/>
              </a:ext>
            </a:extLst>
          </p:cNvPr>
          <p:cNvSpPr>
            <a:spLocks noEditPoints="1"/>
          </p:cNvSpPr>
          <p:nvPr/>
        </p:nvSpPr>
        <p:spPr bwMode="auto">
          <a:xfrm>
            <a:off x="3157538" y="3916363"/>
            <a:ext cx="222250" cy="204787"/>
          </a:xfrm>
          <a:custGeom>
            <a:avLst/>
            <a:gdLst>
              <a:gd name="T0" fmla="*/ 180 w 334"/>
              <a:gd name="T1" fmla="*/ 36 h 307"/>
              <a:gd name="T2" fmla="*/ 146 w 334"/>
              <a:gd name="T3" fmla="*/ 36 h 307"/>
              <a:gd name="T4" fmla="*/ 2 w 334"/>
              <a:gd name="T5" fmla="*/ 121 h 307"/>
              <a:gd name="T6" fmla="*/ 17 w 334"/>
              <a:gd name="T7" fmla="*/ 173 h 307"/>
              <a:gd name="T8" fmla="*/ 151 w 334"/>
              <a:gd name="T9" fmla="*/ 301 h 307"/>
              <a:gd name="T10" fmla="*/ 173 w 334"/>
              <a:gd name="T11" fmla="*/ 302 h 307"/>
              <a:gd name="T12" fmla="*/ 313 w 334"/>
              <a:gd name="T13" fmla="*/ 162 h 307"/>
              <a:gd name="T14" fmla="*/ 295 w 334"/>
              <a:gd name="T15" fmla="*/ 50 h 307"/>
              <a:gd name="T16" fmla="*/ 180 w 334"/>
              <a:gd name="T17" fmla="*/ 36 h 307"/>
              <a:gd name="T18" fmla="*/ 268 w 334"/>
              <a:gd name="T19" fmla="*/ 72 h 307"/>
              <a:gd name="T20" fmla="*/ 277 w 334"/>
              <a:gd name="T21" fmla="*/ 158 h 307"/>
              <a:gd name="T22" fmla="*/ 173 w 334"/>
              <a:gd name="T23" fmla="*/ 260 h 307"/>
              <a:gd name="T24" fmla="*/ 151 w 334"/>
              <a:gd name="T25" fmla="*/ 260 h 307"/>
              <a:gd name="T26" fmla="*/ 46 w 334"/>
              <a:gd name="T27" fmla="*/ 155 h 307"/>
              <a:gd name="T28" fmla="*/ 99 w 334"/>
              <a:gd name="T29" fmla="*/ 56 h 307"/>
              <a:gd name="T30" fmla="*/ 144 w 334"/>
              <a:gd name="T31" fmla="*/ 77 h 307"/>
              <a:gd name="T32" fmla="*/ 180 w 334"/>
              <a:gd name="T33" fmla="*/ 79 h 307"/>
              <a:gd name="T34" fmla="*/ 268 w 334"/>
              <a:gd name="T35" fmla="*/ 7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307">
                <a:moveTo>
                  <a:pt x="180" y="36"/>
                </a:moveTo>
                <a:cubicBezTo>
                  <a:pt x="167" y="43"/>
                  <a:pt x="159" y="43"/>
                  <a:pt x="146" y="36"/>
                </a:cubicBezTo>
                <a:cubicBezTo>
                  <a:pt x="81" y="0"/>
                  <a:pt x="3" y="44"/>
                  <a:pt x="2" y="121"/>
                </a:cubicBezTo>
                <a:cubicBezTo>
                  <a:pt x="0" y="137"/>
                  <a:pt x="7" y="155"/>
                  <a:pt x="17" y="173"/>
                </a:cubicBezTo>
                <a:cubicBezTo>
                  <a:pt x="49" y="229"/>
                  <a:pt x="99" y="266"/>
                  <a:pt x="151" y="301"/>
                </a:cubicBezTo>
                <a:cubicBezTo>
                  <a:pt x="159" y="306"/>
                  <a:pt x="166" y="307"/>
                  <a:pt x="173" y="302"/>
                </a:cubicBezTo>
                <a:cubicBezTo>
                  <a:pt x="228" y="263"/>
                  <a:pt x="281" y="223"/>
                  <a:pt x="313" y="162"/>
                </a:cubicBezTo>
                <a:cubicBezTo>
                  <a:pt x="334" y="124"/>
                  <a:pt x="325" y="79"/>
                  <a:pt x="295" y="50"/>
                </a:cubicBezTo>
                <a:cubicBezTo>
                  <a:pt x="264" y="20"/>
                  <a:pt x="218" y="14"/>
                  <a:pt x="180" y="36"/>
                </a:cubicBezTo>
                <a:close/>
                <a:moveTo>
                  <a:pt x="268" y="72"/>
                </a:moveTo>
                <a:cubicBezTo>
                  <a:pt x="294" y="94"/>
                  <a:pt x="298" y="126"/>
                  <a:pt x="277" y="158"/>
                </a:cubicBezTo>
                <a:cubicBezTo>
                  <a:pt x="250" y="200"/>
                  <a:pt x="212" y="231"/>
                  <a:pt x="173" y="260"/>
                </a:cubicBezTo>
                <a:cubicBezTo>
                  <a:pt x="165" y="266"/>
                  <a:pt x="159" y="265"/>
                  <a:pt x="151" y="260"/>
                </a:cubicBezTo>
                <a:cubicBezTo>
                  <a:pt x="111" y="230"/>
                  <a:pt x="71" y="200"/>
                  <a:pt x="46" y="155"/>
                </a:cubicBezTo>
                <a:cubicBezTo>
                  <a:pt x="20" y="108"/>
                  <a:pt x="49" y="55"/>
                  <a:pt x="99" y="56"/>
                </a:cubicBezTo>
                <a:cubicBezTo>
                  <a:pt x="116" y="58"/>
                  <a:pt x="132" y="64"/>
                  <a:pt x="144" y="77"/>
                </a:cubicBezTo>
                <a:cubicBezTo>
                  <a:pt x="156" y="91"/>
                  <a:pt x="165" y="94"/>
                  <a:pt x="180" y="79"/>
                </a:cubicBezTo>
                <a:cubicBezTo>
                  <a:pt x="210" y="50"/>
                  <a:pt x="241" y="49"/>
                  <a:pt x="268" y="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36">
            <a:extLst>
              <a:ext uri="{FF2B5EF4-FFF2-40B4-BE49-F238E27FC236}">
                <a16:creationId xmlns:a16="http://schemas.microsoft.com/office/drawing/2014/main" id="{B6C2ECAC-8397-4F3C-B88A-CFB00B847694}"/>
              </a:ext>
            </a:extLst>
          </p:cNvPr>
          <p:cNvSpPr>
            <a:spLocks noEditPoints="1"/>
          </p:cNvSpPr>
          <p:nvPr/>
        </p:nvSpPr>
        <p:spPr bwMode="auto">
          <a:xfrm>
            <a:off x="1579563" y="3908425"/>
            <a:ext cx="196850" cy="195262"/>
          </a:xfrm>
          <a:custGeom>
            <a:avLst/>
            <a:gdLst>
              <a:gd name="T0" fmla="*/ 148 w 295"/>
              <a:gd name="T1" fmla="*/ 294 h 295"/>
              <a:gd name="T2" fmla="*/ 295 w 295"/>
              <a:gd name="T3" fmla="*/ 147 h 295"/>
              <a:gd name="T4" fmla="*/ 150 w 295"/>
              <a:gd name="T5" fmla="*/ 0 h 295"/>
              <a:gd name="T6" fmla="*/ 1 w 295"/>
              <a:gd name="T7" fmla="*/ 146 h 295"/>
              <a:gd name="T8" fmla="*/ 148 w 295"/>
              <a:gd name="T9" fmla="*/ 294 h 295"/>
              <a:gd name="T10" fmla="*/ 150 w 295"/>
              <a:gd name="T11" fmla="*/ 32 h 295"/>
              <a:gd name="T12" fmla="*/ 263 w 295"/>
              <a:gd name="T13" fmla="*/ 147 h 295"/>
              <a:gd name="T14" fmla="*/ 147 w 295"/>
              <a:gd name="T15" fmla="*/ 263 h 295"/>
              <a:gd name="T16" fmla="*/ 34 w 295"/>
              <a:gd name="T17" fmla="*/ 148 h 295"/>
              <a:gd name="T18" fmla="*/ 150 w 295"/>
              <a:gd name="T19"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294"/>
                </a:moveTo>
                <a:cubicBezTo>
                  <a:pt x="231" y="295"/>
                  <a:pt x="295" y="230"/>
                  <a:pt x="295" y="147"/>
                </a:cubicBezTo>
                <a:cubicBezTo>
                  <a:pt x="295" y="66"/>
                  <a:pt x="231" y="1"/>
                  <a:pt x="150" y="0"/>
                </a:cubicBezTo>
                <a:cubicBezTo>
                  <a:pt x="68" y="0"/>
                  <a:pt x="1" y="65"/>
                  <a:pt x="1" y="146"/>
                </a:cubicBezTo>
                <a:cubicBezTo>
                  <a:pt x="0" y="228"/>
                  <a:pt x="66" y="294"/>
                  <a:pt x="148" y="294"/>
                </a:cubicBezTo>
                <a:close/>
                <a:moveTo>
                  <a:pt x="150" y="32"/>
                </a:moveTo>
                <a:cubicBezTo>
                  <a:pt x="211" y="33"/>
                  <a:pt x="264" y="86"/>
                  <a:pt x="263" y="147"/>
                </a:cubicBezTo>
                <a:cubicBezTo>
                  <a:pt x="263" y="210"/>
                  <a:pt x="209" y="264"/>
                  <a:pt x="147" y="263"/>
                </a:cubicBezTo>
                <a:cubicBezTo>
                  <a:pt x="86" y="262"/>
                  <a:pt x="33" y="209"/>
                  <a:pt x="34" y="148"/>
                </a:cubicBezTo>
                <a:cubicBezTo>
                  <a:pt x="34" y="84"/>
                  <a:pt x="87" y="31"/>
                  <a:pt x="150" y="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37">
            <a:extLst>
              <a:ext uri="{FF2B5EF4-FFF2-40B4-BE49-F238E27FC236}">
                <a16:creationId xmlns:a16="http://schemas.microsoft.com/office/drawing/2014/main" id="{054750E4-3704-41BA-9CC3-B26FB03F3F30}"/>
              </a:ext>
            </a:extLst>
          </p:cNvPr>
          <p:cNvSpPr>
            <a:spLocks/>
          </p:cNvSpPr>
          <p:nvPr/>
        </p:nvSpPr>
        <p:spPr bwMode="auto">
          <a:xfrm>
            <a:off x="3952876" y="3659188"/>
            <a:ext cx="165100" cy="212725"/>
          </a:xfrm>
          <a:custGeom>
            <a:avLst/>
            <a:gdLst>
              <a:gd name="T0" fmla="*/ 205 w 246"/>
              <a:gd name="T1" fmla="*/ 129 h 319"/>
              <a:gd name="T2" fmla="*/ 165 w 246"/>
              <a:gd name="T3" fmla="*/ 10 h 319"/>
              <a:gd name="T4" fmla="*/ 162 w 246"/>
              <a:gd name="T5" fmla="*/ 8 h 319"/>
              <a:gd name="T6" fmla="*/ 133 w 246"/>
              <a:gd name="T7" fmla="*/ 16 h 319"/>
              <a:gd name="T8" fmla="*/ 53 w 246"/>
              <a:gd name="T9" fmla="*/ 159 h 319"/>
              <a:gd name="T10" fmla="*/ 30 w 246"/>
              <a:gd name="T11" fmla="*/ 203 h 319"/>
              <a:gd name="T12" fmla="*/ 59 w 246"/>
              <a:gd name="T13" fmla="*/ 296 h 319"/>
              <a:gd name="T14" fmla="*/ 79 w 246"/>
              <a:gd name="T15" fmla="*/ 307 h 319"/>
              <a:gd name="T16" fmla="*/ 107 w 246"/>
              <a:gd name="T17" fmla="*/ 296 h 319"/>
              <a:gd name="T18" fmla="*/ 137 w 246"/>
              <a:gd name="T19" fmla="*/ 249 h 319"/>
              <a:gd name="T20" fmla="*/ 162 w 246"/>
              <a:gd name="T21" fmla="*/ 207 h 319"/>
              <a:gd name="T22" fmla="*/ 205 w 246"/>
              <a:gd name="T23" fmla="*/ 12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319">
                <a:moveTo>
                  <a:pt x="205" y="129"/>
                </a:moveTo>
                <a:cubicBezTo>
                  <a:pt x="246" y="49"/>
                  <a:pt x="246" y="48"/>
                  <a:pt x="165" y="10"/>
                </a:cubicBezTo>
                <a:cubicBezTo>
                  <a:pt x="164" y="9"/>
                  <a:pt x="163" y="9"/>
                  <a:pt x="162" y="8"/>
                </a:cubicBezTo>
                <a:cubicBezTo>
                  <a:pt x="149" y="0"/>
                  <a:pt x="140" y="3"/>
                  <a:pt x="133" y="16"/>
                </a:cubicBezTo>
                <a:cubicBezTo>
                  <a:pt x="104" y="63"/>
                  <a:pt x="75" y="108"/>
                  <a:pt x="53" y="159"/>
                </a:cubicBezTo>
                <a:cubicBezTo>
                  <a:pt x="46" y="174"/>
                  <a:pt x="37" y="188"/>
                  <a:pt x="30" y="203"/>
                </a:cubicBezTo>
                <a:cubicBezTo>
                  <a:pt x="0" y="264"/>
                  <a:pt x="1" y="264"/>
                  <a:pt x="59" y="296"/>
                </a:cubicBezTo>
                <a:cubicBezTo>
                  <a:pt x="66" y="300"/>
                  <a:pt x="73" y="302"/>
                  <a:pt x="79" y="307"/>
                </a:cubicBezTo>
                <a:cubicBezTo>
                  <a:pt x="95" y="319"/>
                  <a:pt x="102" y="311"/>
                  <a:pt x="107" y="296"/>
                </a:cubicBezTo>
                <a:cubicBezTo>
                  <a:pt x="120" y="282"/>
                  <a:pt x="130" y="266"/>
                  <a:pt x="137" y="249"/>
                </a:cubicBezTo>
                <a:cubicBezTo>
                  <a:pt x="148" y="236"/>
                  <a:pt x="156" y="222"/>
                  <a:pt x="162" y="207"/>
                </a:cubicBezTo>
                <a:cubicBezTo>
                  <a:pt x="176" y="181"/>
                  <a:pt x="191" y="156"/>
                  <a:pt x="205" y="1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38">
            <a:extLst>
              <a:ext uri="{FF2B5EF4-FFF2-40B4-BE49-F238E27FC236}">
                <a16:creationId xmlns:a16="http://schemas.microsoft.com/office/drawing/2014/main" id="{5E735044-F99A-49A9-81AC-1DC362E459AF}"/>
              </a:ext>
            </a:extLst>
          </p:cNvPr>
          <p:cNvSpPr>
            <a:spLocks/>
          </p:cNvSpPr>
          <p:nvPr/>
        </p:nvSpPr>
        <p:spPr bwMode="auto">
          <a:xfrm>
            <a:off x="795338" y="4668838"/>
            <a:ext cx="203200" cy="160337"/>
          </a:xfrm>
          <a:custGeom>
            <a:avLst/>
            <a:gdLst>
              <a:gd name="T0" fmla="*/ 282 w 305"/>
              <a:gd name="T1" fmla="*/ 84 h 240"/>
              <a:gd name="T2" fmla="*/ 110 w 305"/>
              <a:gd name="T3" fmla="*/ 8 h 240"/>
              <a:gd name="T4" fmla="*/ 73 w 305"/>
              <a:gd name="T5" fmla="*/ 19 h 240"/>
              <a:gd name="T6" fmla="*/ 16 w 305"/>
              <a:gd name="T7" fmla="*/ 110 h 240"/>
              <a:gd name="T8" fmla="*/ 16 w 305"/>
              <a:gd name="T9" fmla="*/ 168 h 240"/>
              <a:gd name="T10" fmla="*/ 89 w 305"/>
              <a:gd name="T11" fmla="*/ 53 h 240"/>
              <a:gd name="T12" fmla="*/ 114 w 305"/>
              <a:gd name="T13" fmla="*/ 43 h 240"/>
              <a:gd name="T14" fmla="*/ 245 w 305"/>
              <a:gd name="T15" fmla="*/ 102 h 240"/>
              <a:gd name="T16" fmla="*/ 251 w 305"/>
              <a:gd name="T17" fmla="*/ 125 h 240"/>
              <a:gd name="T18" fmla="*/ 201 w 305"/>
              <a:gd name="T19" fmla="*/ 203 h 240"/>
              <a:gd name="T20" fmla="*/ 211 w 305"/>
              <a:gd name="T21" fmla="*/ 230 h 240"/>
              <a:gd name="T22" fmla="*/ 226 w 305"/>
              <a:gd name="T23" fmla="*/ 220 h 240"/>
              <a:gd name="T24" fmla="*/ 293 w 305"/>
              <a:gd name="T25" fmla="*/ 118 h 240"/>
              <a:gd name="T26" fmla="*/ 282 w 305"/>
              <a:gd name="T27" fmla="*/ 8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240">
                <a:moveTo>
                  <a:pt x="282" y="84"/>
                </a:moveTo>
                <a:cubicBezTo>
                  <a:pt x="224" y="59"/>
                  <a:pt x="167" y="34"/>
                  <a:pt x="110" y="8"/>
                </a:cubicBezTo>
                <a:cubicBezTo>
                  <a:pt x="93" y="0"/>
                  <a:pt x="83" y="4"/>
                  <a:pt x="73" y="19"/>
                </a:cubicBezTo>
                <a:cubicBezTo>
                  <a:pt x="55" y="50"/>
                  <a:pt x="37" y="81"/>
                  <a:pt x="16" y="110"/>
                </a:cubicBezTo>
                <a:cubicBezTo>
                  <a:pt x="1" y="130"/>
                  <a:pt x="0" y="147"/>
                  <a:pt x="16" y="168"/>
                </a:cubicBezTo>
                <a:cubicBezTo>
                  <a:pt x="41" y="128"/>
                  <a:pt x="66" y="91"/>
                  <a:pt x="89" y="53"/>
                </a:cubicBezTo>
                <a:cubicBezTo>
                  <a:pt x="96" y="41"/>
                  <a:pt x="101" y="37"/>
                  <a:pt x="114" y="43"/>
                </a:cubicBezTo>
                <a:cubicBezTo>
                  <a:pt x="157" y="63"/>
                  <a:pt x="201" y="83"/>
                  <a:pt x="245" y="102"/>
                </a:cubicBezTo>
                <a:cubicBezTo>
                  <a:pt x="260" y="108"/>
                  <a:pt x="259" y="114"/>
                  <a:pt x="251" y="125"/>
                </a:cubicBezTo>
                <a:cubicBezTo>
                  <a:pt x="234" y="151"/>
                  <a:pt x="219" y="178"/>
                  <a:pt x="201" y="203"/>
                </a:cubicBezTo>
                <a:cubicBezTo>
                  <a:pt x="191" y="218"/>
                  <a:pt x="204" y="223"/>
                  <a:pt x="211" y="230"/>
                </a:cubicBezTo>
                <a:cubicBezTo>
                  <a:pt x="222" y="240"/>
                  <a:pt x="223" y="225"/>
                  <a:pt x="226" y="220"/>
                </a:cubicBezTo>
                <a:cubicBezTo>
                  <a:pt x="249" y="186"/>
                  <a:pt x="270" y="151"/>
                  <a:pt x="293" y="118"/>
                </a:cubicBezTo>
                <a:cubicBezTo>
                  <a:pt x="305" y="100"/>
                  <a:pt x="299" y="92"/>
                  <a:pt x="282" y="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39">
            <a:extLst>
              <a:ext uri="{FF2B5EF4-FFF2-40B4-BE49-F238E27FC236}">
                <a16:creationId xmlns:a16="http://schemas.microsoft.com/office/drawing/2014/main" id="{D009C3D5-8FAE-495F-83B6-F5331A68EA5F}"/>
              </a:ext>
            </a:extLst>
          </p:cNvPr>
          <p:cNvSpPr>
            <a:spLocks/>
          </p:cNvSpPr>
          <p:nvPr/>
        </p:nvSpPr>
        <p:spPr bwMode="auto">
          <a:xfrm>
            <a:off x="1503363" y="4506913"/>
            <a:ext cx="228600" cy="127000"/>
          </a:xfrm>
          <a:custGeom>
            <a:avLst/>
            <a:gdLst>
              <a:gd name="T0" fmla="*/ 213 w 345"/>
              <a:gd name="T1" fmla="*/ 8 h 190"/>
              <a:gd name="T2" fmla="*/ 0 w 345"/>
              <a:gd name="T3" fmla="*/ 163 h 190"/>
              <a:gd name="T4" fmla="*/ 51 w 345"/>
              <a:gd name="T5" fmla="*/ 155 h 190"/>
              <a:gd name="T6" fmla="*/ 195 w 345"/>
              <a:gd name="T7" fmla="*/ 49 h 190"/>
              <a:gd name="T8" fmla="*/ 244 w 345"/>
              <a:gd name="T9" fmla="*/ 57 h 190"/>
              <a:gd name="T10" fmla="*/ 245 w 345"/>
              <a:gd name="T11" fmla="*/ 63 h 190"/>
              <a:gd name="T12" fmla="*/ 165 w 345"/>
              <a:gd name="T13" fmla="*/ 107 h 190"/>
              <a:gd name="T14" fmla="*/ 165 w 345"/>
              <a:gd name="T15" fmla="*/ 107 h 190"/>
              <a:gd name="T16" fmla="*/ 122 w 345"/>
              <a:gd name="T17" fmla="*/ 130 h 190"/>
              <a:gd name="T18" fmla="*/ 50 w 345"/>
              <a:gd name="T19" fmla="*/ 168 h 190"/>
              <a:gd name="T20" fmla="*/ 129 w 345"/>
              <a:gd name="T21" fmla="*/ 149 h 190"/>
              <a:gd name="T22" fmla="*/ 177 w 345"/>
              <a:gd name="T23" fmla="*/ 125 h 190"/>
              <a:gd name="T24" fmla="*/ 191 w 345"/>
              <a:gd name="T25" fmla="*/ 118 h 190"/>
              <a:gd name="T26" fmla="*/ 291 w 345"/>
              <a:gd name="T27" fmla="*/ 147 h 190"/>
              <a:gd name="T28" fmla="*/ 300 w 345"/>
              <a:gd name="T29" fmla="*/ 161 h 190"/>
              <a:gd name="T30" fmla="*/ 345 w 345"/>
              <a:gd name="T31" fmla="*/ 160 h 190"/>
              <a:gd name="T32" fmla="*/ 240 w 345"/>
              <a:gd name="T33" fmla="*/ 12 h 190"/>
              <a:gd name="T34" fmla="*/ 213 w 345"/>
              <a:gd name="T35"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190">
                <a:moveTo>
                  <a:pt x="213" y="8"/>
                </a:moveTo>
                <a:cubicBezTo>
                  <a:pt x="143" y="60"/>
                  <a:pt x="73" y="111"/>
                  <a:pt x="0" y="163"/>
                </a:cubicBezTo>
                <a:cubicBezTo>
                  <a:pt x="21" y="170"/>
                  <a:pt x="35" y="168"/>
                  <a:pt x="51" y="155"/>
                </a:cubicBezTo>
                <a:cubicBezTo>
                  <a:pt x="98" y="119"/>
                  <a:pt x="148" y="86"/>
                  <a:pt x="195" y="49"/>
                </a:cubicBezTo>
                <a:cubicBezTo>
                  <a:pt x="217" y="31"/>
                  <a:pt x="232" y="28"/>
                  <a:pt x="244" y="57"/>
                </a:cubicBezTo>
                <a:cubicBezTo>
                  <a:pt x="245" y="58"/>
                  <a:pt x="245" y="60"/>
                  <a:pt x="245" y="63"/>
                </a:cubicBezTo>
                <a:cubicBezTo>
                  <a:pt x="219" y="78"/>
                  <a:pt x="192" y="92"/>
                  <a:pt x="165" y="107"/>
                </a:cubicBezTo>
                <a:cubicBezTo>
                  <a:pt x="165" y="107"/>
                  <a:pt x="165" y="107"/>
                  <a:pt x="165" y="107"/>
                </a:cubicBezTo>
                <a:cubicBezTo>
                  <a:pt x="151" y="115"/>
                  <a:pt x="137" y="122"/>
                  <a:pt x="122" y="130"/>
                </a:cubicBezTo>
                <a:cubicBezTo>
                  <a:pt x="99" y="142"/>
                  <a:pt x="75" y="155"/>
                  <a:pt x="50" y="168"/>
                </a:cubicBezTo>
                <a:cubicBezTo>
                  <a:pt x="85" y="190"/>
                  <a:pt x="105" y="160"/>
                  <a:pt x="129" y="149"/>
                </a:cubicBezTo>
                <a:cubicBezTo>
                  <a:pt x="147" y="144"/>
                  <a:pt x="162" y="134"/>
                  <a:pt x="177" y="125"/>
                </a:cubicBezTo>
                <a:cubicBezTo>
                  <a:pt x="182" y="123"/>
                  <a:pt x="186" y="121"/>
                  <a:pt x="191" y="118"/>
                </a:cubicBezTo>
                <a:cubicBezTo>
                  <a:pt x="244" y="89"/>
                  <a:pt x="261" y="94"/>
                  <a:pt x="291" y="147"/>
                </a:cubicBezTo>
                <a:cubicBezTo>
                  <a:pt x="294" y="152"/>
                  <a:pt x="297" y="156"/>
                  <a:pt x="300" y="161"/>
                </a:cubicBezTo>
                <a:cubicBezTo>
                  <a:pt x="315" y="161"/>
                  <a:pt x="330" y="160"/>
                  <a:pt x="345" y="160"/>
                </a:cubicBezTo>
                <a:cubicBezTo>
                  <a:pt x="310" y="111"/>
                  <a:pt x="275" y="61"/>
                  <a:pt x="240" y="12"/>
                </a:cubicBezTo>
                <a:cubicBezTo>
                  <a:pt x="232" y="1"/>
                  <a:pt x="225" y="0"/>
                  <a:pt x="213" y="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7" name="Freeform 40">
            <a:extLst>
              <a:ext uri="{FF2B5EF4-FFF2-40B4-BE49-F238E27FC236}">
                <a16:creationId xmlns:a16="http://schemas.microsoft.com/office/drawing/2014/main" id="{708BF8BA-BD1E-4746-969B-9A3391ABE274}"/>
              </a:ext>
            </a:extLst>
          </p:cNvPr>
          <p:cNvSpPr>
            <a:spLocks/>
          </p:cNvSpPr>
          <p:nvPr/>
        </p:nvSpPr>
        <p:spPr bwMode="auto">
          <a:xfrm>
            <a:off x="838201" y="3937000"/>
            <a:ext cx="149225" cy="177800"/>
          </a:xfrm>
          <a:custGeom>
            <a:avLst/>
            <a:gdLst>
              <a:gd name="T0" fmla="*/ 72 w 224"/>
              <a:gd name="T1" fmla="*/ 243 h 268"/>
              <a:gd name="T2" fmla="*/ 154 w 224"/>
              <a:gd name="T3" fmla="*/ 17 h 268"/>
              <a:gd name="T4" fmla="*/ 122 w 224"/>
              <a:gd name="T5" fmla="*/ 12 h 268"/>
              <a:gd name="T6" fmla="*/ 126 w 224"/>
              <a:gd name="T7" fmla="*/ 38 h 268"/>
              <a:gd name="T8" fmla="*/ 75 w 224"/>
              <a:gd name="T9" fmla="*/ 207 h 268"/>
              <a:gd name="T10" fmla="*/ 51 w 224"/>
              <a:gd name="T11" fmla="*/ 205 h 268"/>
              <a:gd name="T12" fmla="*/ 30 w 224"/>
              <a:gd name="T13" fmla="*/ 203 h 268"/>
              <a:gd name="T14" fmla="*/ 0 w 224"/>
              <a:gd name="T15" fmla="*/ 228 h 268"/>
              <a:gd name="T16" fmla="*/ 47 w 224"/>
              <a:gd name="T17" fmla="*/ 268 h 268"/>
              <a:gd name="T18" fmla="*/ 72 w 224"/>
              <a:gd name="T19" fmla="*/ 24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68">
                <a:moveTo>
                  <a:pt x="72" y="243"/>
                </a:moveTo>
                <a:cubicBezTo>
                  <a:pt x="180" y="221"/>
                  <a:pt x="224" y="98"/>
                  <a:pt x="154" y="17"/>
                </a:cubicBezTo>
                <a:cubicBezTo>
                  <a:pt x="144" y="5"/>
                  <a:pt x="137" y="0"/>
                  <a:pt x="122" y="12"/>
                </a:cubicBezTo>
                <a:cubicBezTo>
                  <a:pt x="106" y="25"/>
                  <a:pt x="119" y="30"/>
                  <a:pt x="126" y="38"/>
                </a:cubicBezTo>
                <a:cubicBezTo>
                  <a:pt x="176" y="98"/>
                  <a:pt x="149" y="187"/>
                  <a:pt x="75" y="207"/>
                </a:cubicBezTo>
                <a:cubicBezTo>
                  <a:pt x="67" y="209"/>
                  <a:pt x="52" y="214"/>
                  <a:pt x="51" y="205"/>
                </a:cubicBezTo>
                <a:cubicBezTo>
                  <a:pt x="46" y="175"/>
                  <a:pt x="36" y="199"/>
                  <a:pt x="30" y="203"/>
                </a:cubicBezTo>
                <a:cubicBezTo>
                  <a:pt x="19" y="210"/>
                  <a:pt x="10" y="219"/>
                  <a:pt x="0" y="228"/>
                </a:cubicBezTo>
                <a:cubicBezTo>
                  <a:pt x="16" y="241"/>
                  <a:pt x="30" y="253"/>
                  <a:pt x="47" y="268"/>
                </a:cubicBezTo>
                <a:cubicBezTo>
                  <a:pt x="46" y="247"/>
                  <a:pt x="57" y="246"/>
                  <a:pt x="72" y="2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41">
            <a:extLst>
              <a:ext uri="{FF2B5EF4-FFF2-40B4-BE49-F238E27FC236}">
                <a16:creationId xmlns:a16="http://schemas.microsoft.com/office/drawing/2014/main" id="{B98B47F4-74B3-4351-BA46-547EE2D29453}"/>
              </a:ext>
            </a:extLst>
          </p:cNvPr>
          <p:cNvSpPr>
            <a:spLocks/>
          </p:cNvSpPr>
          <p:nvPr/>
        </p:nvSpPr>
        <p:spPr bwMode="auto">
          <a:xfrm>
            <a:off x="771526" y="3900488"/>
            <a:ext cx="133350" cy="177800"/>
          </a:xfrm>
          <a:custGeom>
            <a:avLst/>
            <a:gdLst>
              <a:gd name="T0" fmla="*/ 118 w 200"/>
              <a:gd name="T1" fmla="*/ 62 h 266"/>
              <a:gd name="T2" fmla="*/ 146 w 200"/>
              <a:gd name="T3" fmla="*/ 64 h 266"/>
              <a:gd name="T4" fmla="*/ 160 w 200"/>
              <a:gd name="T5" fmla="*/ 69 h 266"/>
              <a:gd name="T6" fmla="*/ 164 w 200"/>
              <a:gd name="T7" fmla="*/ 12 h 266"/>
              <a:gd name="T8" fmla="*/ 150 w 200"/>
              <a:gd name="T9" fmla="*/ 0 h 266"/>
              <a:gd name="T10" fmla="*/ 128 w 200"/>
              <a:gd name="T11" fmla="*/ 23 h 266"/>
              <a:gd name="T12" fmla="*/ 15 w 200"/>
              <a:gd name="T13" fmla="*/ 120 h 266"/>
              <a:gd name="T14" fmla="*/ 43 w 200"/>
              <a:gd name="T15" fmla="*/ 252 h 266"/>
              <a:gd name="T16" fmla="*/ 75 w 200"/>
              <a:gd name="T17" fmla="*/ 252 h 266"/>
              <a:gd name="T18" fmla="*/ 71 w 200"/>
              <a:gd name="T19" fmla="*/ 230 h 266"/>
              <a:gd name="T20" fmla="*/ 118 w 200"/>
              <a:gd name="T21" fmla="*/ 6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66">
                <a:moveTo>
                  <a:pt x="118" y="62"/>
                </a:moveTo>
                <a:cubicBezTo>
                  <a:pt x="128" y="59"/>
                  <a:pt x="142" y="53"/>
                  <a:pt x="146" y="64"/>
                </a:cubicBezTo>
                <a:cubicBezTo>
                  <a:pt x="151" y="77"/>
                  <a:pt x="152" y="74"/>
                  <a:pt x="160" y="69"/>
                </a:cubicBezTo>
                <a:cubicBezTo>
                  <a:pt x="200" y="43"/>
                  <a:pt x="200" y="43"/>
                  <a:pt x="164" y="12"/>
                </a:cubicBezTo>
                <a:cubicBezTo>
                  <a:pt x="160" y="9"/>
                  <a:pt x="156" y="6"/>
                  <a:pt x="150" y="0"/>
                </a:cubicBezTo>
                <a:cubicBezTo>
                  <a:pt x="145" y="20"/>
                  <a:pt x="145" y="20"/>
                  <a:pt x="128" y="23"/>
                </a:cubicBezTo>
                <a:cubicBezTo>
                  <a:pt x="72" y="34"/>
                  <a:pt x="32" y="65"/>
                  <a:pt x="15" y="120"/>
                </a:cubicBezTo>
                <a:cubicBezTo>
                  <a:pt x="0" y="169"/>
                  <a:pt x="12" y="212"/>
                  <a:pt x="43" y="252"/>
                </a:cubicBezTo>
                <a:cubicBezTo>
                  <a:pt x="55" y="266"/>
                  <a:pt x="63" y="260"/>
                  <a:pt x="75" y="252"/>
                </a:cubicBezTo>
                <a:cubicBezTo>
                  <a:pt x="91" y="240"/>
                  <a:pt x="76" y="236"/>
                  <a:pt x="71" y="230"/>
                </a:cubicBezTo>
                <a:cubicBezTo>
                  <a:pt x="20" y="170"/>
                  <a:pt x="45" y="83"/>
                  <a:pt x="118" y="6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42">
            <a:extLst>
              <a:ext uri="{FF2B5EF4-FFF2-40B4-BE49-F238E27FC236}">
                <a16:creationId xmlns:a16="http://schemas.microsoft.com/office/drawing/2014/main" id="{EBCC10FD-A3CC-4B21-9C24-F2521D3D22C7}"/>
              </a:ext>
            </a:extLst>
          </p:cNvPr>
          <p:cNvSpPr>
            <a:spLocks/>
          </p:cNvSpPr>
          <p:nvPr/>
        </p:nvSpPr>
        <p:spPr bwMode="auto">
          <a:xfrm>
            <a:off x="527051" y="1258888"/>
            <a:ext cx="322263" cy="254000"/>
          </a:xfrm>
          <a:custGeom>
            <a:avLst/>
            <a:gdLst>
              <a:gd name="T0" fmla="*/ 120 w 484"/>
              <a:gd name="T1" fmla="*/ 377 h 382"/>
              <a:gd name="T2" fmla="*/ 191 w 484"/>
              <a:gd name="T3" fmla="*/ 324 h 382"/>
              <a:gd name="T4" fmla="*/ 51 w 484"/>
              <a:gd name="T5" fmla="*/ 247 h 382"/>
              <a:gd name="T6" fmla="*/ 54 w 484"/>
              <a:gd name="T7" fmla="*/ 240 h 382"/>
              <a:gd name="T8" fmla="*/ 56 w 484"/>
              <a:gd name="T9" fmla="*/ 230 h 382"/>
              <a:gd name="T10" fmla="*/ 104 w 484"/>
              <a:gd name="T11" fmla="*/ 187 h 382"/>
              <a:gd name="T12" fmla="*/ 193 w 484"/>
              <a:gd name="T13" fmla="*/ 134 h 382"/>
              <a:gd name="T14" fmla="*/ 218 w 484"/>
              <a:gd name="T15" fmla="*/ 140 h 382"/>
              <a:gd name="T16" fmla="*/ 255 w 484"/>
              <a:gd name="T17" fmla="*/ 202 h 382"/>
              <a:gd name="T18" fmla="*/ 274 w 484"/>
              <a:gd name="T19" fmla="*/ 212 h 382"/>
              <a:gd name="T20" fmla="*/ 418 w 484"/>
              <a:gd name="T21" fmla="*/ 204 h 382"/>
              <a:gd name="T22" fmla="*/ 458 w 484"/>
              <a:gd name="T23" fmla="*/ 188 h 382"/>
              <a:gd name="T24" fmla="*/ 448 w 484"/>
              <a:gd name="T25" fmla="*/ 52 h 382"/>
              <a:gd name="T26" fmla="*/ 315 w 484"/>
              <a:gd name="T27" fmla="*/ 25 h 382"/>
              <a:gd name="T28" fmla="*/ 92 w 484"/>
              <a:gd name="T29" fmla="*/ 157 h 382"/>
              <a:gd name="T30" fmla="*/ 96 w 484"/>
              <a:gd name="T31" fmla="*/ 172 h 382"/>
              <a:gd name="T32" fmla="*/ 92 w 484"/>
              <a:gd name="T33" fmla="*/ 157 h 382"/>
              <a:gd name="T34" fmla="*/ 50 w 484"/>
              <a:gd name="T35" fmla="*/ 186 h 382"/>
              <a:gd name="T36" fmla="*/ 47 w 484"/>
              <a:gd name="T37" fmla="*/ 341 h 382"/>
              <a:gd name="T38" fmla="*/ 120 w 484"/>
              <a:gd name="T39" fmla="*/ 3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4" h="382">
                <a:moveTo>
                  <a:pt x="120" y="377"/>
                </a:moveTo>
                <a:cubicBezTo>
                  <a:pt x="168" y="382"/>
                  <a:pt x="193" y="362"/>
                  <a:pt x="191" y="324"/>
                </a:cubicBezTo>
                <a:cubicBezTo>
                  <a:pt x="105" y="362"/>
                  <a:pt x="47" y="330"/>
                  <a:pt x="51" y="247"/>
                </a:cubicBezTo>
                <a:cubicBezTo>
                  <a:pt x="52" y="245"/>
                  <a:pt x="53" y="242"/>
                  <a:pt x="54" y="240"/>
                </a:cubicBezTo>
                <a:cubicBezTo>
                  <a:pt x="55" y="237"/>
                  <a:pt x="55" y="233"/>
                  <a:pt x="56" y="230"/>
                </a:cubicBezTo>
                <a:cubicBezTo>
                  <a:pt x="69" y="212"/>
                  <a:pt x="84" y="197"/>
                  <a:pt x="104" y="187"/>
                </a:cubicBezTo>
                <a:cubicBezTo>
                  <a:pt x="134" y="169"/>
                  <a:pt x="164" y="152"/>
                  <a:pt x="193" y="134"/>
                </a:cubicBezTo>
                <a:cubicBezTo>
                  <a:pt x="205" y="126"/>
                  <a:pt x="211" y="126"/>
                  <a:pt x="218" y="140"/>
                </a:cubicBezTo>
                <a:cubicBezTo>
                  <a:pt x="229" y="161"/>
                  <a:pt x="242" y="181"/>
                  <a:pt x="255" y="202"/>
                </a:cubicBezTo>
                <a:cubicBezTo>
                  <a:pt x="259" y="208"/>
                  <a:pt x="260" y="219"/>
                  <a:pt x="274" y="212"/>
                </a:cubicBezTo>
                <a:cubicBezTo>
                  <a:pt x="321" y="186"/>
                  <a:pt x="369" y="189"/>
                  <a:pt x="418" y="204"/>
                </a:cubicBezTo>
                <a:cubicBezTo>
                  <a:pt x="435" y="209"/>
                  <a:pt x="448" y="204"/>
                  <a:pt x="458" y="188"/>
                </a:cubicBezTo>
                <a:cubicBezTo>
                  <a:pt x="484" y="145"/>
                  <a:pt x="480" y="89"/>
                  <a:pt x="448" y="52"/>
                </a:cubicBezTo>
                <a:cubicBezTo>
                  <a:pt x="415" y="13"/>
                  <a:pt x="362" y="0"/>
                  <a:pt x="315" y="25"/>
                </a:cubicBezTo>
                <a:cubicBezTo>
                  <a:pt x="238" y="65"/>
                  <a:pt x="164" y="109"/>
                  <a:pt x="92" y="157"/>
                </a:cubicBezTo>
                <a:cubicBezTo>
                  <a:pt x="96" y="161"/>
                  <a:pt x="96" y="167"/>
                  <a:pt x="96" y="172"/>
                </a:cubicBezTo>
                <a:cubicBezTo>
                  <a:pt x="96" y="167"/>
                  <a:pt x="96" y="161"/>
                  <a:pt x="92" y="157"/>
                </a:cubicBezTo>
                <a:cubicBezTo>
                  <a:pt x="75" y="162"/>
                  <a:pt x="60" y="171"/>
                  <a:pt x="50" y="186"/>
                </a:cubicBezTo>
                <a:cubicBezTo>
                  <a:pt x="0" y="239"/>
                  <a:pt x="1" y="286"/>
                  <a:pt x="47" y="341"/>
                </a:cubicBezTo>
                <a:cubicBezTo>
                  <a:pt x="67" y="363"/>
                  <a:pt x="92" y="374"/>
                  <a:pt x="120" y="3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43">
            <a:extLst>
              <a:ext uri="{FF2B5EF4-FFF2-40B4-BE49-F238E27FC236}">
                <a16:creationId xmlns:a16="http://schemas.microsoft.com/office/drawing/2014/main" id="{1C973137-C734-485F-832A-903B0C9DDBEF}"/>
              </a:ext>
            </a:extLst>
          </p:cNvPr>
          <p:cNvSpPr>
            <a:spLocks/>
          </p:cNvSpPr>
          <p:nvPr/>
        </p:nvSpPr>
        <p:spPr bwMode="auto">
          <a:xfrm>
            <a:off x="4113213" y="2211388"/>
            <a:ext cx="117475" cy="103187"/>
          </a:xfrm>
          <a:custGeom>
            <a:avLst/>
            <a:gdLst>
              <a:gd name="T0" fmla="*/ 111 w 175"/>
              <a:gd name="T1" fmla="*/ 102 h 155"/>
              <a:gd name="T2" fmla="*/ 138 w 175"/>
              <a:gd name="T3" fmla="*/ 69 h 155"/>
              <a:gd name="T4" fmla="*/ 159 w 175"/>
              <a:gd name="T5" fmla="*/ 13 h 155"/>
              <a:gd name="T6" fmla="*/ 137 w 175"/>
              <a:gd name="T7" fmla="*/ 10 h 155"/>
              <a:gd name="T8" fmla="*/ 0 w 175"/>
              <a:gd name="T9" fmla="*/ 155 h 155"/>
              <a:gd name="T10" fmla="*/ 87 w 175"/>
              <a:gd name="T11" fmla="*/ 135 h 155"/>
              <a:gd name="T12" fmla="*/ 111 w 175"/>
              <a:gd name="T13" fmla="*/ 102 h 155"/>
            </a:gdLst>
            <a:ahLst/>
            <a:cxnLst>
              <a:cxn ang="0">
                <a:pos x="T0" y="T1"/>
              </a:cxn>
              <a:cxn ang="0">
                <a:pos x="T2" y="T3"/>
              </a:cxn>
              <a:cxn ang="0">
                <a:pos x="T4" y="T5"/>
              </a:cxn>
              <a:cxn ang="0">
                <a:pos x="T6" y="T7"/>
              </a:cxn>
              <a:cxn ang="0">
                <a:pos x="T8" y="T9"/>
              </a:cxn>
              <a:cxn ang="0">
                <a:pos x="T10" y="T11"/>
              </a:cxn>
              <a:cxn ang="0">
                <a:pos x="T12" y="T13"/>
              </a:cxn>
            </a:cxnLst>
            <a:rect l="0" t="0" r="r" b="b"/>
            <a:pathLst>
              <a:path w="175" h="155">
                <a:moveTo>
                  <a:pt x="111" y="102"/>
                </a:moveTo>
                <a:cubicBezTo>
                  <a:pt x="101" y="72"/>
                  <a:pt x="121" y="73"/>
                  <a:pt x="138" y="69"/>
                </a:cubicBezTo>
                <a:cubicBezTo>
                  <a:pt x="164" y="62"/>
                  <a:pt x="175" y="34"/>
                  <a:pt x="159" y="13"/>
                </a:cubicBezTo>
                <a:cubicBezTo>
                  <a:pt x="153" y="6"/>
                  <a:pt x="146" y="0"/>
                  <a:pt x="137" y="10"/>
                </a:cubicBezTo>
                <a:cubicBezTo>
                  <a:pt x="92" y="57"/>
                  <a:pt x="41" y="97"/>
                  <a:pt x="0" y="155"/>
                </a:cubicBezTo>
                <a:cubicBezTo>
                  <a:pt x="32" y="148"/>
                  <a:pt x="59" y="139"/>
                  <a:pt x="87" y="135"/>
                </a:cubicBezTo>
                <a:cubicBezTo>
                  <a:pt x="108" y="131"/>
                  <a:pt x="116" y="117"/>
                  <a:pt x="111" y="1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44">
            <a:extLst>
              <a:ext uri="{FF2B5EF4-FFF2-40B4-BE49-F238E27FC236}">
                <a16:creationId xmlns:a16="http://schemas.microsoft.com/office/drawing/2014/main" id="{22E8883F-67F2-4001-9953-DA7F28BCA948}"/>
              </a:ext>
            </a:extLst>
          </p:cNvPr>
          <p:cNvSpPr>
            <a:spLocks/>
          </p:cNvSpPr>
          <p:nvPr/>
        </p:nvSpPr>
        <p:spPr bwMode="auto">
          <a:xfrm>
            <a:off x="2325688" y="3176588"/>
            <a:ext cx="122238" cy="84137"/>
          </a:xfrm>
          <a:custGeom>
            <a:avLst/>
            <a:gdLst>
              <a:gd name="T0" fmla="*/ 2 w 185"/>
              <a:gd name="T1" fmla="*/ 47 h 128"/>
              <a:gd name="T2" fmla="*/ 23 w 185"/>
              <a:gd name="T3" fmla="*/ 69 h 128"/>
              <a:gd name="T4" fmla="*/ 100 w 185"/>
              <a:gd name="T5" fmla="*/ 77 h 128"/>
              <a:gd name="T6" fmla="*/ 152 w 185"/>
              <a:gd name="T7" fmla="*/ 128 h 128"/>
              <a:gd name="T8" fmla="*/ 179 w 185"/>
              <a:gd name="T9" fmla="*/ 98 h 128"/>
              <a:gd name="T10" fmla="*/ 147 w 185"/>
              <a:gd name="T11" fmla="*/ 12 h 128"/>
              <a:gd name="T12" fmla="*/ 126 w 185"/>
              <a:gd name="T13" fmla="*/ 3 h 128"/>
              <a:gd name="T14" fmla="*/ 116 w 185"/>
              <a:gd name="T15" fmla="*/ 25 h 128"/>
              <a:gd name="T16" fmla="*/ 126 w 185"/>
              <a:gd name="T17" fmla="*/ 50 h 128"/>
              <a:gd name="T18" fmla="*/ 25 w 185"/>
              <a:gd name="T19" fmla="*/ 35 h 128"/>
              <a:gd name="T20" fmla="*/ 2 w 185"/>
              <a:gd name="T21"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28">
                <a:moveTo>
                  <a:pt x="2" y="47"/>
                </a:moveTo>
                <a:cubicBezTo>
                  <a:pt x="0" y="65"/>
                  <a:pt x="7" y="68"/>
                  <a:pt x="23" y="69"/>
                </a:cubicBezTo>
                <a:cubicBezTo>
                  <a:pt x="49" y="70"/>
                  <a:pt x="75" y="75"/>
                  <a:pt x="100" y="77"/>
                </a:cubicBezTo>
                <a:cubicBezTo>
                  <a:pt x="130" y="80"/>
                  <a:pt x="148" y="94"/>
                  <a:pt x="152" y="128"/>
                </a:cubicBezTo>
                <a:cubicBezTo>
                  <a:pt x="159" y="115"/>
                  <a:pt x="185" y="118"/>
                  <a:pt x="179" y="98"/>
                </a:cubicBezTo>
                <a:cubicBezTo>
                  <a:pt x="171" y="69"/>
                  <a:pt x="158" y="41"/>
                  <a:pt x="147" y="12"/>
                </a:cubicBezTo>
                <a:cubicBezTo>
                  <a:pt x="143" y="0"/>
                  <a:pt x="135" y="0"/>
                  <a:pt x="126" y="3"/>
                </a:cubicBezTo>
                <a:cubicBezTo>
                  <a:pt x="114" y="6"/>
                  <a:pt x="114" y="15"/>
                  <a:pt x="116" y="25"/>
                </a:cubicBezTo>
                <a:cubicBezTo>
                  <a:pt x="119" y="33"/>
                  <a:pt x="122" y="40"/>
                  <a:pt x="126" y="50"/>
                </a:cubicBezTo>
                <a:cubicBezTo>
                  <a:pt x="90" y="45"/>
                  <a:pt x="58" y="40"/>
                  <a:pt x="25" y="35"/>
                </a:cubicBezTo>
                <a:cubicBezTo>
                  <a:pt x="15" y="34"/>
                  <a:pt x="4" y="28"/>
                  <a:pt x="2"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2" name="Freeform 45">
            <a:extLst>
              <a:ext uri="{FF2B5EF4-FFF2-40B4-BE49-F238E27FC236}">
                <a16:creationId xmlns:a16="http://schemas.microsoft.com/office/drawing/2014/main" id="{26281443-4A0A-4042-910A-EE3F95021D6A}"/>
              </a:ext>
            </a:extLst>
          </p:cNvPr>
          <p:cNvSpPr>
            <a:spLocks/>
          </p:cNvSpPr>
          <p:nvPr/>
        </p:nvSpPr>
        <p:spPr bwMode="auto">
          <a:xfrm>
            <a:off x="4019551" y="3894138"/>
            <a:ext cx="161925" cy="85725"/>
          </a:xfrm>
          <a:custGeom>
            <a:avLst/>
            <a:gdLst>
              <a:gd name="T0" fmla="*/ 112 w 243"/>
              <a:gd name="T1" fmla="*/ 102 h 130"/>
              <a:gd name="T2" fmla="*/ 93 w 243"/>
              <a:gd name="T3" fmla="*/ 117 h 130"/>
              <a:gd name="T4" fmla="*/ 119 w 243"/>
              <a:gd name="T5" fmla="*/ 122 h 130"/>
              <a:gd name="T6" fmla="*/ 199 w 243"/>
              <a:gd name="T7" fmla="*/ 112 h 130"/>
              <a:gd name="T8" fmla="*/ 219 w 243"/>
              <a:gd name="T9" fmla="*/ 112 h 130"/>
              <a:gd name="T10" fmla="*/ 243 w 243"/>
              <a:gd name="T11" fmla="*/ 104 h 130"/>
              <a:gd name="T12" fmla="*/ 219 w 243"/>
              <a:gd name="T13" fmla="*/ 94 h 130"/>
              <a:gd name="T14" fmla="*/ 162 w 243"/>
              <a:gd name="T15" fmla="*/ 69 h 130"/>
              <a:gd name="T16" fmla="*/ 129 w 243"/>
              <a:gd name="T17" fmla="*/ 57 h 130"/>
              <a:gd name="T18" fmla="*/ 101 w 243"/>
              <a:gd name="T19" fmla="*/ 50 h 130"/>
              <a:gd name="T20" fmla="*/ 22 w 243"/>
              <a:gd name="T21" fmla="*/ 7 h 130"/>
              <a:gd name="T22" fmla="*/ 5 w 243"/>
              <a:gd name="T23" fmla="*/ 4 h 130"/>
              <a:gd name="T24" fmla="*/ 0 w 243"/>
              <a:gd name="T25" fmla="*/ 14 h 130"/>
              <a:gd name="T26" fmla="*/ 35 w 243"/>
              <a:gd name="T27" fmla="*/ 52 h 130"/>
              <a:gd name="T28" fmla="*/ 72 w 243"/>
              <a:gd name="T29" fmla="*/ 67 h 130"/>
              <a:gd name="T30" fmla="*/ 103 w 243"/>
              <a:gd name="T31" fmla="*/ 80 h 130"/>
              <a:gd name="T32" fmla="*/ 137 w 243"/>
              <a:gd name="T33" fmla="*/ 83 h 130"/>
              <a:gd name="T34" fmla="*/ 112 w 243"/>
              <a:gd name="T35" fmla="*/ 10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30">
                <a:moveTo>
                  <a:pt x="112" y="102"/>
                </a:moveTo>
                <a:cubicBezTo>
                  <a:pt x="105" y="106"/>
                  <a:pt x="90" y="106"/>
                  <a:pt x="93" y="117"/>
                </a:cubicBezTo>
                <a:cubicBezTo>
                  <a:pt x="97" y="130"/>
                  <a:pt x="111" y="125"/>
                  <a:pt x="119" y="122"/>
                </a:cubicBezTo>
                <a:cubicBezTo>
                  <a:pt x="144" y="113"/>
                  <a:pt x="169" y="109"/>
                  <a:pt x="199" y="112"/>
                </a:cubicBezTo>
                <a:cubicBezTo>
                  <a:pt x="203" y="112"/>
                  <a:pt x="211" y="113"/>
                  <a:pt x="219" y="112"/>
                </a:cubicBezTo>
                <a:cubicBezTo>
                  <a:pt x="227" y="110"/>
                  <a:pt x="243" y="120"/>
                  <a:pt x="243" y="104"/>
                </a:cubicBezTo>
                <a:cubicBezTo>
                  <a:pt x="243" y="92"/>
                  <a:pt x="228" y="95"/>
                  <a:pt x="219" y="94"/>
                </a:cubicBezTo>
                <a:cubicBezTo>
                  <a:pt x="197" y="92"/>
                  <a:pt x="172" y="101"/>
                  <a:pt x="162" y="69"/>
                </a:cubicBezTo>
                <a:cubicBezTo>
                  <a:pt x="158" y="60"/>
                  <a:pt x="142" y="57"/>
                  <a:pt x="129" y="57"/>
                </a:cubicBezTo>
                <a:cubicBezTo>
                  <a:pt x="119" y="57"/>
                  <a:pt x="111" y="53"/>
                  <a:pt x="101" y="50"/>
                </a:cubicBezTo>
                <a:cubicBezTo>
                  <a:pt x="71" y="41"/>
                  <a:pt x="49" y="19"/>
                  <a:pt x="22" y="7"/>
                </a:cubicBezTo>
                <a:cubicBezTo>
                  <a:pt x="16" y="4"/>
                  <a:pt x="11" y="0"/>
                  <a:pt x="5" y="4"/>
                </a:cubicBezTo>
                <a:cubicBezTo>
                  <a:pt x="3" y="6"/>
                  <a:pt x="2" y="11"/>
                  <a:pt x="0" y="14"/>
                </a:cubicBezTo>
                <a:cubicBezTo>
                  <a:pt x="16" y="22"/>
                  <a:pt x="18" y="44"/>
                  <a:pt x="35" y="52"/>
                </a:cubicBezTo>
                <a:cubicBezTo>
                  <a:pt x="47" y="58"/>
                  <a:pt x="65" y="59"/>
                  <a:pt x="72" y="67"/>
                </a:cubicBezTo>
                <a:cubicBezTo>
                  <a:pt x="86" y="83"/>
                  <a:pt x="84" y="86"/>
                  <a:pt x="103" y="80"/>
                </a:cubicBezTo>
                <a:cubicBezTo>
                  <a:pt x="115" y="75"/>
                  <a:pt x="132" y="69"/>
                  <a:pt x="137" y="83"/>
                </a:cubicBezTo>
                <a:cubicBezTo>
                  <a:pt x="141" y="96"/>
                  <a:pt x="121" y="95"/>
                  <a:pt x="112" y="1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46">
            <a:extLst>
              <a:ext uri="{FF2B5EF4-FFF2-40B4-BE49-F238E27FC236}">
                <a16:creationId xmlns:a16="http://schemas.microsoft.com/office/drawing/2014/main" id="{F7657A8D-F9ED-447F-B7F0-7225CA96999B}"/>
              </a:ext>
            </a:extLst>
          </p:cNvPr>
          <p:cNvSpPr>
            <a:spLocks/>
          </p:cNvSpPr>
          <p:nvPr/>
        </p:nvSpPr>
        <p:spPr bwMode="auto">
          <a:xfrm>
            <a:off x="4068763" y="3709988"/>
            <a:ext cx="71438" cy="106362"/>
          </a:xfrm>
          <a:custGeom>
            <a:avLst/>
            <a:gdLst>
              <a:gd name="T0" fmla="*/ 15 w 105"/>
              <a:gd name="T1" fmla="*/ 159 h 160"/>
              <a:gd name="T2" fmla="*/ 31 w 105"/>
              <a:gd name="T3" fmla="*/ 153 h 160"/>
              <a:gd name="T4" fmla="*/ 102 w 105"/>
              <a:gd name="T5" fmla="*/ 23 h 160"/>
              <a:gd name="T6" fmla="*/ 95 w 105"/>
              <a:gd name="T7" fmla="*/ 3 h 160"/>
              <a:gd name="T8" fmla="*/ 73 w 105"/>
              <a:gd name="T9" fmla="*/ 13 h 160"/>
              <a:gd name="T10" fmla="*/ 7 w 105"/>
              <a:gd name="T11" fmla="*/ 133 h 160"/>
              <a:gd name="T12" fmla="*/ 15 w 105"/>
              <a:gd name="T13" fmla="*/ 159 h 160"/>
            </a:gdLst>
            <a:ahLst/>
            <a:cxnLst>
              <a:cxn ang="0">
                <a:pos x="T0" y="T1"/>
              </a:cxn>
              <a:cxn ang="0">
                <a:pos x="T2" y="T3"/>
              </a:cxn>
              <a:cxn ang="0">
                <a:pos x="T4" y="T5"/>
              </a:cxn>
              <a:cxn ang="0">
                <a:pos x="T6" y="T7"/>
              </a:cxn>
              <a:cxn ang="0">
                <a:pos x="T8" y="T9"/>
              </a:cxn>
              <a:cxn ang="0">
                <a:pos x="T10" y="T11"/>
              </a:cxn>
              <a:cxn ang="0">
                <a:pos x="T12" y="T13"/>
              </a:cxn>
            </a:cxnLst>
            <a:rect l="0" t="0" r="r" b="b"/>
            <a:pathLst>
              <a:path w="105" h="160">
                <a:moveTo>
                  <a:pt x="15" y="159"/>
                </a:moveTo>
                <a:cubicBezTo>
                  <a:pt x="24" y="160"/>
                  <a:pt x="29" y="158"/>
                  <a:pt x="31" y="153"/>
                </a:cubicBezTo>
                <a:cubicBezTo>
                  <a:pt x="59" y="112"/>
                  <a:pt x="83" y="69"/>
                  <a:pt x="102" y="23"/>
                </a:cubicBezTo>
                <a:cubicBezTo>
                  <a:pt x="105" y="15"/>
                  <a:pt x="104" y="7"/>
                  <a:pt x="95" y="3"/>
                </a:cubicBezTo>
                <a:cubicBezTo>
                  <a:pt x="85" y="0"/>
                  <a:pt x="77" y="4"/>
                  <a:pt x="73" y="13"/>
                </a:cubicBezTo>
                <a:cubicBezTo>
                  <a:pt x="54" y="55"/>
                  <a:pt x="33" y="95"/>
                  <a:pt x="7" y="133"/>
                </a:cubicBezTo>
                <a:cubicBezTo>
                  <a:pt x="0" y="144"/>
                  <a:pt x="2" y="156"/>
                  <a:pt x="15" y="1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47">
            <a:extLst>
              <a:ext uri="{FF2B5EF4-FFF2-40B4-BE49-F238E27FC236}">
                <a16:creationId xmlns:a16="http://schemas.microsoft.com/office/drawing/2014/main" id="{E1F81153-278D-4D70-839C-1BA14AAE2648}"/>
              </a:ext>
            </a:extLst>
          </p:cNvPr>
          <p:cNvSpPr>
            <a:spLocks/>
          </p:cNvSpPr>
          <p:nvPr/>
        </p:nvSpPr>
        <p:spPr bwMode="auto">
          <a:xfrm>
            <a:off x="1560513" y="4614863"/>
            <a:ext cx="93663" cy="88900"/>
          </a:xfrm>
          <a:custGeom>
            <a:avLst/>
            <a:gdLst>
              <a:gd name="T0" fmla="*/ 84 w 141"/>
              <a:gd name="T1" fmla="*/ 123 h 133"/>
              <a:gd name="T2" fmla="*/ 114 w 141"/>
              <a:gd name="T3" fmla="*/ 33 h 133"/>
              <a:gd name="T4" fmla="*/ 23 w 141"/>
              <a:gd name="T5" fmla="*/ 34 h 133"/>
              <a:gd name="T6" fmla="*/ 41 w 141"/>
              <a:gd name="T7" fmla="*/ 120 h 133"/>
              <a:gd name="T8" fmla="*/ 84 w 141"/>
              <a:gd name="T9" fmla="*/ 123 h 133"/>
            </a:gdLst>
            <a:ahLst/>
            <a:cxnLst>
              <a:cxn ang="0">
                <a:pos x="T0" y="T1"/>
              </a:cxn>
              <a:cxn ang="0">
                <a:pos x="T2" y="T3"/>
              </a:cxn>
              <a:cxn ang="0">
                <a:pos x="T4" y="T5"/>
              </a:cxn>
              <a:cxn ang="0">
                <a:pos x="T6" y="T7"/>
              </a:cxn>
              <a:cxn ang="0">
                <a:pos x="T8" y="T9"/>
              </a:cxn>
            </a:cxnLst>
            <a:rect l="0" t="0" r="r" b="b"/>
            <a:pathLst>
              <a:path w="141" h="133">
                <a:moveTo>
                  <a:pt x="84" y="123"/>
                </a:moveTo>
                <a:cubicBezTo>
                  <a:pt x="127" y="114"/>
                  <a:pt x="141" y="71"/>
                  <a:pt x="114" y="33"/>
                </a:cubicBezTo>
                <a:cubicBezTo>
                  <a:pt x="84" y="0"/>
                  <a:pt x="54" y="0"/>
                  <a:pt x="23" y="34"/>
                </a:cubicBezTo>
                <a:cubicBezTo>
                  <a:pt x="0" y="67"/>
                  <a:pt x="6" y="95"/>
                  <a:pt x="41" y="120"/>
                </a:cubicBezTo>
                <a:cubicBezTo>
                  <a:pt x="55" y="126"/>
                  <a:pt x="69" y="133"/>
                  <a:pt x="84" y="1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5" name="Freeform 48">
            <a:extLst>
              <a:ext uri="{FF2B5EF4-FFF2-40B4-BE49-F238E27FC236}">
                <a16:creationId xmlns:a16="http://schemas.microsoft.com/office/drawing/2014/main" id="{D57AE86E-AAED-440D-84F2-FF01B63877DC}"/>
              </a:ext>
            </a:extLst>
          </p:cNvPr>
          <p:cNvSpPr>
            <a:spLocks noEditPoints="1"/>
          </p:cNvSpPr>
          <p:nvPr/>
        </p:nvSpPr>
        <p:spPr bwMode="auto">
          <a:xfrm>
            <a:off x="4044951" y="2874963"/>
            <a:ext cx="160338" cy="223837"/>
          </a:xfrm>
          <a:custGeom>
            <a:avLst/>
            <a:gdLst>
              <a:gd name="T0" fmla="*/ 167 w 239"/>
              <a:gd name="T1" fmla="*/ 272 h 334"/>
              <a:gd name="T2" fmla="*/ 209 w 239"/>
              <a:gd name="T3" fmla="*/ 221 h 334"/>
              <a:gd name="T4" fmla="*/ 227 w 239"/>
              <a:gd name="T5" fmla="*/ 94 h 334"/>
              <a:gd name="T6" fmla="*/ 120 w 239"/>
              <a:gd name="T7" fmla="*/ 0 h 334"/>
              <a:gd name="T8" fmla="*/ 145 w 239"/>
              <a:gd name="T9" fmla="*/ 106 h 334"/>
              <a:gd name="T10" fmla="*/ 137 w 239"/>
              <a:gd name="T11" fmla="*/ 161 h 334"/>
              <a:gd name="T12" fmla="*/ 131 w 239"/>
              <a:gd name="T13" fmla="*/ 178 h 334"/>
              <a:gd name="T14" fmla="*/ 152 w 239"/>
              <a:gd name="T15" fmla="*/ 179 h 334"/>
              <a:gd name="T16" fmla="*/ 131 w 239"/>
              <a:gd name="T17" fmla="*/ 178 h 334"/>
              <a:gd name="T18" fmla="*/ 120 w 239"/>
              <a:gd name="T19" fmla="*/ 203 h 334"/>
              <a:gd name="T20" fmla="*/ 120 w 239"/>
              <a:gd name="T21" fmla="*/ 203 h 334"/>
              <a:gd name="T22" fmla="*/ 0 w 239"/>
              <a:gd name="T23" fmla="*/ 312 h 334"/>
              <a:gd name="T24" fmla="*/ 118 w 239"/>
              <a:gd name="T25" fmla="*/ 309 h 334"/>
              <a:gd name="T26" fmla="*/ 167 w 239"/>
              <a:gd name="T27" fmla="*/ 272 h 334"/>
              <a:gd name="T28" fmla="*/ 167 w 239"/>
              <a:gd name="T29" fmla="*/ 199 h 334"/>
              <a:gd name="T30" fmla="*/ 166 w 239"/>
              <a:gd name="T31" fmla="*/ 191 h 334"/>
              <a:gd name="T32" fmla="*/ 167 w 239"/>
              <a:gd name="T33" fmla="*/ 19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334">
                <a:moveTo>
                  <a:pt x="167" y="272"/>
                </a:moveTo>
                <a:cubicBezTo>
                  <a:pt x="185" y="258"/>
                  <a:pt x="198" y="240"/>
                  <a:pt x="209" y="221"/>
                </a:cubicBezTo>
                <a:cubicBezTo>
                  <a:pt x="230" y="181"/>
                  <a:pt x="239" y="139"/>
                  <a:pt x="227" y="94"/>
                </a:cubicBezTo>
                <a:cubicBezTo>
                  <a:pt x="215" y="24"/>
                  <a:pt x="193" y="3"/>
                  <a:pt x="120" y="0"/>
                </a:cubicBezTo>
                <a:cubicBezTo>
                  <a:pt x="138" y="33"/>
                  <a:pt x="142" y="69"/>
                  <a:pt x="145" y="106"/>
                </a:cubicBezTo>
                <a:cubicBezTo>
                  <a:pt x="142" y="124"/>
                  <a:pt x="139" y="142"/>
                  <a:pt x="137" y="161"/>
                </a:cubicBezTo>
                <a:cubicBezTo>
                  <a:pt x="135" y="166"/>
                  <a:pt x="133" y="172"/>
                  <a:pt x="131" y="178"/>
                </a:cubicBezTo>
                <a:cubicBezTo>
                  <a:pt x="140" y="177"/>
                  <a:pt x="147" y="177"/>
                  <a:pt x="152" y="179"/>
                </a:cubicBezTo>
                <a:cubicBezTo>
                  <a:pt x="147" y="177"/>
                  <a:pt x="140" y="177"/>
                  <a:pt x="131" y="178"/>
                </a:cubicBezTo>
                <a:cubicBezTo>
                  <a:pt x="127" y="187"/>
                  <a:pt x="123" y="195"/>
                  <a:pt x="120" y="203"/>
                </a:cubicBezTo>
                <a:cubicBezTo>
                  <a:pt x="120" y="203"/>
                  <a:pt x="120" y="203"/>
                  <a:pt x="120" y="203"/>
                </a:cubicBezTo>
                <a:cubicBezTo>
                  <a:pt x="90" y="249"/>
                  <a:pt x="52" y="286"/>
                  <a:pt x="0" y="312"/>
                </a:cubicBezTo>
                <a:cubicBezTo>
                  <a:pt x="43" y="328"/>
                  <a:pt x="82" y="334"/>
                  <a:pt x="118" y="309"/>
                </a:cubicBezTo>
                <a:cubicBezTo>
                  <a:pt x="137" y="300"/>
                  <a:pt x="153" y="287"/>
                  <a:pt x="167" y="272"/>
                </a:cubicBezTo>
                <a:close/>
                <a:moveTo>
                  <a:pt x="167" y="199"/>
                </a:moveTo>
                <a:cubicBezTo>
                  <a:pt x="167" y="196"/>
                  <a:pt x="167" y="193"/>
                  <a:pt x="166" y="191"/>
                </a:cubicBezTo>
                <a:cubicBezTo>
                  <a:pt x="167" y="193"/>
                  <a:pt x="167" y="196"/>
                  <a:pt x="167" y="19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6" name="Freeform 49">
            <a:extLst>
              <a:ext uri="{FF2B5EF4-FFF2-40B4-BE49-F238E27FC236}">
                <a16:creationId xmlns:a16="http://schemas.microsoft.com/office/drawing/2014/main" id="{D0B2775A-32AC-46E9-8BE1-ACB649787C7B}"/>
              </a:ext>
            </a:extLst>
          </p:cNvPr>
          <p:cNvSpPr>
            <a:spLocks/>
          </p:cNvSpPr>
          <p:nvPr/>
        </p:nvSpPr>
        <p:spPr bwMode="auto">
          <a:xfrm>
            <a:off x="4186238" y="2997200"/>
            <a:ext cx="82550" cy="63500"/>
          </a:xfrm>
          <a:custGeom>
            <a:avLst/>
            <a:gdLst>
              <a:gd name="T0" fmla="*/ 23 w 124"/>
              <a:gd name="T1" fmla="*/ 50 h 95"/>
              <a:gd name="T2" fmla="*/ 0 w 124"/>
              <a:gd name="T3" fmla="*/ 85 h 95"/>
              <a:gd name="T4" fmla="*/ 63 w 124"/>
              <a:gd name="T5" fmla="*/ 85 h 95"/>
              <a:gd name="T6" fmla="*/ 104 w 124"/>
              <a:gd name="T7" fmla="*/ 89 h 95"/>
              <a:gd name="T8" fmla="*/ 123 w 124"/>
              <a:gd name="T9" fmla="*/ 63 h 95"/>
              <a:gd name="T10" fmla="*/ 105 w 124"/>
              <a:gd name="T11" fmla="*/ 32 h 95"/>
              <a:gd name="T12" fmla="*/ 50 w 124"/>
              <a:gd name="T13" fmla="*/ 1 h 95"/>
              <a:gd name="T14" fmla="*/ 23 w 124"/>
              <a:gd name="T15" fmla="*/ 5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95">
                <a:moveTo>
                  <a:pt x="23" y="50"/>
                </a:moveTo>
                <a:cubicBezTo>
                  <a:pt x="16" y="61"/>
                  <a:pt x="9" y="72"/>
                  <a:pt x="0" y="85"/>
                </a:cubicBezTo>
                <a:cubicBezTo>
                  <a:pt x="24" y="85"/>
                  <a:pt x="44" y="85"/>
                  <a:pt x="63" y="85"/>
                </a:cubicBezTo>
                <a:cubicBezTo>
                  <a:pt x="77" y="89"/>
                  <a:pt x="90" y="95"/>
                  <a:pt x="104" y="89"/>
                </a:cubicBezTo>
                <a:cubicBezTo>
                  <a:pt x="115" y="85"/>
                  <a:pt x="124" y="77"/>
                  <a:pt x="123" y="63"/>
                </a:cubicBezTo>
                <a:cubicBezTo>
                  <a:pt x="123" y="49"/>
                  <a:pt x="120" y="37"/>
                  <a:pt x="105" y="32"/>
                </a:cubicBezTo>
                <a:cubicBezTo>
                  <a:pt x="84" y="26"/>
                  <a:pt x="67" y="2"/>
                  <a:pt x="50" y="1"/>
                </a:cubicBezTo>
                <a:cubicBezTo>
                  <a:pt x="31" y="0"/>
                  <a:pt x="36" y="35"/>
                  <a:pt x="23"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7" name="Freeform 50">
            <a:extLst>
              <a:ext uri="{FF2B5EF4-FFF2-40B4-BE49-F238E27FC236}">
                <a16:creationId xmlns:a16="http://schemas.microsoft.com/office/drawing/2014/main" id="{2A76C488-02C4-4DAA-A356-173912DBA84A}"/>
              </a:ext>
            </a:extLst>
          </p:cNvPr>
          <p:cNvSpPr>
            <a:spLocks/>
          </p:cNvSpPr>
          <p:nvPr/>
        </p:nvSpPr>
        <p:spPr bwMode="auto">
          <a:xfrm>
            <a:off x="1276351" y="4535488"/>
            <a:ext cx="277813" cy="155575"/>
          </a:xfrm>
          <a:custGeom>
            <a:avLst/>
            <a:gdLst>
              <a:gd name="T0" fmla="*/ 242 w 419"/>
              <a:gd name="T1" fmla="*/ 219 h 233"/>
              <a:gd name="T2" fmla="*/ 380 w 419"/>
              <a:gd name="T3" fmla="*/ 226 h 233"/>
              <a:gd name="T4" fmla="*/ 416 w 419"/>
              <a:gd name="T5" fmla="*/ 186 h 233"/>
              <a:gd name="T6" fmla="*/ 385 w 419"/>
              <a:gd name="T7" fmla="*/ 149 h 233"/>
              <a:gd name="T8" fmla="*/ 284 w 419"/>
              <a:gd name="T9" fmla="*/ 142 h 233"/>
              <a:gd name="T10" fmla="*/ 275 w 419"/>
              <a:gd name="T11" fmla="*/ 125 h 233"/>
              <a:gd name="T12" fmla="*/ 319 w 419"/>
              <a:gd name="T13" fmla="*/ 89 h 233"/>
              <a:gd name="T14" fmla="*/ 392 w 419"/>
              <a:gd name="T15" fmla="*/ 46 h 233"/>
              <a:gd name="T16" fmla="*/ 415 w 419"/>
              <a:gd name="T17" fmla="*/ 27 h 233"/>
              <a:gd name="T18" fmla="*/ 224 w 419"/>
              <a:gd name="T19" fmla="*/ 14 h 233"/>
              <a:gd name="T20" fmla="*/ 137 w 419"/>
              <a:gd name="T21" fmla="*/ 21 h 233"/>
              <a:gd name="T22" fmla="*/ 75 w 419"/>
              <a:gd name="T23" fmla="*/ 37 h 233"/>
              <a:gd name="T24" fmla="*/ 47 w 419"/>
              <a:gd name="T25" fmla="*/ 64 h 233"/>
              <a:gd name="T26" fmla="*/ 46 w 419"/>
              <a:gd name="T27" fmla="*/ 156 h 233"/>
              <a:gd name="T28" fmla="*/ 194 w 419"/>
              <a:gd name="T29" fmla="*/ 219 h 233"/>
              <a:gd name="T30" fmla="*/ 242 w 419"/>
              <a:gd name="T31" fmla="*/ 2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 h="233">
                <a:moveTo>
                  <a:pt x="242" y="219"/>
                </a:moveTo>
                <a:cubicBezTo>
                  <a:pt x="288" y="221"/>
                  <a:pt x="334" y="223"/>
                  <a:pt x="380" y="226"/>
                </a:cubicBezTo>
                <a:cubicBezTo>
                  <a:pt x="408" y="227"/>
                  <a:pt x="414" y="208"/>
                  <a:pt x="416" y="186"/>
                </a:cubicBezTo>
                <a:cubicBezTo>
                  <a:pt x="419" y="163"/>
                  <a:pt x="401" y="150"/>
                  <a:pt x="385" y="149"/>
                </a:cubicBezTo>
                <a:cubicBezTo>
                  <a:pt x="351" y="146"/>
                  <a:pt x="318" y="137"/>
                  <a:pt x="284" y="142"/>
                </a:cubicBezTo>
                <a:cubicBezTo>
                  <a:pt x="275" y="139"/>
                  <a:pt x="266" y="137"/>
                  <a:pt x="275" y="125"/>
                </a:cubicBezTo>
                <a:cubicBezTo>
                  <a:pt x="293" y="116"/>
                  <a:pt x="303" y="90"/>
                  <a:pt x="319" y="89"/>
                </a:cubicBezTo>
                <a:cubicBezTo>
                  <a:pt x="352" y="86"/>
                  <a:pt x="368" y="61"/>
                  <a:pt x="392" y="46"/>
                </a:cubicBezTo>
                <a:cubicBezTo>
                  <a:pt x="401" y="41"/>
                  <a:pt x="410" y="37"/>
                  <a:pt x="415" y="27"/>
                </a:cubicBezTo>
                <a:cubicBezTo>
                  <a:pt x="351" y="2"/>
                  <a:pt x="288" y="0"/>
                  <a:pt x="224" y="14"/>
                </a:cubicBezTo>
                <a:cubicBezTo>
                  <a:pt x="195" y="20"/>
                  <a:pt x="164" y="34"/>
                  <a:pt x="137" y="21"/>
                </a:cubicBezTo>
                <a:cubicBezTo>
                  <a:pt x="108" y="7"/>
                  <a:pt x="92" y="15"/>
                  <a:pt x="75" y="37"/>
                </a:cubicBezTo>
                <a:cubicBezTo>
                  <a:pt x="67" y="47"/>
                  <a:pt x="56" y="55"/>
                  <a:pt x="47" y="64"/>
                </a:cubicBezTo>
                <a:cubicBezTo>
                  <a:pt x="0" y="110"/>
                  <a:pt x="2" y="108"/>
                  <a:pt x="46" y="156"/>
                </a:cubicBezTo>
                <a:cubicBezTo>
                  <a:pt x="87" y="200"/>
                  <a:pt x="130" y="233"/>
                  <a:pt x="194" y="219"/>
                </a:cubicBezTo>
                <a:cubicBezTo>
                  <a:pt x="210" y="219"/>
                  <a:pt x="226" y="219"/>
                  <a:pt x="242"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8" name="Freeform 51">
            <a:extLst>
              <a:ext uri="{FF2B5EF4-FFF2-40B4-BE49-F238E27FC236}">
                <a16:creationId xmlns:a16="http://schemas.microsoft.com/office/drawing/2014/main" id="{1E64606C-A063-43ED-8887-9CD2064EA247}"/>
              </a:ext>
            </a:extLst>
          </p:cNvPr>
          <p:cNvSpPr>
            <a:spLocks/>
          </p:cNvSpPr>
          <p:nvPr/>
        </p:nvSpPr>
        <p:spPr bwMode="auto">
          <a:xfrm>
            <a:off x="3309938" y="2439988"/>
            <a:ext cx="74613" cy="23812"/>
          </a:xfrm>
          <a:custGeom>
            <a:avLst/>
            <a:gdLst>
              <a:gd name="T0" fmla="*/ 97 w 112"/>
              <a:gd name="T1" fmla="*/ 1 h 36"/>
              <a:gd name="T2" fmla="*/ 17 w 112"/>
              <a:gd name="T3" fmla="*/ 1 h 36"/>
              <a:gd name="T4" fmla="*/ 0 w 112"/>
              <a:gd name="T5" fmla="*/ 18 h 36"/>
              <a:gd name="T6" fmla="*/ 17 w 112"/>
              <a:gd name="T7" fmla="*/ 35 h 36"/>
              <a:gd name="T8" fmla="*/ 56 w 112"/>
              <a:gd name="T9" fmla="*/ 35 h 36"/>
              <a:gd name="T10" fmla="*/ 56 w 112"/>
              <a:gd name="T11" fmla="*/ 35 h 36"/>
              <a:gd name="T12" fmla="*/ 97 w 112"/>
              <a:gd name="T13" fmla="*/ 35 h 36"/>
              <a:gd name="T14" fmla="*/ 110 w 112"/>
              <a:gd name="T15" fmla="*/ 17 h 36"/>
              <a:gd name="T16" fmla="*/ 97 w 112"/>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6">
                <a:moveTo>
                  <a:pt x="97" y="1"/>
                </a:moveTo>
                <a:cubicBezTo>
                  <a:pt x="70" y="2"/>
                  <a:pt x="43" y="2"/>
                  <a:pt x="17" y="1"/>
                </a:cubicBezTo>
                <a:cubicBezTo>
                  <a:pt x="3" y="1"/>
                  <a:pt x="0" y="6"/>
                  <a:pt x="0" y="18"/>
                </a:cubicBezTo>
                <a:cubicBezTo>
                  <a:pt x="0" y="31"/>
                  <a:pt x="3" y="36"/>
                  <a:pt x="17" y="35"/>
                </a:cubicBezTo>
                <a:cubicBezTo>
                  <a:pt x="30" y="34"/>
                  <a:pt x="43" y="35"/>
                  <a:pt x="56" y="35"/>
                </a:cubicBezTo>
                <a:cubicBezTo>
                  <a:pt x="56" y="35"/>
                  <a:pt x="56" y="35"/>
                  <a:pt x="56" y="35"/>
                </a:cubicBezTo>
                <a:cubicBezTo>
                  <a:pt x="70" y="35"/>
                  <a:pt x="84" y="34"/>
                  <a:pt x="97" y="35"/>
                </a:cubicBezTo>
                <a:cubicBezTo>
                  <a:pt x="112" y="36"/>
                  <a:pt x="110" y="26"/>
                  <a:pt x="110" y="17"/>
                </a:cubicBezTo>
                <a:cubicBezTo>
                  <a:pt x="110" y="8"/>
                  <a:pt x="112" y="0"/>
                  <a:pt x="97"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9" name="Freeform 52">
            <a:extLst>
              <a:ext uri="{FF2B5EF4-FFF2-40B4-BE49-F238E27FC236}">
                <a16:creationId xmlns:a16="http://schemas.microsoft.com/office/drawing/2014/main" id="{E60E9428-550E-4BD7-8576-6C10D95228B2}"/>
              </a:ext>
            </a:extLst>
          </p:cNvPr>
          <p:cNvSpPr>
            <a:spLocks/>
          </p:cNvSpPr>
          <p:nvPr/>
        </p:nvSpPr>
        <p:spPr bwMode="auto">
          <a:xfrm>
            <a:off x="3157538" y="3090863"/>
            <a:ext cx="150813" cy="23812"/>
          </a:xfrm>
          <a:custGeom>
            <a:avLst/>
            <a:gdLst>
              <a:gd name="T0" fmla="*/ 213 w 225"/>
              <a:gd name="T1" fmla="*/ 31 h 37"/>
              <a:gd name="T2" fmla="*/ 216 w 225"/>
              <a:gd name="T3" fmla="*/ 31 h 37"/>
              <a:gd name="T4" fmla="*/ 218 w 225"/>
              <a:gd name="T5" fmla="*/ 30 h 37"/>
              <a:gd name="T6" fmla="*/ 181 w 225"/>
              <a:gd name="T7" fmla="*/ 1 h 37"/>
              <a:gd name="T8" fmla="*/ 152 w 225"/>
              <a:gd name="T9" fmla="*/ 1 h 37"/>
              <a:gd name="T10" fmla="*/ 134 w 225"/>
              <a:gd name="T11" fmla="*/ 16 h 37"/>
              <a:gd name="T12" fmla="*/ 127 w 225"/>
              <a:gd name="T13" fmla="*/ 19 h 37"/>
              <a:gd name="T14" fmla="*/ 134 w 225"/>
              <a:gd name="T15" fmla="*/ 16 h 37"/>
              <a:gd name="T16" fmla="*/ 152 w 225"/>
              <a:gd name="T17" fmla="*/ 1 h 37"/>
              <a:gd name="T18" fmla="*/ 26 w 225"/>
              <a:gd name="T19" fmla="*/ 2 h 37"/>
              <a:gd name="T20" fmla="*/ 15 w 225"/>
              <a:gd name="T21" fmla="*/ 30 h 37"/>
              <a:gd name="T22" fmla="*/ 213 w 225"/>
              <a:gd name="T2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7">
                <a:moveTo>
                  <a:pt x="213" y="31"/>
                </a:moveTo>
                <a:cubicBezTo>
                  <a:pt x="216" y="31"/>
                  <a:pt x="216" y="31"/>
                  <a:pt x="216" y="31"/>
                </a:cubicBezTo>
                <a:cubicBezTo>
                  <a:pt x="218" y="30"/>
                  <a:pt x="218" y="30"/>
                  <a:pt x="218" y="30"/>
                </a:cubicBezTo>
                <a:cubicBezTo>
                  <a:pt x="225" y="0"/>
                  <a:pt x="225" y="0"/>
                  <a:pt x="181" y="1"/>
                </a:cubicBezTo>
                <a:cubicBezTo>
                  <a:pt x="172" y="1"/>
                  <a:pt x="162" y="1"/>
                  <a:pt x="152" y="1"/>
                </a:cubicBezTo>
                <a:cubicBezTo>
                  <a:pt x="147" y="7"/>
                  <a:pt x="141" y="12"/>
                  <a:pt x="134" y="16"/>
                </a:cubicBezTo>
                <a:cubicBezTo>
                  <a:pt x="132" y="17"/>
                  <a:pt x="130" y="18"/>
                  <a:pt x="127" y="19"/>
                </a:cubicBezTo>
                <a:cubicBezTo>
                  <a:pt x="130" y="18"/>
                  <a:pt x="132" y="17"/>
                  <a:pt x="134" y="16"/>
                </a:cubicBezTo>
                <a:cubicBezTo>
                  <a:pt x="141" y="12"/>
                  <a:pt x="147" y="7"/>
                  <a:pt x="152" y="1"/>
                </a:cubicBezTo>
                <a:cubicBezTo>
                  <a:pt x="110" y="2"/>
                  <a:pt x="68" y="2"/>
                  <a:pt x="26" y="2"/>
                </a:cubicBezTo>
                <a:cubicBezTo>
                  <a:pt x="0" y="3"/>
                  <a:pt x="17" y="20"/>
                  <a:pt x="15" y="30"/>
                </a:cubicBezTo>
                <a:cubicBezTo>
                  <a:pt x="81" y="37"/>
                  <a:pt x="147" y="32"/>
                  <a:pt x="213" y="3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0" name="Freeform 53">
            <a:extLst>
              <a:ext uri="{FF2B5EF4-FFF2-40B4-BE49-F238E27FC236}">
                <a16:creationId xmlns:a16="http://schemas.microsoft.com/office/drawing/2014/main" id="{29C1CF1C-8703-4560-A6E0-B42A695549AA}"/>
              </a:ext>
            </a:extLst>
          </p:cNvPr>
          <p:cNvSpPr>
            <a:spLocks/>
          </p:cNvSpPr>
          <p:nvPr/>
        </p:nvSpPr>
        <p:spPr bwMode="auto">
          <a:xfrm>
            <a:off x="854076" y="2427288"/>
            <a:ext cx="68263" cy="23812"/>
          </a:xfrm>
          <a:custGeom>
            <a:avLst/>
            <a:gdLst>
              <a:gd name="T0" fmla="*/ 17 w 102"/>
              <a:gd name="T1" fmla="*/ 33 h 34"/>
              <a:gd name="T2" fmla="*/ 50 w 102"/>
              <a:gd name="T3" fmla="*/ 33 h 34"/>
              <a:gd name="T4" fmla="*/ 85 w 102"/>
              <a:gd name="T5" fmla="*/ 33 h 34"/>
              <a:gd name="T6" fmla="*/ 102 w 102"/>
              <a:gd name="T7" fmla="*/ 18 h 34"/>
              <a:gd name="T8" fmla="*/ 85 w 102"/>
              <a:gd name="T9" fmla="*/ 0 h 34"/>
              <a:gd name="T10" fmla="*/ 16 w 102"/>
              <a:gd name="T11" fmla="*/ 0 h 34"/>
              <a:gd name="T12" fmla="*/ 1 w 102"/>
              <a:gd name="T13" fmla="*/ 16 h 34"/>
              <a:gd name="T14" fmla="*/ 17 w 102"/>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4">
                <a:moveTo>
                  <a:pt x="17" y="33"/>
                </a:moveTo>
                <a:cubicBezTo>
                  <a:pt x="28" y="32"/>
                  <a:pt x="39" y="33"/>
                  <a:pt x="50" y="33"/>
                </a:cubicBezTo>
                <a:cubicBezTo>
                  <a:pt x="62" y="32"/>
                  <a:pt x="73" y="32"/>
                  <a:pt x="85" y="33"/>
                </a:cubicBezTo>
                <a:cubicBezTo>
                  <a:pt x="96" y="33"/>
                  <a:pt x="102" y="30"/>
                  <a:pt x="102" y="18"/>
                </a:cubicBezTo>
                <a:cubicBezTo>
                  <a:pt x="102" y="5"/>
                  <a:pt x="98" y="0"/>
                  <a:pt x="85" y="0"/>
                </a:cubicBezTo>
                <a:cubicBezTo>
                  <a:pt x="62" y="1"/>
                  <a:pt x="39" y="1"/>
                  <a:pt x="16" y="0"/>
                </a:cubicBezTo>
                <a:cubicBezTo>
                  <a:pt x="5" y="0"/>
                  <a:pt x="0" y="3"/>
                  <a:pt x="1" y="16"/>
                </a:cubicBezTo>
                <a:cubicBezTo>
                  <a:pt x="1" y="27"/>
                  <a:pt x="3" y="34"/>
                  <a:pt x="17" y="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54">
            <a:extLst>
              <a:ext uri="{FF2B5EF4-FFF2-40B4-BE49-F238E27FC236}">
                <a16:creationId xmlns:a16="http://schemas.microsoft.com/office/drawing/2014/main" id="{10A430FA-33AE-46EE-8900-47841EBB23F3}"/>
              </a:ext>
            </a:extLst>
          </p:cNvPr>
          <p:cNvSpPr>
            <a:spLocks noEditPoints="1"/>
          </p:cNvSpPr>
          <p:nvPr/>
        </p:nvSpPr>
        <p:spPr bwMode="auto">
          <a:xfrm>
            <a:off x="3797301" y="4459288"/>
            <a:ext cx="463550" cy="412750"/>
          </a:xfrm>
          <a:custGeom>
            <a:avLst/>
            <a:gdLst>
              <a:gd name="T0" fmla="*/ 647 w 696"/>
              <a:gd name="T1" fmla="*/ 154 h 620"/>
              <a:gd name="T2" fmla="*/ 647 w 696"/>
              <a:gd name="T3" fmla="*/ 154 h 620"/>
              <a:gd name="T4" fmla="*/ 526 w 696"/>
              <a:gd name="T5" fmla="*/ 89 h 620"/>
              <a:gd name="T6" fmla="*/ 323 w 696"/>
              <a:gd name="T7" fmla="*/ 6 h 620"/>
              <a:gd name="T8" fmla="*/ 88 w 696"/>
              <a:gd name="T9" fmla="*/ 135 h 620"/>
              <a:gd name="T10" fmla="*/ 48 w 696"/>
              <a:gd name="T11" fmla="*/ 149 h 620"/>
              <a:gd name="T12" fmla="*/ 19 w 696"/>
              <a:gd name="T13" fmla="*/ 286 h 620"/>
              <a:gd name="T14" fmla="*/ 41 w 696"/>
              <a:gd name="T15" fmla="*/ 561 h 620"/>
              <a:gd name="T16" fmla="*/ 23 w 696"/>
              <a:gd name="T17" fmla="*/ 607 h 620"/>
              <a:gd name="T18" fmla="*/ 654 w 696"/>
              <a:gd name="T19" fmla="*/ 615 h 620"/>
              <a:gd name="T20" fmla="*/ 665 w 696"/>
              <a:gd name="T21" fmla="*/ 584 h 620"/>
              <a:gd name="T22" fmla="*/ 653 w 696"/>
              <a:gd name="T23" fmla="*/ 400 h 620"/>
              <a:gd name="T24" fmla="*/ 653 w 696"/>
              <a:gd name="T25" fmla="*/ 298 h 620"/>
              <a:gd name="T26" fmla="*/ 689 w 696"/>
              <a:gd name="T27" fmla="*/ 268 h 620"/>
              <a:gd name="T28" fmla="*/ 622 w 696"/>
              <a:gd name="T29" fmla="*/ 157 h 620"/>
              <a:gd name="T30" fmla="*/ 622 w 696"/>
              <a:gd name="T31" fmla="*/ 157 h 620"/>
              <a:gd name="T32" fmla="*/ 467 w 696"/>
              <a:gd name="T33" fmla="*/ 73 h 620"/>
              <a:gd name="T34" fmla="*/ 490 w 696"/>
              <a:gd name="T35" fmla="*/ 200 h 620"/>
              <a:gd name="T36" fmla="*/ 228 w 696"/>
              <a:gd name="T37" fmla="*/ 74 h 620"/>
              <a:gd name="T38" fmla="*/ 170 w 696"/>
              <a:gd name="T39" fmla="*/ 289 h 620"/>
              <a:gd name="T40" fmla="*/ 492 w 696"/>
              <a:gd name="T41" fmla="*/ 273 h 620"/>
              <a:gd name="T42" fmla="*/ 539 w 696"/>
              <a:gd name="T43" fmla="*/ 287 h 620"/>
              <a:gd name="T44" fmla="*/ 594 w 696"/>
              <a:gd name="T45" fmla="*/ 351 h 620"/>
              <a:gd name="T46" fmla="*/ 589 w 696"/>
              <a:gd name="T47" fmla="*/ 392 h 620"/>
              <a:gd name="T48" fmla="*/ 589 w 696"/>
              <a:gd name="T49" fmla="*/ 392 h 620"/>
              <a:gd name="T50" fmla="*/ 552 w 696"/>
              <a:gd name="T51" fmla="*/ 377 h 620"/>
              <a:gd name="T52" fmla="*/ 103 w 696"/>
              <a:gd name="T53" fmla="*/ 375 h 620"/>
              <a:gd name="T54" fmla="*/ 458 w 696"/>
              <a:gd name="T55" fmla="*/ 399 h 620"/>
              <a:gd name="T56" fmla="*/ 458 w 696"/>
              <a:gd name="T57" fmla="*/ 399 h 620"/>
              <a:gd name="T58" fmla="*/ 128 w 696"/>
              <a:gd name="T59" fmla="*/ 562 h 620"/>
              <a:gd name="T60" fmla="*/ 125 w 696"/>
              <a:gd name="T61" fmla="*/ 483 h 620"/>
              <a:gd name="T62" fmla="*/ 124 w 696"/>
              <a:gd name="T63" fmla="*/ 424 h 620"/>
              <a:gd name="T64" fmla="*/ 251 w 696"/>
              <a:gd name="T65" fmla="*/ 408 h 620"/>
              <a:gd name="T66" fmla="*/ 197 w 696"/>
              <a:gd name="T67" fmla="*/ 567 h 620"/>
              <a:gd name="T68" fmla="*/ 331 w 696"/>
              <a:gd name="T69" fmla="*/ 567 h 620"/>
              <a:gd name="T70" fmla="*/ 282 w 696"/>
              <a:gd name="T71" fmla="*/ 426 h 620"/>
              <a:gd name="T72" fmla="*/ 392 w 696"/>
              <a:gd name="T73" fmla="*/ 404 h 620"/>
              <a:gd name="T74" fmla="*/ 413 w 696"/>
              <a:gd name="T75" fmla="*/ 487 h 620"/>
              <a:gd name="T76" fmla="*/ 564 w 696"/>
              <a:gd name="T77" fmla="*/ 563 h 620"/>
              <a:gd name="T78" fmla="*/ 443 w 696"/>
              <a:gd name="T79" fmla="*/ 524 h 620"/>
              <a:gd name="T80" fmla="*/ 444 w 696"/>
              <a:gd name="T81" fmla="*/ 405 h 620"/>
              <a:gd name="T82" fmla="*/ 543 w 696"/>
              <a:gd name="T83" fmla="*/ 404 h 620"/>
              <a:gd name="T84" fmla="*/ 569 w 696"/>
              <a:gd name="T85" fmla="*/ 406 h 620"/>
              <a:gd name="T86" fmla="*/ 586 w 696"/>
              <a:gd name="T87" fmla="*/ 477 h 620"/>
              <a:gd name="T88" fmla="*/ 570 w 696"/>
              <a:gd name="T89" fmla="*/ 484 h 620"/>
              <a:gd name="T90" fmla="*/ 564 w 696"/>
              <a:gd name="T91" fmla="*/ 56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6" h="620">
                <a:moveTo>
                  <a:pt x="661" y="195"/>
                </a:moveTo>
                <a:cubicBezTo>
                  <a:pt x="656" y="181"/>
                  <a:pt x="652" y="168"/>
                  <a:pt x="647" y="154"/>
                </a:cubicBezTo>
                <a:cubicBezTo>
                  <a:pt x="643" y="154"/>
                  <a:pt x="638" y="154"/>
                  <a:pt x="634" y="155"/>
                </a:cubicBezTo>
                <a:cubicBezTo>
                  <a:pt x="638" y="154"/>
                  <a:pt x="643" y="154"/>
                  <a:pt x="647" y="154"/>
                </a:cubicBezTo>
                <a:cubicBezTo>
                  <a:pt x="646" y="128"/>
                  <a:pt x="626" y="135"/>
                  <a:pt x="612" y="135"/>
                </a:cubicBezTo>
                <a:cubicBezTo>
                  <a:pt x="575" y="134"/>
                  <a:pt x="533" y="145"/>
                  <a:pt x="526" y="89"/>
                </a:cubicBezTo>
                <a:cubicBezTo>
                  <a:pt x="525" y="86"/>
                  <a:pt x="521" y="83"/>
                  <a:pt x="519" y="79"/>
                </a:cubicBezTo>
                <a:cubicBezTo>
                  <a:pt x="468" y="16"/>
                  <a:pt x="398" y="0"/>
                  <a:pt x="323" y="6"/>
                </a:cubicBezTo>
                <a:cubicBezTo>
                  <a:pt x="261" y="11"/>
                  <a:pt x="196" y="30"/>
                  <a:pt x="172" y="91"/>
                </a:cubicBezTo>
                <a:cubicBezTo>
                  <a:pt x="152" y="138"/>
                  <a:pt x="125" y="137"/>
                  <a:pt x="88" y="135"/>
                </a:cubicBezTo>
                <a:cubicBezTo>
                  <a:pt x="83" y="134"/>
                  <a:pt x="77" y="135"/>
                  <a:pt x="71" y="135"/>
                </a:cubicBezTo>
                <a:cubicBezTo>
                  <a:pt x="59" y="134"/>
                  <a:pt x="53" y="137"/>
                  <a:pt x="48" y="149"/>
                </a:cubicBezTo>
                <a:cubicBezTo>
                  <a:pt x="35" y="188"/>
                  <a:pt x="21" y="226"/>
                  <a:pt x="6" y="264"/>
                </a:cubicBezTo>
                <a:cubicBezTo>
                  <a:pt x="1" y="277"/>
                  <a:pt x="0" y="288"/>
                  <a:pt x="19" y="286"/>
                </a:cubicBezTo>
                <a:cubicBezTo>
                  <a:pt x="40" y="283"/>
                  <a:pt x="42" y="293"/>
                  <a:pt x="42" y="310"/>
                </a:cubicBezTo>
                <a:cubicBezTo>
                  <a:pt x="41" y="394"/>
                  <a:pt x="42" y="477"/>
                  <a:pt x="41" y="561"/>
                </a:cubicBezTo>
                <a:cubicBezTo>
                  <a:pt x="41" y="570"/>
                  <a:pt x="46" y="581"/>
                  <a:pt x="30" y="584"/>
                </a:cubicBezTo>
                <a:cubicBezTo>
                  <a:pt x="17" y="586"/>
                  <a:pt x="24" y="599"/>
                  <a:pt x="23" y="607"/>
                </a:cubicBezTo>
                <a:cubicBezTo>
                  <a:pt x="23" y="620"/>
                  <a:pt x="34" y="615"/>
                  <a:pt x="41" y="615"/>
                </a:cubicBezTo>
                <a:cubicBezTo>
                  <a:pt x="245" y="615"/>
                  <a:pt x="450" y="615"/>
                  <a:pt x="654" y="615"/>
                </a:cubicBezTo>
                <a:cubicBezTo>
                  <a:pt x="660" y="615"/>
                  <a:pt x="671" y="620"/>
                  <a:pt x="671" y="609"/>
                </a:cubicBezTo>
                <a:cubicBezTo>
                  <a:pt x="671" y="601"/>
                  <a:pt x="679" y="587"/>
                  <a:pt x="665" y="584"/>
                </a:cubicBezTo>
                <a:cubicBezTo>
                  <a:pt x="648" y="581"/>
                  <a:pt x="654" y="570"/>
                  <a:pt x="654" y="561"/>
                </a:cubicBezTo>
                <a:cubicBezTo>
                  <a:pt x="653" y="508"/>
                  <a:pt x="653" y="454"/>
                  <a:pt x="653" y="400"/>
                </a:cubicBezTo>
                <a:cubicBezTo>
                  <a:pt x="653" y="388"/>
                  <a:pt x="653" y="376"/>
                  <a:pt x="653" y="363"/>
                </a:cubicBezTo>
                <a:cubicBezTo>
                  <a:pt x="653" y="342"/>
                  <a:pt x="653" y="320"/>
                  <a:pt x="653" y="298"/>
                </a:cubicBezTo>
                <a:cubicBezTo>
                  <a:pt x="653" y="283"/>
                  <a:pt x="665" y="286"/>
                  <a:pt x="674" y="286"/>
                </a:cubicBezTo>
                <a:cubicBezTo>
                  <a:pt x="687" y="286"/>
                  <a:pt x="696" y="284"/>
                  <a:pt x="689" y="268"/>
                </a:cubicBezTo>
                <a:cubicBezTo>
                  <a:pt x="681" y="243"/>
                  <a:pt x="674" y="218"/>
                  <a:pt x="661" y="195"/>
                </a:cubicBezTo>
                <a:close/>
                <a:moveTo>
                  <a:pt x="622" y="157"/>
                </a:moveTo>
                <a:cubicBezTo>
                  <a:pt x="618" y="158"/>
                  <a:pt x="614" y="159"/>
                  <a:pt x="610" y="161"/>
                </a:cubicBezTo>
                <a:cubicBezTo>
                  <a:pt x="614" y="159"/>
                  <a:pt x="618" y="158"/>
                  <a:pt x="622" y="157"/>
                </a:cubicBezTo>
                <a:close/>
                <a:moveTo>
                  <a:pt x="228" y="74"/>
                </a:moveTo>
                <a:cubicBezTo>
                  <a:pt x="290" y="27"/>
                  <a:pt x="404" y="27"/>
                  <a:pt x="467" y="73"/>
                </a:cubicBezTo>
                <a:cubicBezTo>
                  <a:pt x="494" y="93"/>
                  <a:pt x="510" y="120"/>
                  <a:pt x="510" y="154"/>
                </a:cubicBezTo>
                <a:cubicBezTo>
                  <a:pt x="507" y="171"/>
                  <a:pt x="499" y="186"/>
                  <a:pt x="490" y="200"/>
                </a:cubicBezTo>
                <a:cubicBezTo>
                  <a:pt x="422" y="271"/>
                  <a:pt x="299" y="270"/>
                  <a:pt x="231" y="222"/>
                </a:cubicBezTo>
                <a:cubicBezTo>
                  <a:pt x="172" y="181"/>
                  <a:pt x="171" y="117"/>
                  <a:pt x="228" y="74"/>
                </a:cubicBezTo>
                <a:close/>
                <a:moveTo>
                  <a:pt x="139" y="295"/>
                </a:moveTo>
                <a:cubicBezTo>
                  <a:pt x="147" y="284"/>
                  <a:pt x="160" y="289"/>
                  <a:pt x="170" y="289"/>
                </a:cubicBezTo>
                <a:cubicBezTo>
                  <a:pt x="277" y="288"/>
                  <a:pt x="385" y="287"/>
                  <a:pt x="492" y="287"/>
                </a:cubicBezTo>
                <a:cubicBezTo>
                  <a:pt x="492" y="282"/>
                  <a:pt x="492" y="278"/>
                  <a:pt x="492" y="273"/>
                </a:cubicBezTo>
                <a:cubicBezTo>
                  <a:pt x="492" y="278"/>
                  <a:pt x="492" y="282"/>
                  <a:pt x="492" y="287"/>
                </a:cubicBezTo>
                <a:cubicBezTo>
                  <a:pt x="508" y="287"/>
                  <a:pt x="524" y="287"/>
                  <a:pt x="539" y="287"/>
                </a:cubicBezTo>
                <a:cubicBezTo>
                  <a:pt x="539" y="287"/>
                  <a:pt x="539" y="287"/>
                  <a:pt x="539" y="287"/>
                </a:cubicBezTo>
                <a:cubicBezTo>
                  <a:pt x="569" y="298"/>
                  <a:pt x="580" y="326"/>
                  <a:pt x="594" y="351"/>
                </a:cubicBezTo>
                <a:cubicBezTo>
                  <a:pt x="598" y="377"/>
                  <a:pt x="581" y="378"/>
                  <a:pt x="563" y="378"/>
                </a:cubicBezTo>
                <a:cubicBezTo>
                  <a:pt x="572" y="383"/>
                  <a:pt x="580" y="388"/>
                  <a:pt x="589" y="392"/>
                </a:cubicBezTo>
                <a:cubicBezTo>
                  <a:pt x="595" y="394"/>
                  <a:pt x="600" y="396"/>
                  <a:pt x="606" y="397"/>
                </a:cubicBezTo>
                <a:cubicBezTo>
                  <a:pt x="600" y="396"/>
                  <a:pt x="595" y="394"/>
                  <a:pt x="589" y="392"/>
                </a:cubicBezTo>
                <a:cubicBezTo>
                  <a:pt x="580" y="388"/>
                  <a:pt x="572" y="383"/>
                  <a:pt x="563" y="378"/>
                </a:cubicBezTo>
                <a:cubicBezTo>
                  <a:pt x="559" y="377"/>
                  <a:pt x="556" y="377"/>
                  <a:pt x="552" y="377"/>
                </a:cubicBezTo>
                <a:cubicBezTo>
                  <a:pt x="523" y="377"/>
                  <a:pt x="495" y="376"/>
                  <a:pt x="466" y="376"/>
                </a:cubicBezTo>
                <a:cubicBezTo>
                  <a:pt x="345" y="375"/>
                  <a:pt x="224" y="375"/>
                  <a:pt x="103" y="375"/>
                </a:cubicBezTo>
                <a:cubicBezTo>
                  <a:pt x="94" y="339"/>
                  <a:pt x="121" y="318"/>
                  <a:pt x="139" y="295"/>
                </a:cubicBezTo>
                <a:close/>
                <a:moveTo>
                  <a:pt x="458" y="399"/>
                </a:moveTo>
                <a:cubicBezTo>
                  <a:pt x="458" y="399"/>
                  <a:pt x="458" y="399"/>
                  <a:pt x="458" y="399"/>
                </a:cubicBezTo>
                <a:cubicBezTo>
                  <a:pt x="458" y="399"/>
                  <a:pt x="458" y="399"/>
                  <a:pt x="458" y="399"/>
                </a:cubicBezTo>
                <a:close/>
                <a:moveTo>
                  <a:pt x="197" y="567"/>
                </a:moveTo>
                <a:cubicBezTo>
                  <a:pt x="173" y="566"/>
                  <a:pt x="142" y="578"/>
                  <a:pt x="128" y="562"/>
                </a:cubicBezTo>
                <a:cubicBezTo>
                  <a:pt x="117" y="549"/>
                  <a:pt x="125" y="518"/>
                  <a:pt x="125" y="495"/>
                </a:cubicBezTo>
                <a:cubicBezTo>
                  <a:pt x="125" y="491"/>
                  <a:pt x="125" y="487"/>
                  <a:pt x="125" y="483"/>
                </a:cubicBezTo>
                <a:cubicBezTo>
                  <a:pt x="125" y="483"/>
                  <a:pt x="125" y="483"/>
                  <a:pt x="125" y="483"/>
                </a:cubicBezTo>
                <a:cubicBezTo>
                  <a:pt x="125" y="463"/>
                  <a:pt x="126" y="443"/>
                  <a:pt x="124" y="424"/>
                </a:cubicBezTo>
                <a:cubicBezTo>
                  <a:pt x="123" y="407"/>
                  <a:pt x="130" y="403"/>
                  <a:pt x="145" y="404"/>
                </a:cubicBezTo>
                <a:cubicBezTo>
                  <a:pt x="180" y="407"/>
                  <a:pt x="216" y="400"/>
                  <a:pt x="251" y="408"/>
                </a:cubicBezTo>
                <a:cubicBezTo>
                  <a:pt x="251" y="442"/>
                  <a:pt x="252" y="475"/>
                  <a:pt x="252" y="509"/>
                </a:cubicBezTo>
                <a:cubicBezTo>
                  <a:pt x="253" y="567"/>
                  <a:pt x="252" y="567"/>
                  <a:pt x="197" y="567"/>
                </a:cubicBezTo>
                <a:close/>
                <a:moveTo>
                  <a:pt x="408" y="562"/>
                </a:moveTo>
                <a:cubicBezTo>
                  <a:pt x="392" y="578"/>
                  <a:pt x="357" y="566"/>
                  <a:pt x="331" y="567"/>
                </a:cubicBezTo>
                <a:cubicBezTo>
                  <a:pt x="283" y="568"/>
                  <a:pt x="283" y="567"/>
                  <a:pt x="283" y="519"/>
                </a:cubicBezTo>
                <a:cubicBezTo>
                  <a:pt x="282" y="488"/>
                  <a:pt x="283" y="457"/>
                  <a:pt x="282" y="426"/>
                </a:cubicBezTo>
                <a:cubicBezTo>
                  <a:pt x="282" y="410"/>
                  <a:pt x="285" y="403"/>
                  <a:pt x="303" y="404"/>
                </a:cubicBezTo>
                <a:cubicBezTo>
                  <a:pt x="333" y="406"/>
                  <a:pt x="363" y="405"/>
                  <a:pt x="392" y="404"/>
                </a:cubicBezTo>
                <a:cubicBezTo>
                  <a:pt x="408" y="404"/>
                  <a:pt x="414" y="408"/>
                  <a:pt x="413" y="424"/>
                </a:cubicBezTo>
                <a:cubicBezTo>
                  <a:pt x="412" y="444"/>
                  <a:pt x="413" y="464"/>
                  <a:pt x="413" y="487"/>
                </a:cubicBezTo>
                <a:cubicBezTo>
                  <a:pt x="410" y="511"/>
                  <a:pt x="424" y="545"/>
                  <a:pt x="408" y="562"/>
                </a:cubicBezTo>
                <a:close/>
                <a:moveTo>
                  <a:pt x="564" y="563"/>
                </a:moveTo>
                <a:cubicBezTo>
                  <a:pt x="547" y="576"/>
                  <a:pt x="513" y="567"/>
                  <a:pt x="486" y="567"/>
                </a:cubicBezTo>
                <a:cubicBezTo>
                  <a:pt x="443" y="567"/>
                  <a:pt x="442" y="567"/>
                  <a:pt x="443" y="524"/>
                </a:cubicBezTo>
                <a:cubicBezTo>
                  <a:pt x="443" y="485"/>
                  <a:pt x="443" y="445"/>
                  <a:pt x="444" y="405"/>
                </a:cubicBezTo>
                <a:cubicBezTo>
                  <a:pt x="444" y="405"/>
                  <a:pt x="444" y="405"/>
                  <a:pt x="444" y="405"/>
                </a:cubicBezTo>
                <a:cubicBezTo>
                  <a:pt x="474" y="405"/>
                  <a:pt x="505" y="404"/>
                  <a:pt x="536" y="404"/>
                </a:cubicBezTo>
                <a:cubicBezTo>
                  <a:pt x="538" y="404"/>
                  <a:pt x="540" y="404"/>
                  <a:pt x="543" y="404"/>
                </a:cubicBezTo>
                <a:cubicBezTo>
                  <a:pt x="543" y="404"/>
                  <a:pt x="543" y="404"/>
                  <a:pt x="543" y="404"/>
                </a:cubicBezTo>
                <a:cubicBezTo>
                  <a:pt x="552" y="405"/>
                  <a:pt x="561" y="405"/>
                  <a:pt x="569" y="406"/>
                </a:cubicBezTo>
                <a:cubicBezTo>
                  <a:pt x="570" y="428"/>
                  <a:pt x="571" y="449"/>
                  <a:pt x="571" y="471"/>
                </a:cubicBezTo>
                <a:cubicBezTo>
                  <a:pt x="580" y="470"/>
                  <a:pt x="584" y="473"/>
                  <a:pt x="586" y="477"/>
                </a:cubicBezTo>
                <a:cubicBezTo>
                  <a:pt x="584" y="473"/>
                  <a:pt x="580" y="470"/>
                  <a:pt x="571" y="471"/>
                </a:cubicBezTo>
                <a:cubicBezTo>
                  <a:pt x="571" y="475"/>
                  <a:pt x="571" y="479"/>
                  <a:pt x="570" y="484"/>
                </a:cubicBezTo>
                <a:cubicBezTo>
                  <a:pt x="570" y="485"/>
                  <a:pt x="570" y="486"/>
                  <a:pt x="570" y="487"/>
                </a:cubicBezTo>
                <a:cubicBezTo>
                  <a:pt x="567" y="513"/>
                  <a:pt x="582" y="549"/>
                  <a:pt x="564" y="5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55">
            <a:extLst>
              <a:ext uri="{FF2B5EF4-FFF2-40B4-BE49-F238E27FC236}">
                <a16:creationId xmlns:a16="http://schemas.microsoft.com/office/drawing/2014/main" id="{97031613-7726-4531-A39B-0E92D3C66125}"/>
              </a:ext>
            </a:extLst>
          </p:cNvPr>
          <p:cNvSpPr>
            <a:spLocks/>
          </p:cNvSpPr>
          <p:nvPr/>
        </p:nvSpPr>
        <p:spPr bwMode="auto">
          <a:xfrm>
            <a:off x="3109913" y="3001963"/>
            <a:ext cx="42863" cy="39687"/>
          </a:xfrm>
          <a:custGeom>
            <a:avLst/>
            <a:gdLst>
              <a:gd name="T0" fmla="*/ 31 w 64"/>
              <a:gd name="T1" fmla="*/ 1 h 59"/>
              <a:gd name="T2" fmla="*/ 1 w 64"/>
              <a:gd name="T3" fmla="*/ 35 h 59"/>
              <a:gd name="T4" fmla="*/ 23 w 64"/>
              <a:gd name="T5" fmla="*/ 54 h 59"/>
              <a:gd name="T6" fmla="*/ 50 w 64"/>
              <a:gd name="T7" fmla="*/ 36 h 59"/>
              <a:gd name="T8" fmla="*/ 31 w 64"/>
              <a:gd name="T9" fmla="*/ 1 h 59"/>
            </a:gdLst>
            <a:ahLst/>
            <a:cxnLst>
              <a:cxn ang="0">
                <a:pos x="T0" y="T1"/>
              </a:cxn>
              <a:cxn ang="0">
                <a:pos x="T2" y="T3"/>
              </a:cxn>
              <a:cxn ang="0">
                <a:pos x="T4" y="T5"/>
              </a:cxn>
              <a:cxn ang="0">
                <a:pos x="T6" y="T7"/>
              </a:cxn>
              <a:cxn ang="0">
                <a:pos x="T8" y="T9"/>
              </a:cxn>
            </a:cxnLst>
            <a:rect l="0" t="0" r="r" b="b"/>
            <a:pathLst>
              <a:path w="64" h="59">
                <a:moveTo>
                  <a:pt x="31" y="1"/>
                </a:moveTo>
                <a:cubicBezTo>
                  <a:pt x="4" y="1"/>
                  <a:pt x="2" y="12"/>
                  <a:pt x="1" y="35"/>
                </a:cubicBezTo>
                <a:cubicBezTo>
                  <a:pt x="0" y="55"/>
                  <a:pt x="9" y="56"/>
                  <a:pt x="23" y="54"/>
                </a:cubicBezTo>
                <a:cubicBezTo>
                  <a:pt x="35" y="52"/>
                  <a:pt x="56" y="59"/>
                  <a:pt x="50" y="36"/>
                </a:cubicBezTo>
                <a:cubicBezTo>
                  <a:pt x="48" y="24"/>
                  <a:pt x="64" y="0"/>
                  <a:pt x="31"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3" name="Freeform 56">
            <a:extLst>
              <a:ext uri="{FF2B5EF4-FFF2-40B4-BE49-F238E27FC236}">
                <a16:creationId xmlns:a16="http://schemas.microsoft.com/office/drawing/2014/main" id="{336CA277-5514-4379-B599-EE926C2EFA7E}"/>
              </a:ext>
            </a:extLst>
          </p:cNvPr>
          <p:cNvSpPr>
            <a:spLocks/>
          </p:cNvSpPr>
          <p:nvPr/>
        </p:nvSpPr>
        <p:spPr bwMode="auto">
          <a:xfrm>
            <a:off x="3106738" y="3157538"/>
            <a:ext cx="41275" cy="41275"/>
          </a:xfrm>
          <a:custGeom>
            <a:avLst/>
            <a:gdLst>
              <a:gd name="T0" fmla="*/ 27 w 61"/>
              <a:gd name="T1" fmla="*/ 60 h 64"/>
              <a:gd name="T2" fmla="*/ 55 w 61"/>
              <a:gd name="T3" fmla="*/ 39 h 64"/>
              <a:gd name="T4" fmla="*/ 33 w 61"/>
              <a:gd name="T5" fmla="*/ 11 h 64"/>
              <a:gd name="T6" fmla="*/ 5 w 61"/>
              <a:gd name="T7" fmla="*/ 30 h 64"/>
              <a:gd name="T8" fmla="*/ 27 w 61"/>
              <a:gd name="T9" fmla="*/ 60 h 64"/>
            </a:gdLst>
            <a:ahLst/>
            <a:cxnLst>
              <a:cxn ang="0">
                <a:pos x="T0" y="T1"/>
              </a:cxn>
              <a:cxn ang="0">
                <a:pos x="T2" y="T3"/>
              </a:cxn>
              <a:cxn ang="0">
                <a:pos x="T4" y="T5"/>
              </a:cxn>
              <a:cxn ang="0">
                <a:pos x="T6" y="T7"/>
              </a:cxn>
              <a:cxn ang="0">
                <a:pos x="T8" y="T9"/>
              </a:cxn>
            </a:cxnLst>
            <a:rect l="0" t="0" r="r" b="b"/>
            <a:pathLst>
              <a:path w="61" h="64">
                <a:moveTo>
                  <a:pt x="27" y="60"/>
                </a:moveTo>
                <a:cubicBezTo>
                  <a:pt x="41" y="58"/>
                  <a:pt x="59" y="64"/>
                  <a:pt x="55" y="39"/>
                </a:cubicBezTo>
                <a:cubicBezTo>
                  <a:pt x="53" y="23"/>
                  <a:pt x="61" y="0"/>
                  <a:pt x="33" y="11"/>
                </a:cubicBezTo>
                <a:cubicBezTo>
                  <a:pt x="14" y="7"/>
                  <a:pt x="2" y="8"/>
                  <a:pt x="5" y="30"/>
                </a:cubicBezTo>
                <a:cubicBezTo>
                  <a:pt x="7" y="44"/>
                  <a:pt x="0" y="64"/>
                  <a:pt x="27" y="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39" name="Freeform 57">
            <a:extLst>
              <a:ext uri="{FF2B5EF4-FFF2-40B4-BE49-F238E27FC236}">
                <a16:creationId xmlns:a16="http://schemas.microsoft.com/office/drawing/2014/main" id="{55875E42-8DDB-4ECC-B794-F18016402536}"/>
              </a:ext>
            </a:extLst>
          </p:cNvPr>
          <p:cNvSpPr>
            <a:spLocks/>
          </p:cNvSpPr>
          <p:nvPr/>
        </p:nvSpPr>
        <p:spPr bwMode="auto">
          <a:xfrm>
            <a:off x="3108326" y="3081338"/>
            <a:ext cx="41275" cy="44450"/>
          </a:xfrm>
          <a:custGeom>
            <a:avLst/>
            <a:gdLst>
              <a:gd name="T0" fmla="*/ 31 w 63"/>
              <a:gd name="T1" fmla="*/ 8 h 67"/>
              <a:gd name="T2" fmla="*/ 4 w 63"/>
              <a:gd name="T3" fmla="*/ 41 h 67"/>
              <a:gd name="T4" fmla="*/ 34 w 63"/>
              <a:gd name="T5" fmla="*/ 55 h 67"/>
              <a:gd name="T6" fmla="*/ 53 w 63"/>
              <a:gd name="T7" fmla="*/ 24 h 67"/>
              <a:gd name="T8" fmla="*/ 31 w 63"/>
              <a:gd name="T9" fmla="*/ 8 h 67"/>
            </a:gdLst>
            <a:ahLst/>
            <a:cxnLst>
              <a:cxn ang="0">
                <a:pos x="T0" y="T1"/>
              </a:cxn>
              <a:cxn ang="0">
                <a:pos x="T2" y="T3"/>
              </a:cxn>
              <a:cxn ang="0">
                <a:pos x="T4" y="T5"/>
              </a:cxn>
              <a:cxn ang="0">
                <a:pos x="T6" y="T7"/>
              </a:cxn>
              <a:cxn ang="0">
                <a:pos x="T8" y="T9"/>
              </a:cxn>
            </a:cxnLst>
            <a:rect l="0" t="0" r="r" b="b"/>
            <a:pathLst>
              <a:path w="63" h="67">
                <a:moveTo>
                  <a:pt x="31" y="8"/>
                </a:moveTo>
                <a:cubicBezTo>
                  <a:pt x="0" y="0"/>
                  <a:pt x="5" y="24"/>
                  <a:pt x="4" y="41"/>
                </a:cubicBezTo>
                <a:cubicBezTo>
                  <a:pt x="2" y="67"/>
                  <a:pt x="23" y="54"/>
                  <a:pt x="34" y="55"/>
                </a:cubicBezTo>
                <a:cubicBezTo>
                  <a:pt x="63" y="60"/>
                  <a:pt x="50" y="37"/>
                  <a:pt x="53" y="24"/>
                </a:cubicBezTo>
                <a:cubicBezTo>
                  <a:pt x="56" y="5"/>
                  <a:pt x="46" y="4"/>
                  <a:pt x="31" y="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0" name="Freeform 58">
            <a:extLst>
              <a:ext uri="{FF2B5EF4-FFF2-40B4-BE49-F238E27FC236}">
                <a16:creationId xmlns:a16="http://schemas.microsoft.com/office/drawing/2014/main" id="{2C726852-8C28-4EDE-91E6-439D997A003F}"/>
              </a:ext>
            </a:extLst>
          </p:cNvPr>
          <p:cNvSpPr>
            <a:spLocks/>
          </p:cNvSpPr>
          <p:nvPr/>
        </p:nvSpPr>
        <p:spPr bwMode="auto">
          <a:xfrm>
            <a:off x="3924301" y="3846513"/>
            <a:ext cx="95250" cy="114300"/>
          </a:xfrm>
          <a:custGeom>
            <a:avLst/>
            <a:gdLst>
              <a:gd name="T0" fmla="*/ 60 w 141"/>
              <a:gd name="T1" fmla="*/ 28 h 172"/>
              <a:gd name="T2" fmla="*/ 29 w 141"/>
              <a:gd name="T3" fmla="*/ 25 h 172"/>
              <a:gd name="T4" fmla="*/ 1 w 141"/>
              <a:gd name="T5" fmla="*/ 154 h 172"/>
              <a:gd name="T6" fmla="*/ 22 w 141"/>
              <a:gd name="T7" fmla="*/ 164 h 172"/>
              <a:gd name="T8" fmla="*/ 91 w 141"/>
              <a:gd name="T9" fmla="*/ 101 h 172"/>
              <a:gd name="T10" fmla="*/ 102 w 141"/>
              <a:gd name="T11" fmla="*/ 87 h 172"/>
              <a:gd name="T12" fmla="*/ 104 w 141"/>
              <a:gd name="T13" fmla="*/ 50 h 172"/>
              <a:gd name="T14" fmla="*/ 60 w 141"/>
              <a:gd name="T15" fmla="*/ 2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72">
                <a:moveTo>
                  <a:pt x="60" y="28"/>
                </a:moveTo>
                <a:cubicBezTo>
                  <a:pt x="50" y="25"/>
                  <a:pt x="40" y="0"/>
                  <a:pt x="29" y="25"/>
                </a:cubicBezTo>
                <a:cubicBezTo>
                  <a:pt x="10" y="66"/>
                  <a:pt x="0" y="109"/>
                  <a:pt x="1" y="154"/>
                </a:cubicBezTo>
                <a:cubicBezTo>
                  <a:pt x="1" y="172"/>
                  <a:pt x="12" y="172"/>
                  <a:pt x="22" y="164"/>
                </a:cubicBezTo>
                <a:cubicBezTo>
                  <a:pt x="46" y="144"/>
                  <a:pt x="76" y="130"/>
                  <a:pt x="91" y="101"/>
                </a:cubicBezTo>
                <a:cubicBezTo>
                  <a:pt x="97" y="98"/>
                  <a:pt x="101" y="94"/>
                  <a:pt x="102" y="87"/>
                </a:cubicBezTo>
                <a:cubicBezTo>
                  <a:pt x="104" y="75"/>
                  <a:pt x="141" y="64"/>
                  <a:pt x="104" y="50"/>
                </a:cubicBezTo>
                <a:cubicBezTo>
                  <a:pt x="89" y="42"/>
                  <a:pt x="76" y="33"/>
                  <a:pt x="60"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1" name="Freeform 59">
            <a:extLst>
              <a:ext uri="{FF2B5EF4-FFF2-40B4-BE49-F238E27FC236}">
                <a16:creationId xmlns:a16="http://schemas.microsoft.com/office/drawing/2014/main" id="{4CD04055-5855-4564-ABC3-3B9CE9F39C9F}"/>
              </a:ext>
            </a:extLst>
          </p:cNvPr>
          <p:cNvSpPr>
            <a:spLocks/>
          </p:cNvSpPr>
          <p:nvPr/>
        </p:nvSpPr>
        <p:spPr bwMode="auto">
          <a:xfrm>
            <a:off x="4068763" y="3633788"/>
            <a:ext cx="47625" cy="38100"/>
          </a:xfrm>
          <a:custGeom>
            <a:avLst/>
            <a:gdLst>
              <a:gd name="T0" fmla="*/ 59 w 71"/>
              <a:gd name="T1" fmla="*/ 54 h 57"/>
              <a:gd name="T2" fmla="*/ 71 w 71"/>
              <a:gd name="T3" fmla="*/ 40 h 57"/>
              <a:gd name="T4" fmla="*/ 48 w 71"/>
              <a:gd name="T5" fmla="*/ 20 h 57"/>
              <a:gd name="T6" fmla="*/ 11 w 71"/>
              <a:gd name="T7" fmla="*/ 7 h 57"/>
              <a:gd name="T8" fmla="*/ 5 w 71"/>
              <a:gd name="T9" fmla="*/ 25 h 57"/>
              <a:gd name="T10" fmla="*/ 59 w 71"/>
              <a:gd name="T11" fmla="*/ 54 h 57"/>
            </a:gdLst>
            <a:ahLst/>
            <a:cxnLst>
              <a:cxn ang="0">
                <a:pos x="T0" y="T1"/>
              </a:cxn>
              <a:cxn ang="0">
                <a:pos x="T2" y="T3"/>
              </a:cxn>
              <a:cxn ang="0">
                <a:pos x="T4" y="T5"/>
              </a:cxn>
              <a:cxn ang="0">
                <a:pos x="T6" y="T7"/>
              </a:cxn>
              <a:cxn ang="0">
                <a:pos x="T8" y="T9"/>
              </a:cxn>
              <a:cxn ang="0">
                <a:pos x="T10" y="T11"/>
              </a:cxn>
            </a:cxnLst>
            <a:rect l="0" t="0" r="r" b="b"/>
            <a:pathLst>
              <a:path w="71" h="57">
                <a:moveTo>
                  <a:pt x="59" y="54"/>
                </a:moveTo>
                <a:cubicBezTo>
                  <a:pt x="66" y="57"/>
                  <a:pt x="67" y="45"/>
                  <a:pt x="71" y="40"/>
                </a:cubicBezTo>
                <a:cubicBezTo>
                  <a:pt x="70" y="26"/>
                  <a:pt x="57" y="24"/>
                  <a:pt x="48" y="20"/>
                </a:cubicBezTo>
                <a:cubicBezTo>
                  <a:pt x="37" y="14"/>
                  <a:pt x="27" y="0"/>
                  <a:pt x="11" y="7"/>
                </a:cubicBezTo>
                <a:cubicBezTo>
                  <a:pt x="5" y="10"/>
                  <a:pt x="0" y="21"/>
                  <a:pt x="5" y="25"/>
                </a:cubicBezTo>
                <a:cubicBezTo>
                  <a:pt x="22" y="36"/>
                  <a:pt x="40" y="46"/>
                  <a:pt x="59"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2" name="Freeform 60">
            <a:extLst>
              <a:ext uri="{FF2B5EF4-FFF2-40B4-BE49-F238E27FC236}">
                <a16:creationId xmlns:a16="http://schemas.microsoft.com/office/drawing/2014/main" id="{53E03D90-75E5-4540-8CBE-EB75C0B41E1B}"/>
              </a:ext>
            </a:extLst>
          </p:cNvPr>
          <p:cNvSpPr>
            <a:spLocks/>
          </p:cNvSpPr>
          <p:nvPr/>
        </p:nvSpPr>
        <p:spPr bwMode="auto">
          <a:xfrm>
            <a:off x="3165476" y="3163888"/>
            <a:ext cx="142875" cy="31750"/>
          </a:xfrm>
          <a:custGeom>
            <a:avLst/>
            <a:gdLst>
              <a:gd name="T0" fmla="*/ 62 w 213"/>
              <a:gd name="T1" fmla="*/ 39 h 49"/>
              <a:gd name="T2" fmla="*/ 73 w 213"/>
              <a:gd name="T3" fmla="*/ 39 h 49"/>
              <a:gd name="T4" fmla="*/ 134 w 213"/>
              <a:gd name="T5" fmla="*/ 39 h 49"/>
              <a:gd name="T6" fmla="*/ 151 w 213"/>
              <a:gd name="T7" fmla="*/ 39 h 49"/>
              <a:gd name="T8" fmla="*/ 193 w 213"/>
              <a:gd name="T9" fmla="*/ 38 h 49"/>
              <a:gd name="T10" fmla="*/ 211 w 213"/>
              <a:gd name="T11" fmla="*/ 26 h 49"/>
              <a:gd name="T12" fmla="*/ 194 w 213"/>
              <a:gd name="T13" fmla="*/ 9 h 49"/>
              <a:gd name="T14" fmla="*/ 164 w 213"/>
              <a:gd name="T15" fmla="*/ 10 h 49"/>
              <a:gd name="T16" fmla="*/ 160 w 213"/>
              <a:gd name="T17" fmla="*/ 24 h 49"/>
              <a:gd name="T18" fmla="*/ 164 w 213"/>
              <a:gd name="T19" fmla="*/ 10 h 49"/>
              <a:gd name="T20" fmla="*/ 122 w 213"/>
              <a:gd name="T21" fmla="*/ 11 h 49"/>
              <a:gd name="T22" fmla="*/ 86 w 213"/>
              <a:gd name="T23" fmla="*/ 10 h 49"/>
              <a:gd name="T24" fmla="*/ 86 w 213"/>
              <a:gd name="T25" fmla="*/ 15 h 49"/>
              <a:gd name="T26" fmla="*/ 86 w 213"/>
              <a:gd name="T27" fmla="*/ 10 h 49"/>
              <a:gd name="T28" fmla="*/ 50 w 213"/>
              <a:gd name="T29" fmla="*/ 10 h 49"/>
              <a:gd name="T30" fmla="*/ 49 w 213"/>
              <a:gd name="T31" fmla="*/ 15 h 49"/>
              <a:gd name="T32" fmla="*/ 50 w 213"/>
              <a:gd name="T33" fmla="*/ 10 h 49"/>
              <a:gd name="T34" fmla="*/ 4 w 213"/>
              <a:gd name="T35" fmla="*/ 40 h 49"/>
              <a:gd name="T36" fmla="*/ 62 w 213"/>
              <a:gd name="T37"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49">
                <a:moveTo>
                  <a:pt x="62" y="39"/>
                </a:moveTo>
                <a:cubicBezTo>
                  <a:pt x="66" y="39"/>
                  <a:pt x="70" y="39"/>
                  <a:pt x="73" y="39"/>
                </a:cubicBezTo>
                <a:cubicBezTo>
                  <a:pt x="94" y="42"/>
                  <a:pt x="114" y="44"/>
                  <a:pt x="134" y="39"/>
                </a:cubicBezTo>
                <a:cubicBezTo>
                  <a:pt x="140" y="39"/>
                  <a:pt x="146" y="39"/>
                  <a:pt x="151" y="39"/>
                </a:cubicBezTo>
                <a:cubicBezTo>
                  <a:pt x="165" y="49"/>
                  <a:pt x="178" y="29"/>
                  <a:pt x="193" y="38"/>
                </a:cubicBezTo>
                <a:cubicBezTo>
                  <a:pt x="206" y="46"/>
                  <a:pt x="210" y="38"/>
                  <a:pt x="211" y="26"/>
                </a:cubicBezTo>
                <a:cubicBezTo>
                  <a:pt x="213" y="14"/>
                  <a:pt x="207" y="8"/>
                  <a:pt x="194" y="9"/>
                </a:cubicBezTo>
                <a:cubicBezTo>
                  <a:pt x="184" y="10"/>
                  <a:pt x="174" y="10"/>
                  <a:pt x="164" y="10"/>
                </a:cubicBezTo>
                <a:cubicBezTo>
                  <a:pt x="165" y="16"/>
                  <a:pt x="163" y="20"/>
                  <a:pt x="160" y="24"/>
                </a:cubicBezTo>
                <a:cubicBezTo>
                  <a:pt x="163" y="20"/>
                  <a:pt x="165" y="16"/>
                  <a:pt x="164" y="10"/>
                </a:cubicBezTo>
                <a:cubicBezTo>
                  <a:pt x="150" y="10"/>
                  <a:pt x="136" y="10"/>
                  <a:pt x="122" y="11"/>
                </a:cubicBezTo>
                <a:cubicBezTo>
                  <a:pt x="110" y="10"/>
                  <a:pt x="98" y="10"/>
                  <a:pt x="86" y="10"/>
                </a:cubicBezTo>
                <a:cubicBezTo>
                  <a:pt x="86" y="12"/>
                  <a:pt x="87" y="13"/>
                  <a:pt x="86" y="15"/>
                </a:cubicBezTo>
                <a:cubicBezTo>
                  <a:pt x="87" y="13"/>
                  <a:pt x="86" y="12"/>
                  <a:pt x="86" y="10"/>
                </a:cubicBezTo>
                <a:cubicBezTo>
                  <a:pt x="74" y="10"/>
                  <a:pt x="62" y="10"/>
                  <a:pt x="50" y="10"/>
                </a:cubicBezTo>
                <a:cubicBezTo>
                  <a:pt x="50" y="12"/>
                  <a:pt x="49" y="13"/>
                  <a:pt x="49" y="15"/>
                </a:cubicBezTo>
                <a:cubicBezTo>
                  <a:pt x="49" y="13"/>
                  <a:pt x="50" y="12"/>
                  <a:pt x="50" y="10"/>
                </a:cubicBezTo>
                <a:cubicBezTo>
                  <a:pt x="30" y="12"/>
                  <a:pt x="0" y="0"/>
                  <a:pt x="4" y="40"/>
                </a:cubicBezTo>
                <a:cubicBezTo>
                  <a:pt x="24" y="40"/>
                  <a:pt x="43" y="45"/>
                  <a:pt x="62"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5" name="Freeform 61">
            <a:extLst>
              <a:ext uri="{FF2B5EF4-FFF2-40B4-BE49-F238E27FC236}">
                <a16:creationId xmlns:a16="http://schemas.microsoft.com/office/drawing/2014/main" id="{4C4594A7-58B9-4714-A61C-C5FCB83AB5A2}"/>
              </a:ext>
            </a:extLst>
          </p:cNvPr>
          <p:cNvSpPr>
            <a:spLocks noEditPoints="1"/>
          </p:cNvSpPr>
          <p:nvPr/>
        </p:nvSpPr>
        <p:spPr bwMode="auto">
          <a:xfrm>
            <a:off x="1389063" y="4614863"/>
            <a:ext cx="358775" cy="165100"/>
          </a:xfrm>
          <a:custGeom>
            <a:avLst/>
            <a:gdLst>
              <a:gd name="T0" fmla="*/ 400 w 538"/>
              <a:gd name="T1" fmla="*/ 149 h 248"/>
              <a:gd name="T2" fmla="*/ 400 w 538"/>
              <a:gd name="T3" fmla="*/ 149 h 248"/>
              <a:gd name="T4" fmla="*/ 426 w 538"/>
              <a:gd name="T5" fmla="*/ 134 h 248"/>
              <a:gd name="T6" fmla="*/ 460 w 538"/>
              <a:gd name="T7" fmla="*/ 114 h 248"/>
              <a:gd name="T8" fmla="*/ 500 w 538"/>
              <a:gd name="T9" fmla="*/ 96 h 248"/>
              <a:gd name="T10" fmla="*/ 512 w 538"/>
              <a:gd name="T11" fmla="*/ 37 h 248"/>
              <a:gd name="T12" fmla="*/ 515 w 538"/>
              <a:gd name="T13" fmla="*/ 0 h 248"/>
              <a:gd name="T14" fmla="*/ 470 w 538"/>
              <a:gd name="T15" fmla="*/ 1 h 248"/>
              <a:gd name="T16" fmla="*/ 490 w 538"/>
              <a:gd name="T17" fmla="*/ 48 h 248"/>
              <a:gd name="T18" fmla="*/ 450 w 538"/>
              <a:gd name="T19" fmla="*/ 101 h 248"/>
              <a:gd name="T20" fmla="*/ 411 w 538"/>
              <a:gd name="T21" fmla="*/ 119 h 248"/>
              <a:gd name="T22" fmla="*/ 395 w 538"/>
              <a:gd name="T23" fmla="*/ 127 h 248"/>
              <a:gd name="T24" fmla="*/ 395 w 538"/>
              <a:gd name="T25" fmla="*/ 127 h 248"/>
              <a:gd name="T26" fmla="*/ 334 w 538"/>
              <a:gd name="T27" fmla="*/ 162 h 248"/>
              <a:gd name="T28" fmla="*/ 340 w 538"/>
              <a:gd name="T29" fmla="*/ 165 h 248"/>
              <a:gd name="T30" fmla="*/ 334 w 538"/>
              <a:gd name="T31" fmla="*/ 162 h 248"/>
              <a:gd name="T32" fmla="*/ 253 w 538"/>
              <a:gd name="T33" fmla="*/ 203 h 248"/>
              <a:gd name="T34" fmla="*/ 231 w 538"/>
              <a:gd name="T35" fmla="*/ 210 h 248"/>
              <a:gd name="T36" fmla="*/ 177 w 538"/>
              <a:gd name="T37" fmla="*/ 168 h 248"/>
              <a:gd name="T38" fmla="*/ 123 w 538"/>
              <a:gd name="T39" fmla="*/ 129 h 248"/>
              <a:gd name="T40" fmla="*/ 88 w 538"/>
              <a:gd name="T41" fmla="*/ 127 h 248"/>
              <a:gd name="T42" fmla="*/ 88 w 538"/>
              <a:gd name="T43" fmla="*/ 127 h 248"/>
              <a:gd name="T44" fmla="*/ 72 w 538"/>
              <a:gd name="T45" fmla="*/ 128 h 248"/>
              <a:gd name="T46" fmla="*/ 0 w 538"/>
              <a:gd name="T47" fmla="*/ 132 h 248"/>
              <a:gd name="T48" fmla="*/ 37 w 538"/>
              <a:gd name="T49" fmla="*/ 156 h 248"/>
              <a:gd name="T50" fmla="*/ 68 w 538"/>
              <a:gd name="T51" fmla="*/ 147 h 248"/>
              <a:gd name="T52" fmla="*/ 115 w 538"/>
              <a:gd name="T53" fmla="*/ 158 h 248"/>
              <a:gd name="T54" fmla="*/ 155 w 538"/>
              <a:gd name="T55" fmla="*/ 168 h 248"/>
              <a:gd name="T56" fmla="*/ 188 w 538"/>
              <a:gd name="T57" fmla="*/ 234 h 248"/>
              <a:gd name="T58" fmla="*/ 216 w 538"/>
              <a:gd name="T59" fmla="*/ 243 h 248"/>
              <a:gd name="T60" fmla="*/ 353 w 538"/>
              <a:gd name="T61" fmla="*/ 174 h 248"/>
              <a:gd name="T62" fmla="*/ 400 w 538"/>
              <a:gd name="T63" fmla="*/ 149 h 248"/>
              <a:gd name="T64" fmla="*/ 92 w 538"/>
              <a:gd name="T65" fmla="*/ 141 h 248"/>
              <a:gd name="T66" fmla="*/ 92 w 538"/>
              <a:gd name="T67" fmla="*/ 141 h 248"/>
              <a:gd name="T68" fmla="*/ 92 w 538"/>
              <a:gd name="T69" fmla="*/ 141 h 248"/>
              <a:gd name="T70" fmla="*/ 347 w 538"/>
              <a:gd name="T71" fmla="*/ 168 h 248"/>
              <a:gd name="T72" fmla="*/ 350 w 538"/>
              <a:gd name="T73" fmla="*/ 170 h 248"/>
              <a:gd name="T74" fmla="*/ 347 w 538"/>
              <a:gd name="T75" fmla="*/ 16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8" h="248">
                <a:moveTo>
                  <a:pt x="400" y="149"/>
                </a:moveTo>
                <a:cubicBezTo>
                  <a:pt x="400" y="149"/>
                  <a:pt x="400" y="149"/>
                  <a:pt x="400" y="149"/>
                </a:cubicBezTo>
                <a:cubicBezTo>
                  <a:pt x="409" y="144"/>
                  <a:pt x="418" y="139"/>
                  <a:pt x="426" y="134"/>
                </a:cubicBezTo>
                <a:cubicBezTo>
                  <a:pt x="438" y="129"/>
                  <a:pt x="451" y="124"/>
                  <a:pt x="460" y="114"/>
                </a:cubicBezTo>
                <a:cubicBezTo>
                  <a:pt x="475" y="112"/>
                  <a:pt x="487" y="103"/>
                  <a:pt x="500" y="96"/>
                </a:cubicBezTo>
                <a:cubicBezTo>
                  <a:pt x="538" y="75"/>
                  <a:pt x="538" y="75"/>
                  <a:pt x="512" y="37"/>
                </a:cubicBezTo>
                <a:cubicBezTo>
                  <a:pt x="496" y="23"/>
                  <a:pt x="522" y="13"/>
                  <a:pt x="515" y="0"/>
                </a:cubicBezTo>
                <a:cubicBezTo>
                  <a:pt x="500" y="0"/>
                  <a:pt x="485" y="1"/>
                  <a:pt x="470" y="1"/>
                </a:cubicBezTo>
                <a:cubicBezTo>
                  <a:pt x="475" y="17"/>
                  <a:pt x="489" y="30"/>
                  <a:pt x="490" y="48"/>
                </a:cubicBezTo>
                <a:cubicBezTo>
                  <a:pt x="477" y="65"/>
                  <a:pt x="474" y="92"/>
                  <a:pt x="450" y="101"/>
                </a:cubicBezTo>
                <a:cubicBezTo>
                  <a:pt x="435" y="103"/>
                  <a:pt x="423" y="111"/>
                  <a:pt x="411" y="119"/>
                </a:cubicBezTo>
                <a:cubicBezTo>
                  <a:pt x="406" y="122"/>
                  <a:pt x="400" y="124"/>
                  <a:pt x="395" y="127"/>
                </a:cubicBezTo>
                <a:cubicBezTo>
                  <a:pt x="395" y="127"/>
                  <a:pt x="395" y="127"/>
                  <a:pt x="395" y="127"/>
                </a:cubicBezTo>
                <a:cubicBezTo>
                  <a:pt x="375" y="138"/>
                  <a:pt x="354" y="150"/>
                  <a:pt x="334" y="162"/>
                </a:cubicBezTo>
                <a:cubicBezTo>
                  <a:pt x="336" y="163"/>
                  <a:pt x="338" y="164"/>
                  <a:pt x="340" y="165"/>
                </a:cubicBezTo>
                <a:cubicBezTo>
                  <a:pt x="338" y="164"/>
                  <a:pt x="336" y="163"/>
                  <a:pt x="334" y="162"/>
                </a:cubicBezTo>
                <a:cubicBezTo>
                  <a:pt x="307" y="175"/>
                  <a:pt x="280" y="189"/>
                  <a:pt x="253" y="203"/>
                </a:cubicBezTo>
                <a:cubicBezTo>
                  <a:pt x="246" y="206"/>
                  <a:pt x="239" y="214"/>
                  <a:pt x="231" y="210"/>
                </a:cubicBezTo>
                <a:cubicBezTo>
                  <a:pt x="210" y="201"/>
                  <a:pt x="184" y="196"/>
                  <a:pt x="177" y="168"/>
                </a:cubicBezTo>
                <a:cubicBezTo>
                  <a:pt x="170" y="141"/>
                  <a:pt x="155" y="124"/>
                  <a:pt x="123" y="129"/>
                </a:cubicBezTo>
                <a:cubicBezTo>
                  <a:pt x="112" y="131"/>
                  <a:pt x="100" y="128"/>
                  <a:pt x="88" y="127"/>
                </a:cubicBezTo>
                <a:cubicBezTo>
                  <a:pt x="88" y="127"/>
                  <a:pt x="88" y="127"/>
                  <a:pt x="88" y="127"/>
                </a:cubicBezTo>
                <a:cubicBezTo>
                  <a:pt x="83" y="128"/>
                  <a:pt x="77" y="128"/>
                  <a:pt x="72" y="128"/>
                </a:cubicBezTo>
                <a:cubicBezTo>
                  <a:pt x="48" y="130"/>
                  <a:pt x="24" y="122"/>
                  <a:pt x="0" y="132"/>
                </a:cubicBezTo>
                <a:cubicBezTo>
                  <a:pt x="5" y="161"/>
                  <a:pt x="13" y="167"/>
                  <a:pt x="37" y="156"/>
                </a:cubicBezTo>
                <a:cubicBezTo>
                  <a:pt x="49" y="158"/>
                  <a:pt x="55" y="140"/>
                  <a:pt x="68" y="147"/>
                </a:cubicBezTo>
                <a:cubicBezTo>
                  <a:pt x="81" y="175"/>
                  <a:pt x="86" y="176"/>
                  <a:pt x="115" y="158"/>
                </a:cubicBezTo>
                <a:cubicBezTo>
                  <a:pt x="133" y="143"/>
                  <a:pt x="146" y="147"/>
                  <a:pt x="155" y="168"/>
                </a:cubicBezTo>
                <a:cubicBezTo>
                  <a:pt x="166" y="189"/>
                  <a:pt x="178" y="211"/>
                  <a:pt x="188" y="234"/>
                </a:cubicBezTo>
                <a:cubicBezTo>
                  <a:pt x="195" y="248"/>
                  <a:pt x="203" y="248"/>
                  <a:pt x="216" y="243"/>
                </a:cubicBezTo>
                <a:cubicBezTo>
                  <a:pt x="264" y="224"/>
                  <a:pt x="309" y="201"/>
                  <a:pt x="353" y="174"/>
                </a:cubicBezTo>
                <a:cubicBezTo>
                  <a:pt x="368" y="166"/>
                  <a:pt x="384" y="158"/>
                  <a:pt x="400" y="149"/>
                </a:cubicBezTo>
                <a:close/>
                <a:moveTo>
                  <a:pt x="92" y="141"/>
                </a:moveTo>
                <a:cubicBezTo>
                  <a:pt x="92" y="141"/>
                  <a:pt x="92" y="141"/>
                  <a:pt x="92" y="141"/>
                </a:cubicBezTo>
                <a:cubicBezTo>
                  <a:pt x="92" y="141"/>
                  <a:pt x="92" y="141"/>
                  <a:pt x="92" y="141"/>
                </a:cubicBezTo>
                <a:close/>
                <a:moveTo>
                  <a:pt x="347" y="168"/>
                </a:moveTo>
                <a:cubicBezTo>
                  <a:pt x="348" y="168"/>
                  <a:pt x="349" y="169"/>
                  <a:pt x="350" y="170"/>
                </a:cubicBezTo>
                <a:cubicBezTo>
                  <a:pt x="349" y="169"/>
                  <a:pt x="348" y="168"/>
                  <a:pt x="347"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6" name="Freeform 62">
            <a:extLst>
              <a:ext uri="{FF2B5EF4-FFF2-40B4-BE49-F238E27FC236}">
                <a16:creationId xmlns:a16="http://schemas.microsoft.com/office/drawing/2014/main" id="{3B92C3B9-F85B-4148-94B0-3ED039CBC3B1}"/>
              </a:ext>
            </a:extLst>
          </p:cNvPr>
          <p:cNvSpPr>
            <a:spLocks/>
          </p:cNvSpPr>
          <p:nvPr/>
        </p:nvSpPr>
        <p:spPr bwMode="auto">
          <a:xfrm>
            <a:off x="3278188" y="3009900"/>
            <a:ext cx="28575" cy="23812"/>
          </a:xfrm>
          <a:custGeom>
            <a:avLst/>
            <a:gdLst>
              <a:gd name="T0" fmla="*/ 18 w 41"/>
              <a:gd name="T1" fmla="*/ 32 h 36"/>
              <a:gd name="T2" fmla="*/ 41 w 41"/>
              <a:gd name="T3" fmla="*/ 18 h 36"/>
              <a:gd name="T4" fmla="*/ 18 w 41"/>
              <a:gd name="T5" fmla="*/ 2 h 36"/>
              <a:gd name="T6" fmla="*/ 0 w 41"/>
              <a:gd name="T7" fmla="*/ 2 h 36"/>
              <a:gd name="T8" fmla="*/ 1 w 41"/>
              <a:gd name="T9" fmla="*/ 31 h 36"/>
              <a:gd name="T10" fmla="*/ 18 w 41"/>
              <a:gd name="T11" fmla="*/ 32 h 36"/>
            </a:gdLst>
            <a:ahLst/>
            <a:cxnLst>
              <a:cxn ang="0">
                <a:pos x="T0" y="T1"/>
              </a:cxn>
              <a:cxn ang="0">
                <a:pos x="T2" y="T3"/>
              </a:cxn>
              <a:cxn ang="0">
                <a:pos x="T4" y="T5"/>
              </a:cxn>
              <a:cxn ang="0">
                <a:pos x="T6" y="T7"/>
              </a:cxn>
              <a:cxn ang="0">
                <a:pos x="T8" y="T9"/>
              </a:cxn>
              <a:cxn ang="0">
                <a:pos x="T10" y="T11"/>
              </a:cxn>
            </a:cxnLst>
            <a:rect l="0" t="0" r="r" b="b"/>
            <a:pathLst>
              <a:path w="41" h="36">
                <a:moveTo>
                  <a:pt x="18" y="32"/>
                </a:moveTo>
                <a:cubicBezTo>
                  <a:pt x="28" y="32"/>
                  <a:pt x="40" y="36"/>
                  <a:pt x="41" y="18"/>
                </a:cubicBezTo>
                <a:cubicBezTo>
                  <a:pt x="41" y="0"/>
                  <a:pt x="30" y="1"/>
                  <a:pt x="18" y="2"/>
                </a:cubicBezTo>
                <a:cubicBezTo>
                  <a:pt x="12" y="2"/>
                  <a:pt x="6" y="2"/>
                  <a:pt x="0" y="2"/>
                </a:cubicBezTo>
                <a:cubicBezTo>
                  <a:pt x="0" y="12"/>
                  <a:pt x="1" y="22"/>
                  <a:pt x="1" y="31"/>
                </a:cubicBezTo>
                <a:cubicBezTo>
                  <a:pt x="7" y="32"/>
                  <a:pt x="12" y="32"/>
                  <a:pt x="18" y="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7" name="Freeform 63">
            <a:extLst>
              <a:ext uri="{FF2B5EF4-FFF2-40B4-BE49-F238E27FC236}">
                <a16:creationId xmlns:a16="http://schemas.microsoft.com/office/drawing/2014/main" id="{AF350A0B-2D6A-45EB-8D79-E1ECD3D07E41}"/>
              </a:ext>
            </a:extLst>
          </p:cNvPr>
          <p:cNvSpPr>
            <a:spLocks/>
          </p:cNvSpPr>
          <p:nvPr/>
        </p:nvSpPr>
        <p:spPr bwMode="auto">
          <a:xfrm>
            <a:off x="3344863" y="2898775"/>
            <a:ext cx="41275" cy="207962"/>
          </a:xfrm>
          <a:custGeom>
            <a:avLst/>
            <a:gdLst>
              <a:gd name="T0" fmla="*/ 64 w 64"/>
              <a:gd name="T1" fmla="*/ 288 h 313"/>
              <a:gd name="T2" fmla="*/ 64 w 64"/>
              <a:gd name="T3" fmla="*/ 43 h 313"/>
              <a:gd name="T4" fmla="*/ 22 w 64"/>
              <a:gd name="T5" fmla="*/ 1 h 313"/>
              <a:gd name="T6" fmla="*/ 7 w 64"/>
              <a:gd name="T7" fmla="*/ 11 h 313"/>
              <a:gd name="T8" fmla="*/ 14 w 64"/>
              <a:gd name="T9" fmla="*/ 36 h 313"/>
              <a:gd name="T10" fmla="*/ 28 w 64"/>
              <a:gd name="T11" fmla="*/ 61 h 313"/>
              <a:gd name="T12" fmla="*/ 31 w 64"/>
              <a:gd name="T13" fmla="*/ 269 h 313"/>
              <a:gd name="T14" fmla="*/ 29 w 64"/>
              <a:gd name="T15" fmla="*/ 312 h 313"/>
              <a:gd name="T16" fmla="*/ 63 w 64"/>
              <a:gd name="T17" fmla="*/ 313 h 313"/>
              <a:gd name="T18" fmla="*/ 64 w 64"/>
              <a:gd name="T19" fmla="*/ 28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13">
                <a:moveTo>
                  <a:pt x="64" y="288"/>
                </a:moveTo>
                <a:cubicBezTo>
                  <a:pt x="64" y="206"/>
                  <a:pt x="64" y="124"/>
                  <a:pt x="64" y="43"/>
                </a:cubicBezTo>
                <a:cubicBezTo>
                  <a:pt x="64" y="14"/>
                  <a:pt x="48" y="0"/>
                  <a:pt x="22" y="1"/>
                </a:cubicBezTo>
                <a:cubicBezTo>
                  <a:pt x="15" y="1"/>
                  <a:pt x="6" y="0"/>
                  <a:pt x="7" y="11"/>
                </a:cubicBezTo>
                <a:cubicBezTo>
                  <a:pt x="8" y="19"/>
                  <a:pt x="0" y="34"/>
                  <a:pt x="14" y="36"/>
                </a:cubicBezTo>
                <a:cubicBezTo>
                  <a:pt x="34" y="37"/>
                  <a:pt x="28" y="50"/>
                  <a:pt x="28" y="61"/>
                </a:cubicBezTo>
                <a:cubicBezTo>
                  <a:pt x="29" y="130"/>
                  <a:pt x="30" y="200"/>
                  <a:pt x="31" y="269"/>
                </a:cubicBezTo>
                <a:cubicBezTo>
                  <a:pt x="30" y="284"/>
                  <a:pt x="30" y="298"/>
                  <a:pt x="29" y="312"/>
                </a:cubicBezTo>
                <a:cubicBezTo>
                  <a:pt x="41" y="312"/>
                  <a:pt x="52" y="313"/>
                  <a:pt x="63" y="313"/>
                </a:cubicBezTo>
                <a:cubicBezTo>
                  <a:pt x="63" y="304"/>
                  <a:pt x="63" y="296"/>
                  <a:pt x="64" y="2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8" name="Freeform 64">
            <a:extLst>
              <a:ext uri="{FF2B5EF4-FFF2-40B4-BE49-F238E27FC236}">
                <a16:creationId xmlns:a16="http://schemas.microsoft.com/office/drawing/2014/main" id="{D61B35AC-6534-4A38-BEEF-98B0DF3BCB26}"/>
              </a:ext>
            </a:extLst>
          </p:cNvPr>
          <p:cNvSpPr>
            <a:spLocks noEditPoints="1"/>
          </p:cNvSpPr>
          <p:nvPr/>
        </p:nvSpPr>
        <p:spPr bwMode="auto">
          <a:xfrm>
            <a:off x="3001963" y="1228725"/>
            <a:ext cx="423863" cy="222250"/>
          </a:xfrm>
          <a:custGeom>
            <a:avLst/>
            <a:gdLst>
              <a:gd name="T0" fmla="*/ 33 w 636"/>
              <a:gd name="T1" fmla="*/ 311 h 334"/>
              <a:gd name="T2" fmla="*/ 59 w 636"/>
              <a:gd name="T3" fmla="*/ 318 h 334"/>
              <a:gd name="T4" fmla="*/ 76 w 636"/>
              <a:gd name="T5" fmla="*/ 301 h 334"/>
              <a:gd name="T6" fmla="*/ 118 w 636"/>
              <a:gd name="T7" fmla="*/ 262 h 334"/>
              <a:gd name="T8" fmla="*/ 118 w 636"/>
              <a:gd name="T9" fmla="*/ 262 h 334"/>
              <a:gd name="T10" fmla="*/ 125 w 636"/>
              <a:gd name="T11" fmla="*/ 254 h 334"/>
              <a:gd name="T12" fmla="*/ 154 w 636"/>
              <a:gd name="T13" fmla="*/ 228 h 334"/>
              <a:gd name="T14" fmla="*/ 300 w 636"/>
              <a:gd name="T15" fmla="*/ 98 h 334"/>
              <a:gd name="T16" fmla="*/ 337 w 636"/>
              <a:gd name="T17" fmla="*/ 97 h 334"/>
              <a:gd name="T18" fmla="*/ 416 w 636"/>
              <a:gd name="T19" fmla="*/ 168 h 334"/>
              <a:gd name="T20" fmla="*/ 457 w 636"/>
              <a:gd name="T21" fmla="*/ 204 h 334"/>
              <a:gd name="T22" fmla="*/ 506 w 636"/>
              <a:gd name="T23" fmla="*/ 248 h 334"/>
              <a:gd name="T24" fmla="*/ 509 w 636"/>
              <a:gd name="T25" fmla="*/ 233 h 334"/>
              <a:gd name="T26" fmla="*/ 506 w 636"/>
              <a:gd name="T27" fmla="*/ 248 h 334"/>
              <a:gd name="T28" fmla="*/ 529 w 636"/>
              <a:gd name="T29" fmla="*/ 270 h 334"/>
              <a:gd name="T30" fmla="*/ 563 w 636"/>
              <a:gd name="T31" fmla="*/ 303 h 334"/>
              <a:gd name="T32" fmla="*/ 619 w 636"/>
              <a:gd name="T33" fmla="*/ 300 h 334"/>
              <a:gd name="T34" fmla="*/ 617 w 636"/>
              <a:gd name="T35" fmla="*/ 264 h 334"/>
              <a:gd name="T36" fmla="*/ 579 w 636"/>
              <a:gd name="T37" fmla="*/ 232 h 334"/>
              <a:gd name="T38" fmla="*/ 572 w 636"/>
              <a:gd name="T39" fmla="*/ 227 h 334"/>
              <a:gd name="T40" fmla="*/ 567 w 636"/>
              <a:gd name="T41" fmla="*/ 223 h 334"/>
              <a:gd name="T42" fmla="*/ 560 w 636"/>
              <a:gd name="T43" fmla="*/ 214 h 334"/>
              <a:gd name="T44" fmla="*/ 349 w 636"/>
              <a:gd name="T45" fmla="*/ 20 h 334"/>
              <a:gd name="T46" fmla="*/ 289 w 636"/>
              <a:gd name="T47" fmla="*/ 20 h 334"/>
              <a:gd name="T48" fmla="*/ 51 w 636"/>
              <a:gd name="T49" fmla="*/ 238 h 334"/>
              <a:gd name="T50" fmla="*/ 39 w 636"/>
              <a:gd name="T51" fmla="*/ 249 h 334"/>
              <a:gd name="T52" fmla="*/ 33 w 636"/>
              <a:gd name="T53" fmla="*/ 311 h 334"/>
              <a:gd name="T54" fmla="*/ 518 w 636"/>
              <a:gd name="T55" fmla="*/ 224 h 334"/>
              <a:gd name="T56" fmla="*/ 511 w 636"/>
              <a:gd name="T57" fmla="*/ 231 h 334"/>
              <a:gd name="T58" fmla="*/ 518 w 636"/>
              <a:gd name="T59" fmla="*/ 22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6" h="334">
                <a:moveTo>
                  <a:pt x="33" y="311"/>
                </a:moveTo>
                <a:cubicBezTo>
                  <a:pt x="39" y="325"/>
                  <a:pt x="46" y="334"/>
                  <a:pt x="59" y="318"/>
                </a:cubicBezTo>
                <a:cubicBezTo>
                  <a:pt x="64" y="312"/>
                  <a:pt x="70" y="307"/>
                  <a:pt x="76" y="301"/>
                </a:cubicBezTo>
                <a:cubicBezTo>
                  <a:pt x="90" y="288"/>
                  <a:pt x="104" y="275"/>
                  <a:pt x="118" y="262"/>
                </a:cubicBezTo>
                <a:cubicBezTo>
                  <a:pt x="118" y="262"/>
                  <a:pt x="118" y="262"/>
                  <a:pt x="118" y="262"/>
                </a:cubicBezTo>
                <a:cubicBezTo>
                  <a:pt x="122" y="261"/>
                  <a:pt x="124" y="258"/>
                  <a:pt x="125" y="254"/>
                </a:cubicBezTo>
                <a:cubicBezTo>
                  <a:pt x="137" y="249"/>
                  <a:pt x="147" y="240"/>
                  <a:pt x="154" y="228"/>
                </a:cubicBezTo>
                <a:cubicBezTo>
                  <a:pt x="206" y="188"/>
                  <a:pt x="252" y="142"/>
                  <a:pt x="300" y="98"/>
                </a:cubicBezTo>
                <a:cubicBezTo>
                  <a:pt x="314" y="85"/>
                  <a:pt x="322" y="81"/>
                  <a:pt x="337" y="97"/>
                </a:cubicBezTo>
                <a:cubicBezTo>
                  <a:pt x="362" y="122"/>
                  <a:pt x="390" y="144"/>
                  <a:pt x="416" y="168"/>
                </a:cubicBezTo>
                <a:cubicBezTo>
                  <a:pt x="429" y="181"/>
                  <a:pt x="441" y="195"/>
                  <a:pt x="457" y="204"/>
                </a:cubicBezTo>
                <a:cubicBezTo>
                  <a:pt x="471" y="221"/>
                  <a:pt x="487" y="236"/>
                  <a:pt x="506" y="248"/>
                </a:cubicBezTo>
                <a:cubicBezTo>
                  <a:pt x="506" y="242"/>
                  <a:pt x="507" y="237"/>
                  <a:pt x="509" y="233"/>
                </a:cubicBezTo>
                <a:cubicBezTo>
                  <a:pt x="507" y="237"/>
                  <a:pt x="506" y="242"/>
                  <a:pt x="506" y="248"/>
                </a:cubicBezTo>
                <a:cubicBezTo>
                  <a:pt x="511" y="257"/>
                  <a:pt x="518" y="266"/>
                  <a:pt x="529" y="270"/>
                </a:cubicBezTo>
                <a:cubicBezTo>
                  <a:pt x="537" y="284"/>
                  <a:pt x="551" y="292"/>
                  <a:pt x="563" y="303"/>
                </a:cubicBezTo>
                <a:cubicBezTo>
                  <a:pt x="591" y="330"/>
                  <a:pt x="591" y="329"/>
                  <a:pt x="619" y="300"/>
                </a:cubicBezTo>
                <a:cubicBezTo>
                  <a:pt x="633" y="286"/>
                  <a:pt x="636" y="277"/>
                  <a:pt x="617" y="264"/>
                </a:cubicBezTo>
                <a:cubicBezTo>
                  <a:pt x="603" y="255"/>
                  <a:pt x="591" y="243"/>
                  <a:pt x="579" y="232"/>
                </a:cubicBezTo>
                <a:cubicBezTo>
                  <a:pt x="577" y="230"/>
                  <a:pt x="574" y="228"/>
                  <a:pt x="572" y="227"/>
                </a:cubicBezTo>
                <a:cubicBezTo>
                  <a:pt x="570" y="225"/>
                  <a:pt x="569" y="224"/>
                  <a:pt x="567" y="223"/>
                </a:cubicBezTo>
                <a:cubicBezTo>
                  <a:pt x="568" y="218"/>
                  <a:pt x="565" y="215"/>
                  <a:pt x="560" y="214"/>
                </a:cubicBezTo>
                <a:cubicBezTo>
                  <a:pt x="490" y="149"/>
                  <a:pt x="419" y="85"/>
                  <a:pt x="349" y="20"/>
                </a:cubicBezTo>
                <a:cubicBezTo>
                  <a:pt x="329" y="1"/>
                  <a:pt x="310" y="0"/>
                  <a:pt x="289" y="20"/>
                </a:cubicBezTo>
                <a:cubicBezTo>
                  <a:pt x="210" y="93"/>
                  <a:pt x="131" y="165"/>
                  <a:pt x="51" y="238"/>
                </a:cubicBezTo>
                <a:cubicBezTo>
                  <a:pt x="45" y="240"/>
                  <a:pt x="42" y="244"/>
                  <a:pt x="39" y="249"/>
                </a:cubicBezTo>
                <a:cubicBezTo>
                  <a:pt x="0" y="282"/>
                  <a:pt x="0" y="282"/>
                  <a:pt x="33" y="311"/>
                </a:cubicBezTo>
                <a:close/>
                <a:moveTo>
                  <a:pt x="518" y="224"/>
                </a:moveTo>
                <a:cubicBezTo>
                  <a:pt x="515" y="225"/>
                  <a:pt x="513" y="228"/>
                  <a:pt x="511" y="231"/>
                </a:cubicBezTo>
                <a:cubicBezTo>
                  <a:pt x="513" y="228"/>
                  <a:pt x="515" y="225"/>
                  <a:pt x="518" y="2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49" name="Freeform 65">
            <a:extLst>
              <a:ext uri="{FF2B5EF4-FFF2-40B4-BE49-F238E27FC236}">
                <a16:creationId xmlns:a16="http://schemas.microsoft.com/office/drawing/2014/main" id="{D628A5A0-69C3-4810-B989-8D6DAA8F1B20}"/>
              </a:ext>
            </a:extLst>
          </p:cNvPr>
          <p:cNvSpPr>
            <a:spLocks/>
          </p:cNvSpPr>
          <p:nvPr/>
        </p:nvSpPr>
        <p:spPr bwMode="auto">
          <a:xfrm>
            <a:off x="3163888" y="3009900"/>
            <a:ext cx="115888" cy="20637"/>
          </a:xfrm>
          <a:custGeom>
            <a:avLst/>
            <a:gdLst>
              <a:gd name="T0" fmla="*/ 143 w 173"/>
              <a:gd name="T1" fmla="*/ 2 h 31"/>
              <a:gd name="T2" fmla="*/ 16 w 173"/>
              <a:gd name="T3" fmla="*/ 0 h 31"/>
              <a:gd name="T4" fmla="*/ 4 w 173"/>
              <a:gd name="T5" fmla="*/ 11 h 31"/>
              <a:gd name="T6" fmla="*/ 15 w 173"/>
              <a:gd name="T7" fmla="*/ 31 h 31"/>
              <a:gd name="T8" fmla="*/ 47 w 173"/>
              <a:gd name="T9" fmla="*/ 31 h 31"/>
              <a:gd name="T10" fmla="*/ 113 w 173"/>
              <a:gd name="T11" fmla="*/ 30 h 31"/>
              <a:gd name="T12" fmla="*/ 125 w 173"/>
              <a:gd name="T13" fmla="*/ 30 h 31"/>
              <a:gd name="T14" fmla="*/ 125 w 173"/>
              <a:gd name="T15" fmla="*/ 30 h 31"/>
              <a:gd name="T16" fmla="*/ 173 w 173"/>
              <a:gd name="T17" fmla="*/ 30 h 31"/>
              <a:gd name="T18" fmla="*/ 172 w 173"/>
              <a:gd name="T19" fmla="*/ 1 h 31"/>
              <a:gd name="T20" fmla="*/ 143 w 173"/>
              <a:gd name="T2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1">
                <a:moveTo>
                  <a:pt x="143" y="2"/>
                </a:moveTo>
                <a:cubicBezTo>
                  <a:pt x="101" y="1"/>
                  <a:pt x="59" y="1"/>
                  <a:pt x="16" y="0"/>
                </a:cubicBezTo>
                <a:cubicBezTo>
                  <a:pt x="9" y="0"/>
                  <a:pt x="2" y="1"/>
                  <a:pt x="4" y="11"/>
                </a:cubicBezTo>
                <a:cubicBezTo>
                  <a:pt x="6" y="19"/>
                  <a:pt x="0" y="31"/>
                  <a:pt x="15" y="31"/>
                </a:cubicBezTo>
                <a:cubicBezTo>
                  <a:pt x="25" y="31"/>
                  <a:pt x="36" y="31"/>
                  <a:pt x="47" y="31"/>
                </a:cubicBezTo>
                <a:cubicBezTo>
                  <a:pt x="69" y="31"/>
                  <a:pt x="91" y="30"/>
                  <a:pt x="113" y="30"/>
                </a:cubicBezTo>
                <a:cubicBezTo>
                  <a:pt x="117" y="30"/>
                  <a:pt x="121" y="30"/>
                  <a:pt x="125" y="30"/>
                </a:cubicBezTo>
                <a:cubicBezTo>
                  <a:pt x="125" y="30"/>
                  <a:pt x="125" y="30"/>
                  <a:pt x="125" y="30"/>
                </a:cubicBezTo>
                <a:cubicBezTo>
                  <a:pt x="141" y="30"/>
                  <a:pt x="157" y="30"/>
                  <a:pt x="173" y="30"/>
                </a:cubicBezTo>
                <a:cubicBezTo>
                  <a:pt x="173" y="21"/>
                  <a:pt x="172" y="11"/>
                  <a:pt x="172" y="1"/>
                </a:cubicBezTo>
                <a:cubicBezTo>
                  <a:pt x="163" y="2"/>
                  <a:pt x="153" y="2"/>
                  <a:pt x="143"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0" name="Freeform 66">
            <a:extLst>
              <a:ext uri="{FF2B5EF4-FFF2-40B4-BE49-F238E27FC236}">
                <a16:creationId xmlns:a16="http://schemas.microsoft.com/office/drawing/2014/main" id="{5CB3E4F5-0515-4696-9CCD-E9B8A2EBD065}"/>
              </a:ext>
            </a:extLst>
          </p:cNvPr>
          <p:cNvSpPr>
            <a:spLocks noEditPoints="1"/>
          </p:cNvSpPr>
          <p:nvPr/>
        </p:nvSpPr>
        <p:spPr bwMode="auto">
          <a:xfrm>
            <a:off x="3817938" y="2232025"/>
            <a:ext cx="223838" cy="230187"/>
          </a:xfrm>
          <a:custGeom>
            <a:avLst/>
            <a:gdLst>
              <a:gd name="T0" fmla="*/ 314 w 337"/>
              <a:gd name="T1" fmla="*/ 35 h 346"/>
              <a:gd name="T2" fmla="*/ 329 w 337"/>
              <a:gd name="T3" fmla="*/ 11 h 346"/>
              <a:gd name="T4" fmla="*/ 297 w 337"/>
              <a:gd name="T5" fmla="*/ 22 h 346"/>
              <a:gd name="T6" fmla="*/ 287 w 337"/>
              <a:gd name="T7" fmla="*/ 36 h 346"/>
              <a:gd name="T8" fmla="*/ 289 w 337"/>
              <a:gd name="T9" fmla="*/ 41 h 346"/>
              <a:gd name="T10" fmla="*/ 287 w 337"/>
              <a:gd name="T11" fmla="*/ 36 h 346"/>
              <a:gd name="T12" fmla="*/ 158 w 337"/>
              <a:gd name="T13" fmla="*/ 165 h 346"/>
              <a:gd name="T14" fmla="*/ 0 w 337"/>
              <a:gd name="T15" fmla="*/ 327 h 346"/>
              <a:gd name="T16" fmla="*/ 39 w 337"/>
              <a:gd name="T17" fmla="*/ 337 h 346"/>
              <a:gd name="T18" fmla="*/ 156 w 337"/>
              <a:gd name="T19" fmla="*/ 283 h 346"/>
              <a:gd name="T20" fmla="*/ 209 w 337"/>
              <a:gd name="T21" fmla="*/ 222 h 346"/>
              <a:gd name="T22" fmla="*/ 216 w 337"/>
              <a:gd name="T23" fmla="*/ 219 h 346"/>
              <a:gd name="T24" fmla="*/ 241 w 337"/>
              <a:gd name="T25" fmla="*/ 206 h 346"/>
              <a:gd name="T26" fmla="*/ 284 w 337"/>
              <a:gd name="T27" fmla="*/ 166 h 346"/>
              <a:gd name="T28" fmla="*/ 291 w 337"/>
              <a:gd name="T29" fmla="*/ 148 h 346"/>
              <a:gd name="T30" fmla="*/ 300 w 337"/>
              <a:gd name="T31" fmla="*/ 50 h 346"/>
              <a:gd name="T32" fmla="*/ 295 w 337"/>
              <a:gd name="T33" fmla="*/ 48 h 346"/>
              <a:gd name="T34" fmla="*/ 300 w 337"/>
              <a:gd name="T35" fmla="*/ 50 h 346"/>
              <a:gd name="T36" fmla="*/ 314 w 337"/>
              <a:gd name="T37" fmla="*/ 35 h 346"/>
              <a:gd name="T38" fmla="*/ 162 w 337"/>
              <a:gd name="T39" fmla="*/ 177 h 346"/>
              <a:gd name="T40" fmla="*/ 162 w 337"/>
              <a:gd name="T41" fmla="*/ 179 h 346"/>
              <a:gd name="T42" fmla="*/ 162 w 337"/>
              <a:gd name="T43" fmla="*/ 177 h 346"/>
              <a:gd name="T44" fmla="*/ 180 w 337"/>
              <a:gd name="T45" fmla="*/ 211 h 346"/>
              <a:gd name="T46" fmla="*/ 180 w 337"/>
              <a:gd name="T47" fmla="*/ 211 h 346"/>
              <a:gd name="T48" fmla="*/ 180 w 337"/>
              <a:gd name="T49" fmla="*/ 211 h 346"/>
              <a:gd name="T50" fmla="*/ 180 w 337"/>
              <a:gd name="T51" fmla="*/ 211 h 346"/>
              <a:gd name="T52" fmla="*/ 290 w 337"/>
              <a:gd name="T53" fmla="*/ 43 h 346"/>
              <a:gd name="T54" fmla="*/ 293 w 337"/>
              <a:gd name="T55" fmla="*/ 46 h 346"/>
              <a:gd name="T56" fmla="*/ 290 w 337"/>
              <a:gd name="T57" fmla="*/ 4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 h="346">
                <a:moveTo>
                  <a:pt x="314" y="35"/>
                </a:moveTo>
                <a:cubicBezTo>
                  <a:pt x="319" y="26"/>
                  <a:pt x="337" y="19"/>
                  <a:pt x="329" y="11"/>
                </a:cubicBezTo>
                <a:cubicBezTo>
                  <a:pt x="318" y="0"/>
                  <a:pt x="306" y="12"/>
                  <a:pt x="297" y="22"/>
                </a:cubicBezTo>
                <a:cubicBezTo>
                  <a:pt x="293" y="26"/>
                  <a:pt x="287" y="29"/>
                  <a:pt x="287" y="36"/>
                </a:cubicBezTo>
                <a:cubicBezTo>
                  <a:pt x="287" y="38"/>
                  <a:pt x="288" y="39"/>
                  <a:pt x="289" y="41"/>
                </a:cubicBezTo>
                <a:cubicBezTo>
                  <a:pt x="288" y="39"/>
                  <a:pt x="287" y="38"/>
                  <a:pt x="287" y="36"/>
                </a:cubicBezTo>
                <a:cubicBezTo>
                  <a:pt x="244" y="79"/>
                  <a:pt x="201" y="122"/>
                  <a:pt x="158" y="165"/>
                </a:cubicBezTo>
                <a:cubicBezTo>
                  <a:pt x="106" y="218"/>
                  <a:pt x="55" y="272"/>
                  <a:pt x="0" y="327"/>
                </a:cubicBezTo>
                <a:cubicBezTo>
                  <a:pt x="16" y="332"/>
                  <a:pt x="27" y="336"/>
                  <a:pt x="39" y="337"/>
                </a:cubicBezTo>
                <a:cubicBezTo>
                  <a:pt x="90" y="346"/>
                  <a:pt x="127" y="326"/>
                  <a:pt x="156" y="283"/>
                </a:cubicBezTo>
                <a:cubicBezTo>
                  <a:pt x="171" y="261"/>
                  <a:pt x="178" y="231"/>
                  <a:pt x="209" y="222"/>
                </a:cubicBezTo>
                <a:cubicBezTo>
                  <a:pt x="212" y="223"/>
                  <a:pt x="215" y="223"/>
                  <a:pt x="216" y="219"/>
                </a:cubicBezTo>
                <a:cubicBezTo>
                  <a:pt x="227" y="220"/>
                  <a:pt x="236" y="217"/>
                  <a:pt x="241" y="206"/>
                </a:cubicBezTo>
                <a:cubicBezTo>
                  <a:pt x="257" y="194"/>
                  <a:pt x="273" y="183"/>
                  <a:pt x="284" y="166"/>
                </a:cubicBezTo>
                <a:cubicBezTo>
                  <a:pt x="291" y="162"/>
                  <a:pt x="298" y="157"/>
                  <a:pt x="291" y="148"/>
                </a:cubicBezTo>
                <a:cubicBezTo>
                  <a:pt x="267" y="113"/>
                  <a:pt x="277" y="81"/>
                  <a:pt x="300" y="50"/>
                </a:cubicBezTo>
                <a:cubicBezTo>
                  <a:pt x="298" y="50"/>
                  <a:pt x="297" y="49"/>
                  <a:pt x="295" y="48"/>
                </a:cubicBezTo>
                <a:cubicBezTo>
                  <a:pt x="297" y="49"/>
                  <a:pt x="298" y="50"/>
                  <a:pt x="300" y="50"/>
                </a:cubicBezTo>
                <a:cubicBezTo>
                  <a:pt x="305" y="45"/>
                  <a:pt x="310" y="41"/>
                  <a:pt x="314" y="35"/>
                </a:cubicBezTo>
                <a:close/>
                <a:moveTo>
                  <a:pt x="162" y="177"/>
                </a:moveTo>
                <a:cubicBezTo>
                  <a:pt x="162" y="178"/>
                  <a:pt x="162" y="179"/>
                  <a:pt x="162" y="179"/>
                </a:cubicBezTo>
                <a:cubicBezTo>
                  <a:pt x="162" y="179"/>
                  <a:pt x="162" y="178"/>
                  <a:pt x="162" y="177"/>
                </a:cubicBezTo>
                <a:close/>
                <a:moveTo>
                  <a:pt x="180" y="211"/>
                </a:moveTo>
                <a:cubicBezTo>
                  <a:pt x="180" y="211"/>
                  <a:pt x="180" y="211"/>
                  <a:pt x="180" y="211"/>
                </a:cubicBezTo>
                <a:cubicBezTo>
                  <a:pt x="180" y="211"/>
                  <a:pt x="180" y="211"/>
                  <a:pt x="180" y="211"/>
                </a:cubicBezTo>
                <a:cubicBezTo>
                  <a:pt x="180" y="211"/>
                  <a:pt x="180" y="211"/>
                  <a:pt x="180" y="211"/>
                </a:cubicBezTo>
                <a:close/>
                <a:moveTo>
                  <a:pt x="290" y="43"/>
                </a:moveTo>
                <a:cubicBezTo>
                  <a:pt x="291" y="44"/>
                  <a:pt x="292" y="45"/>
                  <a:pt x="293" y="46"/>
                </a:cubicBezTo>
                <a:cubicBezTo>
                  <a:pt x="292" y="45"/>
                  <a:pt x="291" y="44"/>
                  <a:pt x="290"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1" name="Freeform 67">
            <a:extLst>
              <a:ext uri="{FF2B5EF4-FFF2-40B4-BE49-F238E27FC236}">
                <a16:creationId xmlns:a16="http://schemas.microsoft.com/office/drawing/2014/main" id="{32FE54C1-7FD1-4C62-BF75-E5A680973941}"/>
              </a:ext>
            </a:extLst>
          </p:cNvPr>
          <p:cNvSpPr>
            <a:spLocks noEditPoints="1"/>
          </p:cNvSpPr>
          <p:nvPr/>
        </p:nvSpPr>
        <p:spPr bwMode="auto">
          <a:xfrm>
            <a:off x="582613" y="2847975"/>
            <a:ext cx="371475" cy="430212"/>
          </a:xfrm>
          <a:custGeom>
            <a:avLst/>
            <a:gdLst>
              <a:gd name="T0" fmla="*/ 1 w 558"/>
              <a:gd name="T1" fmla="*/ 490 h 646"/>
              <a:gd name="T2" fmla="*/ 56 w 558"/>
              <a:gd name="T3" fmla="*/ 560 h 646"/>
              <a:gd name="T4" fmla="*/ 334 w 558"/>
              <a:gd name="T5" fmla="*/ 640 h 646"/>
              <a:gd name="T6" fmla="*/ 354 w 558"/>
              <a:gd name="T7" fmla="*/ 619 h 646"/>
              <a:gd name="T8" fmla="*/ 359 w 558"/>
              <a:gd name="T9" fmla="*/ 557 h 646"/>
              <a:gd name="T10" fmla="*/ 344 w 558"/>
              <a:gd name="T11" fmla="*/ 488 h 646"/>
              <a:gd name="T12" fmla="*/ 346 w 558"/>
              <a:gd name="T13" fmla="*/ 484 h 646"/>
              <a:gd name="T14" fmla="*/ 405 w 558"/>
              <a:gd name="T15" fmla="*/ 495 h 646"/>
              <a:gd name="T16" fmla="*/ 386 w 558"/>
              <a:gd name="T17" fmla="*/ 547 h 646"/>
              <a:gd name="T18" fmla="*/ 391 w 558"/>
              <a:gd name="T19" fmla="*/ 567 h 646"/>
              <a:gd name="T20" fmla="*/ 403 w 558"/>
              <a:gd name="T21" fmla="*/ 553 h 646"/>
              <a:gd name="T22" fmla="*/ 438 w 558"/>
              <a:gd name="T23" fmla="*/ 508 h 646"/>
              <a:gd name="T24" fmla="*/ 433 w 558"/>
              <a:gd name="T25" fmla="*/ 559 h 646"/>
              <a:gd name="T26" fmla="*/ 441 w 558"/>
              <a:gd name="T27" fmla="*/ 584 h 646"/>
              <a:gd name="T28" fmla="*/ 450 w 558"/>
              <a:gd name="T29" fmla="*/ 561 h 646"/>
              <a:gd name="T30" fmla="*/ 480 w 558"/>
              <a:gd name="T31" fmla="*/ 514 h 646"/>
              <a:gd name="T32" fmla="*/ 499 w 558"/>
              <a:gd name="T33" fmla="*/ 496 h 646"/>
              <a:gd name="T34" fmla="*/ 547 w 558"/>
              <a:gd name="T35" fmla="*/ 431 h 646"/>
              <a:gd name="T36" fmla="*/ 548 w 558"/>
              <a:gd name="T37" fmla="*/ 390 h 646"/>
              <a:gd name="T38" fmla="*/ 504 w 558"/>
              <a:gd name="T39" fmla="*/ 273 h 646"/>
              <a:gd name="T40" fmla="*/ 429 w 558"/>
              <a:gd name="T41" fmla="*/ 173 h 646"/>
              <a:gd name="T42" fmla="*/ 380 w 558"/>
              <a:gd name="T43" fmla="*/ 123 h 646"/>
              <a:gd name="T44" fmla="*/ 405 w 558"/>
              <a:gd name="T45" fmla="*/ 134 h 646"/>
              <a:gd name="T46" fmla="*/ 400 w 558"/>
              <a:gd name="T47" fmla="*/ 50 h 646"/>
              <a:gd name="T48" fmla="*/ 374 w 558"/>
              <a:gd name="T49" fmla="*/ 32 h 646"/>
              <a:gd name="T50" fmla="*/ 353 w 558"/>
              <a:gd name="T51" fmla="*/ 42 h 646"/>
              <a:gd name="T52" fmla="*/ 365 w 558"/>
              <a:gd name="T53" fmla="*/ 104 h 646"/>
              <a:gd name="T54" fmla="*/ 326 w 558"/>
              <a:gd name="T55" fmla="*/ 43 h 646"/>
              <a:gd name="T56" fmla="*/ 263 w 558"/>
              <a:gd name="T57" fmla="*/ 24 h 646"/>
              <a:gd name="T58" fmla="*/ 162 w 558"/>
              <a:gd name="T59" fmla="*/ 155 h 646"/>
              <a:gd name="T60" fmla="*/ 145 w 558"/>
              <a:gd name="T61" fmla="*/ 182 h 646"/>
              <a:gd name="T62" fmla="*/ 55 w 558"/>
              <a:gd name="T63" fmla="*/ 287 h 646"/>
              <a:gd name="T64" fmla="*/ 52 w 558"/>
              <a:gd name="T65" fmla="*/ 293 h 646"/>
              <a:gd name="T66" fmla="*/ 48 w 558"/>
              <a:gd name="T67" fmla="*/ 304 h 646"/>
              <a:gd name="T68" fmla="*/ 31 w 558"/>
              <a:gd name="T69" fmla="*/ 340 h 646"/>
              <a:gd name="T70" fmla="*/ 6 w 558"/>
              <a:gd name="T71" fmla="*/ 435 h 646"/>
              <a:gd name="T72" fmla="*/ 2 w 558"/>
              <a:gd name="T73" fmla="*/ 466 h 646"/>
              <a:gd name="T74" fmla="*/ 2 w 558"/>
              <a:gd name="T75" fmla="*/ 483 h 646"/>
              <a:gd name="T76" fmla="*/ 1 w 558"/>
              <a:gd name="T77" fmla="*/ 490 h 646"/>
              <a:gd name="T78" fmla="*/ 412 w 558"/>
              <a:gd name="T79" fmla="*/ 275 h 646"/>
              <a:gd name="T80" fmla="*/ 441 w 558"/>
              <a:gd name="T81" fmla="*/ 305 h 646"/>
              <a:gd name="T82" fmla="*/ 413 w 558"/>
              <a:gd name="T83" fmla="*/ 334 h 646"/>
              <a:gd name="T84" fmla="*/ 382 w 558"/>
              <a:gd name="T85" fmla="*/ 298 h 646"/>
              <a:gd name="T86" fmla="*/ 412 w 558"/>
              <a:gd name="T87" fmla="*/ 275 h 646"/>
              <a:gd name="T88" fmla="*/ 295 w 558"/>
              <a:gd name="T89" fmla="*/ 67 h 646"/>
              <a:gd name="T90" fmla="*/ 312 w 558"/>
              <a:gd name="T91" fmla="*/ 147 h 646"/>
              <a:gd name="T92" fmla="*/ 292 w 558"/>
              <a:gd name="T93" fmla="*/ 169 h 646"/>
              <a:gd name="T94" fmla="*/ 250 w 558"/>
              <a:gd name="T95" fmla="*/ 185 h 646"/>
              <a:gd name="T96" fmla="*/ 295 w 558"/>
              <a:gd name="T97" fmla="*/ 67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8" h="646">
                <a:moveTo>
                  <a:pt x="1" y="490"/>
                </a:moveTo>
                <a:cubicBezTo>
                  <a:pt x="7" y="523"/>
                  <a:pt x="32" y="543"/>
                  <a:pt x="56" y="560"/>
                </a:cubicBezTo>
                <a:cubicBezTo>
                  <a:pt x="139" y="620"/>
                  <a:pt x="232" y="646"/>
                  <a:pt x="334" y="640"/>
                </a:cubicBezTo>
                <a:cubicBezTo>
                  <a:pt x="351" y="639"/>
                  <a:pt x="355" y="634"/>
                  <a:pt x="354" y="619"/>
                </a:cubicBezTo>
                <a:cubicBezTo>
                  <a:pt x="353" y="598"/>
                  <a:pt x="350" y="576"/>
                  <a:pt x="359" y="557"/>
                </a:cubicBezTo>
                <a:cubicBezTo>
                  <a:pt x="372" y="529"/>
                  <a:pt x="368" y="507"/>
                  <a:pt x="344" y="488"/>
                </a:cubicBezTo>
                <a:cubicBezTo>
                  <a:pt x="342" y="486"/>
                  <a:pt x="343" y="484"/>
                  <a:pt x="346" y="484"/>
                </a:cubicBezTo>
                <a:cubicBezTo>
                  <a:pt x="365" y="485"/>
                  <a:pt x="381" y="506"/>
                  <a:pt x="405" y="495"/>
                </a:cubicBezTo>
                <a:cubicBezTo>
                  <a:pt x="398" y="514"/>
                  <a:pt x="391" y="531"/>
                  <a:pt x="386" y="547"/>
                </a:cubicBezTo>
                <a:cubicBezTo>
                  <a:pt x="384" y="555"/>
                  <a:pt x="380" y="564"/>
                  <a:pt x="391" y="567"/>
                </a:cubicBezTo>
                <a:cubicBezTo>
                  <a:pt x="401" y="569"/>
                  <a:pt x="400" y="559"/>
                  <a:pt x="403" y="553"/>
                </a:cubicBezTo>
                <a:cubicBezTo>
                  <a:pt x="410" y="535"/>
                  <a:pt x="409" y="510"/>
                  <a:pt x="438" y="508"/>
                </a:cubicBezTo>
                <a:cubicBezTo>
                  <a:pt x="436" y="525"/>
                  <a:pt x="434" y="542"/>
                  <a:pt x="433" y="559"/>
                </a:cubicBezTo>
                <a:cubicBezTo>
                  <a:pt x="432" y="568"/>
                  <a:pt x="429" y="583"/>
                  <a:pt x="441" y="584"/>
                </a:cubicBezTo>
                <a:cubicBezTo>
                  <a:pt x="457" y="585"/>
                  <a:pt x="450" y="569"/>
                  <a:pt x="450" y="561"/>
                </a:cubicBezTo>
                <a:cubicBezTo>
                  <a:pt x="451" y="539"/>
                  <a:pt x="448" y="517"/>
                  <a:pt x="480" y="514"/>
                </a:cubicBezTo>
                <a:cubicBezTo>
                  <a:pt x="487" y="513"/>
                  <a:pt x="494" y="503"/>
                  <a:pt x="499" y="496"/>
                </a:cubicBezTo>
                <a:cubicBezTo>
                  <a:pt x="515" y="475"/>
                  <a:pt x="530" y="452"/>
                  <a:pt x="547" y="431"/>
                </a:cubicBezTo>
                <a:cubicBezTo>
                  <a:pt x="558" y="417"/>
                  <a:pt x="556" y="404"/>
                  <a:pt x="548" y="390"/>
                </a:cubicBezTo>
                <a:cubicBezTo>
                  <a:pt x="527" y="354"/>
                  <a:pt x="515" y="314"/>
                  <a:pt x="504" y="273"/>
                </a:cubicBezTo>
                <a:cubicBezTo>
                  <a:pt x="492" y="230"/>
                  <a:pt x="466" y="198"/>
                  <a:pt x="429" y="173"/>
                </a:cubicBezTo>
                <a:cubicBezTo>
                  <a:pt x="417" y="165"/>
                  <a:pt x="399" y="145"/>
                  <a:pt x="380" y="123"/>
                </a:cubicBezTo>
                <a:cubicBezTo>
                  <a:pt x="388" y="126"/>
                  <a:pt x="397" y="127"/>
                  <a:pt x="405" y="134"/>
                </a:cubicBezTo>
                <a:cubicBezTo>
                  <a:pt x="406" y="101"/>
                  <a:pt x="406" y="76"/>
                  <a:pt x="400" y="50"/>
                </a:cubicBezTo>
                <a:cubicBezTo>
                  <a:pt x="397" y="38"/>
                  <a:pt x="389" y="28"/>
                  <a:pt x="374" y="32"/>
                </a:cubicBezTo>
                <a:cubicBezTo>
                  <a:pt x="367" y="34"/>
                  <a:pt x="352" y="30"/>
                  <a:pt x="353" y="42"/>
                </a:cubicBezTo>
                <a:cubicBezTo>
                  <a:pt x="355" y="63"/>
                  <a:pt x="359" y="84"/>
                  <a:pt x="365" y="104"/>
                </a:cubicBezTo>
                <a:cubicBezTo>
                  <a:pt x="347" y="81"/>
                  <a:pt x="332" y="57"/>
                  <a:pt x="326" y="43"/>
                </a:cubicBezTo>
                <a:cubicBezTo>
                  <a:pt x="311" y="5"/>
                  <a:pt x="296" y="0"/>
                  <a:pt x="263" y="24"/>
                </a:cubicBezTo>
                <a:cubicBezTo>
                  <a:pt x="217" y="58"/>
                  <a:pt x="183" y="102"/>
                  <a:pt x="162" y="155"/>
                </a:cubicBezTo>
                <a:cubicBezTo>
                  <a:pt x="158" y="165"/>
                  <a:pt x="156" y="175"/>
                  <a:pt x="145" y="182"/>
                </a:cubicBezTo>
                <a:cubicBezTo>
                  <a:pt x="104" y="207"/>
                  <a:pt x="79" y="247"/>
                  <a:pt x="55" y="287"/>
                </a:cubicBezTo>
                <a:cubicBezTo>
                  <a:pt x="54" y="289"/>
                  <a:pt x="53" y="291"/>
                  <a:pt x="52" y="293"/>
                </a:cubicBezTo>
                <a:cubicBezTo>
                  <a:pt x="50" y="297"/>
                  <a:pt x="49" y="300"/>
                  <a:pt x="48" y="304"/>
                </a:cubicBezTo>
                <a:cubicBezTo>
                  <a:pt x="38" y="314"/>
                  <a:pt x="35" y="327"/>
                  <a:pt x="31" y="340"/>
                </a:cubicBezTo>
                <a:cubicBezTo>
                  <a:pt x="19" y="371"/>
                  <a:pt x="6" y="401"/>
                  <a:pt x="6" y="435"/>
                </a:cubicBezTo>
                <a:cubicBezTo>
                  <a:pt x="1" y="445"/>
                  <a:pt x="0" y="456"/>
                  <a:pt x="2" y="466"/>
                </a:cubicBezTo>
                <a:cubicBezTo>
                  <a:pt x="2" y="472"/>
                  <a:pt x="2" y="478"/>
                  <a:pt x="2" y="483"/>
                </a:cubicBezTo>
                <a:cubicBezTo>
                  <a:pt x="2" y="486"/>
                  <a:pt x="2" y="488"/>
                  <a:pt x="1" y="490"/>
                </a:cubicBezTo>
                <a:close/>
                <a:moveTo>
                  <a:pt x="412" y="275"/>
                </a:moveTo>
                <a:cubicBezTo>
                  <a:pt x="431" y="274"/>
                  <a:pt x="441" y="287"/>
                  <a:pt x="441" y="305"/>
                </a:cubicBezTo>
                <a:cubicBezTo>
                  <a:pt x="441" y="321"/>
                  <a:pt x="430" y="333"/>
                  <a:pt x="413" y="334"/>
                </a:cubicBezTo>
                <a:cubicBezTo>
                  <a:pt x="395" y="334"/>
                  <a:pt x="383" y="324"/>
                  <a:pt x="382" y="298"/>
                </a:cubicBezTo>
                <a:cubicBezTo>
                  <a:pt x="383" y="285"/>
                  <a:pt x="393" y="275"/>
                  <a:pt x="412" y="275"/>
                </a:cubicBezTo>
                <a:close/>
                <a:moveTo>
                  <a:pt x="295" y="67"/>
                </a:moveTo>
                <a:cubicBezTo>
                  <a:pt x="306" y="93"/>
                  <a:pt x="311" y="120"/>
                  <a:pt x="312" y="147"/>
                </a:cubicBezTo>
                <a:cubicBezTo>
                  <a:pt x="313" y="162"/>
                  <a:pt x="302" y="165"/>
                  <a:pt x="292" y="169"/>
                </a:cubicBezTo>
                <a:cubicBezTo>
                  <a:pt x="278" y="175"/>
                  <a:pt x="265" y="179"/>
                  <a:pt x="250" y="185"/>
                </a:cubicBezTo>
                <a:cubicBezTo>
                  <a:pt x="252" y="137"/>
                  <a:pt x="269" y="90"/>
                  <a:pt x="295" y="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2" name="Freeform 68">
            <a:extLst>
              <a:ext uri="{FF2B5EF4-FFF2-40B4-BE49-F238E27FC236}">
                <a16:creationId xmlns:a16="http://schemas.microsoft.com/office/drawing/2014/main" id="{8742AC24-5C45-41E9-A1D2-CE7CB302ACCD}"/>
              </a:ext>
            </a:extLst>
          </p:cNvPr>
          <p:cNvSpPr>
            <a:spLocks/>
          </p:cNvSpPr>
          <p:nvPr/>
        </p:nvSpPr>
        <p:spPr bwMode="auto">
          <a:xfrm>
            <a:off x="906463" y="3201988"/>
            <a:ext cx="19050" cy="30162"/>
          </a:xfrm>
          <a:custGeom>
            <a:avLst/>
            <a:gdLst>
              <a:gd name="T0" fmla="*/ 3 w 29"/>
              <a:gd name="T1" fmla="*/ 12 h 46"/>
              <a:gd name="T2" fmla="*/ 19 w 29"/>
              <a:gd name="T3" fmla="*/ 44 h 46"/>
              <a:gd name="T4" fmla="*/ 27 w 29"/>
              <a:gd name="T5" fmla="*/ 35 h 46"/>
              <a:gd name="T6" fmla="*/ 14 w 29"/>
              <a:gd name="T7" fmla="*/ 0 h 46"/>
              <a:gd name="T8" fmla="*/ 3 w 29"/>
              <a:gd name="T9" fmla="*/ 12 h 46"/>
            </a:gdLst>
            <a:ahLst/>
            <a:cxnLst>
              <a:cxn ang="0">
                <a:pos x="T0" y="T1"/>
              </a:cxn>
              <a:cxn ang="0">
                <a:pos x="T2" y="T3"/>
              </a:cxn>
              <a:cxn ang="0">
                <a:pos x="T4" y="T5"/>
              </a:cxn>
              <a:cxn ang="0">
                <a:pos x="T6" y="T7"/>
              </a:cxn>
              <a:cxn ang="0">
                <a:pos x="T8" y="T9"/>
              </a:cxn>
            </a:cxnLst>
            <a:rect l="0" t="0" r="r" b="b"/>
            <a:pathLst>
              <a:path w="29" h="46">
                <a:moveTo>
                  <a:pt x="3" y="12"/>
                </a:moveTo>
                <a:cubicBezTo>
                  <a:pt x="7" y="23"/>
                  <a:pt x="5" y="39"/>
                  <a:pt x="19" y="44"/>
                </a:cubicBezTo>
                <a:cubicBezTo>
                  <a:pt x="24" y="46"/>
                  <a:pt x="29" y="41"/>
                  <a:pt x="27" y="35"/>
                </a:cubicBezTo>
                <a:cubicBezTo>
                  <a:pt x="24" y="23"/>
                  <a:pt x="23" y="10"/>
                  <a:pt x="14" y="0"/>
                </a:cubicBezTo>
                <a:cubicBezTo>
                  <a:pt x="8" y="4"/>
                  <a:pt x="0" y="5"/>
                  <a:pt x="3"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3" name="Freeform 69">
            <a:extLst>
              <a:ext uri="{FF2B5EF4-FFF2-40B4-BE49-F238E27FC236}">
                <a16:creationId xmlns:a16="http://schemas.microsoft.com/office/drawing/2014/main" id="{F34207F3-DFD8-4E46-B870-B3DCF3CB8993}"/>
              </a:ext>
            </a:extLst>
          </p:cNvPr>
          <p:cNvSpPr>
            <a:spLocks noEditPoints="1"/>
          </p:cNvSpPr>
          <p:nvPr/>
        </p:nvSpPr>
        <p:spPr bwMode="auto">
          <a:xfrm>
            <a:off x="3032126" y="2895600"/>
            <a:ext cx="354013" cy="377825"/>
          </a:xfrm>
          <a:custGeom>
            <a:avLst/>
            <a:gdLst>
              <a:gd name="T0" fmla="*/ 5 w 532"/>
              <a:gd name="T1" fmla="*/ 424 h 568"/>
              <a:gd name="T2" fmla="*/ 4 w 532"/>
              <a:gd name="T3" fmla="*/ 525 h 568"/>
              <a:gd name="T4" fmla="*/ 45 w 532"/>
              <a:gd name="T5" fmla="*/ 568 h 568"/>
              <a:gd name="T6" fmla="*/ 490 w 532"/>
              <a:gd name="T7" fmla="*/ 568 h 568"/>
              <a:gd name="T8" fmla="*/ 532 w 532"/>
              <a:gd name="T9" fmla="*/ 525 h 568"/>
              <a:gd name="T10" fmla="*/ 531 w 532"/>
              <a:gd name="T11" fmla="*/ 317 h 568"/>
              <a:gd name="T12" fmla="*/ 497 w 532"/>
              <a:gd name="T13" fmla="*/ 316 h 568"/>
              <a:gd name="T14" fmla="*/ 497 w 532"/>
              <a:gd name="T15" fmla="*/ 511 h 568"/>
              <a:gd name="T16" fmla="*/ 476 w 532"/>
              <a:gd name="T17" fmla="*/ 532 h 568"/>
              <a:gd name="T18" fmla="*/ 42 w 532"/>
              <a:gd name="T19" fmla="*/ 531 h 568"/>
              <a:gd name="T20" fmla="*/ 39 w 532"/>
              <a:gd name="T21" fmla="*/ 453 h 568"/>
              <a:gd name="T22" fmla="*/ 39 w 532"/>
              <a:gd name="T23" fmla="*/ 443 h 568"/>
              <a:gd name="T24" fmla="*/ 41 w 532"/>
              <a:gd name="T25" fmla="*/ 360 h 568"/>
              <a:gd name="T26" fmla="*/ 42 w 532"/>
              <a:gd name="T27" fmla="*/ 41 h 568"/>
              <a:gd name="T28" fmla="*/ 59 w 532"/>
              <a:gd name="T29" fmla="*/ 17 h 568"/>
              <a:gd name="T30" fmla="*/ 39 w 532"/>
              <a:gd name="T31" fmla="*/ 5 h 568"/>
              <a:gd name="T32" fmla="*/ 4 w 532"/>
              <a:gd name="T33" fmla="*/ 45 h 568"/>
              <a:gd name="T34" fmla="*/ 5 w 532"/>
              <a:gd name="T35" fmla="*/ 173 h 568"/>
              <a:gd name="T36" fmla="*/ 5 w 532"/>
              <a:gd name="T37" fmla="*/ 292 h 568"/>
              <a:gd name="T38" fmla="*/ 8 w 532"/>
              <a:gd name="T39" fmla="*/ 389 h 568"/>
              <a:gd name="T40" fmla="*/ 8 w 532"/>
              <a:gd name="T41" fmla="*/ 389 h 568"/>
              <a:gd name="T42" fmla="*/ 5 w 532"/>
              <a:gd name="T43" fmla="*/ 413 h 568"/>
              <a:gd name="T44" fmla="*/ 5 w 532"/>
              <a:gd name="T45" fmla="*/ 424 h 568"/>
              <a:gd name="T46" fmla="*/ 17 w 532"/>
              <a:gd name="T47" fmla="*/ 424 h 568"/>
              <a:gd name="T48" fmla="*/ 17 w 532"/>
              <a:gd name="T49" fmla="*/ 426 h 568"/>
              <a:gd name="T50" fmla="*/ 17 w 532"/>
              <a:gd name="T51" fmla="*/ 424 h 568"/>
              <a:gd name="T52" fmla="*/ 17 w 532"/>
              <a:gd name="T53" fmla="*/ 440 h 568"/>
              <a:gd name="T54" fmla="*/ 18 w 532"/>
              <a:gd name="T55" fmla="*/ 445 h 568"/>
              <a:gd name="T56" fmla="*/ 17 w 532"/>
              <a:gd name="T57" fmla="*/ 44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2" h="568">
                <a:moveTo>
                  <a:pt x="5" y="424"/>
                </a:moveTo>
                <a:cubicBezTo>
                  <a:pt x="5" y="458"/>
                  <a:pt x="4" y="492"/>
                  <a:pt x="4" y="525"/>
                </a:cubicBezTo>
                <a:cubicBezTo>
                  <a:pt x="5" y="555"/>
                  <a:pt x="16" y="568"/>
                  <a:pt x="45" y="568"/>
                </a:cubicBezTo>
                <a:cubicBezTo>
                  <a:pt x="194" y="568"/>
                  <a:pt x="342" y="568"/>
                  <a:pt x="490" y="568"/>
                </a:cubicBezTo>
                <a:cubicBezTo>
                  <a:pt x="519" y="567"/>
                  <a:pt x="532" y="555"/>
                  <a:pt x="532" y="525"/>
                </a:cubicBezTo>
                <a:cubicBezTo>
                  <a:pt x="532" y="456"/>
                  <a:pt x="532" y="386"/>
                  <a:pt x="531" y="317"/>
                </a:cubicBezTo>
                <a:cubicBezTo>
                  <a:pt x="520" y="317"/>
                  <a:pt x="509" y="316"/>
                  <a:pt x="497" y="316"/>
                </a:cubicBezTo>
                <a:cubicBezTo>
                  <a:pt x="497" y="381"/>
                  <a:pt x="496" y="446"/>
                  <a:pt x="497" y="511"/>
                </a:cubicBezTo>
                <a:cubicBezTo>
                  <a:pt x="497" y="527"/>
                  <a:pt x="493" y="532"/>
                  <a:pt x="476" y="532"/>
                </a:cubicBezTo>
                <a:cubicBezTo>
                  <a:pt x="331" y="531"/>
                  <a:pt x="187" y="531"/>
                  <a:pt x="42" y="531"/>
                </a:cubicBezTo>
                <a:cubicBezTo>
                  <a:pt x="41" y="505"/>
                  <a:pt x="40" y="479"/>
                  <a:pt x="39" y="453"/>
                </a:cubicBezTo>
                <a:cubicBezTo>
                  <a:pt x="39" y="450"/>
                  <a:pt x="39" y="446"/>
                  <a:pt x="39" y="443"/>
                </a:cubicBezTo>
                <a:cubicBezTo>
                  <a:pt x="40" y="415"/>
                  <a:pt x="41" y="387"/>
                  <a:pt x="41" y="360"/>
                </a:cubicBezTo>
                <a:cubicBezTo>
                  <a:pt x="41" y="253"/>
                  <a:pt x="42" y="147"/>
                  <a:pt x="42" y="41"/>
                </a:cubicBezTo>
                <a:cubicBezTo>
                  <a:pt x="64" y="45"/>
                  <a:pt x="59" y="29"/>
                  <a:pt x="59" y="17"/>
                </a:cubicBezTo>
                <a:cubicBezTo>
                  <a:pt x="60" y="0"/>
                  <a:pt x="47" y="5"/>
                  <a:pt x="39" y="5"/>
                </a:cubicBezTo>
                <a:cubicBezTo>
                  <a:pt x="15" y="8"/>
                  <a:pt x="4" y="21"/>
                  <a:pt x="4" y="45"/>
                </a:cubicBezTo>
                <a:cubicBezTo>
                  <a:pt x="5" y="88"/>
                  <a:pt x="5" y="130"/>
                  <a:pt x="5" y="173"/>
                </a:cubicBezTo>
                <a:cubicBezTo>
                  <a:pt x="5" y="212"/>
                  <a:pt x="5" y="252"/>
                  <a:pt x="5" y="292"/>
                </a:cubicBezTo>
                <a:cubicBezTo>
                  <a:pt x="5" y="324"/>
                  <a:pt x="0" y="357"/>
                  <a:pt x="8" y="389"/>
                </a:cubicBezTo>
                <a:cubicBezTo>
                  <a:pt x="8" y="389"/>
                  <a:pt x="8" y="389"/>
                  <a:pt x="8" y="389"/>
                </a:cubicBezTo>
                <a:cubicBezTo>
                  <a:pt x="7" y="397"/>
                  <a:pt x="6" y="405"/>
                  <a:pt x="5" y="413"/>
                </a:cubicBezTo>
                <a:cubicBezTo>
                  <a:pt x="1" y="417"/>
                  <a:pt x="2" y="420"/>
                  <a:pt x="5" y="424"/>
                </a:cubicBezTo>
                <a:close/>
                <a:moveTo>
                  <a:pt x="17" y="424"/>
                </a:moveTo>
                <a:cubicBezTo>
                  <a:pt x="17" y="425"/>
                  <a:pt x="17" y="425"/>
                  <a:pt x="17" y="426"/>
                </a:cubicBezTo>
                <a:cubicBezTo>
                  <a:pt x="17" y="425"/>
                  <a:pt x="17" y="425"/>
                  <a:pt x="17" y="424"/>
                </a:cubicBezTo>
                <a:close/>
                <a:moveTo>
                  <a:pt x="17" y="440"/>
                </a:moveTo>
                <a:cubicBezTo>
                  <a:pt x="17" y="441"/>
                  <a:pt x="17" y="443"/>
                  <a:pt x="18" y="445"/>
                </a:cubicBezTo>
                <a:cubicBezTo>
                  <a:pt x="17" y="443"/>
                  <a:pt x="17" y="441"/>
                  <a:pt x="17" y="4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4" name="Freeform 70">
            <a:extLst>
              <a:ext uri="{FF2B5EF4-FFF2-40B4-BE49-F238E27FC236}">
                <a16:creationId xmlns:a16="http://schemas.microsoft.com/office/drawing/2014/main" id="{4410FD1B-8081-4A34-9CB4-1EA0EBC32BD9}"/>
              </a:ext>
            </a:extLst>
          </p:cNvPr>
          <p:cNvSpPr>
            <a:spLocks/>
          </p:cNvSpPr>
          <p:nvPr/>
        </p:nvSpPr>
        <p:spPr bwMode="auto">
          <a:xfrm>
            <a:off x="1420813" y="3144838"/>
            <a:ext cx="3175" cy="7937"/>
          </a:xfrm>
          <a:custGeom>
            <a:avLst/>
            <a:gdLst>
              <a:gd name="T0" fmla="*/ 2 w 6"/>
              <a:gd name="T1" fmla="*/ 10 h 10"/>
              <a:gd name="T2" fmla="*/ 6 w 6"/>
              <a:gd name="T3" fmla="*/ 0 h 10"/>
              <a:gd name="T4" fmla="*/ 2 w 6"/>
              <a:gd name="T5" fmla="*/ 10 h 10"/>
            </a:gdLst>
            <a:ahLst/>
            <a:cxnLst>
              <a:cxn ang="0">
                <a:pos x="T0" y="T1"/>
              </a:cxn>
              <a:cxn ang="0">
                <a:pos x="T2" y="T3"/>
              </a:cxn>
              <a:cxn ang="0">
                <a:pos x="T4" y="T5"/>
              </a:cxn>
            </a:cxnLst>
            <a:rect l="0" t="0" r="r" b="b"/>
            <a:pathLst>
              <a:path w="6" h="10">
                <a:moveTo>
                  <a:pt x="2" y="10"/>
                </a:moveTo>
                <a:cubicBezTo>
                  <a:pt x="4" y="6"/>
                  <a:pt x="5" y="3"/>
                  <a:pt x="6" y="0"/>
                </a:cubicBezTo>
                <a:cubicBezTo>
                  <a:pt x="3" y="2"/>
                  <a:pt x="0" y="5"/>
                  <a:pt x="2"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5" name="Freeform 71">
            <a:extLst>
              <a:ext uri="{FF2B5EF4-FFF2-40B4-BE49-F238E27FC236}">
                <a16:creationId xmlns:a16="http://schemas.microsoft.com/office/drawing/2014/main" id="{9390E771-1C2A-48EB-AB6D-072EB38E0553}"/>
              </a:ext>
            </a:extLst>
          </p:cNvPr>
          <p:cNvSpPr>
            <a:spLocks noEditPoints="1"/>
          </p:cNvSpPr>
          <p:nvPr/>
        </p:nvSpPr>
        <p:spPr bwMode="auto">
          <a:xfrm>
            <a:off x="2465388" y="3833813"/>
            <a:ext cx="157163" cy="244475"/>
          </a:xfrm>
          <a:custGeom>
            <a:avLst/>
            <a:gdLst>
              <a:gd name="T0" fmla="*/ 17 w 234"/>
              <a:gd name="T1" fmla="*/ 45 h 366"/>
              <a:gd name="T2" fmla="*/ 60 w 234"/>
              <a:gd name="T3" fmla="*/ 39 h 366"/>
              <a:gd name="T4" fmla="*/ 106 w 234"/>
              <a:gd name="T5" fmla="*/ 82 h 366"/>
              <a:gd name="T6" fmla="*/ 108 w 234"/>
              <a:gd name="T7" fmla="*/ 118 h 366"/>
              <a:gd name="T8" fmla="*/ 87 w 234"/>
              <a:gd name="T9" fmla="*/ 168 h 366"/>
              <a:gd name="T10" fmla="*/ 36 w 234"/>
              <a:gd name="T11" fmla="*/ 294 h 366"/>
              <a:gd name="T12" fmla="*/ 160 w 234"/>
              <a:gd name="T13" fmla="*/ 345 h 366"/>
              <a:gd name="T14" fmla="*/ 210 w 234"/>
              <a:gd name="T15" fmla="*/ 215 h 366"/>
              <a:gd name="T16" fmla="*/ 194 w 234"/>
              <a:gd name="T17" fmla="*/ 192 h 366"/>
              <a:gd name="T18" fmla="*/ 194 w 234"/>
              <a:gd name="T19" fmla="*/ 191 h 366"/>
              <a:gd name="T20" fmla="*/ 168 w 234"/>
              <a:gd name="T21" fmla="*/ 172 h 366"/>
              <a:gd name="T22" fmla="*/ 165 w 234"/>
              <a:gd name="T23" fmla="*/ 194 h 366"/>
              <a:gd name="T24" fmla="*/ 190 w 234"/>
              <a:gd name="T25" fmla="*/ 235 h 366"/>
              <a:gd name="T26" fmla="*/ 191 w 234"/>
              <a:gd name="T27" fmla="*/ 261 h 366"/>
              <a:gd name="T28" fmla="*/ 134 w 234"/>
              <a:gd name="T29" fmla="*/ 321 h 366"/>
              <a:gd name="T30" fmla="*/ 70 w 234"/>
              <a:gd name="T31" fmla="*/ 293 h 366"/>
              <a:gd name="T32" fmla="*/ 71 w 234"/>
              <a:gd name="T33" fmla="*/ 212 h 366"/>
              <a:gd name="T34" fmla="*/ 78 w 234"/>
              <a:gd name="T35" fmla="*/ 192 h 366"/>
              <a:gd name="T36" fmla="*/ 71 w 234"/>
              <a:gd name="T37" fmla="*/ 212 h 366"/>
              <a:gd name="T38" fmla="*/ 107 w 234"/>
              <a:gd name="T39" fmla="*/ 195 h 366"/>
              <a:gd name="T40" fmla="*/ 94 w 234"/>
              <a:gd name="T41" fmla="*/ 222 h 366"/>
              <a:gd name="T42" fmla="*/ 106 w 234"/>
              <a:gd name="T43" fmla="*/ 298 h 366"/>
              <a:gd name="T44" fmla="*/ 164 w 234"/>
              <a:gd name="T45" fmla="*/ 278 h 366"/>
              <a:gd name="T46" fmla="*/ 138 w 234"/>
              <a:gd name="T47" fmla="*/ 213 h 366"/>
              <a:gd name="T48" fmla="*/ 142 w 234"/>
              <a:gd name="T49" fmla="*/ 183 h 366"/>
              <a:gd name="T50" fmla="*/ 142 w 234"/>
              <a:gd name="T51" fmla="*/ 118 h 366"/>
              <a:gd name="T52" fmla="*/ 136 w 234"/>
              <a:gd name="T53" fmla="*/ 75 h 366"/>
              <a:gd name="T54" fmla="*/ 135 w 234"/>
              <a:gd name="T55" fmla="*/ 64 h 366"/>
              <a:gd name="T56" fmla="*/ 131 w 234"/>
              <a:gd name="T57" fmla="*/ 57 h 366"/>
              <a:gd name="T58" fmla="*/ 72 w 234"/>
              <a:gd name="T59" fmla="*/ 9 h 366"/>
              <a:gd name="T60" fmla="*/ 17 w 234"/>
              <a:gd name="T61" fmla="*/ 10 h 366"/>
              <a:gd name="T62" fmla="*/ 0 w 234"/>
              <a:gd name="T63" fmla="*/ 17 h 366"/>
              <a:gd name="T64" fmla="*/ 0 w 234"/>
              <a:gd name="T65" fmla="*/ 60 h 366"/>
              <a:gd name="T66" fmla="*/ 17 w 234"/>
              <a:gd name="T67" fmla="*/ 45 h 366"/>
              <a:gd name="T68" fmla="*/ 82 w 234"/>
              <a:gd name="T69" fmla="*/ 188 h 366"/>
              <a:gd name="T70" fmla="*/ 87 w 234"/>
              <a:gd name="T71" fmla="*/ 186 h 366"/>
              <a:gd name="T72" fmla="*/ 82 w 234"/>
              <a:gd name="T73" fmla="*/ 18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366">
                <a:moveTo>
                  <a:pt x="17" y="45"/>
                </a:moveTo>
                <a:cubicBezTo>
                  <a:pt x="31" y="39"/>
                  <a:pt x="45" y="39"/>
                  <a:pt x="60" y="39"/>
                </a:cubicBezTo>
                <a:cubicBezTo>
                  <a:pt x="82" y="46"/>
                  <a:pt x="96" y="62"/>
                  <a:pt x="106" y="82"/>
                </a:cubicBezTo>
                <a:cubicBezTo>
                  <a:pt x="107" y="94"/>
                  <a:pt x="107" y="106"/>
                  <a:pt x="108" y="118"/>
                </a:cubicBezTo>
                <a:cubicBezTo>
                  <a:pt x="102" y="135"/>
                  <a:pt x="118" y="157"/>
                  <a:pt x="87" y="168"/>
                </a:cubicBezTo>
                <a:cubicBezTo>
                  <a:pt x="36" y="186"/>
                  <a:pt x="15" y="245"/>
                  <a:pt x="36" y="294"/>
                </a:cubicBezTo>
                <a:cubicBezTo>
                  <a:pt x="56" y="342"/>
                  <a:pt x="114" y="366"/>
                  <a:pt x="160" y="345"/>
                </a:cubicBezTo>
                <a:cubicBezTo>
                  <a:pt x="214" y="321"/>
                  <a:pt x="234" y="268"/>
                  <a:pt x="210" y="215"/>
                </a:cubicBezTo>
                <a:cubicBezTo>
                  <a:pt x="209" y="204"/>
                  <a:pt x="202" y="198"/>
                  <a:pt x="194" y="192"/>
                </a:cubicBezTo>
                <a:cubicBezTo>
                  <a:pt x="194" y="191"/>
                  <a:pt x="194" y="191"/>
                  <a:pt x="194" y="191"/>
                </a:cubicBezTo>
                <a:cubicBezTo>
                  <a:pt x="188" y="181"/>
                  <a:pt x="179" y="170"/>
                  <a:pt x="168" y="172"/>
                </a:cubicBezTo>
                <a:cubicBezTo>
                  <a:pt x="155" y="174"/>
                  <a:pt x="167" y="186"/>
                  <a:pt x="165" y="194"/>
                </a:cubicBezTo>
                <a:cubicBezTo>
                  <a:pt x="163" y="214"/>
                  <a:pt x="184" y="220"/>
                  <a:pt x="190" y="235"/>
                </a:cubicBezTo>
                <a:cubicBezTo>
                  <a:pt x="186" y="244"/>
                  <a:pt x="189" y="253"/>
                  <a:pt x="191" y="261"/>
                </a:cubicBezTo>
                <a:cubicBezTo>
                  <a:pt x="183" y="292"/>
                  <a:pt x="168" y="316"/>
                  <a:pt x="134" y="321"/>
                </a:cubicBezTo>
                <a:cubicBezTo>
                  <a:pt x="107" y="325"/>
                  <a:pt x="85" y="315"/>
                  <a:pt x="70" y="293"/>
                </a:cubicBezTo>
                <a:cubicBezTo>
                  <a:pt x="51" y="266"/>
                  <a:pt x="58" y="239"/>
                  <a:pt x="71" y="212"/>
                </a:cubicBezTo>
                <a:cubicBezTo>
                  <a:pt x="71" y="203"/>
                  <a:pt x="74" y="197"/>
                  <a:pt x="78" y="192"/>
                </a:cubicBezTo>
                <a:cubicBezTo>
                  <a:pt x="74" y="197"/>
                  <a:pt x="71" y="203"/>
                  <a:pt x="71" y="212"/>
                </a:cubicBezTo>
                <a:cubicBezTo>
                  <a:pt x="85" y="211"/>
                  <a:pt x="92" y="194"/>
                  <a:pt x="107" y="195"/>
                </a:cubicBezTo>
                <a:cubicBezTo>
                  <a:pt x="109" y="207"/>
                  <a:pt x="103" y="214"/>
                  <a:pt x="94" y="222"/>
                </a:cubicBezTo>
                <a:cubicBezTo>
                  <a:pt x="68" y="246"/>
                  <a:pt x="75" y="284"/>
                  <a:pt x="106" y="298"/>
                </a:cubicBezTo>
                <a:cubicBezTo>
                  <a:pt x="128" y="307"/>
                  <a:pt x="154" y="298"/>
                  <a:pt x="164" y="278"/>
                </a:cubicBezTo>
                <a:cubicBezTo>
                  <a:pt x="177" y="254"/>
                  <a:pt x="168" y="232"/>
                  <a:pt x="138" y="213"/>
                </a:cubicBezTo>
                <a:cubicBezTo>
                  <a:pt x="136" y="202"/>
                  <a:pt x="149" y="194"/>
                  <a:pt x="142" y="183"/>
                </a:cubicBezTo>
                <a:cubicBezTo>
                  <a:pt x="142" y="161"/>
                  <a:pt x="142" y="139"/>
                  <a:pt x="142" y="118"/>
                </a:cubicBezTo>
                <a:cubicBezTo>
                  <a:pt x="143" y="103"/>
                  <a:pt x="145" y="88"/>
                  <a:pt x="136" y="75"/>
                </a:cubicBezTo>
                <a:cubicBezTo>
                  <a:pt x="136" y="71"/>
                  <a:pt x="135" y="68"/>
                  <a:pt x="135" y="64"/>
                </a:cubicBezTo>
                <a:cubicBezTo>
                  <a:pt x="134" y="62"/>
                  <a:pt x="132" y="60"/>
                  <a:pt x="131" y="57"/>
                </a:cubicBezTo>
                <a:cubicBezTo>
                  <a:pt x="120" y="31"/>
                  <a:pt x="99" y="16"/>
                  <a:pt x="72" y="9"/>
                </a:cubicBezTo>
                <a:cubicBezTo>
                  <a:pt x="54" y="0"/>
                  <a:pt x="35" y="3"/>
                  <a:pt x="17" y="10"/>
                </a:cubicBezTo>
                <a:cubicBezTo>
                  <a:pt x="10" y="9"/>
                  <a:pt x="5" y="13"/>
                  <a:pt x="0" y="17"/>
                </a:cubicBezTo>
                <a:cubicBezTo>
                  <a:pt x="0" y="32"/>
                  <a:pt x="0" y="46"/>
                  <a:pt x="0" y="60"/>
                </a:cubicBezTo>
                <a:cubicBezTo>
                  <a:pt x="6" y="55"/>
                  <a:pt x="11" y="50"/>
                  <a:pt x="17" y="45"/>
                </a:cubicBezTo>
                <a:close/>
                <a:moveTo>
                  <a:pt x="82" y="188"/>
                </a:moveTo>
                <a:cubicBezTo>
                  <a:pt x="83" y="187"/>
                  <a:pt x="85" y="187"/>
                  <a:pt x="87" y="186"/>
                </a:cubicBezTo>
                <a:cubicBezTo>
                  <a:pt x="85" y="187"/>
                  <a:pt x="83" y="187"/>
                  <a:pt x="82" y="1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6" name="Freeform 72">
            <a:extLst>
              <a:ext uri="{FF2B5EF4-FFF2-40B4-BE49-F238E27FC236}">
                <a16:creationId xmlns:a16="http://schemas.microsoft.com/office/drawing/2014/main" id="{EB832662-265A-4E5B-9258-09A1E241D656}"/>
              </a:ext>
            </a:extLst>
          </p:cNvPr>
          <p:cNvSpPr>
            <a:spLocks/>
          </p:cNvSpPr>
          <p:nvPr/>
        </p:nvSpPr>
        <p:spPr bwMode="auto">
          <a:xfrm>
            <a:off x="2190751" y="3670300"/>
            <a:ext cx="101600" cy="74612"/>
          </a:xfrm>
          <a:custGeom>
            <a:avLst/>
            <a:gdLst>
              <a:gd name="T0" fmla="*/ 114 w 154"/>
              <a:gd name="T1" fmla="*/ 77 h 112"/>
              <a:gd name="T2" fmla="*/ 149 w 154"/>
              <a:gd name="T3" fmla="*/ 53 h 112"/>
              <a:gd name="T4" fmla="*/ 136 w 154"/>
              <a:gd name="T5" fmla="*/ 11 h 112"/>
              <a:gd name="T6" fmla="*/ 93 w 154"/>
              <a:gd name="T7" fmla="*/ 14 h 112"/>
              <a:gd name="T8" fmla="*/ 38 w 154"/>
              <a:gd name="T9" fmla="*/ 57 h 112"/>
              <a:gd name="T10" fmla="*/ 0 w 154"/>
              <a:gd name="T11" fmla="*/ 112 h 112"/>
              <a:gd name="T12" fmla="*/ 37 w 154"/>
              <a:gd name="T13" fmla="*/ 112 h 112"/>
              <a:gd name="T14" fmla="*/ 114 w 154"/>
              <a:gd name="T15" fmla="*/ 77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12">
                <a:moveTo>
                  <a:pt x="114" y="77"/>
                </a:moveTo>
                <a:cubicBezTo>
                  <a:pt x="130" y="82"/>
                  <a:pt x="145" y="71"/>
                  <a:pt x="149" y="53"/>
                </a:cubicBezTo>
                <a:cubicBezTo>
                  <a:pt x="154" y="37"/>
                  <a:pt x="151" y="22"/>
                  <a:pt x="136" y="11"/>
                </a:cubicBezTo>
                <a:cubicBezTo>
                  <a:pt x="121" y="1"/>
                  <a:pt x="102" y="0"/>
                  <a:pt x="93" y="14"/>
                </a:cubicBezTo>
                <a:cubicBezTo>
                  <a:pt x="79" y="35"/>
                  <a:pt x="56" y="42"/>
                  <a:pt x="38" y="57"/>
                </a:cubicBezTo>
                <a:cubicBezTo>
                  <a:pt x="21" y="72"/>
                  <a:pt x="5" y="88"/>
                  <a:pt x="0" y="112"/>
                </a:cubicBezTo>
                <a:cubicBezTo>
                  <a:pt x="12" y="112"/>
                  <a:pt x="24" y="112"/>
                  <a:pt x="37" y="112"/>
                </a:cubicBezTo>
                <a:cubicBezTo>
                  <a:pt x="55" y="85"/>
                  <a:pt x="74" y="62"/>
                  <a:pt x="114" y="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7" name="Freeform 73">
            <a:extLst>
              <a:ext uri="{FF2B5EF4-FFF2-40B4-BE49-F238E27FC236}">
                <a16:creationId xmlns:a16="http://schemas.microsoft.com/office/drawing/2014/main" id="{19103E71-A746-4775-B912-D5814718152F}"/>
              </a:ext>
            </a:extLst>
          </p:cNvPr>
          <p:cNvSpPr>
            <a:spLocks/>
          </p:cNvSpPr>
          <p:nvPr/>
        </p:nvSpPr>
        <p:spPr bwMode="auto">
          <a:xfrm>
            <a:off x="2182813" y="3744913"/>
            <a:ext cx="282575" cy="301625"/>
          </a:xfrm>
          <a:custGeom>
            <a:avLst/>
            <a:gdLst>
              <a:gd name="T0" fmla="*/ 0 w 425"/>
              <a:gd name="T1" fmla="*/ 95 h 453"/>
              <a:gd name="T2" fmla="*/ 13 w 425"/>
              <a:gd name="T3" fmla="*/ 150 h 453"/>
              <a:gd name="T4" fmla="*/ 36 w 425"/>
              <a:gd name="T5" fmla="*/ 197 h 453"/>
              <a:gd name="T6" fmla="*/ 64 w 425"/>
              <a:gd name="T7" fmla="*/ 235 h 453"/>
              <a:gd name="T8" fmla="*/ 131 w 425"/>
              <a:gd name="T9" fmla="*/ 277 h 453"/>
              <a:gd name="T10" fmla="*/ 162 w 425"/>
              <a:gd name="T11" fmla="*/ 322 h 453"/>
              <a:gd name="T12" fmla="*/ 162 w 425"/>
              <a:gd name="T13" fmla="*/ 337 h 453"/>
              <a:gd name="T14" fmla="*/ 288 w 425"/>
              <a:gd name="T15" fmla="*/ 452 h 453"/>
              <a:gd name="T16" fmla="*/ 412 w 425"/>
              <a:gd name="T17" fmla="*/ 329 h 453"/>
              <a:gd name="T18" fmla="*/ 413 w 425"/>
              <a:gd name="T19" fmla="*/ 215 h 453"/>
              <a:gd name="T20" fmla="*/ 425 w 425"/>
              <a:gd name="T21" fmla="*/ 194 h 453"/>
              <a:gd name="T22" fmla="*/ 425 w 425"/>
              <a:gd name="T23" fmla="*/ 151 h 453"/>
              <a:gd name="T24" fmla="*/ 378 w 425"/>
              <a:gd name="T25" fmla="*/ 240 h 453"/>
              <a:gd name="T26" fmla="*/ 376 w 425"/>
              <a:gd name="T27" fmla="*/ 326 h 453"/>
              <a:gd name="T28" fmla="*/ 359 w 425"/>
              <a:gd name="T29" fmla="*/ 381 h 453"/>
              <a:gd name="T30" fmla="*/ 255 w 425"/>
              <a:gd name="T31" fmla="*/ 412 h 453"/>
              <a:gd name="T32" fmla="*/ 196 w 425"/>
              <a:gd name="T33" fmla="*/ 324 h 453"/>
              <a:gd name="T34" fmla="*/ 229 w 425"/>
              <a:gd name="T35" fmla="*/ 277 h 453"/>
              <a:gd name="T36" fmla="*/ 282 w 425"/>
              <a:gd name="T37" fmla="*/ 247 h 453"/>
              <a:gd name="T38" fmla="*/ 274 w 425"/>
              <a:gd name="T39" fmla="*/ 229 h 453"/>
              <a:gd name="T40" fmla="*/ 282 w 425"/>
              <a:gd name="T41" fmla="*/ 247 h 453"/>
              <a:gd name="T42" fmla="*/ 319 w 425"/>
              <a:gd name="T43" fmla="*/ 205 h 453"/>
              <a:gd name="T44" fmla="*/ 352 w 425"/>
              <a:gd name="T45" fmla="*/ 120 h 453"/>
              <a:gd name="T46" fmla="*/ 321 w 425"/>
              <a:gd name="T47" fmla="*/ 119 h 453"/>
              <a:gd name="T48" fmla="*/ 293 w 425"/>
              <a:gd name="T49" fmla="*/ 185 h 453"/>
              <a:gd name="T50" fmla="*/ 258 w 425"/>
              <a:gd name="T51" fmla="*/ 222 h 453"/>
              <a:gd name="T52" fmla="*/ 182 w 425"/>
              <a:gd name="T53" fmla="*/ 252 h 453"/>
              <a:gd name="T54" fmla="*/ 85 w 425"/>
              <a:gd name="T55" fmla="*/ 208 h 453"/>
              <a:gd name="T56" fmla="*/ 36 w 425"/>
              <a:gd name="T57" fmla="*/ 107 h 453"/>
              <a:gd name="T58" fmla="*/ 34 w 425"/>
              <a:gd name="T59" fmla="*/ 42 h 453"/>
              <a:gd name="T60" fmla="*/ 34 w 425"/>
              <a:gd name="T61" fmla="*/ 42 h 453"/>
              <a:gd name="T62" fmla="*/ 48 w 425"/>
              <a:gd name="T63" fmla="*/ 0 h 453"/>
              <a:gd name="T64" fmla="*/ 11 w 425"/>
              <a:gd name="T65" fmla="*/ 0 h 453"/>
              <a:gd name="T66" fmla="*/ 1 w 425"/>
              <a:gd name="T67" fmla="*/ 42 h 453"/>
              <a:gd name="T68" fmla="*/ 17 w 425"/>
              <a:gd name="T69" fmla="*/ 42 h 453"/>
              <a:gd name="T70" fmla="*/ 1 w 425"/>
              <a:gd name="T71" fmla="*/ 42 h 453"/>
              <a:gd name="T72" fmla="*/ 0 w 425"/>
              <a:gd name="T73" fmla="*/ 9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453">
                <a:moveTo>
                  <a:pt x="0" y="95"/>
                </a:moveTo>
                <a:cubicBezTo>
                  <a:pt x="5" y="114"/>
                  <a:pt x="9" y="132"/>
                  <a:pt x="13" y="150"/>
                </a:cubicBezTo>
                <a:cubicBezTo>
                  <a:pt x="18" y="167"/>
                  <a:pt x="24" y="183"/>
                  <a:pt x="36" y="197"/>
                </a:cubicBezTo>
                <a:cubicBezTo>
                  <a:pt x="42" y="212"/>
                  <a:pt x="53" y="224"/>
                  <a:pt x="64" y="235"/>
                </a:cubicBezTo>
                <a:cubicBezTo>
                  <a:pt x="82" y="256"/>
                  <a:pt x="104" y="273"/>
                  <a:pt x="131" y="277"/>
                </a:cubicBezTo>
                <a:cubicBezTo>
                  <a:pt x="159" y="282"/>
                  <a:pt x="165" y="297"/>
                  <a:pt x="162" y="322"/>
                </a:cubicBezTo>
                <a:cubicBezTo>
                  <a:pt x="162" y="327"/>
                  <a:pt x="162" y="332"/>
                  <a:pt x="162" y="337"/>
                </a:cubicBezTo>
                <a:cubicBezTo>
                  <a:pt x="168" y="403"/>
                  <a:pt x="223" y="453"/>
                  <a:pt x="288" y="452"/>
                </a:cubicBezTo>
                <a:cubicBezTo>
                  <a:pt x="356" y="451"/>
                  <a:pt x="410" y="398"/>
                  <a:pt x="412" y="329"/>
                </a:cubicBezTo>
                <a:cubicBezTo>
                  <a:pt x="413" y="291"/>
                  <a:pt x="412" y="253"/>
                  <a:pt x="413" y="215"/>
                </a:cubicBezTo>
                <a:cubicBezTo>
                  <a:pt x="417" y="208"/>
                  <a:pt x="421" y="201"/>
                  <a:pt x="425" y="194"/>
                </a:cubicBezTo>
                <a:cubicBezTo>
                  <a:pt x="425" y="180"/>
                  <a:pt x="425" y="166"/>
                  <a:pt x="425" y="151"/>
                </a:cubicBezTo>
                <a:cubicBezTo>
                  <a:pt x="391" y="171"/>
                  <a:pt x="375" y="201"/>
                  <a:pt x="378" y="240"/>
                </a:cubicBezTo>
                <a:cubicBezTo>
                  <a:pt x="377" y="269"/>
                  <a:pt x="377" y="297"/>
                  <a:pt x="376" y="326"/>
                </a:cubicBezTo>
                <a:cubicBezTo>
                  <a:pt x="376" y="346"/>
                  <a:pt x="372" y="365"/>
                  <a:pt x="359" y="381"/>
                </a:cubicBezTo>
                <a:cubicBezTo>
                  <a:pt x="330" y="415"/>
                  <a:pt x="294" y="426"/>
                  <a:pt x="255" y="412"/>
                </a:cubicBezTo>
                <a:cubicBezTo>
                  <a:pt x="220" y="399"/>
                  <a:pt x="198" y="365"/>
                  <a:pt x="196" y="324"/>
                </a:cubicBezTo>
                <a:cubicBezTo>
                  <a:pt x="194" y="298"/>
                  <a:pt x="199" y="281"/>
                  <a:pt x="229" y="277"/>
                </a:cubicBezTo>
                <a:cubicBezTo>
                  <a:pt x="249" y="274"/>
                  <a:pt x="267" y="262"/>
                  <a:pt x="282" y="247"/>
                </a:cubicBezTo>
                <a:cubicBezTo>
                  <a:pt x="281" y="239"/>
                  <a:pt x="279" y="233"/>
                  <a:pt x="274" y="229"/>
                </a:cubicBezTo>
                <a:cubicBezTo>
                  <a:pt x="279" y="233"/>
                  <a:pt x="281" y="239"/>
                  <a:pt x="282" y="247"/>
                </a:cubicBezTo>
                <a:cubicBezTo>
                  <a:pt x="298" y="236"/>
                  <a:pt x="309" y="221"/>
                  <a:pt x="319" y="205"/>
                </a:cubicBezTo>
                <a:cubicBezTo>
                  <a:pt x="337" y="179"/>
                  <a:pt x="350" y="151"/>
                  <a:pt x="352" y="120"/>
                </a:cubicBezTo>
                <a:cubicBezTo>
                  <a:pt x="342" y="119"/>
                  <a:pt x="332" y="119"/>
                  <a:pt x="321" y="119"/>
                </a:cubicBezTo>
                <a:cubicBezTo>
                  <a:pt x="312" y="141"/>
                  <a:pt x="302" y="163"/>
                  <a:pt x="293" y="185"/>
                </a:cubicBezTo>
                <a:cubicBezTo>
                  <a:pt x="281" y="198"/>
                  <a:pt x="270" y="210"/>
                  <a:pt x="258" y="222"/>
                </a:cubicBezTo>
                <a:cubicBezTo>
                  <a:pt x="236" y="239"/>
                  <a:pt x="213" y="252"/>
                  <a:pt x="182" y="252"/>
                </a:cubicBezTo>
                <a:cubicBezTo>
                  <a:pt x="143" y="252"/>
                  <a:pt x="112" y="234"/>
                  <a:pt x="85" y="208"/>
                </a:cubicBezTo>
                <a:cubicBezTo>
                  <a:pt x="60" y="179"/>
                  <a:pt x="45" y="144"/>
                  <a:pt x="36" y="107"/>
                </a:cubicBezTo>
                <a:cubicBezTo>
                  <a:pt x="35" y="86"/>
                  <a:pt x="35" y="64"/>
                  <a:pt x="34" y="42"/>
                </a:cubicBezTo>
                <a:cubicBezTo>
                  <a:pt x="34" y="42"/>
                  <a:pt x="34" y="42"/>
                  <a:pt x="34" y="42"/>
                </a:cubicBezTo>
                <a:cubicBezTo>
                  <a:pt x="39" y="28"/>
                  <a:pt x="43" y="14"/>
                  <a:pt x="48" y="0"/>
                </a:cubicBezTo>
                <a:cubicBezTo>
                  <a:pt x="35" y="0"/>
                  <a:pt x="23" y="0"/>
                  <a:pt x="11" y="0"/>
                </a:cubicBezTo>
                <a:cubicBezTo>
                  <a:pt x="4" y="13"/>
                  <a:pt x="2" y="28"/>
                  <a:pt x="1" y="42"/>
                </a:cubicBezTo>
                <a:cubicBezTo>
                  <a:pt x="6" y="42"/>
                  <a:pt x="12" y="42"/>
                  <a:pt x="17" y="42"/>
                </a:cubicBezTo>
                <a:cubicBezTo>
                  <a:pt x="12" y="42"/>
                  <a:pt x="6" y="42"/>
                  <a:pt x="1" y="42"/>
                </a:cubicBezTo>
                <a:cubicBezTo>
                  <a:pt x="0" y="60"/>
                  <a:pt x="0" y="78"/>
                  <a:pt x="0" y="9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8" name="Freeform 74">
            <a:extLst>
              <a:ext uri="{FF2B5EF4-FFF2-40B4-BE49-F238E27FC236}">
                <a16:creationId xmlns:a16="http://schemas.microsoft.com/office/drawing/2014/main" id="{84D01523-1740-43D8-94BB-19DD7DD5C9CD}"/>
              </a:ext>
            </a:extLst>
          </p:cNvPr>
          <p:cNvSpPr>
            <a:spLocks/>
          </p:cNvSpPr>
          <p:nvPr/>
        </p:nvSpPr>
        <p:spPr bwMode="auto">
          <a:xfrm>
            <a:off x="2311401" y="3668713"/>
            <a:ext cx="112713" cy="155575"/>
          </a:xfrm>
          <a:custGeom>
            <a:avLst/>
            <a:gdLst>
              <a:gd name="T0" fmla="*/ 166 w 170"/>
              <a:gd name="T1" fmla="*/ 191 h 233"/>
              <a:gd name="T2" fmla="*/ 86 w 170"/>
              <a:gd name="T3" fmla="*/ 40 h 233"/>
              <a:gd name="T4" fmla="*/ 72 w 170"/>
              <a:gd name="T5" fmla="*/ 24 h 233"/>
              <a:gd name="T6" fmla="*/ 24 w 170"/>
              <a:gd name="T7" fmla="*/ 10 h 233"/>
              <a:gd name="T8" fmla="*/ 7 w 170"/>
              <a:gd name="T9" fmla="*/ 56 h 233"/>
              <a:gd name="T10" fmla="*/ 53 w 170"/>
              <a:gd name="T11" fmla="*/ 76 h 233"/>
              <a:gd name="T12" fmla="*/ 98 w 170"/>
              <a:gd name="T13" fmla="*/ 87 h 233"/>
              <a:gd name="T14" fmla="*/ 132 w 170"/>
              <a:gd name="T15" fmla="*/ 155 h 233"/>
              <a:gd name="T16" fmla="*/ 132 w 170"/>
              <a:gd name="T17" fmla="*/ 155 h 233"/>
              <a:gd name="T18" fmla="*/ 129 w 170"/>
              <a:gd name="T19" fmla="*/ 232 h 233"/>
              <a:gd name="T20" fmla="*/ 160 w 170"/>
              <a:gd name="T21" fmla="*/ 233 h 233"/>
              <a:gd name="T22" fmla="*/ 166 w 170"/>
              <a:gd name="T23" fmla="*/ 19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33">
                <a:moveTo>
                  <a:pt x="166" y="191"/>
                </a:moveTo>
                <a:cubicBezTo>
                  <a:pt x="170" y="124"/>
                  <a:pt x="152" y="69"/>
                  <a:pt x="86" y="40"/>
                </a:cubicBezTo>
                <a:cubicBezTo>
                  <a:pt x="79" y="37"/>
                  <a:pt x="76" y="30"/>
                  <a:pt x="72" y="24"/>
                </a:cubicBezTo>
                <a:cubicBezTo>
                  <a:pt x="60" y="6"/>
                  <a:pt x="44" y="0"/>
                  <a:pt x="24" y="10"/>
                </a:cubicBezTo>
                <a:cubicBezTo>
                  <a:pt x="4" y="20"/>
                  <a:pt x="0" y="37"/>
                  <a:pt x="7" y="56"/>
                </a:cubicBezTo>
                <a:cubicBezTo>
                  <a:pt x="14" y="77"/>
                  <a:pt x="34" y="85"/>
                  <a:pt x="53" y="76"/>
                </a:cubicBezTo>
                <a:cubicBezTo>
                  <a:pt x="73" y="67"/>
                  <a:pt x="85" y="76"/>
                  <a:pt x="98" y="87"/>
                </a:cubicBezTo>
                <a:cubicBezTo>
                  <a:pt x="119" y="105"/>
                  <a:pt x="128" y="128"/>
                  <a:pt x="132" y="155"/>
                </a:cubicBezTo>
                <a:cubicBezTo>
                  <a:pt x="132" y="155"/>
                  <a:pt x="132" y="155"/>
                  <a:pt x="132" y="155"/>
                </a:cubicBezTo>
                <a:cubicBezTo>
                  <a:pt x="131" y="180"/>
                  <a:pt x="130" y="206"/>
                  <a:pt x="129" y="232"/>
                </a:cubicBezTo>
                <a:cubicBezTo>
                  <a:pt x="140" y="232"/>
                  <a:pt x="150" y="232"/>
                  <a:pt x="160" y="233"/>
                </a:cubicBezTo>
                <a:cubicBezTo>
                  <a:pt x="167" y="219"/>
                  <a:pt x="167" y="205"/>
                  <a:pt x="166" y="19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59" name="Freeform 75">
            <a:extLst>
              <a:ext uri="{FF2B5EF4-FFF2-40B4-BE49-F238E27FC236}">
                <a16:creationId xmlns:a16="http://schemas.microsoft.com/office/drawing/2014/main" id="{E9AB0945-BB81-4F3C-871E-754AABA0DBE5}"/>
              </a:ext>
            </a:extLst>
          </p:cNvPr>
          <p:cNvSpPr>
            <a:spLocks/>
          </p:cNvSpPr>
          <p:nvPr/>
        </p:nvSpPr>
        <p:spPr bwMode="auto">
          <a:xfrm>
            <a:off x="2390776" y="2968625"/>
            <a:ext cx="76200" cy="77787"/>
          </a:xfrm>
          <a:custGeom>
            <a:avLst/>
            <a:gdLst>
              <a:gd name="T0" fmla="*/ 99 w 116"/>
              <a:gd name="T1" fmla="*/ 32 h 116"/>
              <a:gd name="T2" fmla="*/ 65 w 116"/>
              <a:gd name="T3" fmla="*/ 0 h 116"/>
              <a:gd name="T4" fmla="*/ 24 w 116"/>
              <a:gd name="T5" fmla="*/ 12 h 116"/>
              <a:gd name="T6" fmla="*/ 7 w 116"/>
              <a:gd name="T7" fmla="*/ 52 h 116"/>
              <a:gd name="T8" fmla="*/ 76 w 116"/>
              <a:gd name="T9" fmla="*/ 111 h 116"/>
              <a:gd name="T10" fmla="*/ 106 w 116"/>
              <a:gd name="T11" fmla="*/ 75 h 116"/>
              <a:gd name="T12" fmla="*/ 99 w 116"/>
              <a:gd name="T13" fmla="*/ 32 h 116"/>
            </a:gdLst>
            <a:ahLst/>
            <a:cxnLst>
              <a:cxn ang="0">
                <a:pos x="T0" y="T1"/>
              </a:cxn>
              <a:cxn ang="0">
                <a:pos x="T2" y="T3"/>
              </a:cxn>
              <a:cxn ang="0">
                <a:pos x="T4" y="T5"/>
              </a:cxn>
              <a:cxn ang="0">
                <a:pos x="T6" y="T7"/>
              </a:cxn>
              <a:cxn ang="0">
                <a:pos x="T8" y="T9"/>
              </a:cxn>
              <a:cxn ang="0">
                <a:pos x="T10" y="T11"/>
              </a:cxn>
              <a:cxn ang="0">
                <a:pos x="T12" y="T13"/>
              </a:cxn>
            </a:cxnLst>
            <a:rect l="0" t="0" r="r" b="b"/>
            <a:pathLst>
              <a:path w="116" h="116">
                <a:moveTo>
                  <a:pt x="99" y="32"/>
                </a:moveTo>
                <a:cubicBezTo>
                  <a:pt x="107" y="7"/>
                  <a:pt x="94" y="0"/>
                  <a:pt x="65" y="0"/>
                </a:cubicBezTo>
                <a:cubicBezTo>
                  <a:pt x="55" y="1"/>
                  <a:pt x="39" y="4"/>
                  <a:pt x="24" y="12"/>
                </a:cubicBezTo>
                <a:cubicBezTo>
                  <a:pt x="8" y="21"/>
                  <a:pt x="0" y="34"/>
                  <a:pt x="7" y="52"/>
                </a:cubicBezTo>
                <a:cubicBezTo>
                  <a:pt x="19" y="83"/>
                  <a:pt x="41" y="105"/>
                  <a:pt x="76" y="111"/>
                </a:cubicBezTo>
                <a:cubicBezTo>
                  <a:pt x="104" y="116"/>
                  <a:pt x="116" y="102"/>
                  <a:pt x="106" y="75"/>
                </a:cubicBezTo>
                <a:cubicBezTo>
                  <a:pt x="101" y="61"/>
                  <a:pt x="94" y="47"/>
                  <a:pt x="99" y="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0" name="Freeform 76">
            <a:extLst>
              <a:ext uri="{FF2B5EF4-FFF2-40B4-BE49-F238E27FC236}">
                <a16:creationId xmlns:a16="http://schemas.microsoft.com/office/drawing/2014/main" id="{5CFFCBF9-CCFA-483F-9430-BA334B15BB19}"/>
              </a:ext>
            </a:extLst>
          </p:cNvPr>
          <p:cNvSpPr>
            <a:spLocks/>
          </p:cNvSpPr>
          <p:nvPr/>
        </p:nvSpPr>
        <p:spPr bwMode="auto">
          <a:xfrm>
            <a:off x="2489201" y="3006725"/>
            <a:ext cx="19050" cy="19050"/>
          </a:xfrm>
          <a:custGeom>
            <a:avLst/>
            <a:gdLst>
              <a:gd name="T0" fmla="*/ 13 w 29"/>
              <a:gd name="T1" fmla="*/ 0 h 29"/>
              <a:gd name="T2" fmla="*/ 0 w 29"/>
              <a:gd name="T3" fmla="*/ 14 h 29"/>
              <a:gd name="T4" fmla="*/ 14 w 29"/>
              <a:gd name="T5" fmla="*/ 29 h 29"/>
              <a:gd name="T6" fmla="*/ 29 w 29"/>
              <a:gd name="T7" fmla="*/ 14 h 29"/>
              <a:gd name="T8" fmla="*/ 13 w 29"/>
              <a:gd name="T9" fmla="*/ 0 h 29"/>
            </a:gdLst>
            <a:ahLst/>
            <a:cxnLst>
              <a:cxn ang="0">
                <a:pos x="T0" y="T1"/>
              </a:cxn>
              <a:cxn ang="0">
                <a:pos x="T2" y="T3"/>
              </a:cxn>
              <a:cxn ang="0">
                <a:pos x="T4" y="T5"/>
              </a:cxn>
              <a:cxn ang="0">
                <a:pos x="T6" y="T7"/>
              </a:cxn>
              <a:cxn ang="0">
                <a:pos x="T8" y="T9"/>
              </a:cxn>
            </a:cxnLst>
            <a:rect l="0" t="0" r="r" b="b"/>
            <a:pathLst>
              <a:path w="29" h="29">
                <a:moveTo>
                  <a:pt x="13" y="0"/>
                </a:moveTo>
                <a:cubicBezTo>
                  <a:pt x="5" y="1"/>
                  <a:pt x="0" y="6"/>
                  <a:pt x="0" y="14"/>
                </a:cubicBezTo>
                <a:cubicBezTo>
                  <a:pt x="0" y="23"/>
                  <a:pt x="5" y="29"/>
                  <a:pt x="14" y="29"/>
                </a:cubicBezTo>
                <a:cubicBezTo>
                  <a:pt x="23" y="29"/>
                  <a:pt x="28" y="23"/>
                  <a:pt x="29" y="14"/>
                </a:cubicBezTo>
                <a:cubicBezTo>
                  <a:pt x="28" y="5"/>
                  <a:pt x="23" y="0"/>
                  <a:pt x="1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1" name="Freeform 77">
            <a:extLst>
              <a:ext uri="{FF2B5EF4-FFF2-40B4-BE49-F238E27FC236}">
                <a16:creationId xmlns:a16="http://schemas.microsoft.com/office/drawing/2014/main" id="{FBBAF42B-1461-4750-A229-E4B7B5FE7268}"/>
              </a:ext>
            </a:extLst>
          </p:cNvPr>
          <p:cNvSpPr>
            <a:spLocks/>
          </p:cNvSpPr>
          <p:nvPr/>
        </p:nvSpPr>
        <p:spPr bwMode="auto">
          <a:xfrm>
            <a:off x="3108326" y="4618038"/>
            <a:ext cx="196850" cy="68262"/>
          </a:xfrm>
          <a:custGeom>
            <a:avLst/>
            <a:gdLst>
              <a:gd name="T0" fmla="*/ 269 w 297"/>
              <a:gd name="T1" fmla="*/ 49 h 102"/>
              <a:gd name="T2" fmla="*/ 252 w 297"/>
              <a:gd name="T3" fmla="*/ 60 h 102"/>
              <a:gd name="T4" fmla="*/ 209 w 297"/>
              <a:gd name="T5" fmla="*/ 61 h 102"/>
              <a:gd name="T6" fmla="*/ 129 w 297"/>
              <a:gd name="T7" fmla="*/ 59 h 102"/>
              <a:gd name="T8" fmla="*/ 114 w 297"/>
              <a:gd name="T9" fmla="*/ 61 h 102"/>
              <a:gd name="T10" fmla="*/ 41 w 297"/>
              <a:gd name="T11" fmla="*/ 21 h 102"/>
              <a:gd name="T12" fmla="*/ 12 w 297"/>
              <a:gd name="T13" fmla="*/ 11 h 102"/>
              <a:gd name="T14" fmla="*/ 12 w 297"/>
              <a:gd name="T15" fmla="*/ 42 h 102"/>
              <a:gd name="T16" fmla="*/ 115 w 297"/>
              <a:gd name="T17" fmla="*/ 93 h 102"/>
              <a:gd name="T18" fmla="*/ 126 w 297"/>
              <a:gd name="T19" fmla="*/ 94 h 102"/>
              <a:gd name="T20" fmla="*/ 139 w 297"/>
              <a:gd name="T21" fmla="*/ 90 h 102"/>
              <a:gd name="T22" fmla="*/ 178 w 297"/>
              <a:gd name="T23" fmla="*/ 87 h 102"/>
              <a:gd name="T24" fmla="*/ 257 w 297"/>
              <a:gd name="T25" fmla="*/ 94 h 102"/>
              <a:gd name="T26" fmla="*/ 287 w 297"/>
              <a:gd name="T27" fmla="*/ 77 h 102"/>
              <a:gd name="T28" fmla="*/ 292 w 297"/>
              <a:gd name="T29" fmla="*/ 54 h 102"/>
              <a:gd name="T30" fmla="*/ 269 w 297"/>
              <a:gd name="T31"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02">
                <a:moveTo>
                  <a:pt x="269" y="49"/>
                </a:moveTo>
                <a:cubicBezTo>
                  <a:pt x="263" y="52"/>
                  <a:pt x="257" y="56"/>
                  <a:pt x="252" y="60"/>
                </a:cubicBezTo>
                <a:cubicBezTo>
                  <a:pt x="237" y="63"/>
                  <a:pt x="221" y="72"/>
                  <a:pt x="209" y="61"/>
                </a:cubicBezTo>
                <a:cubicBezTo>
                  <a:pt x="182" y="40"/>
                  <a:pt x="156" y="44"/>
                  <a:pt x="129" y="59"/>
                </a:cubicBezTo>
                <a:cubicBezTo>
                  <a:pt x="125" y="61"/>
                  <a:pt x="119" y="60"/>
                  <a:pt x="114" y="61"/>
                </a:cubicBezTo>
                <a:cubicBezTo>
                  <a:pt x="85" y="57"/>
                  <a:pt x="58" y="49"/>
                  <a:pt x="41" y="21"/>
                </a:cubicBezTo>
                <a:cubicBezTo>
                  <a:pt x="35" y="11"/>
                  <a:pt x="26" y="0"/>
                  <a:pt x="12" y="11"/>
                </a:cubicBezTo>
                <a:cubicBezTo>
                  <a:pt x="0" y="21"/>
                  <a:pt x="5" y="32"/>
                  <a:pt x="12" y="42"/>
                </a:cubicBezTo>
                <a:cubicBezTo>
                  <a:pt x="37" y="77"/>
                  <a:pt x="72" y="94"/>
                  <a:pt x="115" y="93"/>
                </a:cubicBezTo>
                <a:cubicBezTo>
                  <a:pt x="119" y="93"/>
                  <a:pt x="122" y="94"/>
                  <a:pt x="126" y="94"/>
                </a:cubicBezTo>
                <a:cubicBezTo>
                  <a:pt x="131" y="96"/>
                  <a:pt x="135" y="93"/>
                  <a:pt x="139" y="90"/>
                </a:cubicBezTo>
                <a:cubicBezTo>
                  <a:pt x="152" y="92"/>
                  <a:pt x="163" y="78"/>
                  <a:pt x="178" y="87"/>
                </a:cubicBezTo>
                <a:cubicBezTo>
                  <a:pt x="203" y="102"/>
                  <a:pt x="230" y="102"/>
                  <a:pt x="257" y="94"/>
                </a:cubicBezTo>
                <a:cubicBezTo>
                  <a:pt x="267" y="88"/>
                  <a:pt x="278" y="83"/>
                  <a:pt x="287" y="77"/>
                </a:cubicBezTo>
                <a:cubicBezTo>
                  <a:pt x="296" y="71"/>
                  <a:pt x="297" y="62"/>
                  <a:pt x="292" y="54"/>
                </a:cubicBezTo>
                <a:cubicBezTo>
                  <a:pt x="287" y="44"/>
                  <a:pt x="278" y="45"/>
                  <a:pt x="269"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2" name="Freeform 78">
            <a:extLst>
              <a:ext uri="{FF2B5EF4-FFF2-40B4-BE49-F238E27FC236}">
                <a16:creationId xmlns:a16="http://schemas.microsoft.com/office/drawing/2014/main" id="{3F9CC379-8A23-4D02-822B-5618FF09DA3D}"/>
              </a:ext>
            </a:extLst>
          </p:cNvPr>
          <p:cNvSpPr>
            <a:spLocks/>
          </p:cNvSpPr>
          <p:nvPr/>
        </p:nvSpPr>
        <p:spPr bwMode="auto">
          <a:xfrm>
            <a:off x="3984626" y="4549775"/>
            <a:ext cx="88900" cy="65087"/>
          </a:xfrm>
          <a:custGeom>
            <a:avLst/>
            <a:gdLst>
              <a:gd name="T0" fmla="*/ 3 w 134"/>
              <a:gd name="T1" fmla="*/ 69 h 98"/>
              <a:gd name="T2" fmla="*/ 55 w 134"/>
              <a:gd name="T3" fmla="*/ 90 h 98"/>
              <a:gd name="T4" fmla="*/ 64 w 134"/>
              <a:gd name="T5" fmla="*/ 90 h 98"/>
              <a:gd name="T6" fmla="*/ 81 w 134"/>
              <a:gd name="T7" fmla="*/ 90 h 98"/>
              <a:gd name="T8" fmla="*/ 126 w 134"/>
              <a:gd name="T9" fmla="*/ 75 h 98"/>
              <a:gd name="T10" fmla="*/ 105 w 134"/>
              <a:gd name="T11" fmla="*/ 20 h 98"/>
              <a:gd name="T12" fmla="*/ 41 w 134"/>
              <a:gd name="T13" fmla="*/ 10 h 98"/>
              <a:gd name="T14" fmla="*/ 3 w 134"/>
              <a:gd name="T15" fmla="*/ 6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98">
                <a:moveTo>
                  <a:pt x="3" y="69"/>
                </a:moveTo>
                <a:cubicBezTo>
                  <a:pt x="8" y="98"/>
                  <a:pt x="35" y="88"/>
                  <a:pt x="55" y="90"/>
                </a:cubicBezTo>
                <a:cubicBezTo>
                  <a:pt x="58" y="90"/>
                  <a:pt x="61" y="90"/>
                  <a:pt x="64" y="90"/>
                </a:cubicBezTo>
                <a:cubicBezTo>
                  <a:pt x="70" y="90"/>
                  <a:pt x="76" y="90"/>
                  <a:pt x="81" y="90"/>
                </a:cubicBezTo>
                <a:cubicBezTo>
                  <a:pt x="98" y="88"/>
                  <a:pt x="119" y="95"/>
                  <a:pt x="126" y="75"/>
                </a:cubicBezTo>
                <a:cubicBezTo>
                  <a:pt x="134" y="53"/>
                  <a:pt x="121" y="35"/>
                  <a:pt x="105" y="20"/>
                </a:cubicBezTo>
                <a:cubicBezTo>
                  <a:pt x="86" y="3"/>
                  <a:pt x="63" y="0"/>
                  <a:pt x="41" y="10"/>
                </a:cubicBezTo>
                <a:cubicBezTo>
                  <a:pt x="17" y="21"/>
                  <a:pt x="0" y="42"/>
                  <a:pt x="3" y="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3" name="Freeform 79">
            <a:extLst>
              <a:ext uri="{FF2B5EF4-FFF2-40B4-BE49-F238E27FC236}">
                <a16:creationId xmlns:a16="http://schemas.microsoft.com/office/drawing/2014/main" id="{5756B474-8450-4A90-8885-851F4FCC4DB7}"/>
              </a:ext>
            </a:extLst>
          </p:cNvPr>
          <p:cNvSpPr>
            <a:spLocks/>
          </p:cNvSpPr>
          <p:nvPr/>
        </p:nvSpPr>
        <p:spPr bwMode="auto">
          <a:xfrm>
            <a:off x="3952876" y="4535488"/>
            <a:ext cx="36513" cy="39687"/>
          </a:xfrm>
          <a:custGeom>
            <a:avLst/>
            <a:gdLst>
              <a:gd name="T0" fmla="*/ 33 w 56"/>
              <a:gd name="T1" fmla="*/ 59 h 59"/>
              <a:gd name="T2" fmla="*/ 56 w 56"/>
              <a:gd name="T3" fmla="*/ 33 h 59"/>
              <a:gd name="T4" fmla="*/ 25 w 56"/>
              <a:gd name="T5" fmla="*/ 1 h 59"/>
              <a:gd name="T6" fmla="*/ 1 w 56"/>
              <a:gd name="T7" fmla="*/ 31 h 59"/>
              <a:gd name="T8" fmla="*/ 33 w 56"/>
              <a:gd name="T9" fmla="*/ 59 h 59"/>
            </a:gdLst>
            <a:ahLst/>
            <a:cxnLst>
              <a:cxn ang="0">
                <a:pos x="T0" y="T1"/>
              </a:cxn>
              <a:cxn ang="0">
                <a:pos x="T2" y="T3"/>
              </a:cxn>
              <a:cxn ang="0">
                <a:pos x="T4" y="T5"/>
              </a:cxn>
              <a:cxn ang="0">
                <a:pos x="T6" y="T7"/>
              </a:cxn>
              <a:cxn ang="0">
                <a:pos x="T8" y="T9"/>
              </a:cxn>
            </a:cxnLst>
            <a:rect l="0" t="0" r="r" b="b"/>
            <a:pathLst>
              <a:path w="56" h="59">
                <a:moveTo>
                  <a:pt x="33" y="59"/>
                </a:moveTo>
                <a:cubicBezTo>
                  <a:pt x="49" y="59"/>
                  <a:pt x="56" y="49"/>
                  <a:pt x="56" y="33"/>
                </a:cubicBezTo>
                <a:cubicBezTo>
                  <a:pt x="55" y="14"/>
                  <a:pt x="45" y="1"/>
                  <a:pt x="25" y="1"/>
                </a:cubicBezTo>
                <a:cubicBezTo>
                  <a:pt x="8" y="0"/>
                  <a:pt x="0" y="11"/>
                  <a:pt x="1" y="31"/>
                </a:cubicBezTo>
                <a:cubicBezTo>
                  <a:pt x="3" y="47"/>
                  <a:pt x="13" y="59"/>
                  <a:pt x="33" y="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4" name="Freeform 80">
            <a:extLst>
              <a:ext uri="{FF2B5EF4-FFF2-40B4-BE49-F238E27FC236}">
                <a16:creationId xmlns:a16="http://schemas.microsoft.com/office/drawing/2014/main" id="{D71A0EE1-A404-4ABB-A6C6-AD9D7DCDF6A1}"/>
              </a:ext>
            </a:extLst>
          </p:cNvPr>
          <p:cNvSpPr>
            <a:spLocks/>
          </p:cNvSpPr>
          <p:nvPr/>
        </p:nvSpPr>
        <p:spPr bwMode="auto">
          <a:xfrm>
            <a:off x="4032251" y="4505325"/>
            <a:ext cx="36513" cy="42862"/>
          </a:xfrm>
          <a:custGeom>
            <a:avLst/>
            <a:gdLst>
              <a:gd name="T0" fmla="*/ 24 w 56"/>
              <a:gd name="T1" fmla="*/ 61 h 63"/>
              <a:gd name="T2" fmla="*/ 56 w 56"/>
              <a:gd name="T3" fmla="*/ 32 h 63"/>
              <a:gd name="T4" fmla="*/ 32 w 56"/>
              <a:gd name="T5" fmla="*/ 1 h 63"/>
              <a:gd name="T6" fmla="*/ 2 w 56"/>
              <a:gd name="T7" fmla="*/ 31 h 63"/>
              <a:gd name="T8" fmla="*/ 24 w 56"/>
              <a:gd name="T9" fmla="*/ 61 h 63"/>
            </a:gdLst>
            <a:ahLst/>
            <a:cxnLst>
              <a:cxn ang="0">
                <a:pos x="T0" y="T1"/>
              </a:cxn>
              <a:cxn ang="0">
                <a:pos x="T2" y="T3"/>
              </a:cxn>
              <a:cxn ang="0">
                <a:pos x="T4" y="T5"/>
              </a:cxn>
              <a:cxn ang="0">
                <a:pos x="T6" y="T7"/>
              </a:cxn>
              <a:cxn ang="0">
                <a:pos x="T8" y="T9"/>
              </a:cxn>
            </a:cxnLst>
            <a:rect l="0" t="0" r="r" b="b"/>
            <a:pathLst>
              <a:path w="56" h="63">
                <a:moveTo>
                  <a:pt x="24" y="61"/>
                </a:moveTo>
                <a:cubicBezTo>
                  <a:pt x="44" y="63"/>
                  <a:pt x="51" y="49"/>
                  <a:pt x="56" y="32"/>
                </a:cubicBezTo>
                <a:cubicBezTo>
                  <a:pt x="55" y="16"/>
                  <a:pt x="51" y="2"/>
                  <a:pt x="32" y="1"/>
                </a:cubicBezTo>
                <a:cubicBezTo>
                  <a:pt x="12" y="0"/>
                  <a:pt x="3" y="14"/>
                  <a:pt x="2" y="31"/>
                </a:cubicBezTo>
                <a:cubicBezTo>
                  <a:pt x="0" y="47"/>
                  <a:pt x="7" y="59"/>
                  <a:pt x="24"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5" name="Freeform 81">
            <a:extLst>
              <a:ext uri="{FF2B5EF4-FFF2-40B4-BE49-F238E27FC236}">
                <a16:creationId xmlns:a16="http://schemas.microsoft.com/office/drawing/2014/main" id="{0ACA761F-6658-4D94-A3F9-7BB20FC19684}"/>
              </a:ext>
            </a:extLst>
          </p:cNvPr>
          <p:cNvSpPr>
            <a:spLocks/>
          </p:cNvSpPr>
          <p:nvPr/>
        </p:nvSpPr>
        <p:spPr bwMode="auto">
          <a:xfrm>
            <a:off x="3987801" y="4506913"/>
            <a:ext cx="36513" cy="39687"/>
          </a:xfrm>
          <a:custGeom>
            <a:avLst/>
            <a:gdLst>
              <a:gd name="T0" fmla="*/ 28 w 54"/>
              <a:gd name="T1" fmla="*/ 60 h 61"/>
              <a:gd name="T2" fmla="*/ 54 w 54"/>
              <a:gd name="T3" fmla="*/ 34 h 61"/>
              <a:gd name="T4" fmla="*/ 24 w 54"/>
              <a:gd name="T5" fmla="*/ 0 h 61"/>
              <a:gd name="T6" fmla="*/ 0 w 54"/>
              <a:gd name="T7" fmla="*/ 29 h 61"/>
              <a:gd name="T8" fmla="*/ 28 w 54"/>
              <a:gd name="T9" fmla="*/ 60 h 61"/>
            </a:gdLst>
            <a:ahLst/>
            <a:cxnLst>
              <a:cxn ang="0">
                <a:pos x="T0" y="T1"/>
              </a:cxn>
              <a:cxn ang="0">
                <a:pos x="T2" y="T3"/>
              </a:cxn>
              <a:cxn ang="0">
                <a:pos x="T4" y="T5"/>
              </a:cxn>
              <a:cxn ang="0">
                <a:pos x="T6" y="T7"/>
              </a:cxn>
              <a:cxn ang="0">
                <a:pos x="T8" y="T9"/>
              </a:cxn>
            </a:cxnLst>
            <a:rect l="0" t="0" r="r" b="b"/>
            <a:pathLst>
              <a:path w="54" h="61">
                <a:moveTo>
                  <a:pt x="28" y="60"/>
                </a:moveTo>
                <a:cubicBezTo>
                  <a:pt x="45" y="61"/>
                  <a:pt x="54" y="48"/>
                  <a:pt x="54" y="34"/>
                </a:cubicBezTo>
                <a:cubicBezTo>
                  <a:pt x="53" y="16"/>
                  <a:pt x="45" y="0"/>
                  <a:pt x="24" y="0"/>
                </a:cubicBezTo>
                <a:cubicBezTo>
                  <a:pt x="7" y="0"/>
                  <a:pt x="0" y="12"/>
                  <a:pt x="0" y="29"/>
                </a:cubicBezTo>
                <a:cubicBezTo>
                  <a:pt x="1" y="45"/>
                  <a:pt x="8" y="59"/>
                  <a:pt x="28" y="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6" name="Freeform 82">
            <a:extLst>
              <a:ext uri="{FF2B5EF4-FFF2-40B4-BE49-F238E27FC236}">
                <a16:creationId xmlns:a16="http://schemas.microsoft.com/office/drawing/2014/main" id="{84AB2EF2-9423-411C-A8B3-19155D9511C0}"/>
              </a:ext>
            </a:extLst>
          </p:cNvPr>
          <p:cNvSpPr>
            <a:spLocks/>
          </p:cNvSpPr>
          <p:nvPr/>
        </p:nvSpPr>
        <p:spPr bwMode="auto">
          <a:xfrm>
            <a:off x="4067176" y="4535488"/>
            <a:ext cx="38100" cy="41275"/>
          </a:xfrm>
          <a:custGeom>
            <a:avLst/>
            <a:gdLst>
              <a:gd name="T0" fmla="*/ 22 w 56"/>
              <a:gd name="T1" fmla="*/ 59 h 60"/>
              <a:gd name="T2" fmla="*/ 56 w 56"/>
              <a:gd name="T3" fmla="*/ 27 h 60"/>
              <a:gd name="T4" fmla="*/ 31 w 56"/>
              <a:gd name="T5" fmla="*/ 1 h 60"/>
              <a:gd name="T6" fmla="*/ 0 w 56"/>
              <a:gd name="T7" fmla="*/ 34 h 60"/>
              <a:gd name="T8" fmla="*/ 22 w 56"/>
              <a:gd name="T9" fmla="*/ 59 h 60"/>
            </a:gdLst>
            <a:ahLst/>
            <a:cxnLst>
              <a:cxn ang="0">
                <a:pos x="T0" y="T1"/>
              </a:cxn>
              <a:cxn ang="0">
                <a:pos x="T2" y="T3"/>
              </a:cxn>
              <a:cxn ang="0">
                <a:pos x="T4" y="T5"/>
              </a:cxn>
              <a:cxn ang="0">
                <a:pos x="T6" y="T7"/>
              </a:cxn>
              <a:cxn ang="0">
                <a:pos x="T8" y="T9"/>
              </a:cxn>
            </a:cxnLst>
            <a:rect l="0" t="0" r="r" b="b"/>
            <a:pathLst>
              <a:path w="56" h="60">
                <a:moveTo>
                  <a:pt x="22" y="59"/>
                </a:moveTo>
                <a:cubicBezTo>
                  <a:pt x="40" y="60"/>
                  <a:pt x="56" y="45"/>
                  <a:pt x="56" y="27"/>
                </a:cubicBezTo>
                <a:cubicBezTo>
                  <a:pt x="56" y="11"/>
                  <a:pt x="48" y="0"/>
                  <a:pt x="31" y="1"/>
                </a:cubicBezTo>
                <a:cubicBezTo>
                  <a:pt x="11" y="2"/>
                  <a:pt x="1" y="14"/>
                  <a:pt x="0" y="34"/>
                </a:cubicBezTo>
                <a:cubicBezTo>
                  <a:pt x="0" y="49"/>
                  <a:pt x="8" y="58"/>
                  <a:pt x="22" y="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7" name="Freeform 83">
            <a:extLst>
              <a:ext uri="{FF2B5EF4-FFF2-40B4-BE49-F238E27FC236}">
                <a16:creationId xmlns:a16="http://schemas.microsoft.com/office/drawing/2014/main" id="{D720F101-F1A2-4F71-B881-AB293419FAC7}"/>
              </a:ext>
            </a:extLst>
          </p:cNvPr>
          <p:cNvSpPr>
            <a:spLocks/>
          </p:cNvSpPr>
          <p:nvPr/>
        </p:nvSpPr>
        <p:spPr bwMode="auto">
          <a:xfrm>
            <a:off x="3997326" y="4781550"/>
            <a:ext cx="17463" cy="17462"/>
          </a:xfrm>
          <a:custGeom>
            <a:avLst/>
            <a:gdLst>
              <a:gd name="T0" fmla="*/ 15 w 28"/>
              <a:gd name="T1" fmla="*/ 0 h 26"/>
              <a:gd name="T2" fmla="*/ 1 w 28"/>
              <a:gd name="T3" fmla="*/ 13 h 26"/>
              <a:gd name="T4" fmla="*/ 14 w 28"/>
              <a:gd name="T5" fmla="*/ 26 h 26"/>
              <a:gd name="T6" fmla="*/ 28 w 28"/>
              <a:gd name="T7" fmla="*/ 14 h 26"/>
              <a:gd name="T8" fmla="*/ 15 w 28"/>
              <a:gd name="T9" fmla="*/ 0 h 26"/>
            </a:gdLst>
            <a:ahLst/>
            <a:cxnLst>
              <a:cxn ang="0">
                <a:pos x="T0" y="T1"/>
              </a:cxn>
              <a:cxn ang="0">
                <a:pos x="T2" y="T3"/>
              </a:cxn>
              <a:cxn ang="0">
                <a:pos x="T4" y="T5"/>
              </a:cxn>
              <a:cxn ang="0">
                <a:pos x="T6" y="T7"/>
              </a:cxn>
              <a:cxn ang="0">
                <a:pos x="T8" y="T9"/>
              </a:cxn>
            </a:cxnLst>
            <a:rect l="0" t="0" r="r" b="b"/>
            <a:pathLst>
              <a:path w="28" h="26">
                <a:moveTo>
                  <a:pt x="15" y="0"/>
                </a:moveTo>
                <a:cubicBezTo>
                  <a:pt x="7" y="0"/>
                  <a:pt x="2" y="5"/>
                  <a:pt x="1" y="13"/>
                </a:cubicBezTo>
                <a:cubicBezTo>
                  <a:pt x="0" y="21"/>
                  <a:pt x="7" y="25"/>
                  <a:pt x="14" y="26"/>
                </a:cubicBezTo>
                <a:cubicBezTo>
                  <a:pt x="22" y="26"/>
                  <a:pt x="27" y="21"/>
                  <a:pt x="28" y="14"/>
                </a:cubicBezTo>
                <a:cubicBezTo>
                  <a:pt x="28" y="5"/>
                  <a:pt x="23" y="1"/>
                  <a:pt x="1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8" name="Freeform 84">
            <a:extLst>
              <a:ext uri="{FF2B5EF4-FFF2-40B4-BE49-F238E27FC236}">
                <a16:creationId xmlns:a16="http://schemas.microsoft.com/office/drawing/2014/main" id="{4EB6F1B6-D464-4131-AD4C-7DCDE0009AB2}"/>
              </a:ext>
            </a:extLst>
          </p:cNvPr>
          <p:cNvSpPr>
            <a:spLocks/>
          </p:cNvSpPr>
          <p:nvPr/>
        </p:nvSpPr>
        <p:spPr bwMode="auto">
          <a:xfrm>
            <a:off x="2366963" y="2232025"/>
            <a:ext cx="53975" cy="53975"/>
          </a:xfrm>
          <a:custGeom>
            <a:avLst/>
            <a:gdLst>
              <a:gd name="T0" fmla="*/ 45 w 80"/>
              <a:gd name="T1" fmla="*/ 79 h 83"/>
              <a:gd name="T2" fmla="*/ 71 w 80"/>
              <a:gd name="T3" fmla="*/ 76 h 83"/>
              <a:gd name="T4" fmla="*/ 69 w 80"/>
              <a:gd name="T5" fmla="*/ 50 h 83"/>
              <a:gd name="T6" fmla="*/ 64 w 80"/>
              <a:gd name="T7" fmla="*/ 31 h 83"/>
              <a:gd name="T8" fmla="*/ 40 w 80"/>
              <a:gd name="T9" fmla="*/ 7 h 83"/>
              <a:gd name="T10" fmla="*/ 14 w 80"/>
              <a:gd name="T11" fmla="*/ 18 h 83"/>
              <a:gd name="T12" fmla="*/ 45 w 80"/>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80" h="83">
                <a:moveTo>
                  <a:pt x="45" y="79"/>
                </a:moveTo>
                <a:cubicBezTo>
                  <a:pt x="54" y="81"/>
                  <a:pt x="64" y="83"/>
                  <a:pt x="71" y="76"/>
                </a:cubicBezTo>
                <a:cubicBezTo>
                  <a:pt x="80" y="67"/>
                  <a:pt x="75" y="58"/>
                  <a:pt x="69" y="50"/>
                </a:cubicBezTo>
                <a:cubicBezTo>
                  <a:pt x="67" y="43"/>
                  <a:pt x="61" y="37"/>
                  <a:pt x="64" y="31"/>
                </a:cubicBezTo>
                <a:cubicBezTo>
                  <a:pt x="79" y="0"/>
                  <a:pt x="56" y="5"/>
                  <a:pt x="40" y="7"/>
                </a:cubicBezTo>
                <a:cubicBezTo>
                  <a:pt x="31" y="7"/>
                  <a:pt x="20" y="8"/>
                  <a:pt x="14" y="18"/>
                </a:cubicBezTo>
                <a:cubicBezTo>
                  <a:pt x="0" y="39"/>
                  <a:pt x="16" y="71"/>
                  <a:pt x="45" y="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69" name="Freeform 85">
            <a:extLst>
              <a:ext uri="{FF2B5EF4-FFF2-40B4-BE49-F238E27FC236}">
                <a16:creationId xmlns:a16="http://schemas.microsoft.com/office/drawing/2014/main" id="{04AFD954-52CD-4858-914B-C560449084CB}"/>
              </a:ext>
            </a:extLst>
          </p:cNvPr>
          <p:cNvSpPr>
            <a:spLocks/>
          </p:cNvSpPr>
          <p:nvPr/>
        </p:nvSpPr>
        <p:spPr bwMode="auto">
          <a:xfrm>
            <a:off x="1662113" y="3957638"/>
            <a:ext cx="73025" cy="87312"/>
          </a:xfrm>
          <a:custGeom>
            <a:avLst/>
            <a:gdLst>
              <a:gd name="T0" fmla="*/ 50 w 110"/>
              <a:gd name="T1" fmla="*/ 107 h 131"/>
              <a:gd name="T2" fmla="*/ 70 w 110"/>
              <a:gd name="T3" fmla="*/ 119 h 131"/>
              <a:gd name="T4" fmla="*/ 101 w 110"/>
              <a:gd name="T5" fmla="*/ 117 h 131"/>
              <a:gd name="T6" fmla="*/ 86 w 110"/>
              <a:gd name="T7" fmla="*/ 90 h 131"/>
              <a:gd name="T8" fmla="*/ 40 w 110"/>
              <a:gd name="T9" fmla="*/ 19 h 131"/>
              <a:gd name="T10" fmla="*/ 26 w 110"/>
              <a:gd name="T11" fmla="*/ 0 h 131"/>
              <a:gd name="T12" fmla="*/ 9 w 110"/>
              <a:gd name="T13" fmla="*/ 18 h 131"/>
              <a:gd name="T14" fmla="*/ 50 w 110"/>
              <a:gd name="T15" fmla="*/ 107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31">
                <a:moveTo>
                  <a:pt x="50" y="107"/>
                </a:moveTo>
                <a:cubicBezTo>
                  <a:pt x="57" y="111"/>
                  <a:pt x="64" y="115"/>
                  <a:pt x="70" y="119"/>
                </a:cubicBezTo>
                <a:cubicBezTo>
                  <a:pt x="81" y="125"/>
                  <a:pt x="93" y="131"/>
                  <a:pt x="101" y="117"/>
                </a:cubicBezTo>
                <a:cubicBezTo>
                  <a:pt x="110" y="101"/>
                  <a:pt x="96" y="95"/>
                  <a:pt x="86" y="90"/>
                </a:cubicBezTo>
                <a:cubicBezTo>
                  <a:pt x="56" y="75"/>
                  <a:pt x="31" y="59"/>
                  <a:pt x="40" y="19"/>
                </a:cubicBezTo>
                <a:cubicBezTo>
                  <a:pt x="42" y="10"/>
                  <a:pt x="37" y="2"/>
                  <a:pt x="26" y="0"/>
                </a:cubicBezTo>
                <a:cubicBezTo>
                  <a:pt x="18" y="0"/>
                  <a:pt x="11" y="7"/>
                  <a:pt x="9" y="18"/>
                </a:cubicBezTo>
                <a:cubicBezTo>
                  <a:pt x="0" y="65"/>
                  <a:pt x="9" y="83"/>
                  <a:pt x="50" y="1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951" name="Grupo 2950">
            <a:extLst>
              <a:ext uri="{FF2B5EF4-FFF2-40B4-BE49-F238E27FC236}">
                <a16:creationId xmlns:a16="http://schemas.microsoft.com/office/drawing/2014/main" id="{E2A72B0C-F7A3-49EA-947A-6AE1B774DE31}"/>
              </a:ext>
            </a:extLst>
          </p:cNvPr>
          <p:cNvGrpSpPr/>
          <p:nvPr/>
        </p:nvGrpSpPr>
        <p:grpSpPr>
          <a:xfrm>
            <a:off x="4522515" y="937412"/>
            <a:ext cx="4053721" cy="4062425"/>
            <a:chOff x="4430712" y="565150"/>
            <a:chExt cx="4435476" cy="4445000"/>
          </a:xfrm>
        </p:grpSpPr>
        <p:sp>
          <p:nvSpPr>
            <p:cNvPr id="3174" name="Freeform 89">
              <a:extLst>
                <a:ext uri="{FF2B5EF4-FFF2-40B4-BE49-F238E27FC236}">
                  <a16:creationId xmlns:a16="http://schemas.microsoft.com/office/drawing/2014/main" id="{9606EFE6-0A93-45F2-8B57-F81340DFAE94}"/>
                </a:ext>
              </a:extLst>
            </p:cNvPr>
            <p:cNvSpPr>
              <a:spLocks noEditPoints="1"/>
            </p:cNvSpPr>
            <p:nvPr/>
          </p:nvSpPr>
          <p:spPr bwMode="auto">
            <a:xfrm>
              <a:off x="6169025" y="3849688"/>
              <a:ext cx="971550" cy="958850"/>
            </a:xfrm>
            <a:custGeom>
              <a:avLst/>
              <a:gdLst>
                <a:gd name="T0" fmla="*/ 566 w 883"/>
                <a:gd name="T1" fmla="*/ 110 h 871"/>
                <a:gd name="T2" fmla="*/ 762 w 883"/>
                <a:gd name="T3" fmla="*/ 330 h 871"/>
                <a:gd name="T4" fmla="*/ 823 w 883"/>
                <a:gd name="T5" fmla="*/ 580 h 871"/>
                <a:gd name="T6" fmla="*/ 796 w 883"/>
                <a:gd name="T7" fmla="*/ 630 h 871"/>
                <a:gd name="T8" fmla="*/ 825 w 883"/>
                <a:gd name="T9" fmla="*/ 785 h 871"/>
                <a:gd name="T10" fmla="*/ 857 w 883"/>
                <a:gd name="T11" fmla="*/ 868 h 871"/>
                <a:gd name="T12" fmla="*/ 741 w 883"/>
                <a:gd name="T13" fmla="*/ 848 h 871"/>
                <a:gd name="T14" fmla="*/ 619 w 883"/>
                <a:gd name="T15" fmla="*/ 693 h 871"/>
                <a:gd name="T16" fmla="*/ 607 w 883"/>
                <a:gd name="T17" fmla="*/ 779 h 871"/>
                <a:gd name="T18" fmla="*/ 661 w 883"/>
                <a:gd name="T19" fmla="*/ 871 h 871"/>
                <a:gd name="T20" fmla="*/ 313 w 883"/>
                <a:gd name="T21" fmla="*/ 801 h 871"/>
                <a:gd name="T22" fmla="*/ 200 w 883"/>
                <a:gd name="T23" fmla="*/ 685 h 871"/>
                <a:gd name="T24" fmla="*/ 301 w 883"/>
                <a:gd name="T25" fmla="*/ 577 h 871"/>
                <a:gd name="T26" fmla="*/ 433 w 883"/>
                <a:gd name="T27" fmla="*/ 413 h 871"/>
                <a:gd name="T28" fmla="*/ 308 w 883"/>
                <a:gd name="T29" fmla="*/ 414 h 871"/>
                <a:gd name="T30" fmla="*/ 229 w 883"/>
                <a:gd name="T31" fmla="*/ 561 h 871"/>
                <a:gd name="T32" fmla="*/ 151 w 883"/>
                <a:gd name="T33" fmla="*/ 435 h 871"/>
                <a:gd name="T34" fmla="*/ 79 w 883"/>
                <a:gd name="T35" fmla="*/ 346 h 871"/>
                <a:gd name="T36" fmla="*/ 72 w 883"/>
                <a:gd name="T37" fmla="*/ 764 h 871"/>
                <a:gd name="T38" fmla="*/ 257 w 883"/>
                <a:gd name="T39" fmla="*/ 848 h 871"/>
                <a:gd name="T40" fmla="*/ 29 w 883"/>
                <a:gd name="T41" fmla="*/ 871 h 871"/>
                <a:gd name="T42" fmla="*/ 28 w 883"/>
                <a:gd name="T43" fmla="*/ 779 h 871"/>
                <a:gd name="T44" fmla="*/ 41 w 883"/>
                <a:gd name="T45" fmla="*/ 325 h 871"/>
                <a:gd name="T46" fmla="*/ 20 w 883"/>
                <a:gd name="T47" fmla="*/ 57 h 871"/>
                <a:gd name="T48" fmla="*/ 252 w 883"/>
                <a:gd name="T49" fmla="*/ 2 h 871"/>
                <a:gd name="T50" fmla="*/ 311 w 883"/>
                <a:gd name="T51" fmla="*/ 249 h 871"/>
                <a:gd name="T52" fmla="*/ 225 w 883"/>
                <a:gd name="T53" fmla="*/ 384 h 871"/>
                <a:gd name="T54" fmla="*/ 180 w 883"/>
                <a:gd name="T55" fmla="*/ 489 h 871"/>
                <a:gd name="T56" fmla="*/ 277 w 883"/>
                <a:gd name="T57" fmla="*/ 485 h 871"/>
                <a:gd name="T58" fmla="*/ 373 w 883"/>
                <a:gd name="T59" fmla="*/ 333 h 871"/>
                <a:gd name="T60" fmla="*/ 463 w 883"/>
                <a:gd name="T61" fmla="*/ 483 h 871"/>
                <a:gd name="T62" fmla="*/ 566 w 883"/>
                <a:gd name="T63" fmla="*/ 441 h 871"/>
                <a:gd name="T64" fmla="*/ 533 w 883"/>
                <a:gd name="T65" fmla="*/ 338 h 871"/>
                <a:gd name="T66" fmla="*/ 494 w 883"/>
                <a:gd name="T67" fmla="*/ 144 h 871"/>
                <a:gd name="T68" fmla="*/ 650 w 883"/>
                <a:gd name="T69" fmla="*/ 841 h 871"/>
                <a:gd name="T70" fmla="*/ 487 w 883"/>
                <a:gd name="T71" fmla="*/ 806 h 871"/>
                <a:gd name="T72" fmla="*/ 485 w 883"/>
                <a:gd name="T73" fmla="*/ 778 h 871"/>
                <a:gd name="T74" fmla="*/ 580 w 883"/>
                <a:gd name="T75" fmla="*/ 693 h 871"/>
                <a:gd name="T76" fmla="*/ 613 w 883"/>
                <a:gd name="T77" fmla="*/ 663 h 871"/>
                <a:gd name="T78" fmla="*/ 759 w 883"/>
                <a:gd name="T79" fmla="*/ 818 h 871"/>
                <a:gd name="T80" fmla="*/ 843 w 883"/>
                <a:gd name="T81" fmla="*/ 840 h 871"/>
                <a:gd name="T82" fmla="*/ 812 w 883"/>
                <a:gd name="T83" fmla="*/ 811 h 871"/>
                <a:gd name="T84" fmla="*/ 764 w 883"/>
                <a:gd name="T85" fmla="*/ 631 h 871"/>
                <a:gd name="T86" fmla="*/ 578 w 883"/>
                <a:gd name="T87" fmla="*/ 498 h 871"/>
                <a:gd name="T88" fmla="*/ 384 w 883"/>
                <a:gd name="T89" fmla="*/ 530 h 871"/>
                <a:gd name="T90" fmla="*/ 318 w 883"/>
                <a:gd name="T91" fmla="*/ 741 h 871"/>
                <a:gd name="T92" fmla="*/ 375 w 883"/>
                <a:gd name="T93" fmla="*/ 840 h 871"/>
                <a:gd name="T94" fmla="*/ 650 w 883"/>
                <a:gd name="T95" fmla="*/ 841 h 871"/>
                <a:gd name="T96" fmla="*/ 839 w 883"/>
                <a:gd name="T97" fmla="*/ 448 h 871"/>
                <a:gd name="T98" fmla="*/ 611 w 883"/>
                <a:gd name="T99" fmla="*/ 383 h 871"/>
                <a:gd name="T100" fmla="*/ 801 w 883"/>
                <a:gd name="T101" fmla="*/ 557 h 871"/>
                <a:gd name="T102" fmla="*/ 245 w 883"/>
                <a:gd name="T103" fmla="*/ 30 h 871"/>
                <a:gd name="T104" fmla="*/ 47 w 883"/>
                <a:gd name="T105" fmla="*/ 67 h 871"/>
                <a:gd name="T106" fmla="*/ 282 w 883"/>
                <a:gd name="T107" fmla="*/ 96 h 871"/>
                <a:gd name="T108" fmla="*/ 487 w 883"/>
                <a:gd name="T109" fmla="*/ 172 h 871"/>
                <a:gd name="T110" fmla="*/ 643 w 883"/>
                <a:gd name="T111" fmla="*/ 31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871">
                  <a:moveTo>
                    <a:pt x="558" y="176"/>
                  </a:moveTo>
                  <a:cubicBezTo>
                    <a:pt x="560" y="155"/>
                    <a:pt x="563" y="134"/>
                    <a:pt x="566" y="110"/>
                  </a:cubicBezTo>
                  <a:cubicBezTo>
                    <a:pt x="645" y="147"/>
                    <a:pt x="697" y="202"/>
                    <a:pt x="723" y="280"/>
                  </a:cubicBezTo>
                  <a:cubicBezTo>
                    <a:pt x="730" y="303"/>
                    <a:pt x="741" y="317"/>
                    <a:pt x="762" y="330"/>
                  </a:cubicBezTo>
                  <a:cubicBezTo>
                    <a:pt x="821" y="367"/>
                    <a:pt x="861" y="420"/>
                    <a:pt x="874" y="490"/>
                  </a:cubicBezTo>
                  <a:cubicBezTo>
                    <a:pt x="883" y="535"/>
                    <a:pt x="865" y="562"/>
                    <a:pt x="823" y="580"/>
                  </a:cubicBezTo>
                  <a:cubicBezTo>
                    <a:pt x="814" y="584"/>
                    <a:pt x="808" y="596"/>
                    <a:pt x="803" y="605"/>
                  </a:cubicBezTo>
                  <a:cubicBezTo>
                    <a:pt x="799" y="613"/>
                    <a:pt x="800" y="623"/>
                    <a:pt x="796" y="630"/>
                  </a:cubicBezTo>
                  <a:cubicBezTo>
                    <a:pt x="768" y="672"/>
                    <a:pt x="782" y="715"/>
                    <a:pt x="794" y="757"/>
                  </a:cubicBezTo>
                  <a:cubicBezTo>
                    <a:pt x="797" y="769"/>
                    <a:pt x="813" y="781"/>
                    <a:pt x="825" y="785"/>
                  </a:cubicBezTo>
                  <a:cubicBezTo>
                    <a:pt x="853" y="796"/>
                    <a:pt x="870" y="813"/>
                    <a:pt x="877" y="841"/>
                  </a:cubicBezTo>
                  <a:cubicBezTo>
                    <a:pt x="880" y="857"/>
                    <a:pt x="876" y="868"/>
                    <a:pt x="857" y="868"/>
                  </a:cubicBezTo>
                  <a:cubicBezTo>
                    <a:pt x="827" y="868"/>
                    <a:pt x="796" y="869"/>
                    <a:pt x="766" y="867"/>
                  </a:cubicBezTo>
                  <a:cubicBezTo>
                    <a:pt x="757" y="867"/>
                    <a:pt x="747" y="856"/>
                    <a:pt x="741" y="848"/>
                  </a:cubicBezTo>
                  <a:cubicBezTo>
                    <a:pt x="723" y="819"/>
                    <a:pt x="709" y="787"/>
                    <a:pt x="688" y="760"/>
                  </a:cubicBezTo>
                  <a:cubicBezTo>
                    <a:pt x="668" y="735"/>
                    <a:pt x="642" y="714"/>
                    <a:pt x="619" y="693"/>
                  </a:cubicBezTo>
                  <a:cubicBezTo>
                    <a:pt x="606" y="725"/>
                    <a:pt x="595" y="751"/>
                    <a:pt x="584" y="779"/>
                  </a:cubicBezTo>
                  <a:cubicBezTo>
                    <a:pt x="590" y="779"/>
                    <a:pt x="598" y="779"/>
                    <a:pt x="607" y="779"/>
                  </a:cubicBezTo>
                  <a:cubicBezTo>
                    <a:pt x="646" y="781"/>
                    <a:pt x="678" y="811"/>
                    <a:pt x="681" y="847"/>
                  </a:cubicBezTo>
                  <a:cubicBezTo>
                    <a:pt x="683" y="863"/>
                    <a:pt x="677" y="871"/>
                    <a:pt x="661" y="871"/>
                  </a:cubicBezTo>
                  <a:cubicBezTo>
                    <a:pt x="562" y="870"/>
                    <a:pt x="464" y="869"/>
                    <a:pt x="365" y="867"/>
                  </a:cubicBezTo>
                  <a:cubicBezTo>
                    <a:pt x="333" y="867"/>
                    <a:pt x="308" y="836"/>
                    <a:pt x="313" y="801"/>
                  </a:cubicBezTo>
                  <a:cubicBezTo>
                    <a:pt x="318" y="775"/>
                    <a:pt x="310" y="765"/>
                    <a:pt x="283" y="763"/>
                  </a:cubicBezTo>
                  <a:cubicBezTo>
                    <a:pt x="235" y="761"/>
                    <a:pt x="202" y="728"/>
                    <a:pt x="200" y="685"/>
                  </a:cubicBezTo>
                  <a:cubicBezTo>
                    <a:pt x="199" y="639"/>
                    <a:pt x="227" y="607"/>
                    <a:pt x="275" y="597"/>
                  </a:cubicBezTo>
                  <a:cubicBezTo>
                    <a:pt x="285" y="595"/>
                    <a:pt x="295" y="586"/>
                    <a:pt x="301" y="577"/>
                  </a:cubicBezTo>
                  <a:cubicBezTo>
                    <a:pt x="333" y="530"/>
                    <a:pt x="371" y="490"/>
                    <a:pt x="433" y="481"/>
                  </a:cubicBezTo>
                  <a:cubicBezTo>
                    <a:pt x="433" y="458"/>
                    <a:pt x="436" y="435"/>
                    <a:pt x="433" y="413"/>
                  </a:cubicBezTo>
                  <a:cubicBezTo>
                    <a:pt x="429" y="381"/>
                    <a:pt x="405" y="361"/>
                    <a:pt x="371" y="361"/>
                  </a:cubicBezTo>
                  <a:cubicBezTo>
                    <a:pt x="337" y="361"/>
                    <a:pt x="311" y="381"/>
                    <a:pt x="308" y="414"/>
                  </a:cubicBezTo>
                  <a:cubicBezTo>
                    <a:pt x="305" y="436"/>
                    <a:pt x="306" y="458"/>
                    <a:pt x="306" y="480"/>
                  </a:cubicBezTo>
                  <a:cubicBezTo>
                    <a:pt x="305" y="530"/>
                    <a:pt x="275" y="561"/>
                    <a:pt x="229" y="561"/>
                  </a:cubicBezTo>
                  <a:cubicBezTo>
                    <a:pt x="184" y="561"/>
                    <a:pt x="153" y="531"/>
                    <a:pt x="151" y="483"/>
                  </a:cubicBezTo>
                  <a:cubicBezTo>
                    <a:pt x="150" y="468"/>
                    <a:pt x="151" y="453"/>
                    <a:pt x="151" y="435"/>
                  </a:cubicBezTo>
                  <a:cubicBezTo>
                    <a:pt x="120" y="431"/>
                    <a:pt x="108" y="413"/>
                    <a:pt x="108" y="382"/>
                  </a:cubicBezTo>
                  <a:cubicBezTo>
                    <a:pt x="107" y="370"/>
                    <a:pt x="89" y="358"/>
                    <a:pt x="79" y="346"/>
                  </a:cubicBezTo>
                  <a:cubicBezTo>
                    <a:pt x="77" y="347"/>
                    <a:pt x="74" y="349"/>
                    <a:pt x="72" y="350"/>
                  </a:cubicBezTo>
                  <a:cubicBezTo>
                    <a:pt x="72" y="487"/>
                    <a:pt x="72" y="624"/>
                    <a:pt x="72" y="764"/>
                  </a:cubicBezTo>
                  <a:cubicBezTo>
                    <a:pt x="108" y="764"/>
                    <a:pt x="145" y="764"/>
                    <a:pt x="181" y="765"/>
                  </a:cubicBezTo>
                  <a:cubicBezTo>
                    <a:pt x="232" y="765"/>
                    <a:pt x="261" y="799"/>
                    <a:pt x="257" y="848"/>
                  </a:cubicBezTo>
                  <a:cubicBezTo>
                    <a:pt x="256" y="866"/>
                    <a:pt x="248" y="871"/>
                    <a:pt x="232" y="871"/>
                  </a:cubicBezTo>
                  <a:cubicBezTo>
                    <a:pt x="164" y="871"/>
                    <a:pt x="96" y="870"/>
                    <a:pt x="29" y="871"/>
                  </a:cubicBezTo>
                  <a:cubicBezTo>
                    <a:pt x="7" y="871"/>
                    <a:pt x="0" y="863"/>
                    <a:pt x="1" y="842"/>
                  </a:cubicBezTo>
                  <a:cubicBezTo>
                    <a:pt x="1" y="816"/>
                    <a:pt x="9" y="796"/>
                    <a:pt x="28" y="779"/>
                  </a:cubicBezTo>
                  <a:cubicBezTo>
                    <a:pt x="35" y="773"/>
                    <a:pt x="41" y="762"/>
                    <a:pt x="41" y="753"/>
                  </a:cubicBezTo>
                  <a:cubicBezTo>
                    <a:pt x="41" y="610"/>
                    <a:pt x="41" y="468"/>
                    <a:pt x="41" y="325"/>
                  </a:cubicBezTo>
                  <a:cubicBezTo>
                    <a:pt x="41" y="320"/>
                    <a:pt x="42" y="313"/>
                    <a:pt x="39" y="308"/>
                  </a:cubicBezTo>
                  <a:cubicBezTo>
                    <a:pt x="0" y="227"/>
                    <a:pt x="23" y="141"/>
                    <a:pt x="20" y="57"/>
                  </a:cubicBezTo>
                  <a:cubicBezTo>
                    <a:pt x="19" y="27"/>
                    <a:pt x="47" y="3"/>
                    <a:pt x="80" y="2"/>
                  </a:cubicBezTo>
                  <a:cubicBezTo>
                    <a:pt x="137" y="0"/>
                    <a:pt x="194" y="0"/>
                    <a:pt x="252" y="2"/>
                  </a:cubicBezTo>
                  <a:cubicBezTo>
                    <a:pt x="286" y="3"/>
                    <a:pt x="312" y="28"/>
                    <a:pt x="313" y="62"/>
                  </a:cubicBezTo>
                  <a:cubicBezTo>
                    <a:pt x="314" y="124"/>
                    <a:pt x="315" y="187"/>
                    <a:pt x="311" y="249"/>
                  </a:cubicBezTo>
                  <a:cubicBezTo>
                    <a:pt x="309" y="296"/>
                    <a:pt x="282" y="332"/>
                    <a:pt x="242" y="359"/>
                  </a:cubicBezTo>
                  <a:cubicBezTo>
                    <a:pt x="234" y="364"/>
                    <a:pt x="226" y="375"/>
                    <a:pt x="225" y="384"/>
                  </a:cubicBezTo>
                  <a:cubicBezTo>
                    <a:pt x="220" y="421"/>
                    <a:pt x="218" y="425"/>
                    <a:pt x="180" y="435"/>
                  </a:cubicBezTo>
                  <a:cubicBezTo>
                    <a:pt x="180" y="453"/>
                    <a:pt x="179" y="471"/>
                    <a:pt x="180" y="489"/>
                  </a:cubicBezTo>
                  <a:cubicBezTo>
                    <a:pt x="183" y="516"/>
                    <a:pt x="204" y="534"/>
                    <a:pt x="231" y="533"/>
                  </a:cubicBezTo>
                  <a:cubicBezTo>
                    <a:pt x="258" y="532"/>
                    <a:pt x="276" y="514"/>
                    <a:pt x="277" y="485"/>
                  </a:cubicBezTo>
                  <a:cubicBezTo>
                    <a:pt x="278" y="465"/>
                    <a:pt x="277" y="445"/>
                    <a:pt x="278" y="425"/>
                  </a:cubicBezTo>
                  <a:cubicBezTo>
                    <a:pt x="279" y="368"/>
                    <a:pt x="317" y="332"/>
                    <a:pt x="373" y="333"/>
                  </a:cubicBezTo>
                  <a:cubicBezTo>
                    <a:pt x="428" y="334"/>
                    <a:pt x="463" y="370"/>
                    <a:pt x="463" y="427"/>
                  </a:cubicBezTo>
                  <a:cubicBezTo>
                    <a:pt x="463" y="444"/>
                    <a:pt x="463" y="461"/>
                    <a:pt x="463" y="483"/>
                  </a:cubicBezTo>
                  <a:cubicBezTo>
                    <a:pt x="486" y="484"/>
                    <a:pt x="508" y="489"/>
                    <a:pt x="529" y="486"/>
                  </a:cubicBezTo>
                  <a:cubicBezTo>
                    <a:pt x="553" y="483"/>
                    <a:pt x="574" y="473"/>
                    <a:pt x="566" y="441"/>
                  </a:cubicBezTo>
                  <a:cubicBezTo>
                    <a:pt x="565" y="440"/>
                    <a:pt x="565" y="437"/>
                    <a:pt x="566" y="436"/>
                  </a:cubicBezTo>
                  <a:cubicBezTo>
                    <a:pt x="585" y="393"/>
                    <a:pt x="559" y="367"/>
                    <a:pt x="533" y="338"/>
                  </a:cubicBezTo>
                  <a:cubicBezTo>
                    <a:pt x="491" y="290"/>
                    <a:pt x="461" y="234"/>
                    <a:pt x="459" y="168"/>
                  </a:cubicBezTo>
                  <a:cubicBezTo>
                    <a:pt x="458" y="136"/>
                    <a:pt x="466" y="131"/>
                    <a:pt x="494" y="144"/>
                  </a:cubicBezTo>
                  <a:cubicBezTo>
                    <a:pt x="516" y="153"/>
                    <a:pt x="536" y="165"/>
                    <a:pt x="558" y="176"/>
                  </a:cubicBezTo>
                  <a:close/>
                  <a:moveTo>
                    <a:pt x="650" y="841"/>
                  </a:moveTo>
                  <a:cubicBezTo>
                    <a:pt x="634" y="812"/>
                    <a:pt x="625" y="807"/>
                    <a:pt x="596" y="807"/>
                  </a:cubicBezTo>
                  <a:cubicBezTo>
                    <a:pt x="559" y="807"/>
                    <a:pt x="523" y="807"/>
                    <a:pt x="487" y="806"/>
                  </a:cubicBezTo>
                  <a:cubicBezTo>
                    <a:pt x="480" y="806"/>
                    <a:pt x="473" y="799"/>
                    <a:pt x="466" y="796"/>
                  </a:cubicBezTo>
                  <a:cubicBezTo>
                    <a:pt x="473" y="790"/>
                    <a:pt x="478" y="781"/>
                    <a:pt x="485" y="778"/>
                  </a:cubicBezTo>
                  <a:cubicBezTo>
                    <a:pt x="507" y="770"/>
                    <a:pt x="532" y="767"/>
                    <a:pt x="552" y="756"/>
                  </a:cubicBezTo>
                  <a:cubicBezTo>
                    <a:pt x="576" y="744"/>
                    <a:pt x="586" y="721"/>
                    <a:pt x="580" y="693"/>
                  </a:cubicBezTo>
                  <a:cubicBezTo>
                    <a:pt x="577" y="682"/>
                    <a:pt x="576" y="670"/>
                    <a:pt x="575" y="659"/>
                  </a:cubicBezTo>
                  <a:cubicBezTo>
                    <a:pt x="588" y="660"/>
                    <a:pt x="601" y="660"/>
                    <a:pt x="613" y="663"/>
                  </a:cubicBezTo>
                  <a:cubicBezTo>
                    <a:pt x="621" y="665"/>
                    <a:pt x="628" y="670"/>
                    <a:pt x="636" y="674"/>
                  </a:cubicBezTo>
                  <a:cubicBezTo>
                    <a:pt x="694" y="707"/>
                    <a:pt x="727" y="762"/>
                    <a:pt x="759" y="818"/>
                  </a:cubicBezTo>
                  <a:cubicBezTo>
                    <a:pt x="764" y="827"/>
                    <a:pt x="773" y="838"/>
                    <a:pt x="781" y="839"/>
                  </a:cubicBezTo>
                  <a:cubicBezTo>
                    <a:pt x="801" y="842"/>
                    <a:pt x="822" y="840"/>
                    <a:pt x="843" y="840"/>
                  </a:cubicBezTo>
                  <a:cubicBezTo>
                    <a:pt x="844" y="837"/>
                    <a:pt x="845" y="834"/>
                    <a:pt x="846" y="831"/>
                  </a:cubicBezTo>
                  <a:cubicBezTo>
                    <a:pt x="834" y="825"/>
                    <a:pt x="823" y="818"/>
                    <a:pt x="812" y="811"/>
                  </a:cubicBezTo>
                  <a:cubicBezTo>
                    <a:pt x="799" y="802"/>
                    <a:pt x="779" y="796"/>
                    <a:pt x="774" y="784"/>
                  </a:cubicBezTo>
                  <a:cubicBezTo>
                    <a:pt x="756" y="735"/>
                    <a:pt x="738" y="684"/>
                    <a:pt x="764" y="631"/>
                  </a:cubicBezTo>
                  <a:cubicBezTo>
                    <a:pt x="770" y="619"/>
                    <a:pt x="773" y="605"/>
                    <a:pt x="779" y="588"/>
                  </a:cubicBezTo>
                  <a:cubicBezTo>
                    <a:pt x="696" y="586"/>
                    <a:pt x="624" y="569"/>
                    <a:pt x="578" y="498"/>
                  </a:cubicBezTo>
                  <a:cubicBezTo>
                    <a:pt x="545" y="517"/>
                    <a:pt x="512" y="520"/>
                    <a:pt x="477" y="513"/>
                  </a:cubicBezTo>
                  <a:cubicBezTo>
                    <a:pt x="444" y="506"/>
                    <a:pt x="412" y="509"/>
                    <a:pt x="384" y="530"/>
                  </a:cubicBezTo>
                  <a:cubicBezTo>
                    <a:pt x="323" y="575"/>
                    <a:pt x="293" y="634"/>
                    <a:pt x="301" y="711"/>
                  </a:cubicBezTo>
                  <a:cubicBezTo>
                    <a:pt x="302" y="721"/>
                    <a:pt x="309" y="734"/>
                    <a:pt x="318" y="741"/>
                  </a:cubicBezTo>
                  <a:cubicBezTo>
                    <a:pt x="338" y="757"/>
                    <a:pt x="346" y="775"/>
                    <a:pt x="342" y="801"/>
                  </a:cubicBezTo>
                  <a:cubicBezTo>
                    <a:pt x="338" y="825"/>
                    <a:pt x="350" y="839"/>
                    <a:pt x="375" y="840"/>
                  </a:cubicBezTo>
                  <a:cubicBezTo>
                    <a:pt x="402" y="841"/>
                    <a:pt x="428" y="841"/>
                    <a:pt x="455" y="841"/>
                  </a:cubicBezTo>
                  <a:cubicBezTo>
                    <a:pt x="519" y="841"/>
                    <a:pt x="583" y="841"/>
                    <a:pt x="650" y="841"/>
                  </a:cubicBezTo>
                  <a:close/>
                  <a:moveTo>
                    <a:pt x="801" y="557"/>
                  </a:moveTo>
                  <a:cubicBezTo>
                    <a:pt x="786" y="511"/>
                    <a:pt x="799" y="478"/>
                    <a:pt x="839" y="448"/>
                  </a:cubicBezTo>
                  <a:cubicBezTo>
                    <a:pt x="810" y="417"/>
                    <a:pt x="786" y="384"/>
                    <a:pt x="756" y="360"/>
                  </a:cubicBezTo>
                  <a:cubicBezTo>
                    <a:pt x="709" y="324"/>
                    <a:pt x="643" y="337"/>
                    <a:pt x="611" y="383"/>
                  </a:cubicBezTo>
                  <a:cubicBezTo>
                    <a:pt x="579" y="430"/>
                    <a:pt x="593" y="492"/>
                    <a:pt x="643" y="526"/>
                  </a:cubicBezTo>
                  <a:cubicBezTo>
                    <a:pt x="690" y="557"/>
                    <a:pt x="743" y="562"/>
                    <a:pt x="801" y="557"/>
                  </a:cubicBezTo>
                  <a:close/>
                  <a:moveTo>
                    <a:pt x="282" y="96"/>
                  </a:moveTo>
                  <a:cubicBezTo>
                    <a:pt x="293" y="56"/>
                    <a:pt x="281" y="30"/>
                    <a:pt x="245" y="30"/>
                  </a:cubicBezTo>
                  <a:cubicBezTo>
                    <a:pt x="192" y="29"/>
                    <a:pt x="138" y="29"/>
                    <a:pt x="85" y="30"/>
                  </a:cubicBezTo>
                  <a:cubicBezTo>
                    <a:pt x="61" y="30"/>
                    <a:pt x="48" y="44"/>
                    <a:pt x="47" y="67"/>
                  </a:cubicBezTo>
                  <a:cubicBezTo>
                    <a:pt x="46" y="82"/>
                    <a:pt x="46" y="97"/>
                    <a:pt x="46" y="115"/>
                  </a:cubicBezTo>
                  <a:cubicBezTo>
                    <a:pt x="127" y="108"/>
                    <a:pt x="204" y="102"/>
                    <a:pt x="282" y="96"/>
                  </a:cubicBezTo>
                  <a:close/>
                  <a:moveTo>
                    <a:pt x="643" y="319"/>
                  </a:moveTo>
                  <a:cubicBezTo>
                    <a:pt x="609" y="252"/>
                    <a:pt x="559" y="205"/>
                    <a:pt x="487" y="172"/>
                  </a:cubicBezTo>
                  <a:cubicBezTo>
                    <a:pt x="498" y="253"/>
                    <a:pt x="540" y="308"/>
                    <a:pt x="590" y="358"/>
                  </a:cubicBezTo>
                  <a:cubicBezTo>
                    <a:pt x="609" y="344"/>
                    <a:pt x="625" y="332"/>
                    <a:pt x="643" y="3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75" name="Freeform 90">
              <a:extLst>
                <a:ext uri="{FF2B5EF4-FFF2-40B4-BE49-F238E27FC236}">
                  <a16:creationId xmlns:a16="http://schemas.microsoft.com/office/drawing/2014/main" id="{586F43DD-B959-4695-B2B8-BC01C230BF1B}"/>
                </a:ext>
              </a:extLst>
            </p:cNvPr>
            <p:cNvSpPr>
              <a:spLocks noEditPoints="1"/>
            </p:cNvSpPr>
            <p:nvPr/>
          </p:nvSpPr>
          <p:spPr bwMode="auto">
            <a:xfrm>
              <a:off x="7894638" y="565150"/>
              <a:ext cx="957263" cy="981075"/>
            </a:xfrm>
            <a:custGeom>
              <a:avLst/>
              <a:gdLst>
                <a:gd name="T0" fmla="*/ 858 w 870"/>
                <a:gd name="T1" fmla="*/ 151 h 891"/>
                <a:gd name="T2" fmla="*/ 717 w 870"/>
                <a:gd name="T3" fmla="*/ 432 h 891"/>
                <a:gd name="T4" fmla="*/ 700 w 870"/>
                <a:gd name="T5" fmla="*/ 482 h 891"/>
                <a:gd name="T6" fmla="*/ 619 w 870"/>
                <a:gd name="T7" fmla="*/ 672 h 891"/>
                <a:gd name="T8" fmla="*/ 757 w 870"/>
                <a:gd name="T9" fmla="*/ 691 h 891"/>
                <a:gd name="T10" fmla="*/ 814 w 870"/>
                <a:gd name="T11" fmla="*/ 841 h 891"/>
                <a:gd name="T12" fmla="*/ 264 w 870"/>
                <a:gd name="T13" fmla="*/ 890 h 891"/>
                <a:gd name="T14" fmla="*/ 183 w 870"/>
                <a:gd name="T15" fmla="*/ 797 h 891"/>
                <a:gd name="T16" fmla="*/ 21 w 870"/>
                <a:gd name="T17" fmla="*/ 612 h 891"/>
                <a:gd name="T18" fmla="*/ 45 w 870"/>
                <a:gd name="T19" fmla="*/ 518 h 891"/>
                <a:gd name="T20" fmla="*/ 78 w 870"/>
                <a:gd name="T21" fmla="*/ 373 h 891"/>
                <a:gd name="T22" fmla="*/ 182 w 870"/>
                <a:gd name="T23" fmla="*/ 371 h 891"/>
                <a:gd name="T24" fmla="*/ 83 w 870"/>
                <a:gd name="T25" fmla="*/ 399 h 891"/>
                <a:gd name="T26" fmla="*/ 72 w 870"/>
                <a:gd name="T27" fmla="*/ 504 h 891"/>
                <a:gd name="T28" fmla="*/ 119 w 870"/>
                <a:gd name="T29" fmla="*/ 589 h 891"/>
                <a:gd name="T30" fmla="*/ 385 w 870"/>
                <a:gd name="T31" fmla="*/ 486 h 891"/>
                <a:gd name="T32" fmla="*/ 375 w 870"/>
                <a:gd name="T33" fmla="*/ 404 h 891"/>
                <a:gd name="T34" fmla="*/ 272 w 870"/>
                <a:gd name="T35" fmla="*/ 404 h 891"/>
                <a:gd name="T36" fmla="*/ 346 w 870"/>
                <a:gd name="T37" fmla="*/ 355 h 891"/>
                <a:gd name="T38" fmla="*/ 412 w 870"/>
                <a:gd name="T39" fmla="*/ 422 h 891"/>
                <a:gd name="T40" fmla="*/ 434 w 870"/>
                <a:gd name="T41" fmla="*/ 552 h 891"/>
                <a:gd name="T42" fmla="*/ 302 w 870"/>
                <a:gd name="T43" fmla="*/ 758 h 891"/>
                <a:gd name="T44" fmla="*/ 242 w 870"/>
                <a:gd name="T45" fmla="*/ 841 h 891"/>
                <a:gd name="T46" fmla="*/ 274 w 870"/>
                <a:gd name="T47" fmla="*/ 863 h 891"/>
                <a:gd name="T48" fmla="*/ 756 w 870"/>
                <a:gd name="T49" fmla="*/ 863 h 891"/>
                <a:gd name="T50" fmla="*/ 786 w 870"/>
                <a:gd name="T51" fmla="*/ 751 h 891"/>
                <a:gd name="T52" fmla="*/ 648 w 870"/>
                <a:gd name="T53" fmla="*/ 719 h 891"/>
                <a:gd name="T54" fmla="*/ 574 w 870"/>
                <a:gd name="T55" fmla="*/ 650 h 891"/>
                <a:gd name="T56" fmla="*/ 516 w 870"/>
                <a:gd name="T57" fmla="*/ 463 h 891"/>
                <a:gd name="T58" fmla="*/ 345 w 870"/>
                <a:gd name="T59" fmla="*/ 211 h 891"/>
                <a:gd name="T60" fmla="*/ 593 w 870"/>
                <a:gd name="T61" fmla="*/ 83 h 891"/>
                <a:gd name="T62" fmla="*/ 410 w 870"/>
                <a:gd name="T63" fmla="*/ 576 h 891"/>
                <a:gd name="T64" fmla="*/ 381 w 870"/>
                <a:gd name="T65" fmla="*/ 586 h 891"/>
                <a:gd name="T66" fmla="*/ 224 w 870"/>
                <a:gd name="T67" fmla="*/ 715 h 891"/>
                <a:gd name="T68" fmla="*/ 71 w 870"/>
                <a:gd name="T69" fmla="*/ 572 h 891"/>
                <a:gd name="T70" fmla="*/ 46 w 870"/>
                <a:gd name="T71" fmla="*/ 587 h 891"/>
                <a:gd name="T72" fmla="*/ 160 w 870"/>
                <a:gd name="T73" fmla="*/ 726 h 891"/>
                <a:gd name="T74" fmla="*/ 216 w 870"/>
                <a:gd name="T75" fmla="*/ 809 h 891"/>
                <a:gd name="T76" fmla="*/ 301 w 870"/>
                <a:gd name="T77" fmla="*/ 727 h 891"/>
                <a:gd name="T78" fmla="*/ 602 w 870"/>
                <a:gd name="T79" fmla="*/ 274 h 891"/>
                <a:gd name="T80" fmla="*/ 558 w 870"/>
                <a:gd name="T81" fmla="*/ 380 h 891"/>
                <a:gd name="T82" fmla="*/ 690 w 870"/>
                <a:gd name="T83" fmla="*/ 354 h 891"/>
                <a:gd name="T84" fmla="*/ 604 w 870"/>
                <a:gd name="T85" fmla="*/ 454 h 891"/>
                <a:gd name="T86" fmla="*/ 600 w 870"/>
                <a:gd name="T87" fmla="*/ 625 h 891"/>
                <a:gd name="T88" fmla="*/ 604 w 870"/>
                <a:gd name="T89" fmla="*/ 454 h 891"/>
                <a:gd name="T90" fmla="*/ 228 w 870"/>
                <a:gd name="T91" fmla="*/ 686 h 891"/>
                <a:gd name="T92" fmla="*/ 127 w 870"/>
                <a:gd name="T93" fmla="*/ 631 h 891"/>
                <a:gd name="T94" fmla="*/ 495 w 870"/>
                <a:gd name="T95" fmla="*/ 222 h 891"/>
                <a:gd name="T96" fmla="*/ 495 w 870"/>
                <a:gd name="T97" fmla="*/ 298 h 891"/>
                <a:gd name="T98" fmla="*/ 681 w 870"/>
                <a:gd name="T99" fmla="*/ 207 h 891"/>
                <a:gd name="T100" fmla="*/ 617 w 870"/>
                <a:gd name="T101" fmla="*/ 207 h 891"/>
                <a:gd name="T102" fmla="*/ 681 w 870"/>
                <a:gd name="T103" fmla="*/ 207 h 891"/>
                <a:gd name="T104" fmla="*/ 562 w 870"/>
                <a:gd name="T105" fmla="*/ 161 h 891"/>
                <a:gd name="T106" fmla="*/ 563 w 870"/>
                <a:gd name="T107" fmla="*/ 237 h 891"/>
                <a:gd name="T108" fmla="*/ 748 w 870"/>
                <a:gd name="T109" fmla="*/ 271 h 891"/>
                <a:gd name="T110" fmla="*/ 683 w 870"/>
                <a:gd name="T111" fmla="*/ 270 h 891"/>
                <a:gd name="T112" fmla="*/ 748 w 870"/>
                <a:gd name="T113" fmla="*/ 27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0" h="891">
                  <a:moveTo>
                    <a:pt x="603" y="92"/>
                  </a:moveTo>
                  <a:cubicBezTo>
                    <a:pt x="686" y="0"/>
                    <a:pt x="829" y="36"/>
                    <a:pt x="858" y="151"/>
                  </a:cubicBezTo>
                  <a:cubicBezTo>
                    <a:pt x="870" y="195"/>
                    <a:pt x="861" y="238"/>
                    <a:pt x="841" y="279"/>
                  </a:cubicBezTo>
                  <a:cubicBezTo>
                    <a:pt x="811" y="340"/>
                    <a:pt x="767" y="388"/>
                    <a:pt x="717" y="432"/>
                  </a:cubicBezTo>
                  <a:cubicBezTo>
                    <a:pt x="707" y="441"/>
                    <a:pt x="697" y="449"/>
                    <a:pt x="686" y="459"/>
                  </a:cubicBezTo>
                  <a:cubicBezTo>
                    <a:pt x="692" y="468"/>
                    <a:pt x="696" y="475"/>
                    <a:pt x="700" y="482"/>
                  </a:cubicBezTo>
                  <a:cubicBezTo>
                    <a:pt x="736" y="546"/>
                    <a:pt x="708" y="622"/>
                    <a:pt x="639" y="646"/>
                  </a:cubicBezTo>
                  <a:cubicBezTo>
                    <a:pt x="625" y="651"/>
                    <a:pt x="611" y="655"/>
                    <a:pt x="619" y="672"/>
                  </a:cubicBezTo>
                  <a:cubicBezTo>
                    <a:pt x="623" y="681"/>
                    <a:pt x="638" y="689"/>
                    <a:pt x="648" y="690"/>
                  </a:cubicBezTo>
                  <a:cubicBezTo>
                    <a:pt x="684" y="692"/>
                    <a:pt x="721" y="691"/>
                    <a:pt x="757" y="691"/>
                  </a:cubicBezTo>
                  <a:cubicBezTo>
                    <a:pt x="798" y="692"/>
                    <a:pt x="814" y="708"/>
                    <a:pt x="814" y="750"/>
                  </a:cubicBezTo>
                  <a:cubicBezTo>
                    <a:pt x="814" y="780"/>
                    <a:pt x="815" y="811"/>
                    <a:pt x="814" y="841"/>
                  </a:cubicBezTo>
                  <a:cubicBezTo>
                    <a:pt x="812" y="874"/>
                    <a:pt x="796" y="890"/>
                    <a:pt x="763" y="890"/>
                  </a:cubicBezTo>
                  <a:cubicBezTo>
                    <a:pt x="597" y="891"/>
                    <a:pt x="430" y="891"/>
                    <a:pt x="264" y="890"/>
                  </a:cubicBezTo>
                  <a:cubicBezTo>
                    <a:pt x="256" y="890"/>
                    <a:pt x="248" y="889"/>
                    <a:pt x="241" y="887"/>
                  </a:cubicBezTo>
                  <a:cubicBezTo>
                    <a:pt x="225" y="880"/>
                    <a:pt x="182" y="814"/>
                    <a:pt x="183" y="797"/>
                  </a:cubicBezTo>
                  <a:cubicBezTo>
                    <a:pt x="186" y="775"/>
                    <a:pt x="176" y="765"/>
                    <a:pt x="157" y="757"/>
                  </a:cubicBezTo>
                  <a:cubicBezTo>
                    <a:pt x="91" y="728"/>
                    <a:pt x="37" y="687"/>
                    <a:pt x="21" y="612"/>
                  </a:cubicBezTo>
                  <a:cubicBezTo>
                    <a:pt x="16" y="586"/>
                    <a:pt x="0" y="555"/>
                    <a:pt x="41" y="539"/>
                  </a:cubicBezTo>
                  <a:cubicBezTo>
                    <a:pt x="44" y="538"/>
                    <a:pt x="45" y="526"/>
                    <a:pt x="45" y="518"/>
                  </a:cubicBezTo>
                  <a:cubicBezTo>
                    <a:pt x="45" y="486"/>
                    <a:pt x="45" y="453"/>
                    <a:pt x="45" y="421"/>
                  </a:cubicBezTo>
                  <a:cubicBezTo>
                    <a:pt x="44" y="396"/>
                    <a:pt x="55" y="381"/>
                    <a:pt x="78" y="373"/>
                  </a:cubicBezTo>
                  <a:cubicBezTo>
                    <a:pt x="85" y="371"/>
                    <a:pt x="92" y="368"/>
                    <a:pt x="97" y="363"/>
                  </a:cubicBezTo>
                  <a:cubicBezTo>
                    <a:pt x="120" y="344"/>
                    <a:pt x="164" y="347"/>
                    <a:pt x="182" y="371"/>
                  </a:cubicBezTo>
                  <a:cubicBezTo>
                    <a:pt x="194" y="387"/>
                    <a:pt x="189" y="400"/>
                    <a:pt x="174" y="410"/>
                  </a:cubicBezTo>
                  <a:cubicBezTo>
                    <a:pt x="145" y="431"/>
                    <a:pt x="118" y="429"/>
                    <a:pt x="83" y="399"/>
                  </a:cubicBezTo>
                  <a:cubicBezTo>
                    <a:pt x="79" y="409"/>
                    <a:pt x="74" y="418"/>
                    <a:pt x="73" y="427"/>
                  </a:cubicBezTo>
                  <a:cubicBezTo>
                    <a:pt x="72" y="452"/>
                    <a:pt x="72" y="478"/>
                    <a:pt x="72" y="504"/>
                  </a:cubicBezTo>
                  <a:cubicBezTo>
                    <a:pt x="72" y="522"/>
                    <a:pt x="68" y="540"/>
                    <a:pt x="93" y="551"/>
                  </a:cubicBezTo>
                  <a:cubicBezTo>
                    <a:pt x="105" y="556"/>
                    <a:pt x="107" y="579"/>
                    <a:pt x="119" y="589"/>
                  </a:cubicBezTo>
                  <a:cubicBezTo>
                    <a:pt x="183" y="641"/>
                    <a:pt x="291" y="635"/>
                    <a:pt x="347" y="575"/>
                  </a:cubicBezTo>
                  <a:cubicBezTo>
                    <a:pt x="369" y="551"/>
                    <a:pt x="395" y="526"/>
                    <a:pt x="385" y="486"/>
                  </a:cubicBezTo>
                  <a:cubicBezTo>
                    <a:pt x="380" y="466"/>
                    <a:pt x="385" y="444"/>
                    <a:pt x="384" y="423"/>
                  </a:cubicBezTo>
                  <a:cubicBezTo>
                    <a:pt x="384" y="416"/>
                    <a:pt x="380" y="407"/>
                    <a:pt x="375" y="404"/>
                  </a:cubicBezTo>
                  <a:cubicBezTo>
                    <a:pt x="372" y="402"/>
                    <a:pt x="362" y="407"/>
                    <a:pt x="357" y="411"/>
                  </a:cubicBezTo>
                  <a:cubicBezTo>
                    <a:pt x="333" y="430"/>
                    <a:pt x="290" y="428"/>
                    <a:pt x="272" y="404"/>
                  </a:cubicBezTo>
                  <a:cubicBezTo>
                    <a:pt x="267" y="397"/>
                    <a:pt x="266" y="383"/>
                    <a:pt x="270" y="376"/>
                  </a:cubicBezTo>
                  <a:cubicBezTo>
                    <a:pt x="280" y="354"/>
                    <a:pt x="326" y="343"/>
                    <a:pt x="346" y="355"/>
                  </a:cubicBezTo>
                  <a:cubicBezTo>
                    <a:pt x="360" y="363"/>
                    <a:pt x="376" y="367"/>
                    <a:pt x="386" y="378"/>
                  </a:cubicBezTo>
                  <a:cubicBezTo>
                    <a:pt x="398" y="390"/>
                    <a:pt x="409" y="406"/>
                    <a:pt x="412" y="422"/>
                  </a:cubicBezTo>
                  <a:cubicBezTo>
                    <a:pt x="416" y="445"/>
                    <a:pt x="413" y="470"/>
                    <a:pt x="413" y="494"/>
                  </a:cubicBezTo>
                  <a:cubicBezTo>
                    <a:pt x="414" y="515"/>
                    <a:pt x="406" y="539"/>
                    <a:pt x="434" y="552"/>
                  </a:cubicBezTo>
                  <a:cubicBezTo>
                    <a:pt x="440" y="554"/>
                    <a:pt x="442" y="573"/>
                    <a:pt x="440" y="583"/>
                  </a:cubicBezTo>
                  <a:cubicBezTo>
                    <a:pt x="428" y="668"/>
                    <a:pt x="383" y="728"/>
                    <a:pt x="302" y="758"/>
                  </a:cubicBezTo>
                  <a:cubicBezTo>
                    <a:pt x="282" y="765"/>
                    <a:pt x="271" y="774"/>
                    <a:pt x="275" y="796"/>
                  </a:cubicBezTo>
                  <a:cubicBezTo>
                    <a:pt x="280" y="821"/>
                    <a:pt x="267" y="836"/>
                    <a:pt x="242" y="841"/>
                  </a:cubicBezTo>
                  <a:cubicBezTo>
                    <a:pt x="241" y="844"/>
                    <a:pt x="241" y="847"/>
                    <a:pt x="241" y="850"/>
                  </a:cubicBezTo>
                  <a:cubicBezTo>
                    <a:pt x="252" y="855"/>
                    <a:pt x="263" y="862"/>
                    <a:pt x="274" y="863"/>
                  </a:cubicBezTo>
                  <a:cubicBezTo>
                    <a:pt x="414" y="864"/>
                    <a:pt x="554" y="863"/>
                    <a:pt x="693" y="863"/>
                  </a:cubicBezTo>
                  <a:cubicBezTo>
                    <a:pt x="714" y="863"/>
                    <a:pt x="735" y="863"/>
                    <a:pt x="756" y="863"/>
                  </a:cubicBezTo>
                  <a:cubicBezTo>
                    <a:pt x="776" y="864"/>
                    <a:pt x="786" y="855"/>
                    <a:pt x="786" y="834"/>
                  </a:cubicBezTo>
                  <a:cubicBezTo>
                    <a:pt x="785" y="806"/>
                    <a:pt x="785" y="779"/>
                    <a:pt x="786" y="751"/>
                  </a:cubicBezTo>
                  <a:cubicBezTo>
                    <a:pt x="787" y="728"/>
                    <a:pt x="778" y="718"/>
                    <a:pt x="754" y="718"/>
                  </a:cubicBezTo>
                  <a:cubicBezTo>
                    <a:pt x="719" y="719"/>
                    <a:pt x="683" y="719"/>
                    <a:pt x="648" y="719"/>
                  </a:cubicBezTo>
                  <a:cubicBezTo>
                    <a:pt x="606" y="719"/>
                    <a:pt x="595" y="709"/>
                    <a:pt x="588" y="667"/>
                  </a:cubicBezTo>
                  <a:cubicBezTo>
                    <a:pt x="587" y="660"/>
                    <a:pt x="580" y="652"/>
                    <a:pt x="574" y="650"/>
                  </a:cubicBezTo>
                  <a:cubicBezTo>
                    <a:pt x="489" y="618"/>
                    <a:pt x="464" y="543"/>
                    <a:pt x="515" y="466"/>
                  </a:cubicBezTo>
                  <a:cubicBezTo>
                    <a:pt x="516" y="464"/>
                    <a:pt x="517" y="462"/>
                    <a:pt x="516" y="463"/>
                  </a:cubicBezTo>
                  <a:cubicBezTo>
                    <a:pt x="474" y="416"/>
                    <a:pt x="429" y="374"/>
                    <a:pt x="394" y="325"/>
                  </a:cubicBezTo>
                  <a:cubicBezTo>
                    <a:pt x="370" y="292"/>
                    <a:pt x="354" y="251"/>
                    <a:pt x="345" y="211"/>
                  </a:cubicBezTo>
                  <a:cubicBezTo>
                    <a:pt x="331" y="145"/>
                    <a:pt x="364" y="85"/>
                    <a:pt x="421" y="55"/>
                  </a:cubicBezTo>
                  <a:cubicBezTo>
                    <a:pt x="478" y="26"/>
                    <a:pt x="543" y="37"/>
                    <a:pt x="593" y="83"/>
                  </a:cubicBezTo>
                  <a:cubicBezTo>
                    <a:pt x="596" y="86"/>
                    <a:pt x="598" y="88"/>
                    <a:pt x="603" y="92"/>
                  </a:cubicBezTo>
                  <a:close/>
                  <a:moveTo>
                    <a:pt x="410" y="576"/>
                  </a:moveTo>
                  <a:cubicBezTo>
                    <a:pt x="408" y="573"/>
                    <a:pt x="405" y="570"/>
                    <a:pt x="402" y="567"/>
                  </a:cubicBezTo>
                  <a:cubicBezTo>
                    <a:pt x="395" y="574"/>
                    <a:pt x="388" y="580"/>
                    <a:pt x="381" y="586"/>
                  </a:cubicBezTo>
                  <a:cubicBezTo>
                    <a:pt x="379" y="588"/>
                    <a:pt x="380" y="592"/>
                    <a:pt x="379" y="595"/>
                  </a:cubicBezTo>
                  <a:cubicBezTo>
                    <a:pt x="363" y="664"/>
                    <a:pt x="298" y="714"/>
                    <a:pt x="224" y="715"/>
                  </a:cubicBezTo>
                  <a:cubicBezTo>
                    <a:pt x="155" y="716"/>
                    <a:pt x="96" y="669"/>
                    <a:pt x="78" y="599"/>
                  </a:cubicBezTo>
                  <a:cubicBezTo>
                    <a:pt x="76" y="590"/>
                    <a:pt x="74" y="581"/>
                    <a:pt x="71" y="572"/>
                  </a:cubicBezTo>
                  <a:cubicBezTo>
                    <a:pt x="62" y="572"/>
                    <a:pt x="55" y="572"/>
                    <a:pt x="47" y="572"/>
                  </a:cubicBezTo>
                  <a:cubicBezTo>
                    <a:pt x="46" y="578"/>
                    <a:pt x="46" y="583"/>
                    <a:pt x="46" y="587"/>
                  </a:cubicBezTo>
                  <a:cubicBezTo>
                    <a:pt x="47" y="594"/>
                    <a:pt x="48" y="601"/>
                    <a:pt x="49" y="607"/>
                  </a:cubicBezTo>
                  <a:cubicBezTo>
                    <a:pt x="64" y="667"/>
                    <a:pt x="104" y="707"/>
                    <a:pt x="160" y="726"/>
                  </a:cubicBezTo>
                  <a:cubicBezTo>
                    <a:pt x="200" y="739"/>
                    <a:pt x="219" y="759"/>
                    <a:pt x="212" y="802"/>
                  </a:cubicBezTo>
                  <a:cubicBezTo>
                    <a:pt x="212" y="803"/>
                    <a:pt x="214" y="805"/>
                    <a:pt x="216" y="809"/>
                  </a:cubicBezTo>
                  <a:cubicBezTo>
                    <a:pt x="225" y="808"/>
                    <a:pt x="234" y="808"/>
                    <a:pt x="249" y="807"/>
                  </a:cubicBezTo>
                  <a:cubicBezTo>
                    <a:pt x="232" y="755"/>
                    <a:pt x="264" y="743"/>
                    <a:pt x="301" y="727"/>
                  </a:cubicBezTo>
                  <a:cubicBezTo>
                    <a:pt x="367" y="700"/>
                    <a:pt x="406" y="649"/>
                    <a:pt x="410" y="576"/>
                  </a:cubicBezTo>
                  <a:close/>
                  <a:moveTo>
                    <a:pt x="602" y="274"/>
                  </a:moveTo>
                  <a:cubicBezTo>
                    <a:pt x="558" y="274"/>
                    <a:pt x="524" y="303"/>
                    <a:pt x="517" y="347"/>
                  </a:cubicBezTo>
                  <a:cubicBezTo>
                    <a:pt x="512" y="379"/>
                    <a:pt x="529" y="395"/>
                    <a:pt x="558" y="380"/>
                  </a:cubicBezTo>
                  <a:cubicBezTo>
                    <a:pt x="590" y="364"/>
                    <a:pt x="618" y="364"/>
                    <a:pt x="650" y="381"/>
                  </a:cubicBezTo>
                  <a:cubicBezTo>
                    <a:pt x="675" y="394"/>
                    <a:pt x="689" y="382"/>
                    <a:pt x="690" y="354"/>
                  </a:cubicBezTo>
                  <a:cubicBezTo>
                    <a:pt x="690" y="309"/>
                    <a:pt x="652" y="274"/>
                    <a:pt x="602" y="274"/>
                  </a:cubicBezTo>
                  <a:close/>
                  <a:moveTo>
                    <a:pt x="604" y="454"/>
                  </a:moveTo>
                  <a:cubicBezTo>
                    <a:pt x="558" y="453"/>
                    <a:pt x="518" y="490"/>
                    <a:pt x="517" y="536"/>
                  </a:cubicBezTo>
                  <a:cubicBezTo>
                    <a:pt x="516" y="583"/>
                    <a:pt x="553" y="623"/>
                    <a:pt x="600" y="625"/>
                  </a:cubicBezTo>
                  <a:cubicBezTo>
                    <a:pt x="646" y="627"/>
                    <a:pt x="687" y="588"/>
                    <a:pt x="688" y="541"/>
                  </a:cubicBezTo>
                  <a:cubicBezTo>
                    <a:pt x="688" y="494"/>
                    <a:pt x="650" y="455"/>
                    <a:pt x="604" y="454"/>
                  </a:cubicBezTo>
                  <a:close/>
                  <a:moveTo>
                    <a:pt x="127" y="631"/>
                  </a:moveTo>
                  <a:cubicBezTo>
                    <a:pt x="149" y="672"/>
                    <a:pt x="185" y="686"/>
                    <a:pt x="228" y="686"/>
                  </a:cubicBezTo>
                  <a:cubicBezTo>
                    <a:pt x="276" y="686"/>
                    <a:pt x="319" y="659"/>
                    <a:pt x="333" y="621"/>
                  </a:cubicBezTo>
                  <a:cubicBezTo>
                    <a:pt x="265" y="661"/>
                    <a:pt x="197" y="662"/>
                    <a:pt x="127" y="631"/>
                  </a:cubicBezTo>
                  <a:close/>
                  <a:moveTo>
                    <a:pt x="532" y="272"/>
                  </a:moveTo>
                  <a:cubicBezTo>
                    <a:pt x="517" y="251"/>
                    <a:pt x="506" y="237"/>
                    <a:pt x="495" y="222"/>
                  </a:cubicBezTo>
                  <a:cubicBezTo>
                    <a:pt x="486" y="238"/>
                    <a:pt x="472" y="253"/>
                    <a:pt x="468" y="271"/>
                  </a:cubicBezTo>
                  <a:cubicBezTo>
                    <a:pt x="463" y="288"/>
                    <a:pt x="477" y="301"/>
                    <a:pt x="495" y="298"/>
                  </a:cubicBezTo>
                  <a:cubicBezTo>
                    <a:pt x="507" y="295"/>
                    <a:pt x="517" y="284"/>
                    <a:pt x="532" y="272"/>
                  </a:cubicBezTo>
                  <a:close/>
                  <a:moveTo>
                    <a:pt x="681" y="207"/>
                  </a:moveTo>
                  <a:cubicBezTo>
                    <a:pt x="665" y="187"/>
                    <a:pt x="654" y="174"/>
                    <a:pt x="642" y="160"/>
                  </a:cubicBezTo>
                  <a:cubicBezTo>
                    <a:pt x="634" y="176"/>
                    <a:pt x="621" y="191"/>
                    <a:pt x="617" y="207"/>
                  </a:cubicBezTo>
                  <a:cubicBezTo>
                    <a:pt x="613" y="224"/>
                    <a:pt x="625" y="240"/>
                    <a:pt x="643" y="236"/>
                  </a:cubicBezTo>
                  <a:cubicBezTo>
                    <a:pt x="655" y="234"/>
                    <a:pt x="665" y="220"/>
                    <a:pt x="681" y="207"/>
                  </a:cubicBezTo>
                  <a:close/>
                  <a:moveTo>
                    <a:pt x="601" y="211"/>
                  </a:moveTo>
                  <a:cubicBezTo>
                    <a:pt x="585" y="190"/>
                    <a:pt x="573" y="175"/>
                    <a:pt x="562" y="161"/>
                  </a:cubicBezTo>
                  <a:cubicBezTo>
                    <a:pt x="553" y="176"/>
                    <a:pt x="540" y="191"/>
                    <a:pt x="537" y="208"/>
                  </a:cubicBezTo>
                  <a:cubicBezTo>
                    <a:pt x="536" y="216"/>
                    <a:pt x="552" y="235"/>
                    <a:pt x="563" y="237"/>
                  </a:cubicBezTo>
                  <a:cubicBezTo>
                    <a:pt x="572" y="238"/>
                    <a:pt x="584" y="223"/>
                    <a:pt x="601" y="211"/>
                  </a:cubicBezTo>
                  <a:close/>
                  <a:moveTo>
                    <a:pt x="748" y="271"/>
                  </a:moveTo>
                  <a:cubicBezTo>
                    <a:pt x="732" y="251"/>
                    <a:pt x="724" y="234"/>
                    <a:pt x="710" y="224"/>
                  </a:cubicBezTo>
                  <a:cubicBezTo>
                    <a:pt x="701" y="217"/>
                    <a:pt x="682" y="249"/>
                    <a:pt x="683" y="270"/>
                  </a:cubicBezTo>
                  <a:cubicBezTo>
                    <a:pt x="684" y="288"/>
                    <a:pt x="693" y="302"/>
                    <a:pt x="711" y="298"/>
                  </a:cubicBezTo>
                  <a:cubicBezTo>
                    <a:pt x="723" y="296"/>
                    <a:pt x="732" y="283"/>
                    <a:pt x="748" y="2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76" name="Freeform 91">
              <a:extLst>
                <a:ext uri="{FF2B5EF4-FFF2-40B4-BE49-F238E27FC236}">
                  <a16:creationId xmlns:a16="http://schemas.microsoft.com/office/drawing/2014/main" id="{092DFE7D-C8CB-41DA-95BA-400ABAE783FA}"/>
                </a:ext>
              </a:extLst>
            </p:cNvPr>
            <p:cNvSpPr>
              <a:spLocks noEditPoints="1"/>
            </p:cNvSpPr>
            <p:nvPr/>
          </p:nvSpPr>
          <p:spPr bwMode="auto">
            <a:xfrm>
              <a:off x="4430712" y="4041775"/>
              <a:ext cx="973138" cy="968375"/>
            </a:xfrm>
            <a:custGeom>
              <a:avLst/>
              <a:gdLst>
                <a:gd name="T0" fmla="*/ 86 w 884"/>
                <a:gd name="T1" fmla="*/ 723 h 880"/>
                <a:gd name="T2" fmla="*/ 150 w 884"/>
                <a:gd name="T3" fmla="*/ 642 h 880"/>
                <a:gd name="T4" fmla="*/ 124 w 884"/>
                <a:gd name="T5" fmla="*/ 339 h 880"/>
                <a:gd name="T6" fmla="*/ 176 w 884"/>
                <a:gd name="T7" fmla="*/ 4 h 880"/>
                <a:gd name="T8" fmla="*/ 246 w 884"/>
                <a:gd name="T9" fmla="*/ 339 h 880"/>
                <a:gd name="T10" fmla="*/ 222 w 884"/>
                <a:gd name="T11" fmla="*/ 629 h 880"/>
                <a:gd name="T12" fmla="*/ 398 w 884"/>
                <a:gd name="T13" fmla="*/ 664 h 880"/>
                <a:gd name="T14" fmla="*/ 365 w 884"/>
                <a:gd name="T15" fmla="*/ 622 h 880"/>
                <a:gd name="T16" fmla="*/ 338 w 884"/>
                <a:gd name="T17" fmla="*/ 346 h 880"/>
                <a:gd name="T18" fmla="*/ 378 w 884"/>
                <a:gd name="T19" fmla="*/ 578 h 880"/>
                <a:gd name="T20" fmla="*/ 500 w 884"/>
                <a:gd name="T21" fmla="*/ 402 h 880"/>
                <a:gd name="T22" fmla="*/ 648 w 884"/>
                <a:gd name="T23" fmla="*/ 181 h 880"/>
                <a:gd name="T24" fmla="*/ 774 w 884"/>
                <a:gd name="T25" fmla="*/ 85 h 880"/>
                <a:gd name="T26" fmla="*/ 785 w 884"/>
                <a:gd name="T27" fmla="*/ 136 h 880"/>
                <a:gd name="T28" fmla="*/ 810 w 884"/>
                <a:gd name="T29" fmla="*/ 311 h 880"/>
                <a:gd name="T30" fmla="*/ 798 w 884"/>
                <a:gd name="T31" fmla="*/ 511 h 880"/>
                <a:gd name="T32" fmla="*/ 794 w 884"/>
                <a:gd name="T33" fmla="*/ 626 h 880"/>
                <a:gd name="T34" fmla="*/ 847 w 884"/>
                <a:gd name="T35" fmla="*/ 664 h 880"/>
                <a:gd name="T36" fmla="*/ 880 w 884"/>
                <a:gd name="T37" fmla="*/ 731 h 880"/>
                <a:gd name="T38" fmla="*/ 822 w 884"/>
                <a:gd name="T39" fmla="*/ 837 h 880"/>
                <a:gd name="T40" fmla="*/ 708 w 884"/>
                <a:gd name="T41" fmla="*/ 821 h 880"/>
                <a:gd name="T42" fmla="*/ 298 w 884"/>
                <a:gd name="T43" fmla="*/ 789 h 880"/>
                <a:gd name="T44" fmla="*/ 254 w 884"/>
                <a:gd name="T45" fmla="*/ 829 h 880"/>
                <a:gd name="T46" fmla="*/ 145 w 884"/>
                <a:gd name="T47" fmla="*/ 839 h 880"/>
                <a:gd name="T48" fmla="*/ 625 w 884"/>
                <a:gd name="T49" fmla="*/ 343 h 880"/>
                <a:gd name="T50" fmla="*/ 412 w 884"/>
                <a:gd name="T51" fmla="*/ 609 h 880"/>
                <a:gd name="T52" fmla="*/ 631 w 884"/>
                <a:gd name="T53" fmla="*/ 664 h 880"/>
                <a:gd name="T54" fmla="*/ 577 w 884"/>
                <a:gd name="T55" fmla="*/ 651 h 880"/>
                <a:gd name="T56" fmla="*/ 575 w 884"/>
                <a:gd name="T57" fmla="*/ 621 h 880"/>
                <a:gd name="T58" fmla="*/ 673 w 884"/>
                <a:gd name="T59" fmla="*/ 507 h 880"/>
                <a:gd name="T60" fmla="*/ 726 w 884"/>
                <a:gd name="T61" fmla="*/ 638 h 880"/>
                <a:gd name="T62" fmla="*/ 792 w 884"/>
                <a:gd name="T63" fmla="*/ 664 h 880"/>
                <a:gd name="T64" fmla="*/ 772 w 884"/>
                <a:gd name="T65" fmla="*/ 499 h 880"/>
                <a:gd name="T66" fmla="*/ 763 w 884"/>
                <a:gd name="T67" fmla="*/ 379 h 880"/>
                <a:gd name="T68" fmla="*/ 210 w 884"/>
                <a:gd name="T69" fmla="*/ 324 h 880"/>
                <a:gd name="T70" fmla="*/ 269 w 884"/>
                <a:gd name="T71" fmla="*/ 263 h 880"/>
                <a:gd name="T72" fmla="*/ 331 w 884"/>
                <a:gd name="T73" fmla="*/ 201 h 880"/>
                <a:gd name="T74" fmla="*/ 329 w 884"/>
                <a:gd name="T75" fmla="*/ 146 h 880"/>
                <a:gd name="T76" fmla="*/ 269 w 884"/>
                <a:gd name="T77" fmla="*/ 92 h 880"/>
                <a:gd name="T78" fmla="*/ 209 w 884"/>
                <a:gd name="T79" fmla="*/ 31 h 880"/>
                <a:gd name="T80" fmla="*/ 161 w 884"/>
                <a:gd name="T81" fmla="*/ 32 h 880"/>
                <a:gd name="T82" fmla="*/ 101 w 884"/>
                <a:gd name="T83" fmla="*/ 93 h 880"/>
                <a:gd name="T84" fmla="*/ 40 w 884"/>
                <a:gd name="T85" fmla="*/ 153 h 880"/>
                <a:gd name="T86" fmla="*/ 40 w 884"/>
                <a:gd name="T87" fmla="*/ 202 h 880"/>
                <a:gd name="T88" fmla="*/ 100 w 884"/>
                <a:gd name="T89" fmla="*/ 261 h 880"/>
                <a:gd name="T90" fmla="*/ 162 w 884"/>
                <a:gd name="T91" fmla="*/ 323 h 880"/>
                <a:gd name="T92" fmla="*/ 210 w 884"/>
                <a:gd name="T93" fmla="*/ 324 h 880"/>
                <a:gd name="T94" fmla="*/ 737 w 884"/>
                <a:gd name="T95" fmla="*/ 126 h 880"/>
                <a:gd name="T96" fmla="*/ 654 w 884"/>
                <a:gd name="T97" fmla="*/ 263 h 880"/>
                <a:gd name="T98" fmla="*/ 719 w 884"/>
                <a:gd name="T99" fmla="*/ 302 h 880"/>
                <a:gd name="T100" fmla="*/ 828 w 884"/>
                <a:gd name="T101" fmla="*/ 267 h 880"/>
                <a:gd name="T102" fmla="*/ 778 w 884"/>
                <a:gd name="T103" fmla="*/ 167 h 880"/>
                <a:gd name="T104" fmla="*/ 753 w 884"/>
                <a:gd name="T105" fmla="*/ 116 h 880"/>
                <a:gd name="T106" fmla="*/ 189 w 884"/>
                <a:gd name="T107" fmla="*/ 841 h 880"/>
                <a:gd name="T108" fmla="*/ 173 w 884"/>
                <a:gd name="T109" fmla="*/ 790 h 880"/>
                <a:gd name="T110" fmla="*/ 792 w 884"/>
                <a:gd name="T111" fmla="*/ 790 h 880"/>
                <a:gd name="T112" fmla="*/ 728 w 884"/>
                <a:gd name="T113" fmla="*/ 792 h 880"/>
                <a:gd name="T114" fmla="*/ 695 w 884"/>
                <a:gd name="T115" fmla="*/ 669 h 880"/>
                <a:gd name="T116" fmla="*/ 677 w 884"/>
                <a:gd name="T117" fmla="*/ 579 h 880"/>
                <a:gd name="T118" fmla="*/ 695 w 884"/>
                <a:gd name="T119" fmla="*/ 669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880">
                  <a:moveTo>
                    <a:pt x="144" y="793"/>
                  </a:moveTo>
                  <a:cubicBezTo>
                    <a:pt x="87" y="786"/>
                    <a:pt x="85" y="784"/>
                    <a:pt x="86" y="723"/>
                  </a:cubicBezTo>
                  <a:cubicBezTo>
                    <a:pt x="87" y="669"/>
                    <a:pt x="87" y="668"/>
                    <a:pt x="148" y="663"/>
                  </a:cubicBezTo>
                  <a:cubicBezTo>
                    <a:pt x="148" y="656"/>
                    <a:pt x="150" y="649"/>
                    <a:pt x="150" y="642"/>
                  </a:cubicBezTo>
                  <a:cubicBezTo>
                    <a:pt x="150" y="554"/>
                    <a:pt x="149" y="466"/>
                    <a:pt x="151" y="378"/>
                  </a:cubicBezTo>
                  <a:cubicBezTo>
                    <a:pt x="151" y="357"/>
                    <a:pt x="145" y="347"/>
                    <a:pt x="124" y="339"/>
                  </a:cubicBezTo>
                  <a:cubicBezTo>
                    <a:pt x="46" y="310"/>
                    <a:pt x="0" y="229"/>
                    <a:pt x="14" y="149"/>
                  </a:cubicBezTo>
                  <a:cubicBezTo>
                    <a:pt x="28" y="68"/>
                    <a:pt x="96" y="8"/>
                    <a:pt x="176" y="4"/>
                  </a:cubicBezTo>
                  <a:cubicBezTo>
                    <a:pt x="260" y="0"/>
                    <a:pt x="333" y="53"/>
                    <a:pt x="354" y="133"/>
                  </a:cubicBezTo>
                  <a:cubicBezTo>
                    <a:pt x="376" y="220"/>
                    <a:pt x="331" y="308"/>
                    <a:pt x="246" y="339"/>
                  </a:cubicBezTo>
                  <a:cubicBezTo>
                    <a:pt x="226" y="346"/>
                    <a:pt x="221" y="356"/>
                    <a:pt x="221" y="376"/>
                  </a:cubicBezTo>
                  <a:cubicBezTo>
                    <a:pt x="222" y="460"/>
                    <a:pt x="222" y="544"/>
                    <a:pt x="222" y="629"/>
                  </a:cubicBezTo>
                  <a:cubicBezTo>
                    <a:pt x="222" y="640"/>
                    <a:pt x="223" y="651"/>
                    <a:pt x="224" y="664"/>
                  </a:cubicBezTo>
                  <a:cubicBezTo>
                    <a:pt x="284" y="664"/>
                    <a:pt x="341" y="664"/>
                    <a:pt x="398" y="664"/>
                  </a:cubicBezTo>
                  <a:cubicBezTo>
                    <a:pt x="399" y="661"/>
                    <a:pt x="401" y="659"/>
                    <a:pt x="403" y="657"/>
                  </a:cubicBezTo>
                  <a:cubicBezTo>
                    <a:pt x="391" y="645"/>
                    <a:pt x="380" y="629"/>
                    <a:pt x="365" y="622"/>
                  </a:cubicBezTo>
                  <a:cubicBezTo>
                    <a:pt x="269" y="576"/>
                    <a:pt x="236" y="443"/>
                    <a:pt x="301" y="360"/>
                  </a:cubicBezTo>
                  <a:cubicBezTo>
                    <a:pt x="310" y="348"/>
                    <a:pt x="322" y="334"/>
                    <a:pt x="338" y="346"/>
                  </a:cubicBezTo>
                  <a:cubicBezTo>
                    <a:pt x="356" y="359"/>
                    <a:pt x="343" y="373"/>
                    <a:pt x="334" y="385"/>
                  </a:cubicBezTo>
                  <a:cubicBezTo>
                    <a:pt x="286" y="449"/>
                    <a:pt x="309" y="547"/>
                    <a:pt x="378" y="578"/>
                  </a:cubicBezTo>
                  <a:cubicBezTo>
                    <a:pt x="387" y="549"/>
                    <a:pt x="394" y="519"/>
                    <a:pt x="405" y="491"/>
                  </a:cubicBezTo>
                  <a:cubicBezTo>
                    <a:pt x="422" y="447"/>
                    <a:pt x="454" y="416"/>
                    <a:pt x="500" y="402"/>
                  </a:cubicBezTo>
                  <a:cubicBezTo>
                    <a:pt x="569" y="381"/>
                    <a:pt x="607" y="334"/>
                    <a:pt x="621" y="264"/>
                  </a:cubicBezTo>
                  <a:cubicBezTo>
                    <a:pt x="627" y="235"/>
                    <a:pt x="632" y="204"/>
                    <a:pt x="648" y="181"/>
                  </a:cubicBezTo>
                  <a:cubicBezTo>
                    <a:pt x="670" y="149"/>
                    <a:pt x="700" y="123"/>
                    <a:pt x="729" y="98"/>
                  </a:cubicBezTo>
                  <a:cubicBezTo>
                    <a:pt x="740" y="89"/>
                    <a:pt x="759" y="89"/>
                    <a:pt x="774" y="85"/>
                  </a:cubicBezTo>
                  <a:cubicBezTo>
                    <a:pt x="777" y="98"/>
                    <a:pt x="780" y="111"/>
                    <a:pt x="783" y="124"/>
                  </a:cubicBezTo>
                  <a:cubicBezTo>
                    <a:pt x="784" y="128"/>
                    <a:pt x="784" y="132"/>
                    <a:pt x="785" y="136"/>
                  </a:cubicBezTo>
                  <a:cubicBezTo>
                    <a:pt x="819" y="143"/>
                    <a:pt x="840" y="167"/>
                    <a:pt x="856" y="195"/>
                  </a:cubicBezTo>
                  <a:cubicBezTo>
                    <a:pt x="884" y="243"/>
                    <a:pt x="863" y="294"/>
                    <a:pt x="810" y="311"/>
                  </a:cubicBezTo>
                  <a:cubicBezTo>
                    <a:pt x="780" y="320"/>
                    <a:pt x="776" y="330"/>
                    <a:pt x="793" y="356"/>
                  </a:cubicBezTo>
                  <a:cubicBezTo>
                    <a:pt x="825" y="407"/>
                    <a:pt x="826" y="460"/>
                    <a:pt x="798" y="511"/>
                  </a:cubicBezTo>
                  <a:cubicBezTo>
                    <a:pt x="779" y="544"/>
                    <a:pt x="784" y="578"/>
                    <a:pt x="783" y="611"/>
                  </a:cubicBezTo>
                  <a:cubicBezTo>
                    <a:pt x="783" y="616"/>
                    <a:pt x="789" y="622"/>
                    <a:pt x="794" y="626"/>
                  </a:cubicBezTo>
                  <a:cubicBezTo>
                    <a:pt x="805" y="636"/>
                    <a:pt x="816" y="646"/>
                    <a:pt x="828" y="655"/>
                  </a:cubicBezTo>
                  <a:cubicBezTo>
                    <a:pt x="834" y="659"/>
                    <a:pt x="841" y="664"/>
                    <a:pt x="847" y="664"/>
                  </a:cubicBezTo>
                  <a:cubicBezTo>
                    <a:pt x="871" y="666"/>
                    <a:pt x="880" y="680"/>
                    <a:pt x="880" y="703"/>
                  </a:cubicBezTo>
                  <a:cubicBezTo>
                    <a:pt x="880" y="712"/>
                    <a:pt x="880" y="722"/>
                    <a:pt x="880" y="731"/>
                  </a:cubicBezTo>
                  <a:cubicBezTo>
                    <a:pt x="880" y="784"/>
                    <a:pt x="877" y="786"/>
                    <a:pt x="823" y="793"/>
                  </a:cubicBezTo>
                  <a:cubicBezTo>
                    <a:pt x="823" y="807"/>
                    <a:pt x="823" y="822"/>
                    <a:pt x="822" y="837"/>
                  </a:cubicBezTo>
                  <a:cubicBezTo>
                    <a:pt x="822" y="856"/>
                    <a:pt x="811" y="866"/>
                    <a:pt x="792" y="868"/>
                  </a:cubicBezTo>
                  <a:cubicBezTo>
                    <a:pt x="737" y="873"/>
                    <a:pt x="731" y="871"/>
                    <a:pt x="708" y="821"/>
                  </a:cubicBezTo>
                  <a:cubicBezTo>
                    <a:pt x="697" y="796"/>
                    <a:pt x="683" y="789"/>
                    <a:pt x="656" y="789"/>
                  </a:cubicBezTo>
                  <a:cubicBezTo>
                    <a:pt x="537" y="791"/>
                    <a:pt x="417" y="790"/>
                    <a:pt x="298" y="789"/>
                  </a:cubicBezTo>
                  <a:cubicBezTo>
                    <a:pt x="280" y="789"/>
                    <a:pt x="269" y="794"/>
                    <a:pt x="263" y="811"/>
                  </a:cubicBezTo>
                  <a:cubicBezTo>
                    <a:pt x="261" y="817"/>
                    <a:pt x="257" y="823"/>
                    <a:pt x="254" y="829"/>
                  </a:cubicBezTo>
                  <a:cubicBezTo>
                    <a:pt x="235" y="867"/>
                    <a:pt x="206" y="880"/>
                    <a:pt x="165" y="866"/>
                  </a:cubicBezTo>
                  <a:cubicBezTo>
                    <a:pt x="156" y="862"/>
                    <a:pt x="147" y="849"/>
                    <a:pt x="145" y="839"/>
                  </a:cubicBezTo>
                  <a:cubicBezTo>
                    <a:pt x="141" y="825"/>
                    <a:pt x="144" y="809"/>
                    <a:pt x="144" y="793"/>
                  </a:cubicBezTo>
                  <a:close/>
                  <a:moveTo>
                    <a:pt x="625" y="343"/>
                  </a:moveTo>
                  <a:cubicBezTo>
                    <a:pt x="603" y="380"/>
                    <a:pt x="565" y="409"/>
                    <a:pt x="518" y="426"/>
                  </a:cubicBezTo>
                  <a:cubicBezTo>
                    <a:pt x="444" y="453"/>
                    <a:pt x="398" y="531"/>
                    <a:pt x="412" y="609"/>
                  </a:cubicBezTo>
                  <a:cubicBezTo>
                    <a:pt x="416" y="634"/>
                    <a:pt x="426" y="662"/>
                    <a:pt x="454" y="663"/>
                  </a:cubicBezTo>
                  <a:cubicBezTo>
                    <a:pt x="513" y="667"/>
                    <a:pt x="572" y="664"/>
                    <a:pt x="631" y="664"/>
                  </a:cubicBezTo>
                  <a:cubicBezTo>
                    <a:pt x="631" y="662"/>
                    <a:pt x="631" y="659"/>
                    <a:pt x="632" y="657"/>
                  </a:cubicBezTo>
                  <a:cubicBezTo>
                    <a:pt x="613" y="655"/>
                    <a:pt x="595" y="654"/>
                    <a:pt x="577" y="651"/>
                  </a:cubicBezTo>
                  <a:cubicBezTo>
                    <a:pt x="567" y="649"/>
                    <a:pt x="558" y="642"/>
                    <a:pt x="549" y="637"/>
                  </a:cubicBezTo>
                  <a:cubicBezTo>
                    <a:pt x="558" y="631"/>
                    <a:pt x="566" y="623"/>
                    <a:pt x="575" y="621"/>
                  </a:cubicBezTo>
                  <a:cubicBezTo>
                    <a:pt x="625" y="609"/>
                    <a:pt x="653" y="579"/>
                    <a:pt x="661" y="529"/>
                  </a:cubicBezTo>
                  <a:cubicBezTo>
                    <a:pt x="662" y="521"/>
                    <a:pt x="669" y="514"/>
                    <a:pt x="673" y="507"/>
                  </a:cubicBezTo>
                  <a:cubicBezTo>
                    <a:pt x="679" y="513"/>
                    <a:pt x="687" y="519"/>
                    <a:pt x="690" y="526"/>
                  </a:cubicBezTo>
                  <a:cubicBezTo>
                    <a:pt x="703" y="563"/>
                    <a:pt x="715" y="600"/>
                    <a:pt x="726" y="638"/>
                  </a:cubicBezTo>
                  <a:cubicBezTo>
                    <a:pt x="732" y="660"/>
                    <a:pt x="742" y="668"/>
                    <a:pt x="764" y="665"/>
                  </a:cubicBezTo>
                  <a:cubicBezTo>
                    <a:pt x="774" y="663"/>
                    <a:pt x="784" y="664"/>
                    <a:pt x="792" y="664"/>
                  </a:cubicBezTo>
                  <a:cubicBezTo>
                    <a:pt x="779" y="650"/>
                    <a:pt x="759" y="638"/>
                    <a:pt x="758" y="625"/>
                  </a:cubicBezTo>
                  <a:cubicBezTo>
                    <a:pt x="753" y="583"/>
                    <a:pt x="747" y="539"/>
                    <a:pt x="772" y="499"/>
                  </a:cubicBezTo>
                  <a:cubicBezTo>
                    <a:pt x="792" y="468"/>
                    <a:pt x="795" y="433"/>
                    <a:pt x="781" y="398"/>
                  </a:cubicBezTo>
                  <a:cubicBezTo>
                    <a:pt x="778" y="390"/>
                    <a:pt x="770" y="381"/>
                    <a:pt x="763" y="379"/>
                  </a:cubicBezTo>
                  <a:cubicBezTo>
                    <a:pt x="718" y="366"/>
                    <a:pt x="674" y="356"/>
                    <a:pt x="625" y="343"/>
                  </a:cubicBezTo>
                  <a:close/>
                  <a:moveTo>
                    <a:pt x="210" y="324"/>
                  </a:moveTo>
                  <a:cubicBezTo>
                    <a:pt x="231" y="314"/>
                    <a:pt x="254" y="304"/>
                    <a:pt x="273" y="296"/>
                  </a:cubicBezTo>
                  <a:cubicBezTo>
                    <a:pt x="271" y="281"/>
                    <a:pt x="270" y="272"/>
                    <a:pt x="269" y="263"/>
                  </a:cubicBezTo>
                  <a:cubicBezTo>
                    <a:pt x="279" y="263"/>
                    <a:pt x="290" y="262"/>
                    <a:pt x="307" y="261"/>
                  </a:cubicBezTo>
                  <a:cubicBezTo>
                    <a:pt x="314" y="243"/>
                    <a:pt x="323" y="220"/>
                    <a:pt x="331" y="201"/>
                  </a:cubicBezTo>
                  <a:cubicBezTo>
                    <a:pt x="320" y="191"/>
                    <a:pt x="307" y="184"/>
                    <a:pt x="307" y="178"/>
                  </a:cubicBezTo>
                  <a:cubicBezTo>
                    <a:pt x="308" y="169"/>
                    <a:pt x="318" y="161"/>
                    <a:pt x="329" y="146"/>
                  </a:cubicBezTo>
                  <a:cubicBezTo>
                    <a:pt x="323" y="133"/>
                    <a:pt x="313" y="110"/>
                    <a:pt x="305" y="92"/>
                  </a:cubicBezTo>
                  <a:cubicBezTo>
                    <a:pt x="290" y="92"/>
                    <a:pt x="279" y="92"/>
                    <a:pt x="269" y="92"/>
                  </a:cubicBezTo>
                  <a:cubicBezTo>
                    <a:pt x="270" y="82"/>
                    <a:pt x="271" y="73"/>
                    <a:pt x="273" y="58"/>
                  </a:cubicBezTo>
                  <a:cubicBezTo>
                    <a:pt x="253" y="50"/>
                    <a:pt x="230" y="40"/>
                    <a:pt x="209" y="31"/>
                  </a:cubicBezTo>
                  <a:cubicBezTo>
                    <a:pt x="199" y="42"/>
                    <a:pt x="193" y="50"/>
                    <a:pt x="187" y="57"/>
                  </a:cubicBezTo>
                  <a:cubicBezTo>
                    <a:pt x="180" y="50"/>
                    <a:pt x="172" y="43"/>
                    <a:pt x="161" y="32"/>
                  </a:cubicBezTo>
                  <a:cubicBezTo>
                    <a:pt x="142" y="40"/>
                    <a:pt x="120" y="49"/>
                    <a:pt x="101" y="57"/>
                  </a:cubicBezTo>
                  <a:cubicBezTo>
                    <a:pt x="101" y="73"/>
                    <a:pt x="101" y="83"/>
                    <a:pt x="101" y="93"/>
                  </a:cubicBezTo>
                  <a:cubicBezTo>
                    <a:pt x="91" y="93"/>
                    <a:pt x="80" y="92"/>
                    <a:pt x="66" y="91"/>
                  </a:cubicBezTo>
                  <a:cubicBezTo>
                    <a:pt x="57" y="111"/>
                    <a:pt x="48" y="134"/>
                    <a:pt x="40" y="153"/>
                  </a:cubicBezTo>
                  <a:cubicBezTo>
                    <a:pt x="51" y="163"/>
                    <a:pt x="58" y="170"/>
                    <a:pt x="65" y="176"/>
                  </a:cubicBezTo>
                  <a:cubicBezTo>
                    <a:pt x="58" y="184"/>
                    <a:pt x="51" y="192"/>
                    <a:pt x="40" y="202"/>
                  </a:cubicBezTo>
                  <a:cubicBezTo>
                    <a:pt x="49" y="222"/>
                    <a:pt x="58" y="244"/>
                    <a:pt x="66" y="264"/>
                  </a:cubicBezTo>
                  <a:cubicBezTo>
                    <a:pt x="81" y="262"/>
                    <a:pt x="91" y="261"/>
                    <a:pt x="100" y="261"/>
                  </a:cubicBezTo>
                  <a:cubicBezTo>
                    <a:pt x="100" y="271"/>
                    <a:pt x="100" y="281"/>
                    <a:pt x="100" y="297"/>
                  </a:cubicBezTo>
                  <a:cubicBezTo>
                    <a:pt x="120" y="305"/>
                    <a:pt x="143" y="314"/>
                    <a:pt x="162" y="323"/>
                  </a:cubicBezTo>
                  <a:cubicBezTo>
                    <a:pt x="173" y="311"/>
                    <a:pt x="179" y="304"/>
                    <a:pt x="186" y="297"/>
                  </a:cubicBezTo>
                  <a:cubicBezTo>
                    <a:pt x="192" y="304"/>
                    <a:pt x="199" y="311"/>
                    <a:pt x="210" y="324"/>
                  </a:cubicBezTo>
                  <a:close/>
                  <a:moveTo>
                    <a:pt x="753" y="116"/>
                  </a:moveTo>
                  <a:cubicBezTo>
                    <a:pt x="745" y="121"/>
                    <a:pt x="741" y="123"/>
                    <a:pt x="737" y="126"/>
                  </a:cubicBezTo>
                  <a:cubicBezTo>
                    <a:pt x="718" y="145"/>
                    <a:pt x="695" y="162"/>
                    <a:pt x="681" y="184"/>
                  </a:cubicBezTo>
                  <a:cubicBezTo>
                    <a:pt x="666" y="208"/>
                    <a:pt x="655" y="236"/>
                    <a:pt x="654" y="263"/>
                  </a:cubicBezTo>
                  <a:cubicBezTo>
                    <a:pt x="653" y="273"/>
                    <a:pt x="685" y="285"/>
                    <a:pt x="702" y="296"/>
                  </a:cubicBezTo>
                  <a:cubicBezTo>
                    <a:pt x="707" y="299"/>
                    <a:pt x="714" y="299"/>
                    <a:pt x="719" y="302"/>
                  </a:cubicBezTo>
                  <a:cubicBezTo>
                    <a:pt x="753" y="323"/>
                    <a:pt x="774" y="288"/>
                    <a:pt x="802" y="283"/>
                  </a:cubicBezTo>
                  <a:cubicBezTo>
                    <a:pt x="812" y="281"/>
                    <a:pt x="822" y="274"/>
                    <a:pt x="828" y="267"/>
                  </a:cubicBezTo>
                  <a:cubicBezTo>
                    <a:pt x="834" y="261"/>
                    <a:pt x="838" y="250"/>
                    <a:pt x="839" y="241"/>
                  </a:cubicBezTo>
                  <a:cubicBezTo>
                    <a:pt x="843" y="210"/>
                    <a:pt x="810" y="169"/>
                    <a:pt x="778" y="167"/>
                  </a:cubicBezTo>
                  <a:cubicBezTo>
                    <a:pt x="760" y="167"/>
                    <a:pt x="755" y="159"/>
                    <a:pt x="755" y="143"/>
                  </a:cubicBezTo>
                  <a:cubicBezTo>
                    <a:pt x="755" y="135"/>
                    <a:pt x="754" y="128"/>
                    <a:pt x="753" y="116"/>
                  </a:cubicBezTo>
                  <a:close/>
                  <a:moveTo>
                    <a:pt x="173" y="790"/>
                  </a:moveTo>
                  <a:cubicBezTo>
                    <a:pt x="170" y="838"/>
                    <a:pt x="170" y="839"/>
                    <a:pt x="189" y="841"/>
                  </a:cubicBezTo>
                  <a:cubicBezTo>
                    <a:pt x="217" y="843"/>
                    <a:pt x="229" y="831"/>
                    <a:pt x="236" y="790"/>
                  </a:cubicBezTo>
                  <a:cubicBezTo>
                    <a:pt x="215" y="790"/>
                    <a:pt x="195" y="790"/>
                    <a:pt x="173" y="790"/>
                  </a:cubicBezTo>
                  <a:close/>
                  <a:moveTo>
                    <a:pt x="792" y="838"/>
                  </a:moveTo>
                  <a:cubicBezTo>
                    <a:pt x="792" y="823"/>
                    <a:pt x="792" y="807"/>
                    <a:pt x="792" y="790"/>
                  </a:cubicBezTo>
                  <a:cubicBezTo>
                    <a:pt x="773" y="790"/>
                    <a:pt x="756" y="790"/>
                    <a:pt x="739" y="790"/>
                  </a:cubicBezTo>
                  <a:cubicBezTo>
                    <a:pt x="735" y="790"/>
                    <a:pt x="732" y="791"/>
                    <a:pt x="728" y="792"/>
                  </a:cubicBezTo>
                  <a:cubicBezTo>
                    <a:pt x="743" y="843"/>
                    <a:pt x="747" y="846"/>
                    <a:pt x="792" y="838"/>
                  </a:cubicBezTo>
                  <a:close/>
                  <a:moveTo>
                    <a:pt x="695" y="669"/>
                  </a:moveTo>
                  <a:cubicBezTo>
                    <a:pt x="698" y="665"/>
                    <a:pt x="700" y="662"/>
                    <a:pt x="703" y="659"/>
                  </a:cubicBezTo>
                  <a:cubicBezTo>
                    <a:pt x="695" y="633"/>
                    <a:pt x="686" y="607"/>
                    <a:pt x="677" y="579"/>
                  </a:cubicBezTo>
                  <a:cubicBezTo>
                    <a:pt x="664" y="596"/>
                    <a:pt x="652" y="611"/>
                    <a:pt x="638" y="628"/>
                  </a:cubicBezTo>
                  <a:cubicBezTo>
                    <a:pt x="657" y="642"/>
                    <a:pt x="676" y="655"/>
                    <a:pt x="695" y="6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77" name="Freeform 92">
              <a:extLst>
                <a:ext uri="{FF2B5EF4-FFF2-40B4-BE49-F238E27FC236}">
                  <a16:creationId xmlns:a16="http://schemas.microsoft.com/office/drawing/2014/main" id="{001D3DE0-A3B5-472A-BBFD-D23C5C4F9917}"/>
                </a:ext>
              </a:extLst>
            </p:cNvPr>
            <p:cNvSpPr>
              <a:spLocks noEditPoints="1"/>
            </p:cNvSpPr>
            <p:nvPr/>
          </p:nvSpPr>
          <p:spPr bwMode="auto">
            <a:xfrm>
              <a:off x="6167438" y="2339975"/>
              <a:ext cx="950913" cy="958850"/>
            </a:xfrm>
            <a:custGeom>
              <a:avLst/>
              <a:gdLst>
                <a:gd name="T0" fmla="*/ 295 w 863"/>
                <a:gd name="T1" fmla="*/ 344 h 872"/>
                <a:gd name="T2" fmla="*/ 228 w 863"/>
                <a:gd name="T3" fmla="*/ 265 h 872"/>
                <a:gd name="T4" fmla="*/ 335 w 863"/>
                <a:gd name="T5" fmla="*/ 155 h 872"/>
                <a:gd name="T6" fmla="*/ 381 w 863"/>
                <a:gd name="T7" fmla="*/ 145 h 872"/>
                <a:gd name="T8" fmla="*/ 412 w 863"/>
                <a:gd name="T9" fmla="*/ 1 h 872"/>
                <a:gd name="T10" fmla="*/ 795 w 863"/>
                <a:gd name="T11" fmla="*/ 49 h 872"/>
                <a:gd name="T12" fmla="*/ 777 w 863"/>
                <a:gd name="T13" fmla="*/ 143 h 872"/>
                <a:gd name="T14" fmla="*/ 808 w 863"/>
                <a:gd name="T15" fmla="*/ 233 h 872"/>
                <a:gd name="T16" fmla="*/ 862 w 863"/>
                <a:gd name="T17" fmla="*/ 725 h 872"/>
                <a:gd name="T18" fmla="*/ 425 w 863"/>
                <a:gd name="T19" fmla="*/ 848 h 872"/>
                <a:gd name="T20" fmla="*/ 306 w 863"/>
                <a:gd name="T21" fmla="*/ 834 h 872"/>
                <a:gd name="T22" fmla="*/ 42 w 863"/>
                <a:gd name="T23" fmla="*/ 552 h 872"/>
                <a:gd name="T24" fmla="*/ 295 w 863"/>
                <a:gd name="T25" fmla="*/ 460 h 872"/>
                <a:gd name="T26" fmla="*/ 418 w 863"/>
                <a:gd name="T27" fmla="*/ 820 h 872"/>
                <a:gd name="T28" fmla="*/ 833 w 863"/>
                <a:gd name="T29" fmla="*/ 722 h 872"/>
                <a:gd name="T30" fmla="*/ 783 w 863"/>
                <a:gd name="T31" fmla="*/ 252 h 872"/>
                <a:gd name="T32" fmla="*/ 726 w 863"/>
                <a:gd name="T33" fmla="*/ 153 h 872"/>
                <a:gd name="T34" fmla="*/ 414 w 863"/>
                <a:gd name="T35" fmla="*/ 224 h 872"/>
                <a:gd name="T36" fmla="*/ 341 w 863"/>
                <a:gd name="T37" fmla="*/ 351 h 872"/>
                <a:gd name="T38" fmla="*/ 325 w 863"/>
                <a:gd name="T39" fmla="*/ 454 h 872"/>
                <a:gd name="T40" fmla="*/ 422 w 863"/>
                <a:gd name="T41" fmla="*/ 650 h 872"/>
                <a:gd name="T42" fmla="*/ 126 w 863"/>
                <a:gd name="T43" fmla="*/ 739 h 872"/>
                <a:gd name="T44" fmla="*/ 272 w 863"/>
                <a:gd name="T45" fmla="*/ 768 h 872"/>
                <a:gd name="T46" fmla="*/ 221 w 863"/>
                <a:gd name="T47" fmla="*/ 651 h 872"/>
                <a:gd name="T48" fmla="*/ 334 w 863"/>
                <a:gd name="T49" fmla="*/ 194 h 872"/>
                <a:gd name="T50" fmla="*/ 235 w 863"/>
                <a:gd name="T51" fmla="*/ 203 h 872"/>
                <a:gd name="T52" fmla="*/ 334 w 863"/>
                <a:gd name="T53" fmla="*/ 194 h 872"/>
                <a:gd name="T54" fmla="*/ 177 w 863"/>
                <a:gd name="T55" fmla="*/ 529 h 872"/>
                <a:gd name="T56" fmla="*/ 178 w 863"/>
                <a:gd name="T57" fmla="*/ 611 h 872"/>
                <a:gd name="T58" fmla="*/ 143 w 863"/>
                <a:gd name="T59" fmla="*/ 649 h 872"/>
                <a:gd name="T60" fmla="*/ 73 w 863"/>
                <a:gd name="T61" fmla="*/ 646 h 872"/>
                <a:gd name="T62" fmla="*/ 143 w 863"/>
                <a:gd name="T63" fmla="*/ 649 h 872"/>
                <a:gd name="T64" fmla="*/ 264 w 863"/>
                <a:gd name="T65" fmla="*/ 527 h 872"/>
                <a:gd name="T66" fmla="*/ 265 w 863"/>
                <a:gd name="T67" fmla="*/ 611 h 872"/>
                <a:gd name="T68" fmla="*/ 379 w 863"/>
                <a:gd name="T69" fmla="*/ 650 h 872"/>
                <a:gd name="T70" fmla="*/ 309 w 863"/>
                <a:gd name="T71" fmla="*/ 646 h 872"/>
                <a:gd name="T72" fmla="*/ 379 w 863"/>
                <a:gd name="T73" fmla="*/ 6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3" h="872">
                  <a:moveTo>
                    <a:pt x="295" y="460"/>
                  </a:moveTo>
                  <a:cubicBezTo>
                    <a:pt x="295" y="419"/>
                    <a:pt x="296" y="382"/>
                    <a:pt x="295" y="344"/>
                  </a:cubicBezTo>
                  <a:cubicBezTo>
                    <a:pt x="294" y="336"/>
                    <a:pt x="288" y="327"/>
                    <a:pt x="282" y="320"/>
                  </a:cubicBezTo>
                  <a:cubicBezTo>
                    <a:pt x="265" y="301"/>
                    <a:pt x="246" y="284"/>
                    <a:pt x="228" y="265"/>
                  </a:cubicBezTo>
                  <a:cubicBezTo>
                    <a:pt x="198" y="233"/>
                    <a:pt x="198" y="186"/>
                    <a:pt x="227" y="156"/>
                  </a:cubicBezTo>
                  <a:cubicBezTo>
                    <a:pt x="257" y="126"/>
                    <a:pt x="302" y="124"/>
                    <a:pt x="335" y="155"/>
                  </a:cubicBezTo>
                  <a:cubicBezTo>
                    <a:pt x="353" y="171"/>
                    <a:pt x="367" y="191"/>
                    <a:pt x="382" y="210"/>
                  </a:cubicBezTo>
                  <a:cubicBezTo>
                    <a:pt x="410" y="177"/>
                    <a:pt x="408" y="164"/>
                    <a:pt x="381" y="145"/>
                  </a:cubicBezTo>
                  <a:cubicBezTo>
                    <a:pt x="356" y="128"/>
                    <a:pt x="354" y="24"/>
                    <a:pt x="380" y="8"/>
                  </a:cubicBezTo>
                  <a:cubicBezTo>
                    <a:pt x="389" y="3"/>
                    <a:pt x="401" y="1"/>
                    <a:pt x="412" y="1"/>
                  </a:cubicBezTo>
                  <a:cubicBezTo>
                    <a:pt x="523" y="0"/>
                    <a:pt x="634" y="1"/>
                    <a:pt x="745" y="1"/>
                  </a:cubicBezTo>
                  <a:cubicBezTo>
                    <a:pt x="781" y="1"/>
                    <a:pt x="794" y="14"/>
                    <a:pt x="795" y="49"/>
                  </a:cubicBezTo>
                  <a:cubicBezTo>
                    <a:pt x="795" y="69"/>
                    <a:pt x="796" y="89"/>
                    <a:pt x="794" y="109"/>
                  </a:cubicBezTo>
                  <a:cubicBezTo>
                    <a:pt x="792" y="121"/>
                    <a:pt x="786" y="135"/>
                    <a:pt x="777" y="143"/>
                  </a:cubicBezTo>
                  <a:cubicBezTo>
                    <a:pt x="752" y="166"/>
                    <a:pt x="752" y="197"/>
                    <a:pt x="781" y="217"/>
                  </a:cubicBezTo>
                  <a:cubicBezTo>
                    <a:pt x="789" y="223"/>
                    <a:pt x="800" y="227"/>
                    <a:pt x="808" y="233"/>
                  </a:cubicBezTo>
                  <a:cubicBezTo>
                    <a:pt x="844" y="257"/>
                    <a:pt x="862" y="292"/>
                    <a:pt x="862" y="335"/>
                  </a:cubicBezTo>
                  <a:cubicBezTo>
                    <a:pt x="862" y="465"/>
                    <a:pt x="863" y="595"/>
                    <a:pt x="862" y="725"/>
                  </a:cubicBezTo>
                  <a:cubicBezTo>
                    <a:pt x="862" y="796"/>
                    <a:pt x="809" y="848"/>
                    <a:pt x="738" y="849"/>
                  </a:cubicBezTo>
                  <a:cubicBezTo>
                    <a:pt x="633" y="850"/>
                    <a:pt x="529" y="850"/>
                    <a:pt x="425" y="848"/>
                  </a:cubicBezTo>
                  <a:cubicBezTo>
                    <a:pt x="404" y="848"/>
                    <a:pt x="380" y="844"/>
                    <a:pt x="362" y="833"/>
                  </a:cubicBezTo>
                  <a:cubicBezTo>
                    <a:pt x="341" y="820"/>
                    <a:pt x="326" y="823"/>
                    <a:pt x="306" y="834"/>
                  </a:cubicBezTo>
                  <a:cubicBezTo>
                    <a:pt x="230" y="872"/>
                    <a:pt x="131" y="853"/>
                    <a:pt x="71" y="789"/>
                  </a:cubicBezTo>
                  <a:cubicBezTo>
                    <a:pt x="12" y="726"/>
                    <a:pt x="0" y="627"/>
                    <a:pt x="42" y="552"/>
                  </a:cubicBezTo>
                  <a:cubicBezTo>
                    <a:pt x="86" y="474"/>
                    <a:pt x="173" y="434"/>
                    <a:pt x="259" y="451"/>
                  </a:cubicBezTo>
                  <a:cubicBezTo>
                    <a:pt x="270" y="454"/>
                    <a:pt x="281" y="457"/>
                    <a:pt x="295" y="460"/>
                  </a:cubicBezTo>
                  <a:close/>
                  <a:moveTo>
                    <a:pt x="355" y="804"/>
                  </a:moveTo>
                  <a:cubicBezTo>
                    <a:pt x="381" y="811"/>
                    <a:pt x="400" y="820"/>
                    <a:pt x="418" y="820"/>
                  </a:cubicBezTo>
                  <a:cubicBezTo>
                    <a:pt x="524" y="821"/>
                    <a:pt x="631" y="821"/>
                    <a:pt x="737" y="820"/>
                  </a:cubicBezTo>
                  <a:cubicBezTo>
                    <a:pt x="795" y="820"/>
                    <a:pt x="833" y="781"/>
                    <a:pt x="833" y="722"/>
                  </a:cubicBezTo>
                  <a:cubicBezTo>
                    <a:pt x="834" y="594"/>
                    <a:pt x="834" y="466"/>
                    <a:pt x="834" y="338"/>
                  </a:cubicBezTo>
                  <a:cubicBezTo>
                    <a:pt x="834" y="299"/>
                    <a:pt x="818" y="269"/>
                    <a:pt x="783" y="252"/>
                  </a:cubicBezTo>
                  <a:cubicBezTo>
                    <a:pt x="747" y="233"/>
                    <a:pt x="728" y="206"/>
                    <a:pt x="729" y="165"/>
                  </a:cubicBezTo>
                  <a:cubicBezTo>
                    <a:pt x="729" y="161"/>
                    <a:pt x="728" y="158"/>
                    <a:pt x="726" y="153"/>
                  </a:cubicBezTo>
                  <a:cubicBezTo>
                    <a:pt x="629" y="153"/>
                    <a:pt x="532" y="153"/>
                    <a:pt x="438" y="153"/>
                  </a:cubicBezTo>
                  <a:cubicBezTo>
                    <a:pt x="429" y="178"/>
                    <a:pt x="421" y="201"/>
                    <a:pt x="414" y="224"/>
                  </a:cubicBezTo>
                  <a:cubicBezTo>
                    <a:pt x="412" y="230"/>
                    <a:pt x="414" y="237"/>
                    <a:pt x="416" y="243"/>
                  </a:cubicBezTo>
                  <a:cubicBezTo>
                    <a:pt x="436" y="302"/>
                    <a:pt x="403" y="349"/>
                    <a:pt x="341" y="351"/>
                  </a:cubicBezTo>
                  <a:cubicBezTo>
                    <a:pt x="336" y="351"/>
                    <a:pt x="331" y="352"/>
                    <a:pt x="324" y="352"/>
                  </a:cubicBezTo>
                  <a:cubicBezTo>
                    <a:pt x="324" y="388"/>
                    <a:pt x="323" y="421"/>
                    <a:pt x="325" y="454"/>
                  </a:cubicBezTo>
                  <a:cubicBezTo>
                    <a:pt x="326" y="466"/>
                    <a:pt x="333" y="480"/>
                    <a:pt x="341" y="487"/>
                  </a:cubicBezTo>
                  <a:cubicBezTo>
                    <a:pt x="393" y="529"/>
                    <a:pt x="421" y="583"/>
                    <a:pt x="422" y="650"/>
                  </a:cubicBezTo>
                  <a:cubicBezTo>
                    <a:pt x="423" y="708"/>
                    <a:pt x="400" y="756"/>
                    <a:pt x="355" y="804"/>
                  </a:cubicBezTo>
                  <a:close/>
                  <a:moveTo>
                    <a:pt x="126" y="739"/>
                  </a:moveTo>
                  <a:cubicBezTo>
                    <a:pt x="125" y="769"/>
                    <a:pt x="142" y="782"/>
                    <a:pt x="169" y="768"/>
                  </a:cubicBezTo>
                  <a:cubicBezTo>
                    <a:pt x="204" y="750"/>
                    <a:pt x="236" y="749"/>
                    <a:pt x="272" y="768"/>
                  </a:cubicBezTo>
                  <a:cubicBezTo>
                    <a:pt x="299" y="783"/>
                    <a:pt x="317" y="768"/>
                    <a:pt x="316" y="736"/>
                  </a:cubicBezTo>
                  <a:cubicBezTo>
                    <a:pt x="313" y="688"/>
                    <a:pt x="271" y="651"/>
                    <a:pt x="221" y="651"/>
                  </a:cubicBezTo>
                  <a:cubicBezTo>
                    <a:pt x="169" y="651"/>
                    <a:pt x="127" y="690"/>
                    <a:pt x="126" y="739"/>
                  </a:cubicBezTo>
                  <a:close/>
                  <a:moveTo>
                    <a:pt x="334" y="194"/>
                  </a:moveTo>
                  <a:cubicBezTo>
                    <a:pt x="317" y="173"/>
                    <a:pt x="299" y="154"/>
                    <a:pt x="272" y="164"/>
                  </a:cubicBezTo>
                  <a:cubicBezTo>
                    <a:pt x="257" y="170"/>
                    <a:pt x="241" y="187"/>
                    <a:pt x="235" y="203"/>
                  </a:cubicBezTo>
                  <a:cubicBezTo>
                    <a:pt x="226" y="229"/>
                    <a:pt x="246" y="246"/>
                    <a:pt x="265" y="260"/>
                  </a:cubicBezTo>
                  <a:cubicBezTo>
                    <a:pt x="288" y="237"/>
                    <a:pt x="311" y="216"/>
                    <a:pt x="334" y="194"/>
                  </a:cubicBezTo>
                  <a:close/>
                  <a:moveTo>
                    <a:pt x="217" y="581"/>
                  </a:moveTo>
                  <a:cubicBezTo>
                    <a:pt x="201" y="559"/>
                    <a:pt x="191" y="541"/>
                    <a:pt x="177" y="529"/>
                  </a:cubicBezTo>
                  <a:cubicBezTo>
                    <a:pt x="168" y="522"/>
                    <a:pt x="145" y="557"/>
                    <a:pt x="146" y="580"/>
                  </a:cubicBezTo>
                  <a:cubicBezTo>
                    <a:pt x="147" y="601"/>
                    <a:pt x="159" y="615"/>
                    <a:pt x="178" y="611"/>
                  </a:cubicBezTo>
                  <a:cubicBezTo>
                    <a:pt x="190" y="609"/>
                    <a:pt x="201" y="594"/>
                    <a:pt x="217" y="581"/>
                  </a:cubicBezTo>
                  <a:close/>
                  <a:moveTo>
                    <a:pt x="143" y="649"/>
                  </a:moveTo>
                  <a:cubicBezTo>
                    <a:pt x="126" y="627"/>
                    <a:pt x="114" y="610"/>
                    <a:pt x="101" y="594"/>
                  </a:cubicBezTo>
                  <a:cubicBezTo>
                    <a:pt x="91" y="611"/>
                    <a:pt x="78" y="627"/>
                    <a:pt x="73" y="646"/>
                  </a:cubicBezTo>
                  <a:cubicBezTo>
                    <a:pt x="68" y="666"/>
                    <a:pt x="82" y="681"/>
                    <a:pt x="102" y="678"/>
                  </a:cubicBezTo>
                  <a:cubicBezTo>
                    <a:pt x="115" y="676"/>
                    <a:pt x="126" y="662"/>
                    <a:pt x="143" y="649"/>
                  </a:cubicBezTo>
                  <a:close/>
                  <a:moveTo>
                    <a:pt x="306" y="582"/>
                  </a:moveTo>
                  <a:cubicBezTo>
                    <a:pt x="288" y="559"/>
                    <a:pt x="276" y="543"/>
                    <a:pt x="264" y="527"/>
                  </a:cubicBezTo>
                  <a:cubicBezTo>
                    <a:pt x="254" y="544"/>
                    <a:pt x="240" y="560"/>
                    <a:pt x="235" y="579"/>
                  </a:cubicBezTo>
                  <a:cubicBezTo>
                    <a:pt x="231" y="597"/>
                    <a:pt x="245" y="614"/>
                    <a:pt x="265" y="611"/>
                  </a:cubicBezTo>
                  <a:cubicBezTo>
                    <a:pt x="277" y="609"/>
                    <a:pt x="288" y="595"/>
                    <a:pt x="306" y="582"/>
                  </a:cubicBezTo>
                  <a:close/>
                  <a:moveTo>
                    <a:pt x="379" y="650"/>
                  </a:moveTo>
                  <a:cubicBezTo>
                    <a:pt x="362" y="627"/>
                    <a:pt x="350" y="610"/>
                    <a:pt x="338" y="594"/>
                  </a:cubicBezTo>
                  <a:cubicBezTo>
                    <a:pt x="328" y="611"/>
                    <a:pt x="314" y="627"/>
                    <a:pt x="309" y="646"/>
                  </a:cubicBezTo>
                  <a:cubicBezTo>
                    <a:pt x="304" y="665"/>
                    <a:pt x="318" y="681"/>
                    <a:pt x="338" y="678"/>
                  </a:cubicBezTo>
                  <a:cubicBezTo>
                    <a:pt x="351" y="676"/>
                    <a:pt x="362" y="662"/>
                    <a:pt x="379" y="6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78" name="Freeform 93">
              <a:extLst>
                <a:ext uri="{FF2B5EF4-FFF2-40B4-BE49-F238E27FC236}">
                  <a16:creationId xmlns:a16="http://schemas.microsoft.com/office/drawing/2014/main" id="{F3C51F74-7DEF-49E5-BB1D-BF2F71B1DFD6}"/>
                </a:ext>
              </a:extLst>
            </p:cNvPr>
            <p:cNvSpPr>
              <a:spLocks noEditPoints="1"/>
            </p:cNvSpPr>
            <p:nvPr/>
          </p:nvSpPr>
          <p:spPr bwMode="auto">
            <a:xfrm>
              <a:off x="6161088" y="622300"/>
              <a:ext cx="973138" cy="974725"/>
            </a:xfrm>
            <a:custGeom>
              <a:avLst/>
              <a:gdLst>
                <a:gd name="T0" fmla="*/ 188 w 884"/>
                <a:gd name="T1" fmla="*/ 13 h 885"/>
                <a:gd name="T2" fmla="*/ 343 w 884"/>
                <a:gd name="T3" fmla="*/ 160 h 885"/>
                <a:gd name="T4" fmla="*/ 617 w 884"/>
                <a:gd name="T5" fmla="*/ 175 h 885"/>
                <a:gd name="T6" fmla="*/ 609 w 884"/>
                <a:gd name="T7" fmla="*/ 437 h 885"/>
                <a:gd name="T8" fmla="*/ 713 w 884"/>
                <a:gd name="T9" fmla="*/ 737 h 885"/>
                <a:gd name="T10" fmla="*/ 768 w 884"/>
                <a:gd name="T11" fmla="*/ 448 h 885"/>
                <a:gd name="T12" fmla="*/ 813 w 884"/>
                <a:gd name="T13" fmla="*/ 411 h 885"/>
                <a:gd name="T14" fmla="*/ 701 w 884"/>
                <a:gd name="T15" fmla="*/ 808 h 885"/>
                <a:gd name="T16" fmla="*/ 552 w 884"/>
                <a:gd name="T17" fmla="*/ 884 h 885"/>
                <a:gd name="T18" fmla="*/ 251 w 884"/>
                <a:gd name="T19" fmla="*/ 848 h 885"/>
                <a:gd name="T20" fmla="*/ 278 w 884"/>
                <a:gd name="T21" fmla="*/ 733 h 885"/>
                <a:gd name="T22" fmla="*/ 187 w 884"/>
                <a:gd name="T23" fmla="*/ 880 h 885"/>
                <a:gd name="T24" fmla="*/ 67 w 884"/>
                <a:gd name="T25" fmla="*/ 846 h 885"/>
                <a:gd name="T26" fmla="*/ 142 w 884"/>
                <a:gd name="T27" fmla="*/ 755 h 885"/>
                <a:gd name="T28" fmla="*/ 122 w 884"/>
                <a:gd name="T29" fmla="*/ 616 h 885"/>
                <a:gd name="T30" fmla="*/ 102 w 884"/>
                <a:gd name="T31" fmla="*/ 323 h 885"/>
                <a:gd name="T32" fmla="*/ 53 w 884"/>
                <a:gd name="T33" fmla="*/ 141 h 885"/>
                <a:gd name="T34" fmla="*/ 110 w 884"/>
                <a:gd name="T35" fmla="*/ 32 h 885"/>
                <a:gd name="T36" fmla="*/ 172 w 884"/>
                <a:gd name="T37" fmla="*/ 770 h 885"/>
                <a:gd name="T38" fmla="*/ 246 w 884"/>
                <a:gd name="T39" fmla="*/ 738 h 885"/>
                <a:gd name="T40" fmla="*/ 293 w 884"/>
                <a:gd name="T41" fmla="*/ 639 h 885"/>
                <a:gd name="T42" fmla="*/ 374 w 884"/>
                <a:gd name="T43" fmla="*/ 769 h 885"/>
                <a:gd name="T44" fmla="*/ 675 w 884"/>
                <a:gd name="T45" fmla="*/ 749 h 885"/>
                <a:gd name="T46" fmla="*/ 605 w 884"/>
                <a:gd name="T47" fmla="*/ 552 h 885"/>
                <a:gd name="T48" fmla="*/ 565 w 884"/>
                <a:gd name="T49" fmla="*/ 595 h 885"/>
                <a:gd name="T50" fmla="*/ 495 w 884"/>
                <a:gd name="T51" fmla="*/ 504 h 885"/>
                <a:gd name="T52" fmla="*/ 410 w 884"/>
                <a:gd name="T53" fmla="*/ 577 h 885"/>
                <a:gd name="T54" fmla="*/ 362 w 884"/>
                <a:gd name="T55" fmla="*/ 574 h 885"/>
                <a:gd name="T56" fmla="*/ 295 w 884"/>
                <a:gd name="T57" fmla="*/ 543 h 885"/>
                <a:gd name="T58" fmla="*/ 322 w 884"/>
                <a:gd name="T59" fmla="*/ 470 h 885"/>
                <a:gd name="T60" fmla="*/ 160 w 884"/>
                <a:gd name="T61" fmla="*/ 426 h 885"/>
                <a:gd name="T62" fmla="*/ 144 w 884"/>
                <a:gd name="T63" fmla="*/ 599 h 885"/>
                <a:gd name="T64" fmla="*/ 172 w 884"/>
                <a:gd name="T65" fmla="*/ 770 h 885"/>
                <a:gd name="T66" fmla="*/ 173 w 884"/>
                <a:gd name="T67" fmla="*/ 81 h 885"/>
                <a:gd name="T68" fmla="*/ 54 w 884"/>
                <a:gd name="T69" fmla="*/ 247 h 885"/>
                <a:gd name="T70" fmla="*/ 166 w 884"/>
                <a:gd name="T71" fmla="*/ 325 h 885"/>
                <a:gd name="T72" fmla="*/ 270 w 884"/>
                <a:gd name="T73" fmla="*/ 298 h 885"/>
                <a:gd name="T74" fmla="*/ 312 w 884"/>
                <a:gd name="T75" fmla="*/ 203 h 885"/>
                <a:gd name="T76" fmla="*/ 263 w 884"/>
                <a:gd name="T77" fmla="*/ 122 h 885"/>
                <a:gd name="T78" fmla="*/ 168 w 884"/>
                <a:gd name="T79" fmla="*/ 38 h 885"/>
                <a:gd name="T80" fmla="*/ 315 w 884"/>
                <a:gd name="T81" fmla="*/ 300 h 885"/>
                <a:gd name="T82" fmla="*/ 634 w 884"/>
                <a:gd name="T83" fmla="*/ 30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4" h="885">
                  <a:moveTo>
                    <a:pt x="139" y="43"/>
                  </a:moveTo>
                  <a:cubicBezTo>
                    <a:pt x="144" y="5"/>
                    <a:pt x="153" y="0"/>
                    <a:pt x="188" y="13"/>
                  </a:cubicBezTo>
                  <a:cubicBezTo>
                    <a:pt x="197" y="17"/>
                    <a:pt x="208" y="22"/>
                    <a:pt x="215" y="29"/>
                  </a:cubicBezTo>
                  <a:cubicBezTo>
                    <a:pt x="257" y="72"/>
                    <a:pt x="299" y="115"/>
                    <a:pt x="343" y="160"/>
                  </a:cubicBezTo>
                  <a:cubicBezTo>
                    <a:pt x="388" y="124"/>
                    <a:pt x="441" y="100"/>
                    <a:pt x="505" y="111"/>
                  </a:cubicBezTo>
                  <a:cubicBezTo>
                    <a:pt x="550" y="119"/>
                    <a:pt x="588" y="140"/>
                    <a:pt x="617" y="175"/>
                  </a:cubicBezTo>
                  <a:cubicBezTo>
                    <a:pt x="680" y="249"/>
                    <a:pt x="676" y="338"/>
                    <a:pt x="608" y="432"/>
                  </a:cubicBezTo>
                  <a:cubicBezTo>
                    <a:pt x="608" y="434"/>
                    <a:pt x="608" y="436"/>
                    <a:pt x="609" y="437"/>
                  </a:cubicBezTo>
                  <a:cubicBezTo>
                    <a:pt x="641" y="480"/>
                    <a:pt x="655" y="531"/>
                    <a:pt x="670" y="581"/>
                  </a:cubicBezTo>
                  <a:cubicBezTo>
                    <a:pt x="685" y="632"/>
                    <a:pt x="698" y="683"/>
                    <a:pt x="713" y="737"/>
                  </a:cubicBezTo>
                  <a:cubicBezTo>
                    <a:pt x="721" y="732"/>
                    <a:pt x="734" y="725"/>
                    <a:pt x="744" y="715"/>
                  </a:cubicBezTo>
                  <a:cubicBezTo>
                    <a:pt x="816" y="648"/>
                    <a:pt x="844" y="536"/>
                    <a:pt x="768" y="448"/>
                  </a:cubicBezTo>
                  <a:cubicBezTo>
                    <a:pt x="755" y="433"/>
                    <a:pt x="750" y="417"/>
                    <a:pt x="767" y="403"/>
                  </a:cubicBezTo>
                  <a:cubicBezTo>
                    <a:pt x="784" y="387"/>
                    <a:pt x="800" y="395"/>
                    <a:pt x="813" y="411"/>
                  </a:cubicBezTo>
                  <a:cubicBezTo>
                    <a:pt x="866" y="471"/>
                    <a:pt x="884" y="541"/>
                    <a:pt x="866" y="617"/>
                  </a:cubicBezTo>
                  <a:cubicBezTo>
                    <a:pt x="845" y="708"/>
                    <a:pt x="792" y="774"/>
                    <a:pt x="701" y="808"/>
                  </a:cubicBezTo>
                  <a:cubicBezTo>
                    <a:pt x="693" y="811"/>
                    <a:pt x="685" y="817"/>
                    <a:pt x="679" y="824"/>
                  </a:cubicBezTo>
                  <a:cubicBezTo>
                    <a:pt x="646" y="865"/>
                    <a:pt x="603" y="884"/>
                    <a:pt x="552" y="884"/>
                  </a:cubicBezTo>
                  <a:cubicBezTo>
                    <a:pt x="461" y="885"/>
                    <a:pt x="370" y="885"/>
                    <a:pt x="279" y="884"/>
                  </a:cubicBezTo>
                  <a:cubicBezTo>
                    <a:pt x="249" y="884"/>
                    <a:pt x="244" y="877"/>
                    <a:pt x="251" y="848"/>
                  </a:cubicBezTo>
                  <a:cubicBezTo>
                    <a:pt x="261" y="812"/>
                    <a:pt x="289" y="795"/>
                    <a:pt x="322" y="785"/>
                  </a:cubicBezTo>
                  <a:cubicBezTo>
                    <a:pt x="307" y="768"/>
                    <a:pt x="293" y="751"/>
                    <a:pt x="278" y="733"/>
                  </a:cubicBezTo>
                  <a:cubicBezTo>
                    <a:pt x="265" y="770"/>
                    <a:pt x="251" y="807"/>
                    <a:pt x="239" y="844"/>
                  </a:cubicBezTo>
                  <a:cubicBezTo>
                    <a:pt x="230" y="869"/>
                    <a:pt x="214" y="881"/>
                    <a:pt x="187" y="880"/>
                  </a:cubicBezTo>
                  <a:cubicBezTo>
                    <a:pt x="156" y="880"/>
                    <a:pt x="124" y="879"/>
                    <a:pt x="93" y="880"/>
                  </a:cubicBezTo>
                  <a:cubicBezTo>
                    <a:pt x="66" y="881"/>
                    <a:pt x="62" y="868"/>
                    <a:pt x="67" y="846"/>
                  </a:cubicBezTo>
                  <a:cubicBezTo>
                    <a:pt x="75" y="817"/>
                    <a:pt x="93" y="796"/>
                    <a:pt x="121" y="787"/>
                  </a:cubicBezTo>
                  <a:cubicBezTo>
                    <a:pt x="137" y="781"/>
                    <a:pt x="143" y="772"/>
                    <a:pt x="142" y="755"/>
                  </a:cubicBezTo>
                  <a:cubicBezTo>
                    <a:pt x="141" y="736"/>
                    <a:pt x="141" y="717"/>
                    <a:pt x="142" y="698"/>
                  </a:cubicBezTo>
                  <a:cubicBezTo>
                    <a:pt x="143" y="668"/>
                    <a:pt x="136" y="642"/>
                    <a:pt x="122" y="616"/>
                  </a:cubicBezTo>
                  <a:cubicBezTo>
                    <a:pt x="82" y="540"/>
                    <a:pt x="82" y="464"/>
                    <a:pt x="130" y="391"/>
                  </a:cubicBezTo>
                  <a:cubicBezTo>
                    <a:pt x="154" y="355"/>
                    <a:pt x="144" y="329"/>
                    <a:pt x="102" y="323"/>
                  </a:cubicBezTo>
                  <a:cubicBezTo>
                    <a:pt x="35" y="312"/>
                    <a:pt x="0" y="232"/>
                    <a:pt x="35" y="170"/>
                  </a:cubicBezTo>
                  <a:cubicBezTo>
                    <a:pt x="40" y="160"/>
                    <a:pt x="46" y="149"/>
                    <a:pt x="53" y="141"/>
                  </a:cubicBezTo>
                  <a:cubicBezTo>
                    <a:pt x="77" y="116"/>
                    <a:pt x="88" y="88"/>
                    <a:pt x="83" y="53"/>
                  </a:cubicBezTo>
                  <a:cubicBezTo>
                    <a:pt x="80" y="33"/>
                    <a:pt x="92" y="28"/>
                    <a:pt x="110" y="32"/>
                  </a:cubicBezTo>
                  <a:cubicBezTo>
                    <a:pt x="119" y="35"/>
                    <a:pt x="128" y="39"/>
                    <a:pt x="139" y="43"/>
                  </a:cubicBezTo>
                  <a:close/>
                  <a:moveTo>
                    <a:pt x="172" y="770"/>
                  </a:moveTo>
                  <a:cubicBezTo>
                    <a:pt x="183" y="770"/>
                    <a:pt x="191" y="769"/>
                    <a:pt x="199" y="770"/>
                  </a:cubicBezTo>
                  <a:cubicBezTo>
                    <a:pt x="225" y="773"/>
                    <a:pt x="240" y="765"/>
                    <a:pt x="246" y="738"/>
                  </a:cubicBezTo>
                  <a:cubicBezTo>
                    <a:pt x="250" y="715"/>
                    <a:pt x="259" y="694"/>
                    <a:pt x="268" y="673"/>
                  </a:cubicBezTo>
                  <a:cubicBezTo>
                    <a:pt x="274" y="660"/>
                    <a:pt x="284" y="650"/>
                    <a:pt x="293" y="639"/>
                  </a:cubicBezTo>
                  <a:cubicBezTo>
                    <a:pt x="295" y="652"/>
                    <a:pt x="301" y="664"/>
                    <a:pt x="300" y="677"/>
                  </a:cubicBezTo>
                  <a:cubicBezTo>
                    <a:pt x="300" y="728"/>
                    <a:pt x="331" y="769"/>
                    <a:pt x="374" y="769"/>
                  </a:cubicBezTo>
                  <a:cubicBezTo>
                    <a:pt x="467" y="770"/>
                    <a:pt x="560" y="769"/>
                    <a:pt x="652" y="770"/>
                  </a:cubicBezTo>
                  <a:cubicBezTo>
                    <a:pt x="668" y="770"/>
                    <a:pt x="675" y="764"/>
                    <a:pt x="675" y="749"/>
                  </a:cubicBezTo>
                  <a:cubicBezTo>
                    <a:pt x="678" y="685"/>
                    <a:pt x="664" y="625"/>
                    <a:pt x="631" y="570"/>
                  </a:cubicBezTo>
                  <a:cubicBezTo>
                    <a:pt x="626" y="562"/>
                    <a:pt x="615" y="554"/>
                    <a:pt x="605" y="552"/>
                  </a:cubicBezTo>
                  <a:cubicBezTo>
                    <a:pt x="601" y="551"/>
                    <a:pt x="594" y="566"/>
                    <a:pt x="588" y="573"/>
                  </a:cubicBezTo>
                  <a:cubicBezTo>
                    <a:pt x="581" y="581"/>
                    <a:pt x="572" y="595"/>
                    <a:pt x="565" y="595"/>
                  </a:cubicBezTo>
                  <a:cubicBezTo>
                    <a:pt x="555" y="594"/>
                    <a:pt x="543" y="585"/>
                    <a:pt x="537" y="576"/>
                  </a:cubicBezTo>
                  <a:cubicBezTo>
                    <a:pt x="521" y="553"/>
                    <a:pt x="509" y="528"/>
                    <a:pt x="495" y="504"/>
                  </a:cubicBezTo>
                  <a:cubicBezTo>
                    <a:pt x="479" y="476"/>
                    <a:pt x="470" y="476"/>
                    <a:pt x="454" y="503"/>
                  </a:cubicBezTo>
                  <a:cubicBezTo>
                    <a:pt x="440" y="528"/>
                    <a:pt x="426" y="553"/>
                    <a:pt x="410" y="577"/>
                  </a:cubicBezTo>
                  <a:cubicBezTo>
                    <a:pt x="405" y="585"/>
                    <a:pt x="393" y="595"/>
                    <a:pt x="385" y="595"/>
                  </a:cubicBezTo>
                  <a:cubicBezTo>
                    <a:pt x="377" y="594"/>
                    <a:pt x="365" y="583"/>
                    <a:pt x="362" y="574"/>
                  </a:cubicBezTo>
                  <a:cubicBezTo>
                    <a:pt x="355" y="554"/>
                    <a:pt x="345" y="548"/>
                    <a:pt x="324" y="553"/>
                  </a:cubicBezTo>
                  <a:cubicBezTo>
                    <a:pt x="315" y="555"/>
                    <a:pt x="301" y="550"/>
                    <a:pt x="295" y="543"/>
                  </a:cubicBezTo>
                  <a:cubicBezTo>
                    <a:pt x="290" y="537"/>
                    <a:pt x="293" y="523"/>
                    <a:pt x="296" y="515"/>
                  </a:cubicBezTo>
                  <a:cubicBezTo>
                    <a:pt x="303" y="499"/>
                    <a:pt x="313" y="485"/>
                    <a:pt x="322" y="470"/>
                  </a:cubicBezTo>
                  <a:cubicBezTo>
                    <a:pt x="346" y="427"/>
                    <a:pt x="346" y="427"/>
                    <a:pt x="312" y="395"/>
                  </a:cubicBezTo>
                  <a:cubicBezTo>
                    <a:pt x="259" y="406"/>
                    <a:pt x="209" y="414"/>
                    <a:pt x="160" y="426"/>
                  </a:cubicBezTo>
                  <a:cubicBezTo>
                    <a:pt x="150" y="428"/>
                    <a:pt x="139" y="438"/>
                    <a:pt x="135" y="447"/>
                  </a:cubicBezTo>
                  <a:cubicBezTo>
                    <a:pt x="113" y="499"/>
                    <a:pt x="121" y="549"/>
                    <a:pt x="144" y="599"/>
                  </a:cubicBezTo>
                  <a:cubicBezTo>
                    <a:pt x="157" y="627"/>
                    <a:pt x="165" y="658"/>
                    <a:pt x="171" y="688"/>
                  </a:cubicBezTo>
                  <a:cubicBezTo>
                    <a:pt x="175" y="713"/>
                    <a:pt x="172" y="740"/>
                    <a:pt x="172" y="770"/>
                  </a:cubicBezTo>
                  <a:close/>
                  <a:moveTo>
                    <a:pt x="168" y="38"/>
                  </a:moveTo>
                  <a:cubicBezTo>
                    <a:pt x="170" y="55"/>
                    <a:pt x="169" y="69"/>
                    <a:pt x="173" y="81"/>
                  </a:cubicBezTo>
                  <a:cubicBezTo>
                    <a:pt x="185" y="118"/>
                    <a:pt x="186" y="118"/>
                    <a:pt x="146" y="118"/>
                  </a:cubicBezTo>
                  <a:cubicBezTo>
                    <a:pt x="87" y="118"/>
                    <a:pt x="33" y="192"/>
                    <a:pt x="54" y="247"/>
                  </a:cubicBezTo>
                  <a:cubicBezTo>
                    <a:pt x="60" y="262"/>
                    <a:pt x="72" y="277"/>
                    <a:pt x="85" y="285"/>
                  </a:cubicBezTo>
                  <a:cubicBezTo>
                    <a:pt x="110" y="301"/>
                    <a:pt x="138" y="313"/>
                    <a:pt x="166" y="325"/>
                  </a:cubicBezTo>
                  <a:cubicBezTo>
                    <a:pt x="169" y="327"/>
                    <a:pt x="175" y="326"/>
                    <a:pt x="180" y="325"/>
                  </a:cubicBezTo>
                  <a:cubicBezTo>
                    <a:pt x="210" y="317"/>
                    <a:pt x="240" y="309"/>
                    <a:pt x="270" y="298"/>
                  </a:cubicBezTo>
                  <a:cubicBezTo>
                    <a:pt x="278" y="295"/>
                    <a:pt x="284" y="284"/>
                    <a:pt x="288" y="276"/>
                  </a:cubicBezTo>
                  <a:cubicBezTo>
                    <a:pt x="297" y="252"/>
                    <a:pt x="305" y="227"/>
                    <a:pt x="312" y="203"/>
                  </a:cubicBezTo>
                  <a:cubicBezTo>
                    <a:pt x="314" y="195"/>
                    <a:pt x="316" y="184"/>
                    <a:pt x="313" y="179"/>
                  </a:cubicBezTo>
                  <a:cubicBezTo>
                    <a:pt x="297" y="159"/>
                    <a:pt x="280" y="141"/>
                    <a:pt x="263" y="122"/>
                  </a:cubicBezTo>
                  <a:cubicBezTo>
                    <a:pt x="254" y="112"/>
                    <a:pt x="242" y="104"/>
                    <a:pt x="234" y="94"/>
                  </a:cubicBezTo>
                  <a:cubicBezTo>
                    <a:pt x="217" y="71"/>
                    <a:pt x="203" y="48"/>
                    <a:pt x="168" y="38"/>
                  </a:cubicBezTo>
                  <a:close/>
                  <a:moveTo>
                    <a:pt x="476" y="137"/>
                  </a:moveTo>
                  <a:cubicBezTo>
                    <a:pt x="386" y="137"/>
                    <a:pt x="314" y="209"/>
                    <a:pt x="315" y="300"/>
                  </a:cubicBezTo>
                  <a:cubicBezTo>
                    <a:pt x="315" y="385"/>
                    <a:pt x="389" y="456"/>
                    <a:pt x="474" y="456"/>
                  </a:cubicBezTo>
                  <a:cubicBezTo>
                    <a:pt x="560" y="456"/>
                    <a:pt x="633" y="384"/>
                    <a:pt x="634" y="300"/>
                  </a:cubicBezTo>
                  <a:cubicBezTo>
                    <a:pt x="635" y="211"/>
                    <a:pt x="563" y="138"/>
                    <a:pt x="476" y="13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79" name="Freeform 94">
              <a:extLst>
                <a:ext uri="{FF2B5EF4-FFF2-40B4-BE49-F238E27FC236}">
                  <a16:creationId xmlns:a16="http://schemas.microsoft.com/office/drawing/2014/main" id="{880B5AF8-23D5-4F8C-A4D0-53669FDE1D35}"/>
                </a:ext>
              </a:extLst>
            </p:cNvPr>
            <p:cNvSpPr>
              <a:spLocks noEditPoints="1"/>
            </p:cNvSpPr>
            <p:nvPr/>
          </p:nvSpPr>
          <p:spPr bwMode="auto">
            <a:xfrm>
              <a:off x="4457700" y="860425"/>
              <a:ext cx="944563" cy="730250"/>
            </a:xfrm>
            <a:custGeom>
              <a:avLst/>
              <a:gdLst>
                <a:gd name="T0" fmla="*/ 178 w 858"/>
                <a:gd name="T1" fmla="*/ 232 h 663"/>
                <a:gd name="T2" fmla="*/ 276 w 858"/>
                <a:gd name="T3" fmla="*/ 126 h 663"/>
                <a:gd name="T4" fmla="*/ 283 w 858"/>
                <a:gd name="T5" fmla="*/ 79 h 663"/>
                <a:gd name="T6" fmla="*/ 422 w 858"/>
                <a:gd name="T7" fmla="*/ 34 h 663"/>
                <a:gd name="T8" fmla="*/ 454 w 858"/>
                <a:gd name="T9" fmla="*/ 43 h 663"/>
                <a:gd name="T10" fmla="*/ 568 w 858"/>
                <a:gd name="T11" fmla="*/ 122 h 663"/>
                <a:gd name="T12" fmla="*/ 570 w 858"/>
                <a:gd name="T13" fmla="*/ 132 h 663"/>
                <a:gd name="T14" fmla="*/ 663 w 858"/>
                <a:gd name="T15" fmla="*/ 157 h 663"/>
                <a:gd name="T16" fmla="*/ 735 w 858"/>
                <a:gd name="T17" fmla="*/ 257 h 663"/>
                <a:gd name="T18" fmla="*/ 800 w 858"/>
                <a:gd name="T19" fmla="*/ 416 h 663"/>
                <a:gd name="T20" fmla="*/ 819 w 858"/>
                <a:gd name="T21" fmla="*/ 575 h 663"/>
                <a:gd name="T22" fmla="*/ 839 w 858"/>
                <a:gd name="T23" fmla="*/ 601 h 663"/>
                <a:gd name="T24" fmla="*/ 857 w 858"/>
                <a:gd name="T25" fmla="*/ 632 h 663"/>
                <a:gd name="T26" fmla="*/ 833 w 858"/>
                <a:gd name="T27" fmla="*/ 660 h 663"/>
                <a:gd name="T28" fmla="*/ 811 w 858"/>
                <a:gd name="T29" fmla="*/ 661 h 663"/>
                <a:gd name="T30" fmla="*/ 48 w 858"/>
                <a:gd name="T31" fmla="*/ 661 h 663"/>
                <a:gd name="T32" fmla="*/ 20 w 858"/>
                <a:gd name="T33" fmla="*/ 658 h 663"/>
                <a:gd name="T34" fmla="*/ 1 w 858"/>
                <a:gd name="T35" fmla="*/ 633 h 663"/>
                <a:gd name="T36" fmla="*/ 15 w 858"/>
                <a:gd name="T37" fmla="*/ 603 h 663"/>
                <a:gd name="T38" fmla="*/ 40 w 858"/>
                <a:gd name="T39" fmla="*/ 565 h 663"/>
                <a:gd name="T40" fmla="*/ 64 w 858"/>
                <a:gd name="T41" fmla="*/ 377 h 663"/>
                <a:gd name="T42" fmla="*/ 96 w 858"/>
                <a:gd name="T43" fmla="*/ 316 h 663"/>
                <a:gd name="T44" fmla="*/ 106 w 858"/>
                <a:gd name="T45" fmla="*/ 303 h 663"/>
                <a:gd name="T46" fmla="*/ 178 w 858"/>
                <a:gd name="T47" fmla="*/ 232 h 663"/>
                <a:gd name="T48" fmla="*/ 794 w 858"/>
                <a:gd name="T49" fmla="*/ 597 h 663"/>
                <a:gd name="T50" fmla="*/ 763 w 858"/>
                <a:gd name="T51" fmla="*/ 364 h 663"/>
                <a:gd name="T52" fmla="*/ 718 w 858"/>
                <a:gd name="T53" fmla="*/ 332 h 663"/>
                <a:gd name="T54" fmla="*/ 139 w 858"/>
                <a:gd name="T55" fmla="*/ 333 h 663"/>
                <a:gd name="T56" fmla="*/ 92 w 858"/>
                <a:gd name="T57" fmla="*/ 375 h 663"/>
                <a:gd name="T58" fmla="*/ 83 w 858"/>
                <a:gd name="T59" fmla="*/ 446 h 663"/>
                <a:gd name="T60" fmla="*/ 64 w 858"/>
                <a:gd name="T61" fmla="*/ 597 h 663"/>
                <a:gd name="T62" fmla="*/ 794 w 858"/>
                <a:gd name="T63" fmla="*/ 59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8" h="663">
                  <a:moveTo>
                    <a:pt x="178" y="232"/>
                  </a:moveTo>
                  <a:cubicBezTo>
                    <a:pt x="173" y="153"/>
                    <a:pt x="205" y="120"/>
                    <a:pt x="276" y="126"/>
                  </a:cubicBezTo>
                  <a:cubicBezTo>
                    <a:pt x="278" y="110"/>
                    <a:pt x="278" y="94"/>
                    <a:pt x="283" y="79"/>
                  </a:cubicBezTo>
                  <a:cubicBezTo>
                    <a:pt x="303" y="21"/>
                    <a:pt x="370" y="0"/>
                    <a:pt x="422" y="34"/>
                  </a:cubicBezTo>
                  <a:cubicBezTo>
                    <a:pt x="430" y="40"/>
                    <a:pt x="444" y="45"/>
                    <a:pt x="454" y="43"/>
                  </a:cubicBezTo>
                  <a:cubicBezTo>
                    <a:pt x="520" y="22"/>
                    <a:pt x="565" y="52"/>
                    <a:pt x="568" y="122"/>
                  </a:cubicBezTo>
                  <a:cubicBezTo>
                    <a:pt x="568" y="125"/>
                    <a:pt x="569" y="127"/>
                    <a:pt x="570" y="132"/>
                  </a:cubicBezTo>
                  <a:cubicBezTo>
                    <a:pt x="606" y="122"/>
                    <a:pt x="648" y="121"/>
                    <a:pt x="663" y="157"/>
                  </a:cubicBezTo>
                  <a:cubicBezTo>
                    <a:pt x="680" y="198"/>
                    <a:pt x="716" y="223"/>
                    <a:pt x="735" y="257"/>
                  </a:cubicBezTo>
                  <a:cubicBezTo>
                    <a:pt x="762" y="306"/>
                    <a:pt x="800" y="353"/>
                    <a:pt x="800" y="416"/>
                  </a:cubicBezTo>
                  <a:cubicBezTo>
                    <a:pt x="801" y="469"/>
                    <a:pt x="813" y="522"/>
                    <a:pt x="819" y="575"/>
                  </a:cubicBezTo>
                  <a:cubicBezTo>
                    <a:pt x="821" y="588"/>
                    <a:pt x="823" y="596"/>
                    <a:pt x="839" y="601"/>
                  </a:cubicBezTo>
                  <a:cubicBezTo>
                    <a:pt x="848" y="604"/>
                    <a:pt x="858" y="622"/>
                    <a:pt x="857" y="632"/>
                  </a:cubicBezTo>
                  <a:cubicBezTo>
                    <a:pt x="856" y="642"/>
                    <a:pt x="843" y="652"/>
                    <a:pt x="833" y="660"/>
                  </a:cubicBezTo>
                  <a:cubicBezTo>
                    <a:pt x="828" y="663"/>
                    <a:pt x="818" y="661"/>
                    <a:pt x="811" y="661"/>
                  </a:cubicBezTo>
                  <a:cubicBezTo>
                    <a:pt x="556" y="661"/>
                    <a:pt x="302" y="661"/>
                    <a:pt x="48" y="661"/>
                  </a:cubicBezTo>
                  <a:cubicBezTo>
                    <a:pt x="38" y="661"/>
                    <a:pt x="27" y="662"/>
                    <a:pt x="20" y="658"/>
                  </a:cubicBezTo>
                  <a:cubicBezTo>
                    <a:pt x="11" y="653"/>
                    <a:pt x="1" y="642"/>
                    <a:pt x="1" y="633"/>
                  </a:cubicBezTo>
                  <a:cubicBezTo>
                    <a:pt x="0" y="623"/>
                    <a:pt x="8" y="605"/>
                    <a:pt x="15" y="603"/>
                  </a:cubicBezTo>
                  <a:cubicBezTo>
                    <a:pt x="38" y="597"/>
                    <a:pt x="38" y="581"/>
                    <a:pt x="40" y="565"/>
                  </a:cubicBezTo>
                  <a:cubicBezTo>
                    <a:pt x="48" y="502"/>
                    <a:pt x="53" y="439"/>
                    <a:pt x="64" y="377"/>
                  </a:cubicBezTo>
                  <a:cubicBezTo>
                    <a:pt x="68" y="356"/>
                    <a:pt x="85" y="336"/>
                    <a:pt x="96" y="316"/>
                  </a:cubicBezTo>
                  <a:cubicBezTo>
                    <a:pt x="98" y="311"/>
                    <a:pt x="105" y="308"/>
                    <a:pt x="106" y="303"/>
                  </a:cubicBezTo>
                  <a:cubicBezTo>
                    <a:pt x="116" y="265"/>
                    <a:pt x="140" y="242"/>
                    <a:pt x="178" y="232"/>
                  </a:cubicBezTo>
                  <a:close/>
                  <a:moveTo>
                    <a:pt x="794" y="597"/>
                  </a:moveTo>
                  <a:cubicBezTo>
                    <a:pt x="783" y="517"/>
                    <a:pt x="774" y="441"/>
                    <a:pt x="763" y="364"/>
                  </a:cubicBezTo>
                  <a:cubicBezTo>
                    <a:pt x="759" y="342"/>
                    <a:pt x="741" y="332"/>
                    <a:pt x="718" y="332"/>
                  </a:cubicBezTo>
                  <a:cubicBezTo>
                    <a:pt x="525" y="332"/>
                    <a:pt x="332" y="332"/>
                    <a:pt x="139" y="333"/>
                  </a:cubicBezTo>
                  <a:cubicBezTo>
                    <a:pt x="110" y="333"/>
                    <a:pt x="96" y="346"/>
                    <a:pt x="92" y="375"/>
                  </a:cubicBezTo>
                  <a:cubicBezTo>
                    <a:pt x="89" y="399"/>
                    <a:pt x="86" y="423"/>
                    <a:pt x="83" y="446"/>
                  </a:cubicBezTo>
                  <a:cubicBezTo>
                    <a:pt x="76" y="496"/>
                    <a:pt x="70" y="546"/>
                    <a:pt x="64" y="597"/>
                  </a:cubicBezTo>
                  <a:cubicBezTo>
                    <a:pt x="308" y="597"/>
                    <a:pt x="548" y="597"/>
                    <a:pt x="794" y="5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0" name="Freeform 95">
              <a:extLst>
                <a:ext uri="{FF2B5EF4-FFF2-40B4-BE49-F238E27FC236}">
                  <a16:creationId xmlns:a16="http://schemas.microsoft.com/office/drawing/2014/main" id="{4CF0A1D5-B62D-4FF0-98FA-105017EC5D10}"/>
                </a:ext>
              </a:extLst>
            </p:cNvPr>
            <p:cNvSpPr>
              <a:spLocks noEditPoints="1"/>
            </p:cNvSpPr>
            <p:nvPr/>
          </p:nvSpPr>
          <p:spPr bwMode="auto">
            <a:xfrm>
              <a:off x="4445000" y="2347913"/>
              <a:ext cx="968375" cy="950913"/>
            </a:xfrm>
            <a:custGeom>
              <a:avLst/>
              <a:gdLst>
                <a:gd name="T0" fmla="*/ 702 w 879"/>
                <a:gd name="T1" fmla="*/ 416 h 864"/>
                <a:gd name="T2" fmla="*/ 703 w 879"/>
                <a:gd name="T3" fmla="*/ 608 h 864"/>
                <a:gd name="T4" fmla="*/ 718 w 879"/>
                <a:gd name="T5" fmla="*/ 624 h 864"/>
                <a:gd name="T6" fmla="*/ 757 w 879"/>
                <a:gd name="T7" fmla="*/ 632 h 864"/>
                <a:gd name="T8" fmla="*/ 823 w 879"/>
                <a:gd name="T9" fmla="*/ 689 h 864"/>
                <a:gd name="T10" fmla="*/ 866 w 879"/>
                <a:gd name="T11" fmla="*/ 795 h 864"/>
                <a:gd name="T12" fmla="*/ 845 w 879"/>
                <a:gd name="T13" fmla="*/ 843 h 864"/>
                <a:gd name="T14" fmla="*/ 747 w 879"/>
                <a:gd name="T15" fmla="*/ 864 h 864"/>
                <a:gd name="T16" fmla="*/ 516 w 879"/>
                <a:gd name="T17" fmla="*/ 856 h 864"/>
                <a:gd name="T18" fmla="*/ 496 w 879"/>
                <a:gd name="T19" fmla="*/ 852 h 864"/>
                <a:gd name="T20" fmla="*/ 461 w 879"/>
                <a:gd name="T21" fmla="*/ 779 h 864"/>
                <a:gd name="T22" fmla="*/ 497 w 879"/>
                <a:gd name="T23" fmla="*/ 695 h 864"/>
                <a:gd name="T24" fmla="*/ 420 w 879"/>
                <a:gd name="T25" fmla="*/ 498 h 864"/>
                <a:gd name="T26" fmla="*/ 322 w 879"/>
                <a:gd name="T27" fmla="*/ 516 h 864"/>
                <a:gd name="T28" fmla="*/ 259 w 879"/>
                <a:gd name="T29" fmla="*/ 665 h 864"/>
                <a:gd name="T30" fmla="*/ 258 w 879"/>
                <a:gd name="T31" fmla="*/ 726 h 864"/>
                <a:gd name="T32" fmla="*/ 212 w 879"/>
                <a:gd name="T33" fmla="*/ 776 h 864"/>
                <a:gd name="T34" fmla="*/ 111 w 879"/>
                <a:gd name="T35" fmla="*/ 776 h 864"/>
                <a:gd name="T36" fmla="*/ 65 w 879"/>
                <a:gd name="T37" fmla="*/ 729 h 864"/>
                <a:gd name="T38" fmla="*/ 65 w 879"/>
                <a:gd name="T39" fmla="*/ 471 h 864"/>
                <a:gd name="T40" fmla="*/ 65 w 879"/>
                <a:gd name="T41" fmla="*/ 436 h 864"/>
                <a:gd name="T42" fmla="*/ 52 w 879"/>
                <a:gd name="T43" fmla="*/ 444 h 864"/>
                <a:gd name="T44" fmla="*/ 14 w 879"/>
                <a:gd name="T45" fmla="*/ 440 h 864"/>
                <a:gd name="T46" fmla="*/ 17 w 879"/>
                <a:gd name="T47" fmla="*/ 400 h 864"/>
                <a:gd name="T48" fmla="*/ 129 w 879"/>
                <a:gd name="T49" fmla="*/ 277 h 864"/>
                <a:gd name="T50" fmla="*/ 350 w 879"/>
                <a:gd name="T51" fmla="*/ 32 h 864"/>
                <a:gd name="T52" fmla="*/ 419 w 879"/>
                <a:gd name="T53" fmla="*/ 32 h 864"/>
                <a:gd name="T54" fmla="*/ 747 w 879"/>
                <a:gd name="T55" fmla="*/ 381 h 864"/>
                <a:gd name="T56" fmla="*/ 764 w 879"/>
                <a:gd name="T57" fmla="*/ 403 h 864"/>
                <a:gd name="T58" fmla="*/ 758 w 879"/>
                <a:gd name="T59" fmla="*/ 433 h 864"/>
                <a:gd name="T60" fmla="*/ 727 w 879"/>
                <a:gd name="T61" fmla="*/ 436 h 864"/>
                <a:gd name="T62" fmla="*/ 702 w 879"/>
                <a:gd name="T63" fmla="*/ 416 h 864"/>
                <a:gd name="T64" fmla="*/ 541 w 879"/>
                <a:gd name="T65" fmla="*/ 635 h 864"/>
                <a:gd name="T66" fmla="*/ 675 w 879"/>
                <a:gd name="T67" fmla="*/ 615 h 864"/>
                <a:gd name="T68" fmla="*/ 674 w 879"/>
                <a:gd name="T69" fmla="*/ 406 h 864"/>
                <a:gd name="T70" fmla="*/ 659 w 879"/>
                <a:gd name="T71" fmla="*/ 369 h 864"/>
                <a:gd name="T72" fmla="*/ 400 w 879"/>
                <a:gd name="T73" fmla="*/ 93 h 864"/>
                <a:gd name="T74" fmla="*/ 383 w 879"/>
                <a:gd name="T75" fmla="*/ 78 h 864"/>
                <a:gd name="T76" fmla="*/ 101 w 879"/>
                <a:gd name="T77" fmla="*/ 391 h 864"/>
                <a:gd name="T78" fmla="*/ 93 w 879"/>
                <a:gd name="T79" fmla="*/ 411 h 864"/>
                <a:gd name="T80" fmla="*/ 94 w 879"/>
                <a:gd name="T81" fmla="*/ 729 h 864"/>
                <a:gd name="T82" fmla="*/ 106 w 879"/>
                <a:gd name="T83" fmla="*/ 747 h 864"/>
                <a:gd name="T84" fmla="*/ 230 w 879"/>
                <a:gd name="T85" fmla="*/ 747 h 864"/>
                <a:gd name="T86" fmla="*/ 230 w 879"/>
                <a:gd name="T87" fmla="*/ 676 h 864"/>
                <a:gd name="T88" fmla="*/ 276 w 879"/>
                <a:gd name="T89" fmla="*/ 527 h 864"/>
                <a:gd name="T90" fmla="*/ 489 w 879"/>
                <a:gd name="T91" fmla="*/ 525 h 864"/>
                <a:gd name="T92" fmla="*/ 541 w 879"/>
                <a:gd name="T93" fmla="*/ 635 h 864"/>
                <a:gd name="T94" fmla="*/ 783 w 879"/>
                <a:gd name="T95" fmla="*/ 675 h 864"/>
                <a:gd name="T96" fmla="*/ 540 w 879"/>
                <a:gd name="T97" fmla="*/ 678 h 864"/>
                <a:gd name="T98" fmla="*/ 783 w 879"/>
                <a:gd name="T99" fmla="*/ 67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9" h="864">
                  <a:moveTo>
                    <a:pt x="702" y="416"/>
                  </a:moveTo>
                  <a:cubicBezTo>
                    <a:pt x="702" y="484"/>
                    <a:pt x="702" y="546"/>
                    <a:pt x="703" y="608"/>
                  </a:cubicBezTo>
                  <a:cubicBezTo>
                    <a:pt x="703" y="614"/>
                    <a:pt x="712" y="621"/>
                    <a:pt x="718" y="624"/>
                  </a:cubicBezTo>
                  <a:cubicBezTo>
                    <a:pt x="731" y="628"/>
                    <a:pt x="744" y="629"/>
                    <a:pt x="757" y="632"/>
                  </a:cubicBezTo>
                  <a:cubicBezTo>
                    <a:pt x="789" y="639"/>
                    <a:pt x="812" y="656"/>
                    <a:pt x="823" y="689"/>
                  </a:cubicBezTo>
                  <a:cubicBezTo>
                    <a:pt x="835" y="725"/>
                    <a:pt x="850" y="761"/>
                    <a:pt x="866" y="795"/>
                  </a:cubicBezTo>
                  <a:cubicBezTo>
                    <a:pt x="879" y="822"/>
                    <a:pt x="869" y="837"/>
                    <a:pt x="845" y="843"/>
                  </a:cubicBezTo>
                  <a:cubicBezTo>
                    <a:pt x="813" y="852"/>
                    <a:pt x="780" y="864"/>
                    <a:pt x="747" y="864"/>
                  </a:cubicBezTo>
                  <a:cubicBezTo>
                    <a:pt x="670" y="864"/>
                    <a:pt x="593" y="859"/>
                    <a:pt x="516" y="856"/>
                  </a:cubicBezTo>
                  <a:cubicBezTo>
                    <a:pt x="509" y="856"/>
                    <a:pt x="503" y="854"/>
                    <a:pt x="496" y="852"/>
                  </a:cubicBezTo>
                  <a:cubicBezTo>
                    <a:pt x="446" y="837"/>
                    <a:pt x="441" y="826"/>
                    <a:pt x="461" y="779"/>
                  </a:cubicBezTo>
                  <a:cubicBezTo>
                    <a:pt x="473" y="751"/>
                    <a:pt x="485" y="723"/>
                    <a:pt x="497" y="695"/>
                  </a:cubicBezTo>
                  <a:cubicBezTo>
                    <a:pt x="522" y="633"/>
                    <a:pt x="481" y="527"/>
                    <a:pt x="420" y="498"/>
                  </a:cubicBezTo>
                  <a:cubicBezTo>
                    <a:pt x="387" y="482"/>
                    <a:pt x="352" y="488"/>
                    <a:pt x="322" y="516"/>
                  </a:cubicBezTo>
                  <a:cubicBezTo>
                    <a:pt x="279" y="556"/>
                    <a:pt x="264" y="609"/>
                    <a:pt x="259" y="665"/>
                  </a:cubicBezTo>
                  <a:cubicBezTo>
                    <a:pt x="257" y="685"/>
                    <a:pt x="258" y="706"/>
                    <a:pt x="258" y="726"/>
                  </a:cubicBezTo>
                  <a:cubicBezTo>
                    <a:pt x="260" y="765"/>
                    <a:pt x="251" y="776"/>
                    <a:pt x="212" y="776"/>
                  </a:cubicBezTo>
                  <a:cubicBezTo>
                    <a:pt x="178" y="777"/>
                    <a:pt x="145" y="776"/>
                    <a:pt x="111" y="776"/>
                  </a:cubicBezTo>
                  <a:cubicBezTo>
                    <a:pt x="76" y="776"/>
                    <a:pt x="65" y="765"/>
                    <a:pt x="65" y="729"/>
                  </a:cubicBezTo>
                  <a:cubicBezTo>
                    <a:pt x="65" y="643"/>
                    <a:pt x="65" y="557"/>
                    <a:pt x="65" y="471"/>
                  </a:cubicBezTo>
                  <a:cubicBezTo>
                    <a:pt x="65" y="461"/>
                    <a:pt x="65" y="451"/>
                    <a:pt x="65" y="436"/>
                  </a:cubicBezTo>
                  <a:cubicBezTo>
                    <a:pt x="58" y="441"/>
                    <a:pt x="55" y="444"/>
                    <a:pt x="52" y="444"/>
                  </a:cubicBezTo>
                  <a:cubicBezTo>
                    <a:pt x="39" y="444"/>
                    <a:pt x="23" y="447"/>
                    <a:pt x="14" y="440"/>
                  </a:cubicBezTo>
                  <a:cubicBezTo>
                    <a:pt x="0" y="429"/>
                    <a:pt x="6" y="413"/>
                    <a:pt x="17" y="400"/>
                  </a:cubicBezTo>
                  <a:cubicBezTo>
                    <a:pt x="54" y="359"/>
                    <a:pt x="92" y="318"/>
                    <a:pt x="129" y="277"/>
                  </a:cubicBezTo>
                  <a:cubicBezTo>
                    <a:pt x="202" y="195"/>
                    <a:pt x="276" y="113"/>
                    <a:pt x="350" y="32"/>
                  </a:cubicBezTo>
                  <a:cubicBezTo>
                    <a:pt x="379" y="0"/>
                    <a:pt x="389" y="0"/>
                    <a:pt x="419" y="32"/>
                  </a:cubicBezTo>
                  <a:cubicBezTo>
                    <a:pt x="528" y="148"/>
                    <a:pt x="638" y="264"/>
                    <a:pt x="747" y="381"/>
                  </a:cubicBezTo>
                  <a:cubicBezTo>
                    <a:pt x="754" y="388"/>
                    <a:pt x="763" y="395"/>
                    <a:pt x="764" y="403"/>
                  </a:cubicBezTo>
                  <a:cubicBezTo>
                    <a:pt x="766" y="413"/>
                    <a:pt x="764" y="427"/>
                    <a:pt x="758" y="433"/>
                  </a:cubicBezTo>
                  <a:cubicBezTo>
                    <a:pt x="751" y="439"/>
                    <a:pt x="737" y="438"/>
                    <a:pt x="727" y="436"/>
                  </a:cubicBezTo>
                  <a:cubicBezTo>
                    <a:pt x="720" y="435"/>
                    <a:pt x="714" y="426"/>
                    <a:pt x="702" y="416"/>
                  </a:cubicBezTo>
                  <a:close/>
                  <a:moveTo>
                    <a:pt x="541" y="635"/>
                  </a:moveTo>
                  <a:cubicBezTo>
                    <a:pt x="583" y="629"/>
                    <a:pt x="627" y="623"/>
                    <a:pt x="675" y="615"/>
                  </a:cubicBezTo>
                  <a:cubicBezTo>
                    <a:pt x="675" y="547"/>
                    <a:pt x="676" y="477"/>
                    <a:pt x="674" y="406"/>
                  </a:cubicBezTo>
                  <a:cubicBezTo>
                    <a:pt x="674" y="393"/>
                    <a:pt x="668" y="378"/>
                    <a:pt x="659" y="369"/>
                  </a:cubicBezTo>
                  <a:cubicBezTo>
                    <a:pt x="573" y="276"/>
                    <a:pt x="486" y="185"/>
                    <a:pt x="400" y="93"/>
                  </a:cubicBezTo>
                  <a:cubicBezTo>
                    <a:pt x="395" y="88"/>
                    <a:pt x="389" y="83"/>
                    <a:pt x="383" y="78"/>
                  </a:cubicBezTo>
                  <a:cubicBezTo>
                    <a:pt x="288" y="183"/>
                    <a:pt x="194" y="287"/>
                    <a:pt x="101" y="391"/>
                  </a:cubicBezTo>
                  <a:cubicBezTo>
                    <a:pt x="96" y="396"/>
                    <a:pt x="93" y="404"/>
                    <a:pt x="93" y="411"/>
                  </a:cubicBezTo>
                  <a:cubicBezTo>
                    <a:pt x="93" y="517"/>
                    <a:pt x="93" y="623"/>
                    <a:pt x="94" y="729"/>
                  </a:cubicBezTo>
                  <a:cubicBezTo>
                    <a:pt x="94" y="735"/>
                    <a:pt x="102" y="746"/>
                    <a:pt x="106" y="747"/>
                  </a:cubicBezTo>
                  <a:cubicBezTo>
                    <a:pt x="147" y="748"/>
                    <a:pt x="188" y="747"/>
                    <a:pt x="230" y="747"/>
                  </a:cubicBezTo>
                  <a:cubicBezTo>
                    <a:pt x="230" y="721"/>
                    <a:pt x="229" y="698"/>
                    <a:pt x="230" y="676"/>
                  </a:cubicBezTo>
                  <a:cubicBezTo>
                    <a:pt x="232" y="622"/>
                    <a:pt x="245" y="572"/>
                    <a:pt x="276" y="527"/>
                  </a:cubicBezTo>
                  <a:cubicBezTo>
                    <a:pt x="335" y="440"/>
                    <a:pt x="431" y="438"/>
                    <a:pt x="489" y="525"/>
                  </a:cubicBezTo>
                  <a:cubicBezTo>
                    <a:pt x="511" y="559"/>
                    <a:pt x="524" y="599"/>
                    <a:pt x="541" y="635"/>
                  </a:cubicBezTo>
                  <a:close/>
                  <a:moveTo>
                    <a:pt x="783" y="675"/>
                  </a:moveTo>
                  <a:cubicBezTo>
                    <a:pt x="726" y="638"/>
                    <a:pt x="572" y="641"/>
                    <a:pt x="540" y="678"/>
                  </a:cubicBezTo>
                  <a:cubicBezTo>
                    <a:pt x="593" y="713"/>
                    <a:pt x="738" y="712"/>
                    <a:pt x="783" y="6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1" name="Freeform 96">
              <a:extLst>
                <a:ext uri="{FF2B5EF4-FFF2-40B4-BE49-F238E27FC236}">
                  <a16:creationId xmlns:a16="http://schemas.microsoft.com/office/drawing/2014/main" id="{FAAB82D4-3215-4D0C-ABE8-105AB76FBEB8}"/>
                </a:ext>
              </a:extLst>
            </p:cNvPr>
            <p:cNvSpPr>
              <a:spLocks noEditPoints="1"/>
            </p:cNvSpPr>
            <p:nvPr/>
          </p:nvSpPr>
          <p:spPr bwMode="auto">
            <a:xfrm>
              <a:off x="7896225" y="2333625"/>
              <a:ext cx="419100" cy="939800"/>
            </a:xfrm>
            <a:custGeom>
              <a:avLst/>
              <a:gdLst>
                <a:gd name="T0" fmla="*/ 165 w 380"/>
                <a:gd name="T1" fmla="*/ 196 h 853"/>
                <a:gd name="T2" fmla="*/ 182 w 380"/>
                <a:gd name="T3" fmla="*/ 227 h 853"/>
                <a:gd name="T4" fmla="*/ 334 w 380"/>
                <a:gd name="T5" fmla="*/ 237 h 853"/>
                <a:gd name="T6" fmla="*/ 369 w 380"/>
                <a:gd name="T7" fmla="*/ 259 h 853"/>
                <a:gd name="T8" fmla="*/ 338 w 380"/>
                <a:gd name="T9" fmla="*/ 293 h 853"/>
                <a:gd name="T10" fmla="*/ 184 w 380"/>
                <a:gd name="T11" fmla="*/ 304 h 853"/>
                <a:gd name="T12" fmla="*/ 164 w 380"/>
                <a:gd name="T13" fmla="*/ 334 h 853"/>
                <a:gd name="T14" fmla="*/ 298 w 380"/>
                <a:gd name="T15" fmla="*/ 343 h 853"/>
                <a:gd name="T16" fmla="*/ 335 w 380"/>
                <a:gd name="T17" fmla="*/ 345 h 853"/>
                <a:gd name="T18" fmla="*/ 370 w 380"/>
                <a:gd name="T19" fmla="*/ 375 h 853"/>
                <a:gd name="T20" fmla="*/ 336 w 380"/>
                <a:gd name="T21" fmla="*/ 403 h 853"/>
                <a:gd name="T22" fmla="*/ 190 w 380"/>
                <a:gd name="T23" fmla="*/ 413 h 853"/>
                <a:gd name="T24" fmla="*/ 162 w 380"/>
                <a:gd name="T25" fmla="*/ 429 h 853"/>
                <a:gd name="T26" fmla="*/ 192 w 380"/>
                <a:gd name="T27" fmla="*/ 445 h 853"/>
                <a:gd name="T28" fmla="*/ 337 w 380"/>
                <a:gd name="T29" fmla="*/ 455 h 853"/>
                <a:gd name="T30" fmla="*/ 368 w 380"/>
                <a:gd name="T31" fmla="*/ 475 h 853"/>
                <a:gd name="T32" fmla="*/ 363 w 380"/>
                <a:gd name="T33" fmla="*/ 501 h 853"/>
                <a:gd name="T34" fmla="*/ 335 w 380"/>
                <a:gd name="T35" fmla="*/ 511 h 853"/>
                <a:gd name="T36" fmla="*/ 164 w 380"/>
                <a:gd name="T37" fmla="*/ 524 h 853"/>
                <a:gd name="T38" fmla="*/ 161 w 380"/>
                <a:gd name="T39" fmla="*/ 548 h 853"/>
                <a:gd name="T40" fmla="*/ 170 w 380"/>
                <a:gd name="T41" fmla="*/ 552 h 853"/>
                <a:gd name="T42" fmla="*/ 333 w 380"/>
                <a:gd name="T43" fmla="*/ 564 h 853"/>
                <a:gd name="T44" fmla="*/ 367 w 380"/>
                <a:gd name="T45" fmla="*/ 584 h 853"/>
                <a:gd name="T46" fmla="*/ 363 w 380"/>
                <a:gd name="T47" fmla="*/ 609 h 853"/>
                <a:gd name="T48" fmla="*/ 332 w 380"/>
                <a:gd name="T49" fmla="*/ 621 h 853"/>
                <a:gd name="T50" fmla="*/ 163 w 380"/>
                <a:gd name="T51" fmla="*/ 632 h 853"/>
                <a:gd name="T52" fmla="*/ 163 w 380"/>
                <a:gd name="T53" fmla="*/ 661 h 853"/>
                <a:gd name="T54" fmla="*/ 312 w 380"/>
                <a:gd name="T55" fmla="*/ 671 h 853"/>
                <a:gd name="T56" fmla="*/ 338 w 380"/>
                <a:gd name="T57" fmla="*/ 672 h 853"/>
                <a:gd name="T58" fmla="*/ 370 w 380"/>
                <a:gd name="T59" fmla="*/ 701 h 853"/>
                <a:gd name="T60" fmla="*/ 337 w 380"/>
                <a:gd name="T61" fmla="*/ 730 h 853"/>
                <a:gd name="T62" fmla="*/ 166 w 380"/>
                <a:gd name="T63" fmla="*/ 741 h 853"/>
                <a:gd name="T64" fmla="*/ 183 w 380"/>
                <a:gd name="T65" fmla="*/ 771 h 853"/>
                <a:gd name="T66" fmla="*/ 329 w 380"/>
                <a:gd name="T67" fmla="*/ 780 h 853"/>
                <a:gd name="T68" fmla="*/ 369 w 380"/>
                <a:gd name="T69" fmla="*/ 810 h 853"/>
                <a:gd name="T70" fmla="*/ 329 w 380"/>
                <a:gd name="T71" fmla="*/ 840 h 853"/>
                <a:gd name="T72" fmla="*/ 139 w 380"/>
                <a:gd name="T73" fmla="*/ 850 h 853"/>
                <a:gd name="T74" fmla="*/ 1 w 380"/>
                <a:gd name="T75" fmla="*/ 718 h 853"/>
                <a:gd name="T76" fmla="*/ 0 w 380"/>
                <a:gd name="T77" fmla="*/ 454 h 853"/>
                <a:gd name="T78" fmla="*/ 1 w 380"/>
                <a:gd name="T79" fmla="*/ 149 h 853"/>
                <a:gd name="T80" fmla="*/ 156 w 380"/>
                <a:gd name="T81" fmla="*/ 8 h 853"/>
                <a:gd name="T82" fmla="*/ 331 w 380"/>
                <a:gd name="T83" fmla="*/ 19 h 853"/>
                <a:gd name="T84" fmla="*/ 365 w 380"/>
                <a:gd name="T85" fmla="*/ 33 h 853"/>
                <a:gd name="T86" fmla="*/ 339 w 380"/>
                <a:gd name="T87" fmla="*/ 75 h 853"/>
                <a:gd name="T88" fmla="*/ 190 w 380"/>
                <a:gd name="T89" fmla="*/ 86 h 853"/>
                <a:gd name="T90" fmla="*/ 162 w 380"/>
                <a:gd name="T91" fmla="*/ 102 h 853"/>
                <a:gd name="T92" fmla="*/ 191 w 380"/>
                <a:gd name="T93" fmla="*/ 118 h 853"/>
                <a:gd name="T94" fmla="*/ 329 w 380"/>
                <a:gd name="T95" fmla="*/ 126 h 853"/>
                <a:gd name="T96" fmla="*/ 370 w 380"/>
                <a:gd name="T97" fmla="*/ 156 h 853"/>
                <a:gd name="T98" fmla="*/ 329 w 380"/>
                <a:gd name="T99" fmla="*/ 186 h 853"/>
                <a:gd name="T100" fmla="*/ 165 w 380"/>
                <a:gd name="T101" fmla="*/ 196 h 853"/>
                <a:gd name="T102" fmla="*/ 131 w 380"/>
                <a:gd name="T103" fmla="*/ 36 h 853"/>
                <a:gd name="T104" fmla="*/ 29 w 380"/>
                <a:gd name="T105" fmla="*/ 140 h 853"/>
                <a:gd name="T106" fmla="*/ 29 w 380"/>
                <a:gd name="T107" fmla="*/ 718 h 853"/>
                <a:gd name="T108" fmla="*/ 33 w 380"/>
                <a:gd name="T109" fmla="*/ 752 h 853"/>
                <a:gd name="T110" fmla="*/ 131 w 380"/>
                <a:gd name="T111" fmla="*/ 819 h 853"/>
                <a:gd name="T112" fmla="*/ 131 w 380"/>
                <a:gd name="T113" fmla="*/ 3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853">
                  <a:moveTo>
                    <a:pt x="165" y="196"/>
                  </a:moveTo>
                  <a:cubicBezTo>
                    <a:pt x="157" y="217"/>
                    <a:pt x="162" y="226"/>
                    <a:pt x="182" y="227"/>
                  </a:cubicBezTo>
                  <a:cubicBezTo>
                    <a:pt x="233" y="229"/>
                    <a:pt x="284" y="232"/>
                    <a:pt x="334" y="237"/>
                  </a:cubicBezTo>
                  <a:cubicBezTo>
                    <a:pt x="346" y="238"/>
                    <a:pt x="362" y="249"/>
                    <a:pt x="369" y="259"/>
                  </a:cubicBezTo>
                  <a:cubicBezTo>
                    <a:pt x="377" y="275"/>
                    <a:pt x="361" y="292"/>
                    <a:pt x="338" y="293"/>
                  </a:cubicBezTo>
                  <a:cubicBezTo>
                    <a:pt x="287" y="297"/>
                    <a:pt x="235" y="301"/>
                    <a:pt x="184" y="304"/>
                  </a:cubicBezTo>
                  <a:cubicBezTo>
                    <a:pt x="165" y="305"/>
                    <a:pt x="157" y="310"/>
                    <a:pt x="164" y="334"/>
                  </a:cubicBezTo>
                  <a:cubicBezTo>
                    <a:pt x="207" y="337"/>
                    <a:pt x="253" y="340"/>
                    <a:pt x="298" y="343"/>
                  </a:cubicBezTo>
                  <a:cubicBezTo>
                    <a:pt x="310" y="344"/>
                    <a:pt x="323" y="344"/>
                    <a:pt x="335" y="345"/>
                  </a:cubicBezTo>
                  <a:cubicBezTo>
                    <a:pt x="355" y="346"/>
                    <a:pt x="370" y="354"/>
                    <a:pt x="370" y="375"/>
                  </a:cubicBezTo>
                  <a:cubicBezTo>
                    <a:pt x="369" y="395"/>
                    <a:pt x="355" y="402"/>
                    <a:pt x="336" y="403"/>
                  </a:cubicBezTo>
                  <a:cubicBezTo>
                    <a:pt x="288" y="406"/>
                    <a:pt x="239" y="409"/>
                    <a:pt x="190" y="413"/>
                  </a:cubicBezTo>
                  <a:cubicBezTo>
                    <a:pt x="179" y="414"/>
                    <a:pt x="158" y="406"/>
                    <a:pt x="162" y="429"/>
                  </a:cubicBezTo>
                  <a:cubicBezTo>
                    <a:pt x="164" y="436"/>
                    <a:pt x="181" y="444"/>
                    <a:pt x="192" y="445"/>
                  </a:cubicBezTo>
                  <a:cubicBezTo>
                    <a:pt x="240" y="449"/>
                    <a:pt x="289" y="450"/>
                    <a:pt x="337" y="455"/>
                  </a:cubicBezTo>
                  <a:cubicBezTo>
                    <a:pt x="349" y="456"/>
                    <a:pt x="361" y="466"/>
                    <a:pt x="368" y="475"/>
                  </a:cubicBezTo>
                  <a:cubicBezTo>
                    <a:pt x="372" y="480"/>
                    <a:pt x="368" y="495"/>
                    <a:pt x="363" y="501"/>
                  </a:cubicBezTo>
                  <a:cubicBezTo>
                    <a:pt x="356" y="507"/>
                    <a:pt x="345" y="511"/>
                    <a:pt x="335" y="511"/>
                  </a:cubicBezTo>
                  <a:cubicBezTo>
                    <a:pt x="279" y="516"/>
                    <a:pt x="222" y="520"/>
                    <a:pt x="164" y="524"/>
                  </a:cubicBezTo>
                  <a:cubicBezTo>
                    <a:pt x="163" y="532"/>
                    <a:pt x="162" y="540"/>
                    <a:pt x="161" y="548"/>
                  </a:cubicBezTo>
                  <a:cubicBezTo>
                    <a:pt x="165" y="550"/>
                    <a:pt x="168" y="552"/>
                    <a:pt x="170" y="552"/>
                  </a:cubicBezTo>
                  <a:cubicBezTo>
                    <a:pt x="225" y="556"/>
                    <a:pt x="279" y="558"/>
                    <a:pt x="333" y="564"/>
                  </a:cubicBezTo>
                  <a:cubicBezTo>
                    <a:pt x="346" y="565"/>
                    <a:pt x="359" y="574"/>
                    <a:pt x="367" y="584"/>
                  </a:cubicBezTo>
                  <a:cubicBezTo>
                    <a:pt x="371" y="588"/>
                    <a:pt x="368" y="604"/>
                    <a:pt x="363" y="609"/>
                  </a:cubicBezTo>
                  <a:cubicBezTo>
                    <a:pt x="355" y="616"/>
                    <a:pt x="343" y="620"/>
                    <a:pt x="332" y="621"/>
                  </a:cubicBezTo>
                  <a:cubicBezTo>
                    <a:pt x="276" y="625"/>
                    <a:pt x="220" y="629"/>
                    <a:pt x="163" y="632"/>
                  </a:cubicBezTo>
                  <a:cubicBezTo>
                    <a:pt x="163" y="642"/>
                    <a:pt x="163" y="650"/>
                    <a:pt x="163" y="661"/>
                  </a:cubicBezTo>
                  <a:cubicBezTo>
                    <a:pt x="213" y="664"/>
                    <a:pt x="263" y="668"/>
                    <a:pt x="312" y="671"/>
                  </a:cubicBezTo>
                  <a:cubicBezTo>
                    <a:pt x="321" y="672"/>
                    <a:pt x="329" y="672"/>
                    <a:pt x="338" y="672"/>
                  </a:cubicBezTo>
                  <a:cubicBezTo>
                    <a:pt x="357" y="673"/>
                    <a:pt x="370" y="682"/>
                    <a:pt x="370" y="701"/>
                  </a:cubicBezTo>
                  <a:cubicBezTo>
                    <a:pt x="370" y="721"/>
                    <a:pt x="356" y="729"/>
                    <a:pt x="337" y="730"/>
                  </a:cubicBezTo>
                  <a:cubicBezTo>
                    <a:pt x="280" y="733"/>
                    <a:pt x="223" y="737"/>
                    <a:pt x="166" y="741"/>
                  </a:cubicBezTo>
                  <a:cubicBezTo>
                    <a:pt x="157" y="761"/>
                    <a:pt x="160" y="770"/>
                    <a:pt x="183" y="771"/>
                  </a:cubicBezTo>
                  <a:cubicBezTo>
                    <a:pt x="232" y="774"/>
                    <a:pt x="280" y="778"/>
                    <a:pt x="329" y="780"/>
                  </a:cubicBezTo>
                  <a:cubicBezTo>
                    <a:pt x="350" y="781"/>
                    <a:pt x="370" y="785"/>
                    <a:pt x="369" y="810"/>
                  </a:cubicBezTo>
                  <a:cubicBezTo>
                    <a:pt x="369" y="835"/>
                    <a:pt x="349" y="839"/>
                    <a:pt x="329" y="840"/>
                  </a:cubicBezTo>
                  <a:cubicBezTo>
                    <a:pt x="265" y="842"/>
                    <a:pt x="203" y="847"/>
                    <a:pt x="139" y="850"/>
                  </a:cubicBezTo>
                  <a:cubicBezTo>
                    <a:pt x="56" y="853"/>
                    <a:pt x="2" y="802"/>
                    <a:pt x="1" y="718"/>
                  </a:cubicBezTo>
                  <a:cubicBezTo>
                    <a:pt x="0" y="630"/>
                    <a:pt x="0" y="542"/>
                    <a:pt x="0" y="454"/>
                  </a:cubicBezTo>
                  <a:cubicBezTo>
                    <a:pt x="1" y="352"/>
                    <a:pt x="1" y="251"/>
                    <a:pt x="1" y="149"/>
                  </a:cubicBezTo>
                  <a:cubicBezTo>
                    <a:pt x="1" y="51"/>
                    <a:pt x="58" y="0"/>
                    <a:pt x="156" y="8"/>
                  </a:cubicBezTo>
                  <a:cubicBezTo>
                    <a:pt x="214" y="12"/>
                    <a:pt x="273" y="14"/>
                    <a:pt x="331" y="19"/>
                  </a:cubicBezTo>
                  <a:cubicBezTo>
                    <a:pt x="343" y="20"/>
                    <a:pt x="358" y="25"/>
                    <a:pt x="365" y="33"/>
                  </a:cubicBezTo>
                  <a:cubicBezTo>
                    <a:pt x="380" y="51"/>
                    <a:pt x="365" y="73"/>
                    <a:pt x="339" y="75"/>
                  </a:cubicBezTo>
                  <a:cubicBezTo>
                    <a:pt x="289" y="79"/>
                    <a:pt x="239" y="82"/>
                    <a:pt x="190" y="86"/>
                  </a:cubicBezTo>
                  <a:cubicBezTo>
                    <a:pt x="178" y="87"/>
                    <a:pt x="158" y="80"/>
                    <a:pt x="162" y="102"/>
                  </a:cubicBezTo>
                  <a:cubicBezTo>
                    <a:pt x="163" y="109"/>
                    <a:pt x="181" y="117"/>
                    <a:pt x="191" y="118"/>
                  </a:cubicBezTo>
                  <a:cubicBezTo>
                    <a:pt x="237" y="122"/>
                    <a:pt x="283" y="124"/>
                    <a:pt x="329" y="126"/>
                  </a:cubicBezTo>
                  <a:cubicBezTo>
                    <a:pt x="349" y="127"/>
                    <a:pt x="369" y="131"/>
                    <a:pt x="370" y="156"/>
                  </a:cubicBezTo>
                  <a:cubicBezTo>
                    <a:pt x="370" y="181"/>
                    <a:pt x="349" y="185"/>
                    <a:pt x="329" y="186"/>
                  </a:cubicBezTo>
                  <a:cubicBezTo>
                    <a:pt x="274" y="189"/>
                    <a:pt x="220" y="193"/>
                    <a:pt x="165" y="196"/>
                  </a:cubicBezTo>
                  <a:close/>
                  <a:moveTo>
                    <a:pt x="131" y="36"/>
                  </a:moveTo>
                  <a:cubicBezTo>
                    <a:pt x="68" y="37"/>
                    <a:pt x="30" y="77"/>
                    <a:pt x="29" y="140"/>
                  </a:cubicBezTo>
                  <a:cubicBezTo>
                    <a:pt x="29" y="333"/>
                    <a:pt x="29" y="526"/>
                    <a:pt x="29" y="718"/>
                  </a:cubicBezTo>
                  <a:cubicBezTo>
                    <a:pt x="29" y="730"/>
                    <a:pt x="30" y="742"/>
                    <a:pt x="33" y="752"/>
                  </a:cubicBezTo>
                  <a:cubicBezTo>
                    <a:pt x="45" y="796"/>
                    <a:pt x="87" y="824"/>
                    <a:pt x="131" y="819"/>
                  </a:cubicBezTo>
                  <a:cubicBezTo>
                    <a:pt x="131" y="558"/>
                    <a:pt x="131" y="298"/>
                    <a:pt x="131" y="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2" name="Freeform 97">
              <a:extLst>
                <a:ext uri="{FF2B5EF4-FFF2-40B4-BE49-F238E27FC236}">
                  <a16:creationId xmlns:a16="http://schemas.microsoft.com/office/drawing/2014/main" id="{BE08CA49-0D54-4DF0-A486-1EAB98C6DED3}"/>
                </a:ext>
              </a:extLst>
            </p:cNvPr>
            <p:cNvSpPr>
              <a:spLocks noEditPoints="1"/>
            </p:cNvSpPr>
            <p:nvPr/>
          </p:nvSpPr>
          <p:spPr bwMode="auto">
            <a:xfrm>
              <a:off x="7902575" y="3813175"/>
              <a:ext cx="947738" cy="949325"/>
            </a:xfrm>
            <a:custGeom>
              <a:avLst/>
              <a:gdLst>
                <a:gd name="T0" fmla="*/ 683 w 861"/>
                <a:gd name="T1" fmla="*/ 368 h 862"/>
                <a:gd name="T2" fmla="*/ 747 w 861"/>
                <a:gd name="T3" fmla="*/ 368 h 862"/>
                <a:gd name="T4" fmla="*/ 803 w 861"/>
                <a:gd name="T5" fmla="*/ 454 h 862"/>
                <a:gd name="T6" fmla="*/ 794 w 861"/>
                <a:gd name="T7" fmla="*/ 465 h 862"/>
                <a:gd name="T8" fmla="*/ 798 w 861"/>
                <a:gd name="T9" fmla="*/ 505 h 862"/>
                <a:gd name="T10" fmla="*/ 860 w 861"/>
                <a:gd name="T11" fmla="*/ 612 h 862"/>
                <a:gd name="T12" fmla="*/ 860 w 861"/>
                <a:gd name="T13" fmla="*/ 798 h 862"/>
                <a:gd name="T14" fmla="*/ 797 w 861"/>
                <a:gd name="T15" fmla="*/ 862 h 862"/>
                <a:gd name="T16" fmla="*/ 103 w 861"/>
                <a:gd name="T17" fmla="*/ 861 h 862"/>
                <a:gd name="T18" fmla="*/ 1 w 861"/>
                <a:gd name="T19" fmla="*/ 751 h 862"/>
                <a:gd name="T20" fmla="*/ 1 w 861"/>
                <a:gd name="T21" fmla="*/ 349 h 862"/>
                <a:gd name="T22" fmla="*/ 1 w 861"/>
                <a:gd name="T23" fmla="*/ 114 h 862"/>
                <a:gd name="T24" fmla="*/ 118 w 861"/>
                <a:gd name="T25" fmla="*/ 0 h 862"/>
                <a:gd name="T26" fmla="*/ 568 w 861"/>
                <a:gd name="T27" fmla="*/ 0 h 862"/>
                <a:gd name="T28" fmla="*/ 652 w 861"/>
                <a:gd name="T29" fmla="*/ 29 h 862"/>
                <a:gd name="T30" fmla="*/ 684 w 861"/>
                <a:gd name="T31" fmla="*/ 112 h 862"/>
                <a:gd name="T32" fmla="*/ 683 w 861"/>
                <a:gd name="T33" fmla="*/ 368 h 862"/>
                <a:gd name="T34" fmla="*/ 569 w 861"/>
                <a:gd name="T35" fmla="*/ 833 h 862"/>
                <a:gd name="T36" fmla="*/ 569 w 861"/>
                <a:gd name="T37" fmla="*/ 631 h 862"/>
                <a:gd name="T38" fmla="*/ 635 w 861"/>
                <a:gd name="T39" fmla="*/ 502 h 862"/>
                <a:gd name="T40" fmla="*/ 642 w 861"/>
                <a:gd name="T41" fmla="*/ 471 h 862"/>
                <a:gd name="T42" fmla="*/ 643 w 861"/>
                <a:gd name="T43" fmla="*/ 383 h 862"/>
                <a:gd name="T44" fmla="*/ 655 w 861"/>
                <a:gd name="T45" fmla="*/ 356 h 862"/>
                <a:gd name="T46" fmla="*/ 655 w 861"/>
                <a:gd name="T47" fmla="*/ 121 h 862"/>
                <a:gd name="T48" fmla="*/ 561 w 861"/>
                <a:gd name="T49" fmla="*/ 28 h 862"/>
                <a:gd name="T50" fmla="*/ 113 w 861"/>
                <a:gd name="T51" fmla="*/ 28 h 862"/>
                <a:gd name="T52" fmla="*/ 29 w 861"/>
                <a:gd name="T53" fmla="*/ 111 h 862"/>
                <a:gd name="T54" fmla="*/ 29 w 861"/>
                <a:gd name="T55" fmla="*/ 749 h 862"/>
                <a:gd name="T56" fmla="*/ 111 w 861"/>
                <a:gd name="T57" fmla="*/ 833 h 862"/>
                <a:gd name="T58" fmla="*/ 401 w 861"/>
                <a:gd name="T59" fmla="*/ 833 h 862"/>
                <a:gd name="T60" fmla="*/ 569 w 861"/>
                <a:gd name="T61" fmla="*/ 833 h 862"/>
                <a:gd name="T62" fmla="*/ 716 w 861"/>
                <a:gd name="T63" fmla="*/ 763 h 862"/>
                <a:gd name="T64" fmla="*/ 807 w 861"/>
                <a:gd name="T65" fmla="*/ 672 h 862"/>
                <a:gd name="T66" fmla="*/ 715 w 861"/>
                <a:gd name="T67" fmla="*/ 580 h 862"/>
                <a:gd name="T68" fmla="*/ 624 w 861"/>
                <a:gd name="T69" fmla="*/ 674 h 862"/>
                <a:gd name="T70" fmla="*/ 716 w 861"/>
                <a:gd name="T71" fmla="*/ 76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862">
                  <a:moveTo>
                    <a:pt x="683" y="368"/>
                  </a:moveTo>
                  <a:cubicBezTo>
                    <a:pt x="707" y="368"/>
                    <a:pt x="727" y="367"/>
                    <a:pt x="747" y="368"/>
                  </a:cubicBezTo>
                  <a:cubicBezTo>
                    <a:pt x="792" y="371"/>
                    <a:pt x="819" y="413"/>
                    <a:pt x="803" y="454"/>
                  </a:cubicBezTo>
                  <a:cubicBezTo>
                    <a:pt x="801" y="459"/>
                    <a:pt x="798" y="462"/>
                    <a:pt x="794" y="465"/>
                  </a:cubicBezTo>
                  <a:cubicBezTo>
                    <a:pt x="774" y="483"/>
                    <a:pt x="774" y="493"/>
                    <a:pt x="798" y="505"/>
                  </a:cubicBezTo>
                  <a:cubicBezTo>
                    <a:pt x="842" y="527"/>
                    <a:pt x="861" y="563"/>
                    <a:pt x="860" y="612"/>
                  </a:cubicBezTo>
                  <a:cubicBezTo>
                    <a:pt x="859" y="674"/>
                    <a:pt x="861" y="736"/>
                    <a:pt x="860" y="798"/>
                  </a:cubicBezTo>
                  <a:cubicBezTo>
                    <a:pt x="860" y="842"/>
                    <a:pt x="840" y="862"/>
                    <a:pt x="797" y="862"/>
                  </a:cubicBezTo>
                  <a:cubicBezTo>
                    <a:pt x="566" y="862"/>
                    <a:pt x="334" y="862"/>
                    <a:pt x="103" y="861"/>
                  </a:cubicBezTo>
                  <a:cubicBezTo>
                    <a:pt x="42" y="861"/>
                    <a:pt x="1" y="818"/>
                    <a:pt x="1" y="751"/>
                  </a:cubicBezTo>
                  <a:cubicBezTo>
                    <a:pt x="1" y="617"/>
                    <a:pt x="1" y="483"/>
                    <a:pt x="1" y="349"/>
                  </a:cubicBezTo>
                  <a:cubicBezTo>
                    <a:pt x="1" y="271"/>
                    <a:pt x="0" y="192"/>
                    <a:pt x="1" y="114"/>
                  </a:cubicBezTo>
                  <a:cubicBezTo>
                    <a:pt x="2" y="39"/>
                    <a:pt x="43" y="0"/>
                    <a:pt x="118" y="0"/>
                  </a:cubicBezTo>
                  <a:cubicBezTo>
                    <a:pt x="268" y="0"/>
                    <a:pt x="418" y="0"/>
                    <a:pt x="568" y="0"/>
                  </a:cubicBezTo>
                  <a:cubicBezTo>
                    <a:pt x="600" y="0"/>
                    <a:pt x="629" y="6"/>
                    <a:pt x="652" y="29"/>
                  </a:cubicBezTo>
                  <a:cubicBezTo>
                    <a:pt x="676" y="52"/>
                    <a:pt x="684" y="80"/>
                    <a:pt x="684" y="112"/>
                  </a:cubicBezTo>
                  <a:cubicBezTo>
                    <a:pt x="683" y="196"/>
                    <a:pt x="683" y="280"/>
                    <a:pt x="683" y="368"/>
                  </a:cubicBezTo>
                  <a:close/>
                  <a:moveTo>
                    <a:pt x="569" y="833"/>
                  </a:moveTo>
                  <a:cubicBezTo>
                    <a:pt x="569" y="763"/>
                    <a:pt x="570" y="697"/>
                    <a:pt x="569" y="631"/>
                  </a:cubicBezTo>
                  <a:cubicBezTo>
                    <a:pt x="567" y="575"/>
                    <a:pt x="580" y="529"/>
                    <a:pt x="635" y="502"/>
                  </a:cubicBezTo>
                  <a:cubicBezTo>
                    <a:pt x="641" y="499"/>
                    <a:pt x="647" y="476"/>
                    <a:pt x="642" y="471"/>
                  </a:cubicBezTo>
                  <a:cubicBezTo>
                    <a:pt x="619" y="442"/>
                    <a:pt x="618" y="411"/>
                    <a:pt x="643" y="383"/>
                  </a:cubicBezTo>
                  <a:cubicBezTo>
                    <a:pt x="649" y="376"/>
                    <a:pt x="655" y="365"/>
                    <a:pt x="655" y="356"/>
                  </a:cubicBezTo>
                  <a:cubicBezTo>
                    <a:pt x="656" y="278"/>
                    <a:pt x="656" y="199"/>
                    <a:pt x="655" y="121"/>
                  </a:cubicBezTo>
                  <a:cubicBezTo>
                    <a:pt x="655" y="52"/>
                    <a:pt x="629" y="28"/>
                    <a:pt x="561" y="28"/>
                  </a:cubicBezTo>
                  <a:cubicBezTo>
                    <a:pt x="411" y="28"/>
                    <a:pt x="262" y="28"/>
                    <a:pt x="113" y="28"/>
                  </a:cubicBezTo>
                  <a:cubicBezTo>
                    <a:pt x="59" y="28"/>
                    <a:pt x="29" y="58"/>
                    <a:pt x="29" y="111"/>
                  </a:cubicBezTo>
                  <a:cubicBezTo>
                    <a:pt x="28" y="324"/>
                    <a:pt x="28" y="536"/>
                    <a:pt x="29" y="749"/>
                  </a:cubicBezTo>
                  <a:cubicBezTo>
                    <a:pt x="29" y="803"/>
                    <a:pt x="56" y="832"/>
                    <a:pt x="111" y="833"/>
                  </a:cubicBezTo>
                  <a:cubicBezTo>
                    <a:pt x="208" y="834"/>
                    <a:pt x="304" y="833"/>
                    <a:pt x="401" y="833"/>
                  </a:cubicBezTo>
                  <a:cubicBezTo>
                    <a:pt x="457" y="833"/>
                    <a:pt x="513" y="833"/>
                    <a:pt x="569" y="833"/>
                  </a:cubicBezTo>
                  <a:close/>
                  <a:moveTo>
                    <a:pt x="716" y="763"/>
                  </a:moveTo>
                  <a:cubicBezTo>
                    <a:pt x="767" y="763"/>
                    <a:pt x="808" y="722"/>
                    <a:pt x="807" y="672"/>
                  </a:cubicBezTo>
                  <a:cubicBezTo>
                    <a:pt x="807" y="623"/>
                    <a:pt x="764" y="580"/>
                    <a:pt x="715" y="580"/>
                  </a:cubicBezTo>
                  <a:cubicBezTo>
                    <a:pt x="664" y="580"/>
                    <a:pt x="624" y="621"/>
                    <a:pt x="624" y="674"/>
                  </a:cubicBezTo>
                  <a:cubicBezTo>
                    <a:pt x="624" y="724"/>
                    <a:pt x="665" y="764"/>
                    <a:pt x="716" y="7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3" name="Freeform 98">
              <a:extLst>
                <a:ext uri="{FF2B5EF4-FFF2-40B4-BE49-F238E27FC236}">
                  <a16:creationId xmlns:a16="http://schemas.microsoft.com/office/drawing/2014/main" id="{C9E199F9-FAA5-4C49-9ECC-668A9988ADBF}"/>
                </a:ext>
              </a:extLst>
            </p:cNvPr>
            <p:cNvSpPr>
              <a:spLocks noEditPoints="1"/>
            </p:cNvSpPr>
            <p:nvPr/>
          </p:nvSpPr>
          <p:spPr bwMode="auto">
            <a:xfrm>
              <a:off x="8316913" y="2492375"/>
              <a:ext cx="549275" cy="800100"/>
            </a:xfrm>
            <a:custGeom>
              <a:avLst/>
              <a:gdLst>
                <a:gd name="T0" fmla="*/ 251 w 499"/>
                <a:gd name="T1" fmla="*/ 302 h 727"/>
                <a:gd name="T2" fmla="*/ 385 w 499"/>
                <a:gd name="T3" fmla="*/ 62 h 727"/>
                <a:gd name="T4" fmla="*/ 397 w 499"/>
                <a:gd name="T5" fmla="*/ 40 h 727"/>
                <a:gd name="T6" fmla="*/ 457 w 499"/>
                <a:gd name="T7" fmla="*/ 35 h 727"/>
                <a:gd name="T8" fmla="*/ 471 w 499"/>
                <a:gd name="T9" fmla="*/ 188 h 727"/>
                <a:gd name="T10" fmla="*/ 339 w 499"/>
                <a:gd name="T11" fmla="*/ 423 h 727"/>
                <a:gd name="T12" fmla="*/ 339 w 499"/>
                <a:gd name="T13" fmla="*/ 462 h 727"/>
                <a:gd name="T14" fmla="*/ 405 w 499"/>
                <a:gd name="T15" fmla="*/ 520 h 727"/>
                <a:gd name="T16" fmla="*/ 470 w 499"/>
                <a:gd name="T17" fmla="*/ 645 h 727"/>
                <a:gd name="T18" fmla="*/ 342 w 499"/>
                <a:gd name="T19" fmla="*/ 710 h 727"/>
                <a:gd name="T20" fmla="*/ 276 w 499"/>
                <a:gd name="T21" fmla="*/ 586 h 727"/>
                <a:gd name="T22" fmla="*/ 287 w 499"/>
                <a:gd name="T23" fmla="*/ 557 h 727"/>
                <a:gd name="T24" fmla="*/ 251 w 499"/>
                <a:gd name="T25" fmla="*/ 527 h 727"/>
                <a:gd name="T26" fmla="*/ 221 w 499"/>
                <a:gd name="T27" fmla="*/ 551 h 727"/>
                <a:gd name="T28" fmla="*/ 224 w 499"/>
                <a:gd name="T29" fmla="*/ 642 h 727"/>
                <a:gd name="T30" fmla="*/ 118 w 499"/>
                <a:gd name="T31" fmla="*/ 715 h 727"/>
                <a:gd name="T32" fmla="*/ 27 w 499"/>
                <a:gd name="T33" fmla="*/ 620 h 727"/>
                <a:gd name="T34" fmla="*/ 104 w 499"/>
                <a:gd name="T35" fmla="*/ 517 h 727"/>
                <a:gd name="T36" fmla="*/ 169 w 499"/>
                <a:gd name="T37" fmla="*/ 446 h 727"/>
                <a:gd name="T38" fmla="*/ 162 w 499"/>
                <a:gd name="T39" fmla="*/ 424 h 727"/>
                <a:gd name="T40" fmla="*/ 31 w 499"/>
                <a:gd name="T41" fmla="*/ 188 h 727"/>
                <a:gd name="T42" fmla="*/ 56 w 499"/>
                <a:gd name="T43" fmla="*/ 23 h 727"/>
                <a:gd name="T44" fmla="*/ 99 w 499"/>
                <a:gd name="T45" fmla="*/ 30 h 727"/>
                <a:gd name="T46" fmla="*/ 231 w 499"/>
                <a:gd name="T47" fmla="*/ 268 h 727"/>
                <a:gd name="T48" fmla="*/ 251 w 499"/>
                <a:gd name="T49" fmla="*/ 302 h 727"/>
                <a:gd name="T50" fmla="*/ 75 w 499"/>
                <a:gd name="T51" fmla="*/ 45 h 727"/>
                <a:gd name="T52" fmla="*/ 58 w 499"/>
                <a:gd name="T53" fmla="*/ 180 h 727"/>
                <a:gd name="T54" fmla="*/ 174 w 499"/>
                <a:gd name="T55" fmla="*/ 387 h 727"/>
                <a:gd name="T56" fmla="*/ 284 w 499"/>
                <a:gd name="T57" fmla="*/ 518 h 727"/>
                <a:gd name="T58" fmla="*/ 335 w 499"/>
                <a:gd name="T59" fmla="*/ 514 h 727"/>
                <a:gd name="T60" fmla="*/ 75 w 499"/>
                <a:gd name="T61" fmla="*/ 45 h 727"/>
                <a:gd name="T62" fmla="*/ 427 w 499"/>
                <a:gd name="T63" fmla="*/ 44 h 727"/>
                <a:gd name="T64" fmla="*/ 273 w 499"/>
                <a:gd name="T65" fmla="*/ 321 h 727"/>
                <a:gd name="T66" fmla="*/ 272 w 499"/>
                <a:gd name="T67" fmla="*/ 340 h 727"/>
                <a:gd name="T68" fmla="*/ 313 w 499"/>
                <a:gd name="T69" fmla="*/ 415 h 727"/>
                <a:gd name="T70" fmla="*/ 453 w 499"/>
                <a:gd name="T71" fmla="*/ 156 h 727"/>
                <a:gd name="T72" fmla="*/ 427 w 499"/>
                <a:gd name="T73" fmla="*/ 44 h 727"/>
                <a:gd name="T74" fmla="*/ 420 w 499"/>
                <a:gd name="T75" fmla="*/ 614 h 727"/>
                <a:gd name="T76" fmla="*/ 375 w 499"/>
                <a:gd name="T77" fmla="*/ 568 h 727"/>
                <a:gd name="T78" fmla="*/ 328 w 499"/>
                <a:gd name="T79" fmla="*/ 612 h 727"/>
                <a:gd name="T80" fmla="*/ 374 w 499"/>
                <a:gd name="T81" fmla="*/ 660 h 727"/>
                <a:gd name="T82" fmla="*/ 420 w 499"/>
                <a:gd name="T83" fmla="*/ 614 h 727"/>
                <a:gd name="T84" fmla="*/ 127 w 499"/>
                <a:gd name="T85" fmla="*/ 660 h 727"/>
                <a:gd name="T86" fmla="*/ 173 w 499"/>
                <a:gd name="T87" fmla="*/ 616 h 727"/>
                <a:gd name="T88" fmla="*/ 127 w 499"/>
                <a:gd name="T89" fmla="*/ 568 h 727"/>
                <a:gd name="T90" fmla="*/ 82 w 499"/>
                <a:gd name="T91" fmla="*/ 614 h 727"/>
                <a:gd name="T92" fmla="*/ 127 w 499"/>
                <a:gd name="T93" fmla="*/ 660 h 727"/>
                <a:gd name="T94" fmla="*/ 191 w 499"/>
                <a:gd name="T95" fmla="*/ 468 h 727"/>
                <a:gd name="T96" fmla="*/ 166 w 499"/>
                <a:gd name="T97" fmla="*/ 515 h 727"/>
                <a:gd name="T98" fmla="*/ 227 w 499"/>
                <a:gd name="T99" fmla="*/ 506 h 727"/>
                <a:gd name="T100" fmla="*/ 191 w 499"/>
                <a:gd name="T101" fmla="*/ 46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9" h="727">
                  <a:moveTo>
                    <a:pt x="251" y="302"/>
                  </a:moveTo>
                  <a:cubicBezTo>
                    <a:pt x="297" y="219"/>
                    <a:pt x="341" y="141"/>
                    <a:pt x="385" y="62"/>
                  </a:cubicBezTo>
                  <a:cubicBezTo>
                    <a:pt x="389" y="55"/>
                    <a:pt x="393" y="47"/>
                    <a:pt x="397" y="40"/>
                  </a:cubicBezTo>
                  <a:cubicBezTo>
                    <a:pt x="419" y="1"/>
                    <a:pt x="429" y="0"/>
                    <a:pt x="457" y="35"/>
                  </a:cubicBezTo>
                  <a:cubicBezTo>
                    <a:pt x="494" y="79"/>
                    <a:pt x="499" y="135"/>
                    <a:pt x="471" y="188"/>
                  </a:cubicBezTo>
                  <a:cubicBezTo>
                    <a:pt x="427" y="267"/>
                    <a:pt x="384" y="345"/>
                    <a:pt x="339" y="423"/>
                  </a:cubicBezTo>
                  <a:cubicBezTo>
                    <a:pt x="331" y="438"/>
                    <a:pt x="331" y="448"/>
                    <a:pt x="339" y="462"/>
                  </a:cubicBezTo>
                  <a:cubicBezTo>
                    <a:pt x="354" y="490"/>
                    <a:pt x="368" y="512"/>
                    <a:pt x="405" y="520"/>
                  </a:cubicBezTo>
                  <a:cubicBezTo>
                    <a:pt x="460" y="531"/>
                    <a:pt x="487" y="591"/>
                    <a:pt x="470" y="645"/>
                  </a:cubicBezTo>
                  <a:cubicBezTo>
                    <a:pt x="453" y="698"/>
                    <a:pt x="397" y="727"/>
                    <a:pt x="342" y="710"/>
                  </a:cubicBezTo>
                  <a:cubicBezTo>
                    <a:pt x="292" y="696"/>
                    <a:pt x="262" y="637"/>
                    <a:pt x="276" y="586"/>
                  </a:cubicBezTo>
                  <a:cubicBezTo>
                    <a:pt x="279" y="577"/>
                    <a:pt x="283" y="568"/>
                    <a:pt x="287" y="557"/>
                  </a:cubicBezTo>
                  <a:cubicBezTo>
                    <a:pt x="276" y="548"/>
                    <a:pt x="264" y="538"/>
                    <a:pt x="251" y="527"/>
                  </a:cubicBezTo>
                  <a:cubicBezTo>
                    <a:pt x="239" y="536"/>
                    <a:pt x="227" y="546"/>
                    <a:pt x="221" y="551"/>
                  </a:cubicBezTo>
                  <a:cubicBezTo>
                    <a:pt x="223" y="585"/>
                    <a:pt x="229" y="615"/>
                    <a:pt x="224" y="642"/>
                  </a:cubicBezTo>
                  <a:cubicBezTo>
                    <a:pt x="214" y="690"/>
                    <a:pt x="165" y="721"/>
                    <a:pt x="118" y="715"/>
                  </a:cubicBezTo>
                  <a:cubicBezTo>
                    <a:pt x="68" y="709"/>
                    <a:pt x="30" y="670"/>
                    <a:pt x="27" y="620"/>
                  </a:cubicBezTo>
                  <a:cubicBezTo>
                    <a:pt x="24" y="571"/>
                    <a:pt x="55" y="523"/>
                    <a:pt x="104" y="517"/>
                  </a:cubicBezTo>
                  <a:cubicBezTo>
                    <a:pt x="149" y="511"/>
                    <a:pt x="151" y="473"/>
                    <a:pt x="169" y="446"/>
                  </a:cubicBezTo>
                  <a:cubicBezTo>
                    <a:pt x="172" y="442"/>
                    <a:pt x="165" y="431"/>
                    <a:pt x="162" y="424"/>
                  </a:cubicBezTo>
                  <a:cubicBezTo>
                    <a:pt x="118" y="345"/>
                    <a:pt x="74" y="267"/>
                    <a:pt x="31" y="188"/>
                  </a:cubicBezTo>
                  <a:cubicBezTo>
                    <a:pt x="0" y="131"/>
                    <a:pt x="10" y="65"/>
                    <a:pt x="56" y="23"/>
                  </a:cubicBezTo>
                  <a:cubicBezTo>
                    <a:pt x="77" y="3"/>
                    <a:pt x="84" y="4"/>
                    <a:pt x="99" y="30"/>
                  </a:cubicBezTo>
                  <a:cubicBezTo>
                    <a:pt x="143" y="109"/>
                    <a:pt x="187" y="188"/>
                    <a:pt x="231" y="268"/>
                  </a:cubicBezTo>
                  <a:cubicBezTo>
                    <a:pt x="236" y="278"/>
                    <a:pt x="242" y="287"/>
                    <a:pt x="251" y="302"/>
                  </a:cubicBezTo>
                  <a:close/>
                  <a:moveTo>
                    <a:pt x="75" y="45"/>
                  </a:moveTo>
                  <a:cubicBezTo>
                    <a:pt x="36" y="88"/>
                    <a:pt x="31" y="130"/>
                    <a:pt x="58" y="180"/>
                  </a:cubicBezTo>
                  <a:cubicBezTo>
                    <a:pt x="96" y="249"/>
                    <a:pt x="135" y="318"/>
                    <a:pt x="174" y="387"/>
                  </a:cubicBezTo>
                  <a:cubicBezTo>
                    <a:pt x="201" y="438"/>
                    <a:pt x="238" y="481"/>
                    <a:pt x="284" y="518"/>
                  </a:cubicBezTo>
                  <a:cubicBezTo>
                    <a:pt x="303" y="533"/>
                    <a:pt x="317" y="536"/>
                    <a:pt x="335" y="514"/>
                  </a:cubicBezTo>
                  <a:cubicBezTo>
                    <a:pt x="249" y="359"/>
                    <a:pt x="163" y="203"/>
                    <a:pt x="75" y="45"/>
                  </a:cubicBezTo>
                  <a:close/>
                  <a:moveTo>
                    <a:pt x="427" y="44"/>
                  </a:moveTo>
                  <a:cubicBezTo>
                    <a:pt x="375" y="138"/>
                    <a:pt x="324" y="230"/>
                    <a:pt x="273" y="321"/>
                  </a:cubicBezTo>
                  <a:cubicBezTo>
                    <a:pt x="271" y="326"/>
                    <a:pt x="270" y="335"/>
                    <a:pt x="272" y="340"/>
                  </a:cubicBezTo>
                  <a:cubicBezTo>
                    <a:pt x="284" y="364"/>
                    <a:pt x="297" y="386"/>
                    <a:pt x="313" y="415"/>
                  </a:cubicBezTo>
                  <a:cubicBezTo>
                    <a:pt x="362" y="325"/>
                    <a:pt x="410" y="242"/>
                    <a:pt x="453" y="156"/>
                  </a:cubicBezTo>
                  <a:cubicBezTo>
                    <a:pt x="472" y="118"/>
                    <a:pt x="459" y="80"/>
                    <a:pt x="427" y="44"/>
                  </a:cubicBezTo>
                  <a:close/>
                  <a:moveTo>
                    <a:pt x="420" y="614"/>
                  </a:moveTo>
                  <a:cubicBezTo>
                    <a:pt x="420" y="589"/>
                    <a:pt x="399" y="569"/>
                    <a:pt x="375" y="568"/>
                  </a:cubicBezTo>
                  <a:cubicBezTo>
                    <a:pt x="349" y="568"/>
                    <a:pt x="329" y="587"/>
                    <a:pt x="328" y="612"/>
                  </a:cubicBezTo>
                  <a:cubicBezTo>
                    <a:pt x="327" y="639"/>
                    <a:pt x="348" y="660"/>
                    <a:pt x="374" y="660"/>
                  </a:cubicBezTo>
                  <a:cubicBezTo>
                    <a:pt x="399" y="659"/>
                    <a:pt x="420" y="639"/>
                    <a:pt x="420" y="614"/>
                  </a:cubicBezTo>
                  <a:close/>
                  <a:moveTo>
                    <a:pt x="127" y="660"/>
                  </a:moveTo>
                  <a:cubicBezTo>
                    <a:pt x="152" y="660"/>
                    <a:pt x="173" y="640"/>
                    <a:pt x="173" y="616"/>
                  </a:cubicBezTo>
                  <a:cubicBezTo>
                    <a:pt x="174" y="589"/>
                    <a:pt x="153" y="568"/>
                    <a:pt x="127" y="568"/>
                  </a:cubicBezTo>
                  <a:cubicBezTo>
                    <a:pt x="102" y="568"/>
                    <a:pt x="82" y="589"/>
                    <a:pt x="82" y="614"/>
                  </a:cubicBezTo>
                  <a:cubicBezTo>
                    <a:pt x="81" y="638"/>
                    <a:pt x="102" y="659"/>
                    <a:pt x="127" y="660"/>
                  </a:cubicBezTo>
                  <a:close/>
                  <a:moveTo>
                    <a:pt x="191" y="468"/>
                  </a:moveTo>
                  <a:cubicBezTo>
                    <a:pt x="181" y="487"/>
                    <a:pt x="173" y="502"/>
                    <a:pt x="166" y="515"/>
                  </a:cubicBezTo>
                  <a:cubicBezTo>
                    <a:pt x="193" y="544"/>
                    <a:pt x="209" y="526"/>
                    <a:pt x="227" y="506"/>
                  </a:cubicBezTo>
                  <a:cubicBezTo>
                    <a:pt x="216" y="494"/>
                    <a:pt x="205" y="483"/>
                    <a:pt x="191" y="4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4" name="Freeform 99">
              <a:extLst>
                <a:ext uri="{FF2B5EF4-FFF2-40B4-BE49-F238E27FC236}">
                  <a16:creationId xmlns:a16="http://schemas.microsoft.com/office/drawing/2014/main" id="{0BEEF59B-3949-4FBD-B155-0614CD72A352}"/>
                </a:ext>
              </a:extLst>
            </p:cNvPr>
            <p:cNvSpPr>
              <a:spLocks noEditPoints="1"/>
            </p:cNvSpPr>
            <p:nvPr/>
          </p:nvSpPr>
          <p:spPr bwMode="auto">
            <a:xfrm>
              <a:off x="6181725" y="2578100"/>
              <a:ext cx="200025" cy="198438"/>
            </a:xfrm>
            <a:custGeom>
              <a:avLst/>
              <a:gdLst>
                <a:gd name="T0" fmla="*/ 91 w 182"/>
                <a:gd name="T1" fmla="*/ 181 h 181"/>
                <a:gd name="T2" fmla="*/ 0 w 182"/>
                <a:gd name="T3" fmla="*/ 93 h 181"/>
                <a:gd name="T4" fmla="*/ 93 w 182"/>
                <a:gd name="T5" fmla="*/ 1 h 181"/>
                <a:gd name="T6" fmla="*/ 182 w 182"/>
                <a:gd name="T7" fmla="*/ 91 h 181"/>
                <a:gd name="T8" fmla="*/ 91 w 182"/>
                <a:gd name="T9" fmla="*/ 181 h 181"/>
                <a:gd name="T10" fmla="*/ 142 w 182"/>
                <a:gd name="T11" fmla="*/ 56 h 181"/>
                <a:gd name="T12" fmla="*/ 75 w 182"/>
                <a:gd name="T13" fmla="*/ 128 h 181"/>
                <a:gd name="T14" fmla="*/ 60 w 182"/>
                <a:gd name="T15" fmla="*/ 145 h 181"/>
                <a:gd name="T16" fmla="*/ 131 w 182"/>
                <a:gd name="T17" fmla="*/ 139 h 181"/>
                <a:gd name="T18" fmla="*/ 142 w 182"/>
                <a:gd name="T19" fmla="*/ 56 h 181"/>
                <a:gd name="T20" fmla="*/ 120 w 182"/>
                <a:gd name="T21" fmla="*/ 39 h 181"/>
                <a:gd name="T22" fmla="*/ 42 w 182"/>
                <a:gd name="T23" fmla="*/ 53 h 181"/>
                <a:gd name="T24" fmla="*/ 40 w 182"/>
                <a:gd name="T25" fmla="*/ 118 h 181"/>
                <a:gd name="T26" fmla="*/ 120 w 182"/>
                <a:gd name="T27" fmla="*/ 3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81">
                  <a:moveTo>
                    <a:pt x="91" y="181"/>
                  </a:moveTo>
                  <a:cubicBezTo>
                    <a:pt x="41" y="181"/>
                    <a:pt x="1" y="142"/>
                    <a:pt x="0" y="93"/>
                  </a:cubicBezTo>
                  <a:cubicBezTo>
                    <a:pt x="0" y="41"/>
                    <a:pt x="41" y="0"/>
                    <a:pt x="93" y="1"/>
                  </a:cubicBezTo>
                  <a:cubicBezTo>
                    <a:pt x="142" y="2"/>
                    <a:pt x="182" y="42"/>
                    <a:pt x="182" y="91"/>
                  </a:cubicBezTo>
                  <a:cubicBezTo>
                    <a:pt x="181" y="142"/>
                    <a:pt x="142" y="181"/>
                    <a:pt x="91" y="181"/>
                  </a:cubicBezTo>
                  <a:close/>
                  <a:moveTo>
                    <a:pt x="142" y="56"/>
                  </a:moveTo>
                  <a:cubicBezTo>
                    <a:pt x="118" y="82"/>
                    <a:pt x="96" y="105"/>
                    <a:pt x="75" y="128"/>
                  </a:cubicBezTo>
                  <a:cubicBezTo>
                    <a:pt x="70" y="132"/>
                    <a:pt x="66" y="137"/>
                    <a:pt x="60" y="145"/>
                  </a:cubicBezTo>
                  <a:cubicBezTo>
                    <a:pt x="87" y="158"/>
                    <a:pt x="110" y="156"/>
                    <a:pt x="131" y="139"/>
                  </a:cubicBezTo>
                  <a:cubicBezTo>
                    <a:pt x="153" y="121"/>
                    <a:pt x="158" y="96"/>
                    <a:pt x="142" y="56"/>
                  </a:cubicBezTo>
                  <a:close/>
                  <a:moveTo>
                    <a:pt x="120" y="39"/>
                  </a:moveTo>
                  <a:cubicBezTo>
                    <a:pt x="87" y="24"/>
                    <a:pt x="60" y="29"/>
                    <a:pt x="42" y="53"/>
                  </a:cubicBezTo>
                  <a:cubicBezTo>
                    <a:pt x="25" y="74"/>
                    <a:pt x="25" y="98"/>
                    <a:pt x="40" y="118"/>
                  </a:cubicBezTo>
                  <a:cubicBezTo>
                    <a:pt x="66" y="92"/>
                    <a:pt x="92" y="66"/>
                    <a:pt x="120"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5" name="Freeform 100">
              <a:extLst>
                <a:ext uri="{FF2B5EF4-FFF2-40B4-BE49-F238E27FC236}">
                  <a16:creationId xmlns:a16="http://schemas.microsoft.com/office/drawing/2014/main" id="{A2769EBD-A4A9-47CD-B63D-DCF4D88144B9}"/>
                </a:ext>
              </a:extLst>
            </p:cNvPr>
            <p:cNvSpPr>
              <a:spLocks/>
            </p:cNvSpPr>
            <p:nvPr/>
          </p:nvSpPr>
          <p:spPr bwMode="auto">
            <a:xfrm>
              <a:off x="6921500" y="4295775"/>
              <a:ext cx="57150" cy="46038"/>
            </a:xfrm>
            <a:custGeom>
              <a:avLst/>
              <a:gdLst>
                <a:gd name="T0" fmla="*/ 52 w 52"/>
                <a:gd name="T1" fmla="*/ 21 h 43"/>
                <a:gd name="T2" fmla="*/ 20 w 52"/>
                <a:gd name="T3" fmla="*/ 42 h 43"/>
                <a:gd name="T4" fmla="*/ 0 w 52"/>
                <a:gd name="T5" fmla="*/ 21 h 43"/>
                <a:gd name="T6" fmla="*/ 20 w 52"/>
                <a:gd name="T7" fmla="*/ 1 h 43"/>
                <a:gd name="T8" fmla="*/ 52 w 52"/>
                <a:gd name="T9" fmla="*/ 21 h 43"/>
              </a:gdLst>
              <a:ahLst/>
              <a:cxnLst>
                <a:cxn ang="0">
                  <a:pos x="T0" y="T1"/>
                </a:cxn>
                <a:cxn ang="0">
                  <a:pos x="T2" y="T3"/>
                </a:cxn>
                <a:cxn ang="0">
                  <a:pos x="T4" y="T5"/>
                </a:cxn>
                <a:cxn ang="0">
                  <a:pos x="T6" y="T7"/>
                </a:cxn>
                <a:cxn ang="0">
                  <a:pos x="T8" y="T9"/>
                </a:cxn>
              </a:cxnLst>
              <a:rect l="0" t="0" r="r" b="b"/>
              <a:pathLst>
                <a:path w="52" h="43">
                  <a:moveTo>
                    <a:pt x="52" y="21"/>
                  </a:moveTo>
                  <a:cubicBezTo>
                    <a:pt x="37" y="32"/>
                    <a:pt x="28" y="43"/>
                    <a:pt x="20" y="42"/>
                  </a:cubicBezTo>
                  <a:cubicBezTo>
                    <a:pt x="12" y="41"/>
                    <a:pt x="0" y="29"/>
                    <a:pt x="0" y="21"/>
                  </a:cubicBezTo>
                  <a:cubicBezTo>
                    <a:pt x="0" y="14"/>
                    <a:pt x="12" y="2"/>
                    <a:pt x="20" y="1"/>
                  </a:cubicBezTo>
                  <a:cubicBezTo>
                    <a:pt x="28" y="0"/>
                    <a:pt x="37" y="11"/>
                    <a:pt x="52"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6" name="Freeform 101">
              <a:extLst>
                <a:ext uri="{FF2B5EF4-FFF2-40B4-BE49-F238E27FC236}">
                  <a16:creationId xmlns:a16="http://schemas.microsoft.com/office/drawing/2014/main" id="{1BEB8F98-4D46-4D47-960A-B21C629B918E}"/>
                </a:ext>
              </a:extLst>
            </p:cNvPr>
            <p:cNvSpPr>
              <a:spLocks/>
            </p:cNvSpPr>
            <p:nvPr/>
          </p:nvSpPr>
          <p:spPr bwMode="auto">
            <a:xfrm>
              <a:off x="8499475" y="1100138"/>
              <a:ext cx="115888" cy="115888"/>
            </a:xfrm>
            <a:custGeom>
              <a:avLst/>
              <a:gdLst>
                <a:gd name="T0" fmla="*/ 105 w 105"/>
                <a:gd name="T1" fmla="*/ 52 h 105"/>
                <a:gd name="T2" fmla="*/ 52 w 105"/>
                <a:gd name="T3" fmla="*/ 105 h 105"/>
                <a:gd name="T4" fmla="*/ 0 w 105"/>
                <a:gd name="T5" fmla="*/ 55 h 105"/>
                <a:gd name="T6" fmla="*/ 51 w 105"/>
                <a:gd name="T7" fmla="*/ 1 h 105"/>
                <a:gd name="T8" fmla="*/ 105 w 105"/>
                <a:gd name="T9" fmla="*/ 52 h 105"/>
              </a:gdLst>
              <a:ahLst/>
              <a:cxnLst>
                <a:cxn ang="0">
                  <a:pos x="T0" y="T1"/>
                </a:cxn>
                <a:cxn ang="0">
                  <a:pos x="T2" y="T3"/>
                </a:cxn>
                <a:cxn ang="0">
                  <a:pos x="T4" y="T5"/>
                </a:cxn>
                <a:cxn ang="0">
                  <a:pos x="T6" y="T7"/>
                </a:cxn>
                <a:cxn ang="0">
                  <a:pos x="T8" y="T9"/>
                </a:cxn>
              </a:cxnLst>
              <a:rect l="0" t="0" r="r" b="b"/>
              <a:pathLst>
                <a:path w="105" h="105">
                  <a:moveTo>
                    <a:pt x="105" y="52"/>
                  </a:moveTo>
                  <a:cubicBezTo>
                    <a:pt x="105" y="82"/>
                    <a:pt x="81" y="105"/>
                    <a:pt x="52" y="105"/>
                  </a:cubicBezTo>
                  <a:cubicBezTo>
                    <a:pt x="23" y="105"/>
                    <a:pt x="1" y="84"/>
                    <a:pt x="0" y="55"/>
                  </a:cubicBezTo>
                  <a:cubicBezTo>
                    <a:pt x="0" y="25"/>
                    <a:pt x="22" y="1"/>
                    <a:pt x="51" y="1"/>
                  </a:cubicBezTo>
                  <a:cubicBezTo>
                    <a:pt x="81" y="0"/>
                    <a:pt x="105" y="23"/>
                    <a:pt x="105" y="5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7" name="Freeform 102">
              <a:extLst>
                <a:ext uri="{FF2B5EF4-FFF2-40B4-BE49-F238E27FC236}">
                  <a16:creationId xmlns:a16="http://schemas.microsoft.com/office/drawing/2014/main" id="{13AADE1C-E646-4FA7-9117-29F7BB510AF8}"/>
                </a:ext>
              </a:extLst>
            </p:cNvPr>
            <p:cNvSpPr>
              <a:spLocks/>
            </p:cNvSpPr>
            <p:nvPr/>
          </p:nvSpPr>
          <p:spPr bwMode="auto">
            <a:xfrm>
              <a:off x="4583113" y="4122738"/>
              <a:ext cx="92075" cy="155575"/>
            </a:xfrm>
            <a:custGeom>
              <a:avLst/>
              <a:gdLst>
                <a:gd name="T0" fmla="*/ 84 w 84"/>
                <a:gd name="T1" fmla="*/ 98 h 142"/>
                <a:gd name="T2" fmla="*/ 45 w 84"/>
                <a:gd name="T3" fmla="*/ 139 h 142"/>
                <a:gd name="T4" fmla="*/ 13 w 84"/>
                <a:gd name="T5" fmla="*/ 101 h 142"/>
                <a:gd name="T6" fmla="*/ 3 w 84"/>
                <a:gd name="T7" fmla="*/ 28 h 142"/>
                <a:gd name="T8" fmla="*/ 5 w 84"/>
                <a:gd name="T9" fmla="*/ 0 h 142"/>
                <a:gd name="T10" fmla="*/ 28 w 84"/>
                <a:gd name="T11" fmla="*/ 18 h 142"/>
                <a:gd name="T12" fmla="*/ 72 w 84"/>
                <a:gd name="T13" fmla="*/ 77 h 142"/>
                <a:gd name="T14" fmla="*/ 84 w 84"/>
                <a:gd name="T15" fmla="*/ 98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84" y="98"/>
                  </a:moveTo>
                  <a:cubicBezTo>
                    <a:pt x="84" y="125"/>
                    <a:pt x="66" y="142"/>
                    <a:pt x="45" y="139"/>
                  </a:cubicBezTo>
                  <a:cubicBezTo>
                    <a:pt x="22" y="137"/>
                    <a:pt x="6" y="121"/>
                    <a:pt x="13" y="101"/>
                  </a:cubicBezTo>
                  <a:cubicBezTo>
                    <a:pt x="22" y="73"/>
                    <a:pt x="11" y="51"/>
                    <a:pt x="3" y="28"/>
                  </a:cubicBezTo>
                  <a:cubicBezTo>
                    <a:pt x="0" y="20"/>
                    <a:pt x="4" y="9"/>
                    <a:pt x="5" y="0"/>
                  </a:cubicBezTo>
                  <a:cubicBezTo>
                    <a:pt x="13" y="6"/>
                    <a:pt x="25" y="10"/>
                    <a:pt x="28" y="18"/>
                  </a:cubicBezTo>
                  <a:cubicBezTo>
                    <a:pt x="39" y="41"/>
                    <a:pt x="44" y="66"/>
                    <a:pt x="72" y="77"/>
                  </a:cubicBezTo>
                  <a:cubicBezTo>
                    <a:pt x="79" y="79"/>
                    <a:pt x="82" y="94"/>
                    <a:pt x="84" y="9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8" name="Freeform 103">
              <a:extLst>
                <a:ext uri="{FF2B5EF4-FFF2-40B4-BE49-F238E27FC236}">
                  <a16:creationId xmlns:a16="http://schemas.microsoft.com/office/drawing/2014/main" id="{454D3602-4CE8-480E-9C67-EB707A872E81}"/>
                </a:ext>
              </a:extLst>
            </p:cNvPr>
            <p:cNvSpPr>
              <a:spLocks/>
            </p:cNvSpPr>
            <p:nvPr/>
          </p:nvSpPr>
          <p:spPr bwMode="auto">
            <a:xfrm>
              <a:off x="5276850" y="4238625"/>
              <a:ext cx="36513" cy="47625"/>
            </a:xfrm>
            <a:custGeom>
              <a:avLst/>
              <a:gdLst>
                <a:gd name="T0" fmla="*/ 16 w 34"/>
                <a:gd name="T1" fmla="*/ 43 h 43"/>
                <a:gd name="T2" fmla="*/ 0 w 34"/>
                <a:gd name="T3" fmla="*/ 16 h 43"/>
                <a:gd name="T4" fmla="*/ 16 w 34"/>
                <a:gd name="T5" fmla="*/ 1 h 43"/>
                <a:gd name="T6" fmla="*/ 34 w 34"/>
                <a:gd name="T7" fmla="*/ 18 h 43"/>
                <a:gd name="T8" fmla="*/ 16 w 34"/>
                <a:gd name="T9" fmla="*/ 43 h 43"/>
              </a:gdLst>
              <a:ahLst/>
              <a:cxnLst>
                <a:cxn ang="0">
                  <a:pos x="T0" y="T1"/>
                </a:cxn>
                <a:cxn ang="0">
                  <a:pos x="T2" y="T3"/>
                </a:cxn>
                <a:cxn ang="0">
                  <a:pos x="T4" y="T5"/>
                </a:cxn>
                <a:cxn ang="0">
                  <a:pos x="T6" y="T7"/>
                </a:cxn>
                <a:cxn ang="0">
                  <a:pos x="T8" y="T9"/>
                </a:cxn>
              </a:cxnLst>
              <a:rect l="0" t="0" r="r" b="b"/>
              <a:pathLst>
                <a:path w="34" h="43">
                  <a:moveTo>
                    <a:pt x="16" y="43"/>
                  </a:moveTo>
                  <a:cubicBezTo>
                    <a:pt x="8" y="31"/>
                    <a:pt x="0" y="24"/>
                    <a:pt x="0" y="16"/>
                  </a:cubicBezTo>
                  <a:cubicBezTo>
                    <a:pt x="0" y="11"/>
                    <a:pt x="12" y="0"/>
                    <a:pt x="16" y="1"/>
                  </a:cubicBezTo>
                  <a:cubicBezTo>
                    <a:pt x="23" y="3"/>
                    <a:pt x="33" y="11"/>
                    <a:pt x="34" y="18"/>
                  </a:cubicBezTo>
                  <a:cubicBezTo>
                    <a:pt x="34" y="24"/>
                    <a:pt x="25" y="31"/>
                    <a:pt x="16"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89" name="Freeform 104">
              <a:extLst>
                <a:ext uri="{FF2B5EF4-FFF2-40B4-BE49-F238E27FC236}">
                  <a16:creationId xmlns:a16="http://schemas.microsoft.com/office/drawing/2014/main" id="{CE9C6255-1613-41A6-BF26-FE0F6B6BBA7D}"/>
                </a:ext>
              </a:extLst>
            </p:cNvPr>
            <p:cNvSpPr>
              <a:spLocks/>
            </p:cNvSpPr>
            <p:nvPr/>
          </p:nvSpPr>
          <p:spPr bwMode="auto">
            <a:xfrm>
              <a:off x="6637338" y="2732088"/>
              <a:ext cx="333375" cy="330200"/>
            </a:xfrm>
            <a:custGeom>
              <a:avLst/>
              <a:gdLst>
                <a:gd name="T0" fmla="*/ 152 w 303"/>
                <a:gd name="T1" fmla="*/ 301 h 301"/>
                <a:gd name="T2" fmla="*/ 1 w 303"/>
                <a:gd name="T3" fmla="*/ 150 h 301"/>
                <a:gd name="T4" fmla="*/ 151 w 303"/>
                <a:gd name="T5" fmla="*/ 1 h 301"/>
                <a:gd name="T6" fmla="*/ 302 w 303"/>
                <a:gd name="T7" fmla="*/ 152 h 301"/>
                <a:gd name="T8" fmla="*/ 152 w 303"/>
                <a:gd name="T9" fmla="*/ 301 h 301"/>
              </a:gdLst>
              <a:ahLst/>
              <a:cxnLst>
                <a:cxn ang="0">
                  <a:pos x="T0" y="T1"/>
                </a:cxn>
                <a:cxn ang="0">
                  <a:pos x="T2" y="T3"/>
                </a:cxn>
                <a:cxn ang="0">
                  <a:pos x="T4" y="T5"/>
                </a:cxn>
                <a:cxn ang="0">
                  <a:pos x="T6" y="T7"/>
                </a:cxn>
                <a:cxn ang="0">
                  <a:pos x="T8" y="T9"/>
                </a:cxn>
              </a:cxnLst>
              <a:rect l="0" t="0" r="r" b="b"/>
              <a:pathLst>
                <a:path w="303" h="301">
                  <a:moveTo>
                    <a:pt x="152" y="301"/>
                  </a:moveTo>
                  <a:cubicBezTo>
                    <a:pt x="68" y="301"/>
                    <a:pt x="0" y="233"/>
                    <a:pt x="1" y="150"/>
                  </a:cubicBezTo>
                  <a:cubicBezTo>
                    <a:pt x="2" y="67"/>
                    <a:pt x="68" y="1"/>
                    <a:pt x="151" y="1"/>
                  </a:cubicBezTo>
                  <a:cubicBezTo>
                    <a:pt x="235" y="0"/>
                    <a:pt x="303" y="68"/>
                    <a:pt x="302" y="152"/>
                  </a:cubicBezTo>
                  <a:cubicBezTo>
                    <a:pt x="302" y="235"/>
                    <a:pt x="236" y="301"/>
                    <a:pt x="152" y="3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0" name="Freeform 105">
              <a:extLst>
                <a:ext uri="{FF2B5EF4-FFF2-40B4-BE49-F238E27FC236}">
                  <a16:creationId xmlns:a16="http://schemas.microsoft.com/office/drawing/2014/main" id="{76772BBB-46F3-495D-AB36-10C93EE2C47F}"/>
                </a:ext>
              </a:extLst>
            </p:cNvPr>
            <p:cNvSpPr>
              <a:spLocks/>
            </p:cNvSpPr>
            <p:nvPr/>
          </p:nvSpPr>
          <p:spPr bwMode="auto">
            <a:xfrm>
              <a:off x="6284913" y="784225"/>
              <a:ext cx="61913" cy="49213"/>
            </a:xfrm>
            <a:custGeom>
              <a:avLst/>
              <a:gdLst>
                <a:gd name="T0" fmla="*/ 56 w 56"/>
                <a:gd name="T1" fmla="*/ 23 h 45"/>
                <a:gd name="T2" fmla="*/ 25 w 56"/>
                <a:gd name="T3" fmla="*/ 43 h 45"/>
                <a:gd name="T4" fmla="*/ 0 w 56"/>
                <a:gd name="T5" fmla="*/ 22 h 45"/>
                <a:gd name="T6" fmla="*/ 25 w 56"/>
                <a:gd name="T7" fmla="*/ 1 h 45"/>
                <a:gd name="T8" fmla="*/ 56 w 56"/>
                <a:gd name="T9" fmla="*/ 23 h 45"/>
              </a:gdLst>
              <a:ahLst/>
              <a:cxnLst>
                <a:cxn ang="0">
                  <a:pos x="T0" y="T1"/>
                </a:cxn>
                <a:cxn ang="0">
                  <a:pos x="T2" y="T3"/>
                </a:cxn>
                <a:cxn ang="0">
                  <a:pos x="T4" y="T5"/>
                </a:cxn>
                <a:cxn ang="0">
                  <a:pos x="T6" y="T7"/>
                </a:cxn>
                <a:cxn ang="0">
                  <a:pos x="T8" y="T9"/>
                </a:cxn>
              </a:cxnLst>
              <a:rect l="0" t="0" r="r" b="b"/>
              <a:pathLst>
                <a:path w="56" h="45">
                  <a:moveTo>
                    <a:pt x="56" y="23"/>
                  </a:moveTo>
                  <a:cubicBezTo>
                    <a:pt x="41" y="33"/>
                    <a:pt x="32" y="45"/>
                    <a:pt x="25" y="43"/>
                  </a:cubicBezTo>
                  <a:cubicBezTo>
                    <a:pt x="16" y="41"/>
                    <a:pt x="8" y="30"/>
                    <a:pt x="0" y="22"/>
                  </a:cubicBezTo>
                  <a:cubicBezTo>
                    <a:pt x="9" y="15"/>
                    <a:pt x="16" y="3"/>
                    <a:pt x="25" y="1"/>
                  </a:cubicBezTo>
                  <a:cubicBezTo>
                    <a:pt x="32" y="0"/>
                    <a:pt x="41" y="12"/>
                    <a:pt x="56" y="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1" name="Freeform 106">
              <a:extLst>
                <a:ext uri="{FF2B5EF4-FFF2-40B4-BE49-F238E27FC236}">
                  <a16:creationId xmlns:a16="http://schemas.microsoft.com/office/drawing/2014/main" id="{F86613BF-F6B1-4B7F-A6F0-10714335F9A9}"/>
                </a:ext>
              </a:extLst>
            </p:cNvPr>
            <p:cNvSpPr>
              <a:spLocks noEditPoints="1"/>
            </p:cNvSpPr>
            <p:nvPr/>
          </p:nvSpPr>
          <p:spPr bwMode="auto">
            <a:xfrm>
              <a:off x="6546850" y="812800"/>
              <a:ext cx="273050" cy="273050"/>
            </a:xfrm>
            <a:custGeom>
              <a:avLst/>
              <a:gdLst>
                <a:gd name="T0" fmla="*/ 128 w 248"/>
                <a:gd name="T1" fmla="*/ 3 h 249"/>
                <a:gd name="T2" fmla="*/ 247 w 248"/>
                <a:gd name="T3" fmla="*/ 128 h 249"/>
                <a:gd name="T4" fmla="*/ 120 w 248"/>
                <a:gd name="T5" fmla="*/ 246 h 249"/>
                <a:gd name="T6" fmla="*/ 3 w 248"/>
                <a:gd name="T7" fmla="*/ 121 h 249"/>
                <a:gd name="T8" fmla="*/ 128 w 248"/>
                <a:gd name="T9" fmla="*/ 3 h 249"/>
                <a:gd name="T10" fmla="*/ 162 w 248"/>
                <a:gd name="T11" fmla="*/ 180 h 249"/>
                <a:gd name="T12" fmla="*/ 139 w 248"/>
                <a:gd name="T13" fmla="*/ 130 h 249"/>
                <a:gd name="T14" fmla="*/ 139 w 248"/>
                <a:gd name="T15" fmla="*/ 79 h 249"/>
                <a:gd name="T16" fmla="*/ 129 w 248"/>
                <a:gd name="T17" fmla="*/ 50 h 249"/>
                <a:gd name="T18" fmla="*/ 89 w 248"/>
                <a:gd name="T19" fmla="*/ 68 h 249"/>
                <a:gd name="T20" fmla="*/ 93 w 248"/>
                <a:gd name="T21" fmla="*/ 78 h 249"/>
                <a:gd name="T22" fmla="*/ 121 w 248"/>
                <a:gd name="T23" fmla="*/ 72 h 249"/>
                <a:gd name="T24" fmla="*/ 121 w 248"/>
                <a:gd name="T25" fmla="*/ 163 h 249"/>
                <a:gd name="T26" fmla="*/ 93 w 248"/>
                <a:gd name="T27" fmla="*/ 172 h 249"/>
                <a:gd name="T28" fmla="*/ 94 w 248"/>
                <a:gd name="T29" fmla="*/ 180 h 249"/>
                <a:gd name="T30" fmla="*/ 162 w 248"/>
                <a:gd name="T31" fmla="*/ 18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9">
                  <a:moveTo>
                    <a:pt x="128" y="3"/>
                  </a:moveTo>
                  <a:cubicBezTo>
                    <a:pt x="197" y="5"/>
                    <a:pt x="248" y="60"/>
                    <a:pt x="247" y="128"/>
                  </a:cubicBezTo>
                  <a:cubicBezTo>
                    <a:pt x="245" y="196"/>
                    <a:pt x="188" y="249"/>
                    <a:pt x="120" y="246"/>
                  </a:cubicBezTo>
                  <a:cubicBezTo>
                    <a:pt x="52" y="244"/>
                    <a:pt x="0" y="188"/>
                    <a:pt x="3" y="121"/>
                  </a:cubicBezTo>
                  <a:cubicBezTo>
                    <a:pt x="5" y="52"/>
                    <a:pt x="60" y="0"/>
                    <a:pt x="128" y="3"/>
                  </a:cubicBezTo>
                  <a:close/>
                  <a:moveTo>
                    <a:pt x="162" y="180"/>
                  </a:moveTo>
                  <a:cubicBezTo>
                    <a:pt x="135" y="171"/>
                    <a:pt x="138" y="150"/>
                    <a:pt x="139" y="130"/>
                  </a:cubicBezTo>
                  <a:cubicBezTo>
                    <a:pt x="140" y="113"/>
                    <a:pt x="141" y="96"/>
                    <a:pt x="139" y="79"/>
                  </a:cubicBezTo>
                  <a:cubicBezTo>
                    <a:pt x="138" y="69"/>
                    <a:pt x="132" y="60"/>
                    <a:pt x="129" y="50"/>
                  </a:cubicBezTo>
                  <a:cubicBezTo>
                    <a:pt x="116" y="56"/>
                    <a:pt x="102" y="62"/>
                    <a:pt x="89" y="68"/>
                  </a:cubicBezTo>
                  <a:cubicBezTo>
                    <a:pt x="90" y="71"/>
                    <a:pt x="92" y="75"/>
                    <a:pt x="93" y="78"/>
                  </a:cubicBezTo>
                  <a:cubicBezTo>
                    <a:pt x="102" y="76"/>
                    <a:pt x="110" y="74"/>
                    <a:pt x="121" y="72"/>
                  </a:cubicBezTo>
                  <a:cubicBezTo>
                    <a:pt x="121" y="104"/>
                    <a:pt x="121" y="134"/>
                    <a:pt x="121" y="163"/>
                  </a:cubicBezTo>
                  <a:cubicBezTo>
                    <a:pt x="111" y="167"/>
                    <a:pt x="102" y="169"/>
                    <a:pt x="93" y="172"/>
                  </a:cubicBezTo>
                  <a:cubicBezTo>
                    <a:pt x="94" y="175"/>
                    <a:pt x="94" y="177"/>
                    <a:pt x="94" y="180"/>
                  </a:cubicBezTo>
                  <a:cubicBezTo>
                    <a:pt x="117" y="180"/>
                    <a:pt x="139" y="180"/>
                    <a:pt x="162" y="1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2" name="Freeform 107">
              <a:extLst>
                <a:ext uri="{FF2B5EF4-FFF2-40B4-BE49-F238E27FC236}">
                  <a16:creationId xmlns:a16="http://schemas.microsoft.com/office/drawing/2014/main" id="{155F00BC-D9BE-43BB-B1C5-8B8ED6D1C899}"/>
                </a:ext>
              </a:extLst>
            </p:cNvPr>
            <p:cNvSpPr>
              <a:spLocks/>
            </p:cNvSpPr>
            <p:nvPr/>
          </p:nvSpPr>
          <p:spPr bwMode="auto">
            <a:xfrm>
              <a:off x="4702175" y="1284288"/>
              <a:ext cx="452438" cy="207963"/>
            </a:xfrm>
            <a:custGeom>
              <a:avLst/>
              <a:gdLst>
                <a:gd name="T0" fmla="*/ 66 w 412"/>
                <a:gd name="T1" fmla="*/ 0 h 189"/>
                <a:gd name="T2" fmla="*/ 107 w 412"/>
                <a:gd name="T3" fmla="*/ 34 h 189"/>
                <a:gd name="T4" fmla="*/ 141 w 412"/>
                <a:gd name="T5" fmla="*/ 52 h 189"/>
                <a:gd name="T6" fmla="*/ 278 w 412"/>
                <a:gd name="T7" fmla="*/ 52 h 189"/>
                <a:gd name="T8" fmla="*/ 304 w 412"/>
                <a:gd name="T9" fmla="*/ 37 h 189"/>
                <a:gd name="T10" fmla="*/ 375 w 412"/>
                <a:gd name="T11" fmla="*/ 11 h 189"/>
                <a:gd name="T12" fmla="*/ 404 w 412"/>
                <a:gd name="T13" fmla="*/ 81 h 189"/>
                <a:gd name="T14" fmla="*/ 405 w 412"/>
                <a:gd name="T15" fmla="*/ 110 h 189"/>
                <a:gd name="T16" fmla="*/ 376 w 412"/>
                <a:gd name="T17" fmla="*/ 177 h 189"/>
                <a:gd name="T18" fmla="*/ 304 w 412"/>
                <a:gd name="T19" fmla="*/ 153 h 189"/>
                <a:gd name="T20" fmla="*/ 277 w 412"/>
                <a:gd name="T21" fmla="*/ 135 h 189"/>
                <a:gd name="T22" fmla="*/ 136 w 412"/>
                <a:gd name="T23" fmla="*/ 134 h 189"/>
                <a:gd name="T24" fmla="*/ 109 w 412"/>
                <a:gd name="T25" fmla="*/ 150 h 189"/>
                <a:gd name="T26" fmla="*/ 37 w 412"/>
                <a:gd name="T27" fmla="*/ 175 h 189"/>
                <a:gd name="T28" fmla="*/ 8 w 412"/>
                <a:gd name="T29" fmla="*/ 108 h 189"/>
                <a:gd name="T30" fmla="*/ 8 w 412"/>
                <a:gd name="T31" fmla="*/ 76 h 189"/>
                <a:gd name="T32" fmla="*/ 66 w 412"/>
                <a:gd name="T3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189">
                  <a:moveTo>
                    <a:pt x="66" y="0"/>
                  </a:moveTo>
                  <a:cubicBezTo>
                    <a:pt x="80" y="11"/>
                    <a:pt x="98" y="19"/>
                    <a:pt x="107" y="34"/>
                  </a:cubicBezTo>
                  <a:cubicBezTo>
                    <a:pt x="116" y="49"/>
                    <a:pt x="125" y="52"/>
                    <a:pt x="141" y="52"/>
                  </a:cubicBezTo>
                  <a:cubicBezTo>
                    <a:pt x="187" y="52"/>
                    <a:pt x="232" y="53"/>
                    <a:pt x="278" y="52"/>
                  </a:cubicBezTo>
                  <a:cubicBezTo>
                    <a:pt x="287" y="52"/>
                    <a:pt x="299" y="45"/>
                    <a:pt x="304" y="37"/>
                  </a:cubicBezTo>
                  <a:cubicBezTo>
                    <a:pt x="322" y="10"/>
                    <a:pt x="348" y="0"/>
                    <a:pt x="375" y="11"/>
                  </a:cubicBezTo>
                  <a:cubicBezTo>
                    <a:pt x="402" y="23"/>
                    <a:pt x="412" y="50"/>
                    <a:pt x="404" y="81"/>
                  </a:cubicBezTo>
                  <a:cubicBezTo>
                    <a:pt x="402" y="90"/>
                    <a:pt x="402" y="101"/>
                    <a:pt x="405" y="110"/>
                  </a:cubicBezTo>
                  <a:cubicBezTo>
                    <a:pt x="412" y="140"/>
                    <a:pt x="401" y="166"/>
                    <a:pt x="376" y="177"/>
                  </a:cubicBezTo>
                  <a:cubicBezTo>
                    <a:pt x="349" y="189"/>
                    <a:pt x="321" y="178"/>
                    <a:pt x="304" y="153"/>
                  </a:cubicBezTo>
                  <a:cubicBezTo>
                    <a:pt x="298" y="144"/>
                    <a:pt x="286" y="136"/>
                    <a:pt x="277" y="135"/>
                  </a:cubicBezTo>
                  <a:cubicBezTo>
                    <a:pt x="230" y="133"/>
                    <a:pt x="183" y="133"/>
                    <a:pt x="136" y="134"/>
                  </a:cubicBezTo>
                  <a:cubicBezTo>
                    <a:pt x="127" y="135"/>
                    <a:pt x="114" y="142"/>
                    <a:pt x="109" y="150"/>
                  </a:cubicBezTo>
                  <a:cubicBezTo>
                    <a:pt x="91" y="176"/>
                    <a:pt x="64" y="187"/>
                    <a:pt x="37" y="175"/>
                  </a:cubicBezTo>
                  <a:cubicBezTo>
                    <a:pt x="11" y="164"/>
                    <a:pt x="1" y="138"/>
                    <a:pt x="8" y="108"/>
                  </a:cubicBezTo>
                  <a:cubicBezTo>
                    <a:pt x="10" y="98"/>
                    <a:pt x="10" y="86"/>
                    <a:pt x="8" y="76"/>
                  </a:cubicBezTo>
                  <a:cubicBezTo>
                    <a:pt x="0" y="37"/>
                    <a:pt x="23" y="5"/>
                    <a:pt x="6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3" name="Freeform 108">
              <a:extLst>
                <a:ext uri="{FF2B5EF4-FFF2-40B4-BE49-F238E27FC236}">
                  <a16:creationId xmlns:a16="http://schemas.microsoft.com/office/drawing/2014/main" id="{F2119801-E682-41D5-B00C-EDCEB76933A9}"/>
                </a:ext>
              </a:extLst>
            </p:cNvPr>
            <p:cNvSpPr>
              <a:spLocks/>
            </p:cNvSpPr>
            <p:nvPr/>
          </p:nvSpPr>
          <p:spPr bwMode="auto">
            <a:xfrm>
              <a:off x="4702175" y="2632075"/>
              <a:ext cx="333375" cy="177800"/>
            </a:xfrm>
            <a:custGeom>
              <a:avLst/>
              <a:gdLst>
                <a:gd name="T0" fmla="*/ 58 w 302"/>
                <a:gd name="T1" fmla="*/ 5 h 162"/>
                <a:gd name="T2" fmla="*/ 87 w 302"/>
                <a:gd name="T3" fmla="*/ 28 h 162"/>
                <a:gd name="T4" fmla="*/ 119 w 302"/>
                <a:gd name="T5" fmla="*/ 45 h 162"/>
                <a:gd name="T6" fmla="*/ 170 w 302"/>
                <a:gd name="T7" fmla="*/ 46 h 162"/>
                <a:gd name="T8" fmla="*/ 217 w 302"/>
                <a:gd name="T9" fmla="*/ 24 h 162"/>
                <a:gd name="T10" fmla="*/ 272 w 302"/>
                <a:gd name="T11" fmla="*/ 10 h 162"/>
                <a:gd name="T12" fmla="*/ 299 w 302"/>
                <a:gd name="T13" fmla="*/ 62 h 162"/>
                <a:gd name="T14" fmla="*/ 298 w 302"/>
                <a:gd name="T15" fmla="*/ 98 h 162"/>
                <a:gd name="T16" fmla="*/ 271 w 302"/>
                <a:gd name="T17" fmla="*/ 152 h 162"/>
                <a:gd name="T18" fmla="*/ 214 w 302"/>
                <a:gd name="T19" fmla="*/ 135 h 162"/>
                <a:gd name="T20" fmla="*/ 175 w 302"/>
                <a:gd name="T21" fmla="*/ 116 h 162"/>
                <a:gd name="T22" fmla="*/ 129 w 302"/>
                <a:gd name="T23" fmla="*/ 115 h 162"/>
                <a:gd name="T24" fmla="*/ 83 w 302"/>
                <a:gd name="T25" fmla="*/ 137 h 162"/>
                <a:gd name="T26" fmla="*/ 30 w 302"/>
                <a:gd name="T27" fmla="*/ 152 h 162"/>
                <a:gd name="T28" fmla="*/ 1 w 302"/>
                <a:gd name="T29" fmla="*/ 104 h 162"/>
                <a:gd name="T30" fmla="*/ 1 w 302"/>
                <a:gd name="T31" fmla="*/ 55 h 162"/>
                <a:gd name="T32" fmla="*/ 58 w 302"/>
                <a:gd name="T33"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62">
                  <a:moveTo>
                    <a:pt x="58" y="5"/>
                  </a:moveTo>
                  <a:cubicBezTo>
                    <a:pt x="64" y="9"/>
                    <a:pt x="80" y="16"/>
                    <a:pt x="87" y="28"/>
                  </a:cubicBezTo>
                  <a:cubicBezTo>
                    <a:pt x="96" y="42"/>
                    <a:pt x="105" y="46"/>
                    <a:pt x="119" y="45"/>
                  </a:cubicBezTo>
                  <a:cubicBezTo>
                    <a:pt x="136" y="44"/>
                    <a:pt x="153" y="45"/>
                    <a:pt x="170" y="46"/>
                  </a:cubicBezTo>
                  <a:cubicBezTo>
                    <a:pt x="190" y="47"/>
                    <a:pt x="205" y="47"/>
                    <a:pt x="217" y="24"/>
                  </a:cubicBezTo>
                  <a:cubicBezTo>
                    <a:pt x="227" y="4"/>
                    <a:pt x="251" y="0"/>
                    <a:pt x="272" y="10"/>
                  </a:cubicBezTo>
                  <a:cubicBezTo>
                    <a:pt x="294" y="21"/>
                    <a:pt x="302" y="39"/>
                    <a:pt x="299" y="62"/>
                  </a:cubicBezTo>
                  <a:cubicBezTo>
                    <a:pt x="297" y="74"/>
                    <a:pt x="296" y="86"/>
                    <a:pt x="298" y="98"/>
                  </a:cubicBezTo>
                  <a:cubicBezTo>
                    <a:pt x="302" y="123"/>
                    <a:pt x="294" y="142"/>
                    <a:pt x="271" y="152"/>
                  </a:cubicBezTo>
                  <a:cubicBezTo>
                    <a:pt x="249" y="162"/>
                    <a:pt x="226" y="158"/>
                    <a:pt x="214" y="135"/>
                  </a:cubicBezTo>
                  <a:cubicBezTo>
                    <a:pt x="205" y="117"/>
                    <a:pt x="192" y="115"/>
                    <a:pt x="175" y="116"/>
                  </a:cubicBezTo>
                  <a:cubicBezTo>
                    <a:pt x="160" y="116"/>
                    <a:pt x="144" y="116"/>
                    <a:pt x="129" y="115"/>
                  </a:cubicBezTo>
                  <a:cubicBezTo>
                    <a:pt x="110" y="114"/>
                    <a:pt x="94" y="115"/>
                    <a:pt x="83" y="137"/>
                  </a:cubicBezTo>
                  <a:cubicBezTo>
                    <a:pt x="73" y="156"/>
                    <a:pt x="51" y="160"/>
                    <a:pt x="30" y="152"/>
                  </a:cubicBezTo>
                  <a:cubicBezTo>
                    <a:pt x="9" y="144"/>
                    <a:pt x="0" y="127"/>
                    <a:pt x="1" y="104"/>
                  </a:cubicBezTo>
                  <a:cubicBezTo>
                    <a:pt x="1" y="88"/>
                    <a:pt x="1" y="71"/>
                    <a:pt x="1" y="55"/>
                  </a:cubicBezTo>
                  <a:cubicBezTo>
                    <a:pt x="0" y="27"/>
                    <a:pt x="20" y="5"/>
                    <a:pt x="58"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4" name="Freeform 109">
              <a:extLst>
                <a:ext uri="{FF2B5EF4-FFF2-40B4-BE49-F238E27FC236}">
                  <a16:creationId xmlns:a16="http://schemas.microsoft.com/office/drawing/2014/main" id="{5E9A359E-85C4-4163-B193-BEF0ECBD28C4}"/>
                </a:ext>
              </a:extLst>
            </p:cNvPr>
            <p:cNvSpPr>
              <a:spLocks noEditPoints="1"/>
            </p:cNvSpPr>
            <p:nvPr/>
          </p:nvSpPr>
          <p:spPr bwMode="auto">
            <a:xfrm>
              <a:off x="8083550" y="3897313"/>
              <a:ext cx="392113" cy="392113"/>
            </a:xfrm>
            <a:custGeom>
              <a:avLst/>
              <a:gdLst>
                <a:gd name="T0" fmla="*/ 176 w 357"/>
                <a:gd name="T1" fmla="*/ 355 h 356"/>
                <a:gd name="T2" fmla="*/ 1 w 357"/>
                <a:gd name="T3" fmla="*/ 180 h 356"/>
                <a:gd name="T4" fmla="*/ 181 w 357"/>
                <a:gd name="T5" fmla="*/ 0 h 356"/>
                <a:gd name="T6" fmla="*/ 356 w 357"/>
                <a:gd name="T7" fmla="*/ 176 h 356"/>
                <a:gd name="T8" fmla="*/ 176 w 357"/>
                <a:gd name="T9" fmla="*/ 355 h 356"/>
                <a:gd name="T10" fmla="*/ 178 w 357"/>
                <a:gd name="T11" fmla="*/ 179 h 356"/>
                <a:gd name="T12" fmla="*/ 98 w 357"/>
                <a:gd name="T13" fmla="*/ 255 h 356"/>
                <a:gd name="T14" fmla="*/ 134 w 357"/>
                <a:gd name="T15" fmla="*/ 280 h 356"/>
                <a:gd name="T16" fmla="*/ 226 w 357"/>
                <a:gd name="T17" fmla="*/ 281 h 356"/>
                <a:gd name="T18" fmla="*/ 260 w 357"/>
                <a:gd name="T19" fmla="*/ 259 h 356"/>
                <a:gd name="T20" fmla="*/ 178 w 357"/>
                <a:gd name="T21" fmla="*/ 179 h 356"/>
                <a:gd name="T22" fmla="*/ 245 w 357"/>
                <a:gd name="T23" fmla="*/ 178 h 356"/>
                <a:gd name="T24" fmla="*/ 281 w 357"/>
                <a:gd name="T25" fmla="*/ 201 h 356"/>
                <a:gd name="T26" fmla="*/ 304 w 357"/>
                <a:gd name="T27" fmla="*/ 175 h 356"/>
                <a:gd name="T28" fmla="*/ 281 w 357"/>
                <a:gd name="T29" fmla="*/ 130 h 356"/>
                <a:gd name="T30" fmla="*/ 245 w 357"/>
                <a:gd name="T31" fmla="*/ 178 h 356"/>
                <a:gd name="T32" fmla="*/ 252 w 357"/>
                <a:gd name="T33" fmla="*/ 119 h 356"/>
                <a:gd name="T34" fmla="*/ 218 w 357"/>
                <a:gd name="T35" fmla="*/ 72 h 356"/>
                <a:gd name="T36" fmla="*/ 192 w 357"/>
                <a:gd name="T37" fmla="*/ 115 h 356"/>
                <a:gd name="T38" fmla="*/ 217 w 357"/>
                <a:gd name="T39" fmla="*/ 144 h 356"/>
                <a:gd name="T40" fmla="*/ 252 w 357"/>
                <a:gd name="T41" fmla="*/ 119 h 356"/>
                <a:gd name="T42" fmla="*/ 176 w 357"/>
                <a:gd name="T43" fmla="*/ 117 h 356"/>
                <a:gd name="T44" fmla="*/ 140 w 357"/>
                <a:gd name="T45" fmla="*/ 73 h 356"/>
                <a:gd name="T46" fmla="*/ 118 w 357"/>
                <a:gd name="T47" fmla="*/ 117 h 356"/>
                <a:gd name="T48" fmla="*/ 142 w 357"/>
                <a:gd name="T49" fmla="*/ 143 h 356"/>
                <a:gd name="T50" fmla="*/ 176 w 357"/>
                <a:gd name="T51" fmla="*/ 117 h 356"/>
                <a:gd name="T52" fmla="*/ 112 w 357"/>
                <a:gd name="T53" fmla="*/ 176 h 356"/>
                <a:gd name="T54" fmla="*/ 77 w 357"/>
                <a:gd name="T55" fmla="*/ 131 h 356"/>
                <a:gd name="T56" fmla="*/ 53 w 357"/>
                <a:gd name="T57" fmla="*/ 177 h 356"/>
                <a:gd name="T58" fmla="*/ 78 w 357"/>
                <a:gd name="T59" fmla="*/ 202 h 356"/>
                <a:gd name="T60" fmla="*/ 112 w 357"/>
                <a:gd name="T61" fmla="*/ 17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7" h="356">
                  <a:moveTo>
                    <a:pt x="176" y="355"/>
                  </a:moveTo>
                  <a:cubicBezTo>
                    <a:pt x="81" y="356"/>
                    <a:pt x="1" y="276"/>
                    <a:pt x="1" y="180"/>
                  </a:cubicBezTo>
                  <a:cubicBezTo>
                    <a:pt x="0" y="80"/>
                    <a:pt x="80" y="1"/>
                    <a:pt x="181" y="0"/>
                  </a:cubicBezTo>
                  <a:cubicBezTo>
                    <a:pt x="275" y="0"/>
                    <a:pt x="355" y="80"/>
                    <a:pt x="356" y="176"/>
                  </a:cubicBezTo>
                  <a:cubicBezTo>
                    <a:pt x="357" y="276"/>
                    <a:pt x="278" y="355"/>
                    <a:pt x="176" y="355"/>
                  </a:cubicBezTo>
                  <a:close/>
                  <a:moveTo>
                    <a:pt x="178" y="179"/>
                  </a:moveTo>
                  <a:cubicBezTo>
                    <a:pt x="134" y="179"/>
                    <a:pt x="98" y="212"/>
                    <a:pt x="98" y="255"/>
                  </a:cubicBezTo>
                  <a:cubicBezTo>
                    <a:pt x="97" y="281"/>
                    <a:pt x="110" y="291"/>
                    <a:pt x="134" y="280"/>
                  </a:cubicBezTo>
                  <a:cubicBezTo>
                    <a:pt x="166" y="264"/>
                    <a:pt x="194" y="262"/>
                    <a:pt x="226" y="281"/>
                  </a:cubicBezTo>
                  <a:cubicBezTo>
                    <a:pt x="245" y="292"/>
                    <a:pt x="258" y="282"/>
                    <a:pt x="260" y="259"/>
                  </a:cubicBezTo>
                  <a:cubicBezTo>
                    <a:pt x="264" y="216"/>
                    <a:pt x="227" y="179"/>
                    <a:pt x="178" y="179"/>
                  </a:cubicBezTo>
                  <a:close/>
                  <a:moveTo>
                    <a:pt x="245" y="178"/>
                  </a:moveTo>
                  <a:cubicBezTo>
                    <a:pt x="261" y="189"/>
                    <a:pt x="272" y="203"/>
                    <a:pt x="281" y="201"/>
                  </a:cubicBezTo>
                  <a:cubicBezTo>
                    <a:pt x="290" y="200"/>
                    <a:pt x="306" y="183"/>
                    <a:pt x="304" y="175"/>
                  </a:cubicBezTo>
                  <a:cubicBezTo>
                    <a:pt x="302" y="159"/>
                    <a:pt x="290" y="145"/>
                    <a:pt x="281" y="130"/>
                  </a:cubicBezTo>
                  <a:cubicBezTo>
                    <a:pt x="271" y="144"/>
                    <a:pt x="260" y="158"/>
                    <a:pt x="245" y="178"/>
                  </a:cubicBezTo>
                  <a:close/>
                  <a:moveTo>
                    <a:pt x="252" y="119"/>
                  </a:moveTo>
                  <a:cubicBezTo>
                    <a:pt x="238" y="99"/>
                    <a:pt x="228" y="86"/>
                    <a:pt x="218" y="72"/>
                  </a:cubicBezTo>
                  <a:cubicBezTo>
                    <a:pt x="209" y="86"/>
                    <a:pt x="196" y="99"/>
                    <a:pt x="192" y="115"/>
                  </a:cubicBezTo>
                  <a:cubicBezTo>
                    <a:pt x="187" y="132"/>
                    <a:pt x="200" y="146"/>
                    <a:pt x="217" y="144"/>
                  </a:cubicBezTo>
                  <a:cubicBezTo>
                    <a:pt x="228" y="143"/>
                    <a:pt x="237" y="130"/>
                    <a:pt x="252" y="119"/>
                  </a:cubicBezTo>
                  <a:close/>
                  <a:moveTo>
                    <a:pt x="176" y="117"/>
                  </a:moveTo>
                  <a:cubicBezTo>
                    <a:pt x="161" y="99"/>
                    <a:pt x="151" y="86"/>
                    <a:pt x="140" y="73"/>
                  </a:cubicBezTo>
                  <a:cubicBezTo>
                    <a:pt x="132" y="87"/>
                    <a:pt x="120" y="102"/>
                    <a:pt x="118" y="117"/>
                  </a:cubicBezTo>
                  <a:cubicBezTo>
                    <a:pt x="116" y="125"/>
                    <a:pt x="133" y="142"/>
                    <a:pt x="142" y="143"/>
                  </a:cubicBezTo>
                  <a:cubicBezTo>
                    <a:pt x="151" y="144"/>
                    <a:pt x="162" y="129"/>
                    <a:pt x="176" y="117"/>
                  </a:cubicBezTo>
                  <a:close/>
                  <a:moveTo>
                    <a:pt x="112" y="176"/>
                  </a:moveTo>
                  <a:cubicBezTo>
                    <a:pt x="97" y="157"/>
                    <a:pt x="87" y="144"/>
                    <a:pt x="77" y="131"/>
                  </a:cubicBezTo>
                  <a:cubicBezTo>
                    <a:pt x="68" y="146"/>
                    <a:pt x="56" y="161"/>
                    <a:pt x="53" y="177"/>
                  </a:cubicBezTo>
                  <a:cubicBezTo>
                    <a:pt x="52" y="184"/>
                    <a:pt x="69" y="201"/>
                    <a:pt x="78" y="202"/>
                  </a:cubicBezTo>
                  <a:cubicBezTo>
                    <a:pt x="88" y="202"/>
                    <a:pt x="98" y="187"/>
                    <a:pt x="112" y="17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5" name="Freeform 110">
              <a:extLst>
                <a:ext uri="{FF2B5EF4-FFF2-40B4-BE49-F238E27FC236}">
                  <a16:creationId xmlns:a16="http://schemas.microsoft.com/office/drawing/2014/main" id="{C7AF6AFC-A7A7-44F4-B1E0-1EA8452F03B1}"/>
                </a:ext>
              </a:extLst>
            </p:cNvPr>
            <p:cNvSpPr>
              <a:spLocks/>
            </p:cNvSpPr>
            <p:nvPr/>
          </p:nvSpPr>
          <p:spPr bwMode="auto">
            <a:xfrm>
              <a:off x="8167688" y="4341813"/>
              <a:ext cx="396875" cy="33338"/>
            </a:xfrm>
            <a:custGeom>
              <a:avLst/>
              <a:gdLst>
                <a:gd name="T0" fmla="*/ 182 w 361"/>
                <a:gd name="T1" fmla="*/ 1 h 30"/>
                <a:gd name="T2" fmla="*/ 337 w 361"/>
                <a:gd name="T3" fmla="*/ 1 h 30"/>
                <a:gd name="T4" fmla="*/ 361 w 361"/>
                <a:gd name="T5" fmla="*/ 14 h 30"/>
                <a:gd name="T6" fmla="*/ 336 w 361"/>
                <a:gd name="T7" fmla="*/ 29 h 30"/>
                <a:gd name="T8" fmla="*/ 27 w 361"/>
                <a:gd name="T9" fmla="*/ 29 h 30"/>
                <a:gd name="T10" fmla="*/ 0 w 361"/>
                <a:gd name="T11" fmla="*/ 15 h 30"/>
                <a:gd name="T12" fmla="*/ 27 w 361"/>
                <a:gd name="T13" fmla="*/ 2 h 30"/>
                <a:gd name="T14" fmla="*/ 182 w 361"/>
                <a:gd name="T15" fmla="*/ 1 h 30"/>
                <a:gd name="T16" fmla="*/ 182 w 361"/>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0">
                  <a:moveTo>
                    <a:pt x="182" y="1"/>
                  </a:moveTo>
                  <a:cubicBezTo>
                    <a:pt x="234" y="1"/>
                    <a:pt x="285" y="0"/>
                    <a:pt x="337" y="1"/>
                  </a:cubicBezTo>
                  <a:cubicBezTo>
                    <a:pt x="345" y="1"/>
                    <a:pt x="353" y="10"/>
                    <a:pt x="361" y="14"/>
                  </a:cubicBezTo>
                  <a:cubicBezTo>
                    <a:pt x="353" y="19"/>
                    <a:pt x="345" y="29"/>
                    <a:pt x="336" y="29"/>
                  </a:cubicBezTo>
                  <a:cubicBezTo>
                    <a:pt x="233" y="30"/>
                    <a:pt x="130" y="30"/>
                    <a:pt x="27" y="29"/>
                  </a:cubicBezTo>
                  <a:cubicBezTo>
                    <a:pt x="18" y="29"/>
                    <a:pt x="9" y="20"/>
                    <a:pt x="0" y="15"/>
                  </a:cubicBezTo>
                  <a:cubicBezTo>
                    <a:pt x="9" y="10"/>
                    <a:pt x="18" y="2"/>
                    <a:pt x="27" y="2"/>
                  </a:cubicBezTo>
                  <a:cubicBezTo>
                    <a:pt x="79" y="0"/>
                    <a:pt x="131" y="1"/>
                    <a:pt x="182" y="1"/>
                  </a:cubicBezTo>
                  <a:cubicBezTo>
                    <a:pt x="182" y="1"/>
                    <a:pt x="182" y="1"/>
                    <a:pt x="182"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6" name="Freeform 111">
              <a:extLst>
                <a:ext uri="{FF2B5EF4-FFF2-40B4-BE49-F238E27FC236}">
                  <a16:creationId xmlns:a16="http://schemas.microsoft.com/office/drawing/2014/main" id="{B63C635F-A7EA-4C5E-9661-EBE3AA7B7658}"/>
                </a:ext>
              </a:extLst>
            </p:cNvPr>
            <p:cNvSpPr>
              <a:spLocks/>
            </p:cNvSpPr>
            <p:nvPr/>
          </p:nvSpPr>
          <p:spPr bwMode="auto">
            <a:xfrm>
              <a:off x="8167688" y="4537075"/>
              <a:ext cx="303213" cy="31750"/>
            </a:xfrm>
            <a:custGeom>
              <a:avLst/>
              <a:gdLst>
                <a:gd name="T0" fmla="*/ 140 w 276"/>
                <a:gd name="T1" fmla="*/ 0 h 29"/>
                <a:gd name="T2" fmla="*/ 255 w 276"/>
                <a:gd name="T3" fmla="*/ 1 h 29"/>
                <a:gd name="T4" fmla="*/ 276 w 276"/>
                <a:gd name="T5" fmla="*/ 14 h 29"/>
                <a:gd name="T6" fmla="*/ 255 w 276"/>
                <a:gd name="T7" fmla="*/ 28 h 29"/>
                <a:gd name="T8" fmla="*/ 23 w 276"/>
                <a:gd name="T9" fmla="*/ 28 h 29"/>
                <a:gd name="T10" fmla="*/ 0 w 276"/>
                <a:gd name="T11" fmla="*/ 13 h 29"/>
                <a:gd name="T12" fmla="*/ 23 w 276"/>
                <a:gd name="T13" fmla="*/ 1 h 29"/>
                <a:gd name="T14" fmla="*/ 140 w 276"/>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9">
                  <a:moveTo>
                    <a:pt x="140" y="0"/>
                  </a:moveTo>
                  <a:cubicBezTo>
                    <a:pt x="178" y="0"/>
                    <a:pt x="217" y="0"/>
                    <a:pt x="255" y="1"/>
                  </a:cubicBezTo>
                  <a:cubicBezTo>
                    <a:pt x="262" y="1"/>
                    <a:pt x="269" y="10"/>
                    <a:pt x="276" y="14"/>
                  </a:cubicBezTo>
                  <a:cubicBezTo>
                    <a:pt x="269" y="19"/>
                    <a:pt x="262" y="28"/>
                    <a:pt x="255" y="28"/>
                  </a:cubicBezTo>
                  <a:cubicBezTo>
                    <a:pt x="177" y="29"/>
                    <a:pt x="100" y="29"/>
                    <a:pt x="23" y="28"/>
                  </a:cubicBezTo>
                  <a:cubicBezTo>
                    <a:pt x="15" y="28"/>
                    <a:pt x="8" y="18"/>
                    <a:pt x="0" y="13"/>
                  </a:cubicBezTo>
                  <a:cubicBezTo>
                    <a:pt x="8" y="9"/>
                    <a:pt x="15" y="1"/>
                    <a:pt x="23" y="1"/>
                  </a:cubicBezTo>
                  <a:cubicBezTo>
                    <a:pt x="62" y="0"/>
                    <a:pt x="101" y="0"/>
                    <a:pt x="14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7" name="Freeform 112">
              <a:extLst>
                <a:ext uri="{FF2B5EF4-FFF2-40B4-BE49-F238E27FC236}">
                  <a16:creationId xmlns:a16="http://schemas.microsoft.com/office/drawing/2014/main" id="{403C3ABC-F831-4ECB-9634-B8D6898C2092}"/>
                </a:ext>
              </a:extLst>
            </p:cNvPr>
            <p:cNvSpPr>
              <a:spLocks/>
            </p:cNvSpPr>
            <p:nvPr/>
          </p:nvSpPr>
          <p:spPr bwMode="auto">
            <a:xfrm>
              <a:off x="8167688" y="4641850"/>
              <a:ext cx="303213" cy="31750"/>
            </a:xfrm>
            <a:custGeom>
              <a:avLst/>
              <a:gdLst>
                <a:gd name="T0" fmla="*/ 137 w 275"/>
                <a:gd name="T1" fmla="*/ 28 h 29"/>
                <a:gd name="T2" fmla="*/ 22 w 275"/>
                <a:gd name="T3" fmla="*/ 28 h 29"/>
                <a:gd name="T4" fmla="*/ 0 w 275"/>
                <a:gd name="T5" fmla="*/ 15 h 29"/>
                <a:gd name="T6" fmla="*/ 22 w 275"/>
                <a:gd name="T7" fmla="*/ 2 h 29"/>
                <a:gd name="T8" fmla="*/ 254 w 275"/>
                <a:gd name="T9" fmla="*/ 1 h 29"/>
                <a:gd name="T10" fmla="*/ 275 w 275"/>
                <a:gd name="T11" fmla="*/ 14 h 29"/>
                <a:gd name="T12" fmla="*/ 251 w 275"/>
                <a:gd name="T13" fmla="*/ 28 h 29"/>
                <a:gd name="T14" fmla="*/ 137 w 275"/>
                <a:gd name="T15" fmla="*/ 29 h 29"/>
                <a:gd name="T16" fmla="*/ 137 w 275"/>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9">
                  <a:moveTo>
                    <a:pt x="137" y="28"/>
                  </a:moveTo>
                  <a:cubicBezTo>
                    <a:pt x="99" y="28"/>
                    <a:pt x="60" y="29"/>
                    <a:pt x="22" y="28"/>
                  </a:cubicBezTo>
                  <a:cubicBezTo>
                    <a:pt x="15" y="27"/>
                    <a:pt x="8" y="19"/>
                    <a:pt x="0" y="15"/>
                  </a:cubicBezTo>
                  <a:cubicBezTo>
                    <a:pt x="7" y="10"/>
                    <a:pt x="14" y="2"/>
                    <a:pt x="22" y="2"/>
                  </a:cubicBezTo>
                  <a:cubicBezTo>
                    <a:pt x="99" y="0"/>
                    <a:pt x="176" y="0"/>
                    <a:pt x="254" y="1"/>
                  </a:cubicBezTo>
                  <a:cubicBezTo>
                    <a:pt x="261" y="1"/>
                    <a:pt x="268" y="10"/>
                    <a:pt x="275" y="14"/>
                  </a:cubicBezTo>
                  <a:cubicBezTo>
                    <a:pt x="267" y="19"/>
                    <a:pt x="259" y="28"/>
                    <a:pt x="251" y="28"/>
                  </a:cubicBezTo>
                  <a:cubicBezTo>
                    <a:pt x="213" y="29"/>
                    <a:pt x="175" y="29"/>
                    <a:pt x="137" y="29"/>
                  </a:cubicBezTo>
                  <a:cubicBezTo>
                    <a:pt x="137" y="28"/>
                    <a:pt x="137" y="28"/>
                    <a:pt x="137"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8" name="Freeform 113">
              <a:extLst>
                <a:ext uri="{FF2B5EF4-FFF2-40B4-BE49-F238E27FC236}">
                  <a16:creationId xmlns:a16="http://schemas.microsoft.com/office/drawing/2014/main" id="{E887FCC2-1AAF-49F0-BF2C-1DDA07627279}"/>
                </a:ext>
              </a:extLst>
            </p:cNvPr>
            <p:cNvSpPr>
              <a:spLocks/>
            </p:cNvSpPr>
            <p:nvPr/>
          </p:nvSpPr>
          <p:spPr bwMode="auto">
            <a:xfrm>
              <a:off x="8167688" y="4440238"/>
              <a:ext cx="303213" cy="31750"/>
            </a:xfrm>
            <a:custGeom>
              <a:avLst/>
              <a:gdLst>
                <a:gd name="T0" fmla="*/ 136 w 275"/>
                <a:gd name="T1" fmla="*/ 28 h 28"/>
                <a:gd name="T2" fmla="*/ 22 w 275"/>
                <a:gd name="T3" fmla="*/ 27 h 28"/>
                <a:gd name="T4" fmla="*/ 0 w 275"/>
                <a:gd name="T5" fmla="*/ 15 h 28"/>
                <a:gd name="T6" fmla="*/ 21 w 275"/>
                <a:gd name="T7" fmla="*/ 1 h 28"/>
                <a:gd name="T8" fmla="*/ 255 w 275"/>
                <a:gd name="T9" fmla="*/ 1 h 28"/>
                <a:gd name="T10" fmla="*/ 275 w 275"/>
                <a:gd name="T11" fmla="*/ 15 h 28"/>
                <a:gd name="T12" fmla="*/ 254 w 275"/>
                <a:gd name="T13" fmla="*/ 27 h 28"/>
                <a:gd name="T14" fmla="*/ 136 w 27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28">
                  <a:moveTo>
                    <a:pt x="136" y="28"/>
                  </a:moveTo>
                  <a:cubicBezTo>
                    <a:pt x="98" y="28"/>
                    <a:pt x="60" y="28"/>
                    <a:pt x="22" y="27"/>
                  </a:cubicBezTo>
                  <a:cubicBezTo>
                    <a:pt x="15" y="27"/>
                    <a:pt x="7" y="19"/>
                    <a:pt x="0" y="15"/>
                  </a:cubicBezTo>
                  <a:cubicBezTo>
                    <a:pt x="7" y="10"/>
                    <a:pt x="14" y="1"/>
                    <a:pt x="21" y="1"/>
                  </a:cubicBezTo>
                  <a:cubicBezTo>
                    <a:pt x="99" y="0"/>
                    <a:pt x="177" y="0"/>
                    <a:pt x="255" y="1"/>
                  </a:cubicBezTo>
                  <a:cubicBezTo>
                    <a:pt x="262" y="1"/>
                    <a:pt x="269" y="10"/>
                    <a:pt x="275" y="15"/>
                  </a:cubicBezTo>
                  <a:cubicBezTo>
                    <a:pt x="268" y="19"/>
                    <a:pt x="261" y="27"/>
                    <a:pt x="254" y="27"/>
                  </a:cubicBezTo>
                  <a:cubicBezTo>
                    <a:pt x="215" y="28"/>
                    <a:pt x="176" y="28"/>
                    <a:pt x="136"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99" name="Freeform 114">
              <a:extLst>
                <a:ext uri="{FF2B5EF4-FFF2-40B4-BE49-F238E27FC236}">
                  <a16:creationId xmlns:a16="http://schemas.microsoft.com/office/drawing/2014/main" id="{3388462D-2483-4C30-9453-7F56DFAF9898}"/>
                </a:ext>
              </a:extLst>
            </p:cNvPr>
            <p:cNvSpPr>
              <a:spLocks/>
            </p:cNvSpPr>
            <p:nvPr/>
          </p:nvSpPr>
          <p:spPr bwMode="auto">
            <a:xfrm>
              <a:off x="7994650" y="4537075"/>
              <a:ext cx="111125" cy="31750"/>
            </a:xfrm>
            <a:custGeom>
              <a:avLst/>
              <a:gdLst>
                <a:gd name="T0" fmla="*/ 50 w 101"/>
                <a:gd name="T1" fmla="*/ 28 h 29"/>
                <a:gd name="T2" fmla="*/ 13 w 101"/>
                <a:gd name="T3" fmla="*/ 27 h 29"/>
                <a:gd name="T4" fmla="*/ 1 w 101"/>
                <a:gd name="T5" fmla="*/ 12 h 29"/>
                <a:gd name="T6" fmla="*/ 14 w 101"/>
                <a:gd name="T7" fmla="*/ 1 h 29"/>
                <a:gd name="T8" fmla="*/ 88 w 101"/>
                <a:gd name="T9" fmla="*/ 2 h 29"/>
                <a:gd name="T10" fmla="*/ 101 w 101"/>
                <a:gd name="T11" fmla="*/ 13 h 29"/>
                <a:gd name="T12" fmla="*/ 87 w 101"/>
                <a:gd name="T13" fmla="*/ 27 h 29"/>
                <a:gd name="T14" fmla="*/ 50 w 101"/>
                <a:gd name="T15" fmla="*/ 28 h 29"/>
                <a:gd name="T16" fmla="*/ 50 w 101"/>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9">
                  <a:moveTo>
                    <a:pt x="50" y="28"/>
                  </a:moveTo>
                  <a:cubicBezTo>
                    <a:pt x="38" y="28"/>
                    <a:pt x="25" y="29"/>
                    <a:pt x="13" y="27"/>
                  </a:cubicBezTo>
                  <a:cubicBezTo>
                    <a:pt x="8" y="26"/>
                    <a:pt x="3" y="18"/>
                    <a:pt x="1" y="12"/>
                  </a:cubicBezTo>
                  <a:cubicBezTo>
                    <a:pt x="0" y="10"/>
                    <a:pt x="9" y="1"/>
                    <a:pt x="14" y="1"/>
                  </a:cubicBezTo>
                  <a:cubicBezTo>
                    <a:pt x="38" y="0"/>
                    <a:pt x="63" y="0"/>
                    <a:pt x="88" y="2"/>
                  </a:cubicBezTo>
                  <a:cubicBezTo>
                    <a:pt x="92" y="2"/>
                    <a:pt x="97" y="9"/>
                    <a:pt x="101" y="13"/>
                  </a:cubicBezTo>
                  <a:cubicBezTo>
                    <a:pt x="96" y="18"/>
                    <a:pt x="92" y="26"/>
                    <a:pt x="87" y="27"/>
                  </a:cubicBezTo>
                  <a:cubicBezTo>
                    <a:pt x="75" y="29"/>
                    <a:pt x="62" y="28"/>
                    <a:pt x="50" y="28"/>
                  </a:cubicBezTo>
                  <a:cubicBezTo>
                    <a:pt x="50" y="28"/>
                    <a:pt x="50" y="28"/>
                    <a:pt x="50"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6" name="Freeform 115">
              <a:extLst>
                <a:ext uri="{FF2B5EF4-FFF2-40B4-BE49-F238E27FC236}">
                  <a16:creationId xmlns:a16="http://schemas.microsoft.com/office/drawing/2014/main" id="{A0316B1A-D8C7-45A3-8CFF-887888E5C0B1}"/>
                </a:ext>
              </a:extLst>
            </p:cNvPr>
            <p:cNvSpPr>
              <a:spLocks/>
            </p:cNvSpPr>
            <p:nvPr/>
          </p:nvSpPr>
          <p:spPr bwMode="auto">
            <a:xfrm>
              <a:off x="7994650" y="4641850"/>
              <a:ext cx="112713" cy="33338"/>
            </a:xfrm>
            <a:custGeom>
              <a:avLst/>
              <a:gdLst>
                <a:gd name="T0" fmla="*/ 49 w 102"/>
                <a:gd name="T1" fmla="*/ 28 h 30"/>
                <a:gd name="T2" fmla="*/ 15 w 102"/>
                <a:gd name="T3" fmla="*/ 27 h 30"/>
                <a:gd name="T4" fmla="*/ 0 w 102"/>
                <a:gd name="T5" fmla="*/ 15 h 30"/>
                <a:gd name="T6" fmla="*/ 16 w 102"/>
                <a:gd name="T7" fmla="*/ 2 h 30"/>
                <a:gd name="T8" fmla="*/ 87 w 102"/>
                <a:gd name="T9" fmla="*/ 1 h 30"/>
                <a:gd name="T10" fmla="*/ 102 w 102"/>
                <a:gd name="T11" fmla="*/ 15 h 30"/>
                <a:gd name="T12" fmla="*/ 86 w 102"/>
                <a:gd name="T13" fmla="*/ 28 h 30"/>
                <a:gd name="T14" fmla="*/ 49 w 102"/>
                <a:gd name="T15" fmla="*/ 28 h 30"/>
                <a:gd name="T16" fmla="*/ 49 w 102"/>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0">
                  <a:moveTo>
                    <a:pt x="49" y="28"/>
                  </a:moveTo>
                  <a:cubicBezTo>
                    <a:pt x="38" y="28"/>
                    <a:pt x="26" y="29"/>
                    <a:pt x="15" y="27"/>
                  </a:cubicBezTo>
                  <a:cubicBezTo>
                    <a:pt x="10" y="26"/>
                    <a:pt x="5" y="19"/>
                    <a:pt x="0" y="15"/>
                  </a:cubicBezTo>
                  <a:cubicBezTo>
                    <a:pt x="5" y="10"/>
                    <a:pt x="10" y="2"/>
                    <a:pt x="16" y="2"/>
                  </a:cubicBezTo>
                  <a:cubicBezTo>
                    <a:pt x="39" y="0"/>
                    <a:pt x="63" y="0"/>
                    <a:pt x="87" y="1"/>
                  </a:cubicBezTo>
                  <a:cubicBezTo>
                    <a:pt x="92" y="2"/>
                    <a:pt x="97" y="10"/>
                    <a:pt x="102" y="15"/>
                  </a:cubicBezTo>
                  <a:cubicBezTo>
                    <a:pt x="97" y="19"/>
                    <a:pt x="92" y="27"/>
                    <a:pt x="86" y="28"/>
                  </a:cubicBezTo>
                  <a:cubicBezTo>
                    <a:pt x="74" y="30"/>
                    <a:pt x="62" y="28"/>
                    <a:pt x="49" y="28"/>
                  </a:cubicBezTo>
                  <a:cubicBezTo>
                    <a:pt x="49" y="28"/>
                    <a:pt x="49" y="28"/>
                    <a:pt x="49"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7" name="Freeform 116">
              <a:extLst>
                <a:ext uri="{FF2B5EF4-FFF2-40B4-BE49-F238E27FC236}">
                  <a16:creationId xmlns:a16="http://schemas.microsoft.com/office/drawing/2014/main" id="{0F6794BE-BAC5-47B9-AD80-05ABA6CEFAF7}"/>
                </a:ext>
              </a:extLst>
            </p:cNvPr>
            <p:cNvSpPr>
              <a:spLocks/>
            </p:cNvSpPr>
            <p:nvPr/>
          </p:nvSpPr>
          <p:spPr bwMode="auto">
            <a:xfrm>
              <a:off x="7996238" y="4341813"/>
              <a:ext cx="111125" cy="34925"/>
            </a:xfrm>
            <a:custGeom>
              <a:avLst/>
              <a:gdLst>
                <a:gd name="T0" fmla="*/ 48 w 101"/>
                <a:gd name="T1" fmla="*/ 29 h 31"/>
                <a:gd name="T2" fmla="*/ 11 w 101"/>
                <a:gd name="T3" fmla="*/ 28 h 31"/>
                <a:gd name="T4" fmla="*/ 0 w 101"/>
                <a:gd name="T5" fmla="*/ 15 h 31"/>
                <a:gd name="T6" fmla="*/ 12 w 101"/>
                <a:gd name="T7" fmla="*/ 2 h 31"/>
                <a:gd name="T8" fmla="*/ 86 w 101"/>
                <a:gd name="T9" fmla="*/ 2 h 31"/>
                <a:gd name="T10" fmla="*/ 101 w 101"/>
                <a:gd name="T11" fmla="*/ 15 h 31"/>
                <a:gd name="T12" fmla="*/ 85 w 101"/>
                <a:gd name="T13" fmla="*/ 29 h 31"/>
                <a:gd name="T14" fmla="*/ 48 w 101"/>
                <a:gd name="T15" fmla="*/ 29 h 31"/>
                <a:gd name="T16" fmla="*/ 48 w 101"/>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1">
                  <a:moveTo>
                    <a:pt x="48" y="29"/>
                  </a:moveTo>
                  <a:cubicBezTo>
                    <a:pt x="36" y="29"/>
                    <a:pt x="23" y="30"/>
                    <a:pt x="11" y="28"/>
                  </a:cubicBezTo>
                  <a:cubicBezTo>
                    <a:pt x="7" y="27"/>
                    <a:pt x="0" y="20"/>
                    <a:pt x="0" y="15"/>
                  </a:cubicBezTo>
                  <a:cubicBezTo>
                    <a:pt x="0" y="11"/>
                    <a:pt x="7" y="2"/>
                    <a:pt x="12" y="2"/>
                  </a:cubicBezTo>
                  <a:cubicBezTo>
                    <a:pt x="36" y="1"/>
                    <a:pt x="61" y="0"/>
                    <a:pt x="86" y="2"/>
                  </a:cubicBezTo>
                  <a:cubicBezTo>
                    <a:pt x="91" y="2"/>
                    <a:pt x="96" y="10"/>
                    <a:pt x="101" y="15"/>
                  </a:cubicBezTo>
                  <a:cubicBezTo>
                    <a:pt x="96" y="20"/>
                    <a:pt x="91" y="28"/>
                    <a:pt x="85" y="29"/>
                  </a:cubicBezTo>
                  <a:cubicBezTo>
                    <a:pt x="73" y="31"/>
                    <a:pt x="61" y="29"/>
                    <a:pt x="48" y="29"/>
                  </a:cubicBezTo>
                  <a:cubicBezTo>
                    <a:pt x="48" y="29"/>
                    <a:pt x="48" y="29"/>
                    <a:pt x="48" y="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8" name="Freeform 117">
              <a:extLst>
                <a:ext uri="{FF2B5EF4-FFF2-40B4-BE49-F238E27FC236}">
                  <a16:creationId xmlns:a16="http://schemas.microsoft.com/office/drawing/2014/main" id="{6FA13075-04EF-4D89-8613-69FD4B7C1DC1}"/>
                </a:ext>
              </a:extLst>
            </p:cNvPr>
            <p:cNvSpPr>
              <a:spLocks/>
            </p:cNvSpPr>
            <p:nvPr/>
          </p:nvSpPr>
          <p:spPr bwMode="auto">
            <a:xfrm>
              <a:off x="7994650" y="4438650"/>
              <a:ext cx="111125" cy="33338"/>
            </a:xfrm>
            <a:custGeom>
              <a:avLst/>
              <a:gdLst>
                <a:gd name="T0" fmla="*/ 48 w 101"/>
                <a:gd name="T1" fmla="*/ 28 h 30"/>
                <a:gd name="T2" fmla="*/ 15 w 101"/>
                <a:gd name="T3" fmla="*/ 28 h 30"/>
                <a:gd name="T4" fmla="*/ 0 w 101"/>
                <a:gd name="T5" fmla="*/ 15 h 30"/>
                <a:gd name="T6" fmla="*/ 13 w 101"/>
                <a:gd name="T7" fmla="*/ 2 h 30"/>
                <a:gd name="T8" fmla="*/ 87 w 101"/>
                <a:gd name="T9" fmla="*/ 2 h 30"/>
                <a:gd name="T10" fmla="*/ 101 w 101"/>
                <a:gd name="T11" fmla="*/ 16 h 30"/>
                <a:gd name="T12" fmla="*/ 85 w 101"/>
                <a:gd name="T13" fmla="*/ 28 h 30"/>
                <a:gd name="T14" fmla="*/ 48 w 101"/>
                <a:gd name="T15" fmla="*/ 28 h 30"/>
                <a:gd name="T16" fmla="*/ 48 w 101"/>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
                  <a:moveTo>
                    <a:pt x="48" y="28"/>
                  </a:moveTo>
                  <a:cubicBezTo>
                    <a:pt x="37" y="28"/>
                    <a:pt x="25" y="30"/>
                    <a:pt x="15" y="28"/>
                  </a:cubicBezTo>
                  <a:cubicBezTo>
                    <a:pt x="9" y="27"/>
                    <a:pt x="5" y="19"/>
                    <a:pt x="0" y="15"/>
                  </a:cubicBezTo>
                  <a:cubicBezTo>
                    <a:pt x="4" y="10"/>
                    <a:pt x="8" y="3"/>
                    <a:pt x="13" y="2"/>
                  </a:cubicBezTo>
                  <a:cubicBezTo>
                    <a:pt x="38" y="1"/>
                    <a:pt x="62" y="0"/>
                    <a:pt x="87" y="2"/>
                  </a:cubicBezTo>
                  <a:cubicBezTo>
                    <a:pt x="92" y="2"/>
                    <a:pt x="96" y="11"/>
                    <a:pt x="101" y="16"/>
                  </a:cubicBezTo>
                  <a:cubicBezTo>
                    <a:pt x="96" y="20"/>
                    <a:pt x="91" y="27"/>
                    <a:pt x="85" y="28"/>
                  </a:cubicBezTo>
                  <a:cubicBezTo>
                    <a:pt x="73" y="30"/>
                    <a:pt x="61" y="28"/>
                    <a:pt x="48" y="28"/>
                  </a:cubicBezTo>
                  <a:cubicBezTo>
                    <a:pt x="48" y="28"/>
                    <a:pt x="48" y="28"/>
                    <a:pt x="48"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9" name="Freeform 118">
              <a:extLst>
                <a:ext uri="{FF2B5EF4-FFF2-40B4-BE49-F238E27FC236}">
                  <a16:creationId xmlns:a16="http://schemas.microsoft.com/office/drawing/2014/main" id="{A85775A9-785B-40C0-9179-FF04E2A3591D}"/>
                </a:ext>
              </a:extLst>
            </p:cNvPr>
            <p:cNvSpPr>
              <a:spLocks/>
            </p:cNvSpPr>
            <p:nvPr/>
          </p:nvSpPr>
          <p:spPr bwMode="auto">
            <a:xfrm>
              <a:off x="8647113" y="4502150"/>
              <a:ext cx="87313" cy="100013"/>
            </a:xfrm>
            <a:custGeom>
              <a:avLst/>
              <a:gdLst>
                <a:gd name="T0" fmla="*/ 64 w 79"/>
                <a:gd name="T1" fmla="*/ 47 h 91"/>
                <a:gd name="T2" fmla="*/ 79 w 79"/>
                <a:gd name="T3" fmla="*/ 68 h 91"/>
                <a:gd name="T4" fmla="*/ 52 w 79"/>
                <a:gd name="T5" fmla="*/ 70 h 91"/>
                <a:gd name="T6" fmla="*/ 37 w 79"/>
                <a:gd name="T7" fmla="*/ 91 h 91"/>
                <a:gd name="T8" fmla="*/ 25 w 79"/>
                <a:gd name="T9" fmla="*/ 70 h 91"/>
                <a:gd name="T10" fmla="*/ 1 w 79"/>
                <a:gd name="T11" fmla="*/ 70 h 91"/>
                <a:gd name="T12" fmla="*/ 11 w 79"/>
                <a:gd name="T13" fmla="*/ 45 h 91"/>
                <a:gd name="T14" fmla="*/ 0 w 79"/>
                <a:gd name="T15" fmla="*/ 23 h 91"/>
                <a:gd name="T16" fmla="*/ 24 w 79"/>
                <a:gd name="T17" fmla="*/ 23 h 91"/>
                <a:gd name="T18" fmla="*/ 41 w 79"/>
                <a:gd name="T19" fmla="*/ 0 h 91"/>
                <a:gd name="T20" fmla="*/ 50 w 79"/>
                <a:gd name="T21" fmla="*/ 24 h 91"/>
                <a:gd name="T22" fmla="*/ 78 w 79"/>
                <a:gd name="T23" fmla="*/ 22 h 91"/>
                <a:gd name="T24" fmla="*/ 64 w 79"/>
                <a:gd name="T25"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1">
                  <a:moveTo>
                    <a:pt x="64" y="47"/>
                  </a:moveTo>
                  <a:cubicBezTo>
                    <a:pt x="68" y="53"/>
                    <a:pt x="74" y="60"/>
                    <a:pt x="79" y="68"/>
                  </a:cubicBezTo>
                  <a:cubicBezTo>
                    <a:pt x="70" y="68"/>
                    <a:pt x="61" y="69"/>
                    <a:pt x="52" y="70"/>
                  </a:cubicBezTo>
                  <a:cubicBezTo>
                    <a:pt x="48" y="76"/>
                    <a:pt x="42" y="83"/>
                    <a:pt x="37" y="91"/>
                  </a:cubicBezTo>
                  <a:cubicBezTo>
                    <a:pt x="33" y="84"/>
                    <a:pt x="29" y="76"/>
                    <a:pt x="25" y="70"/>
                  </a:cubicBezTo>
                  <a:cubicBezTo>
                    <a:pt x="18" y="70"/>
                    <a:pt x="9" y="70"/>
                    <a:pt x="1" y="70"/>
                  </a:cubicBezTo>
                  <a:cubicBezTo>
                    <a:pt x="4" y="61"/>
                    <a:pt x="8" y="53"/>
                    <a:pt x="11" y="45"/>
                  </a:cubicBezTo>
                  <a:cubicBezTo>
                    <a:pt x="8" y="39"/>
                    <a:pt x="4" y="31"/>
                    <a:pt x="0" y="23"/>
                  </a:cubicBezTo>
                  <a:cubicBezTo>
                    <a:pt x="8" y="23"/>
                    <a:pt x="17" y="23"/>
                    <a:pt x="24" y="23"/>
                  </a:cubicBezTo>
                  <a:cubicBezTo>
                    <a:pt x="29" y="16"/>
                    <a:pt x="35" y="8"/>
                    <a:pt x="41" y="0"/>
                  </a:cubicBezTo>
                  <a:cubicBezTo>
                    <a:pt x="44" y="9"/>
                    <a:pt x="47" y="17"/>
                    <a:pt x="50" y="24"/>
                  </a:cubicBezTo>
                  <a:cubicBezTo>
                    <a:pt x="59" y="24"/>
                    <a:pt x="68" y="23"/>
                    <a:pt x="78" y="22"/>
                  </a:cubicBezTo>
                  <a:cubicBezTo>
                    <a:pt x="73" y="31"/>
                    <a:pt x="68" y="40"/>
                    <a:pt x="64"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0" name="Freeform 119">
              <a:extLst>
                <a:ext uri="{FF2B5EF4-FFF2-40B4-BE49-F238E27FC236}">
                  <a16:creationId xmlns:a16="http://schemas.microsoft.com/office/drawing/2014/main" id="{C1F6055F-D0D6-403A-AA57-2AA349046541}"/>
                </a:ext>
              </a:extLst>
            </p:cNvPr>
            <p:cNvSpPr>
              <a:spLocks/>
            </p:cNvSpPr>
            <p:nvPr/>
          </p:nvSpPr>
          <p:spPr bwMode="auto">
            <a:xfrm>
              <a:off x="8570913" y="2946400"/>
              <a:ext cx="57150" cy="44450"/>
            </a:xfrm>
            <a:custGeom>
              <a:avLst/>
              <a:gdLst>
                <a:gd name="T0" fmla="*/ 52 w 52"/>
                <a:gd name="T1" fmla="*/ 20 h 40"/>
                <a:gd name="T2" fmla="*/ 20 w 52"/>
                <a:gd name="T3" fmla="*/ 40 h 40"/>
                <a:gd name="T4" fmla="*/ 0 w 52"/>
                <a:gd name="T5" fmla="*/ 23 h 40"/>
                <a:gd name="T6" fmla="*/ 18 w 52"/>
                <a:gd name="T7" fmla="*/ 1 h 40"/>
                <a:gd name="T8" fmla="*/ 52 w 52"/>
                <a:gd name="T9" fmla="*/ 20 h 40"/>
              </a:gdLst>
              <a:ahLst/>
              <a:cxnLst>
                <a:cxn ang="0">
                  <a:pos x="T0" y="T1"/>
                </a:cxn>
                <a:cxn ang="0">
                  <a:pos x="T2" y="T3"/>
                </a:cxn>
                <a:cxn ang="0">
                  <a:pos x="T4" y="T5"/>
                </a:cxn>
                <a:cxn ang="0">
                  <a:pos x="T6" y="T7"/>
                </a:cxn>
                <a:cxn ang="0">
                  <a:pos x="T8" y="T9"/>
                </a:cxn>
              </a:cxnLst>
              <a:rect l="0" t="0" r="r" b="b"/>
              <a:pathLst>
                <a:path w="52" h="40">
                  <a:moveTo>
                    <a:pt x="52" y="20"/>
                  </a:moveTo>
                  <a:cubicBezTo>
                    <a:pt x="36" y="31"/>
                    <a:pt x="28" y="40"/>
                    <a:pt x="20" y="40"/>
                  </a:cubicBezTo>
                  <a:cubicBezTo>
                    <a:pt x="13" y="40"/>
                    <a:pt x="0" y="28"/>
                    <a:pt x="0" y="23"/>
                  </a:cubicBezTo>
                  <a:cubicBezTo>
                    <a:pt x="1" y="15"/>
                    <a:pt x="11" y="3"/>
                    <a:pt x="18" y="1"/>
                  </a:cubicBezTo>
                  <a:cubicBezTo>
                    <a:pt x="26" y="0"/>
                    <a:pt x="35" y="10"/>
                    <a:pt x="52" y="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3304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7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l"/>
            <a:r>
              <a:rPr lang="en" dirty="0">
                <a:solidFill>
                  <a:schemeClr val="tx1"/>
                </a:solidFill>
                <a:latin typeface="Poppins" panose="00000500000000000000" pitchFamily="2" charset="0"/>
                <a:cs typeface="Poppins" panose="00000500000000000000" pitchFamily="2" charset="0"/>
              </a:rPr>
              <a:t>RESOURCES</a:t>
            </a:r>
            <a:endParaRPr dirty="0">
              <a:solidFill>
                <a:schemeClr val="tx1"/>
              </a:solidFill>
              <a:latin typeface="Poppins" panose="00000500000000000000" pitchFamily="2" charset="0"/>
              <a:cs typeface="Poppins" panose="00000500000000000000" pitchFamily="2" charset="0"/>
            </a:endParaRPr>
          </a:p>
        </p:txBody>
      </p:sp>
      <p:grpSp>
        <p:nvGrpSpPr>
          <p:cNvPr id="42" name="Grupo 41">
            <a:extLst>
              <a:ext uri="{FF2B5EF4-FFF2-40B4-BE49-F238E27FC236}">
                <a16:creationId xmlns:a16="http://schemas.microsoft.com/office/drawing/2014/main" id="{EF5C35F0-A29C-417F-BE90-414FC7EB5426}"/>
              </a:ext>
            </a:extLst>
          </p:cNvPr>
          <p:cNvGrpSpPr/>
          <p:nvPr/>
        </p:nvGrpSpPr>
        <p:grpSpPr>
          <a:xfrm>
            <a:off x="465138" y="1123951"/>
            <a:ext cx="3829050" cy="3754438"/>
            <a:chOff x="465138" y="1123951"/>
            <a:chExt cx="3829050" cy="3754438"/>
          </a:xfrm>
        </p:grpSpPr>
        <p:sp>
          <p:nvSpPr>
            <p:cNvPr id="6" name="Freeform 5">
              <a:extLst>
                <a:ext uri="{FF2B5EF4-FFF2-40B4-BE49-F238E27FC236}">
                  <a16:creationId xmlns:a16="http://schemas.microsoft.com/office/drawing/2014/main" id="{C9541097-0C83-408C-B3F2-E58BD6FACB84}"/>
                </a:ext>
              </a:extLst>
            </p:cNvPr>
            <p:cNvSpPr>
              <a:spLocks/>
            </p:cNvSpPr>
            <p:nvPr/>
          </p:nvSpPr>
          <p:spPr bwMode="auto">
            <a:xfrm>
              <a:off x="1635126" y="1123951"/>
              <a:ext cx="122238" cy="101600"/>
            </a:xfrm>
            <a:custGeom>
              <a:avLst/>
              <a:gdLst>
                <a:gd name="T0" fmla="*/ 148 w 148"/>
                <a:gd name="T1" fmla="*/ 0 h 123"/>
                <a:gd name="T2" fmla="*/ 134 w 148"/>
                <a:gd name="T3" fmla="*/ 50 h 123"/>
                <a:gd name="T4" fmla="*/ 36 w 148"/>
                <a:gd name="T5" fmla="*/ 118 h 123"/>
                <a:gd name="T6" fmla="*/ 0 w 148"/>
                <a:gd name="T7" fmla="*/ 114 h 123"/>
                <a:gd name="T8" fmla="*/ 13 w 148"/>
                <a:gd name="T9" fmla="*/ 83 h 123"/>
                <a:gd name="T10" fmla="*/ 126 w 148"/>
                <a:gd name="T11" fmla="*/ 0 h 123"/>
                <a:gd name="T12" fmla="*/ 148 w 148"/>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48" h="123">
                  <a:moveTo>
                    <a:pt x="148" y="0"/>
                  </a:moveTo>
                  <a:cubicBezTo>
                    <a:pt x="144" y="17"/>
                    <a:pt x="145" y="40"/>
                    <a:pt x="134" y="50"/>
                  </a:cubicBezTo>
                  <a:cubicBezTo>
                    <a:pt x="105" y="76"/>
                    <a:pt x="71" y="97"/>
                    <a:pt x="36" y="118"/>
                  </a:cubicBezTo>
                  <a:cubicBezTo>
                    <a:pt x="28" y="123"/>
                    <a:pt x="12" y="116"/>
                    <a:pt x="0" y="114"/>
                  </a:cubicBezTo>
                  <a:cubicBezTo>
                    <a:pt x="4" y="104"/>
                    <a:pt x="5" y="89"/>
                    <a:pt x="13" y="83"/>
                  </a:cubicBezTo>
                  <a:cubicBezTo>
                    <a:pt x="50" y="54"/>
                    <a:pt x="88" y="28"/>
                    <a:pt x="126" y="0"/>
                  </a:cubicBezTo>
                  <a:cubicBezTo>
                    <a:pt x="134" y="0"/>
                    <a:pt x="141" y="0"/>
                    <a:pt x="14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7C452B90-768C-4188-BD9F-DE6C2B8AED94}"/>
                </a:ext>
              </a:extLst>
            </p:cNvPr>
            <p:cNvSpPr>
              <a:spLocks/>
            </p:cNvSpPr>
            <p:nvPr/>
          </p:nvSpPr>
          <p:spPr bwMode="auto">
            <a:xfrm>
              <a:off x="3786188" y="4367213"/>
              <a:ext cx="508000" cy="460375"/>
            </a:xfrm>
            <a:custGeom>
              <a:avLst/>
              <a:gdLst>
                <a:gd name="T0" fmla="*/ 287 w 610"/>
                <a:gd name="T1" fmla="*/ 89 h 552"/>
                <a:gd name="T2" fmla="*/ 409 w 610"/>
                <a:gd name="T3" fmla="*/ 20 h 552"/>
                <a:gd name="T4" fmla="*/ 559 w 610"/>
                <a:gd name="T5" fmla="*/ 61 h 552"/>
                <a:gd name="T6" fmla="*/ 592 w 610"/>
                <a:gd name="T7" fmla="*/ 214 h 552"/>
                <a:gd name="T8" fmla="*/ 538 w 610"/>
                <a:gd name="T9" fmla="*/ 314 h 552"/>
                <a:gd name="T10" fmla="*/ 298 w 610"/>
                <a:gd name="T11" fmla="*/ 552 h 552"/>
                <a:gd name="T12" fmla="*/ 49 w 610"/>
                <a:gd name="T13" fmla="*/ 292 h 552"/>
                <a:gd name="T14" fmla="*/ 3 w 610"/>
                <a:gd name="T15" fmla="*/ 155 h 552"/>
                <a:gd name="T16" fmla="*/ 90 w 610"/>
                <a:gd name="T17" fmla="*/ 27 h 552"/>
                <a:gd name="T18" fmla="*/ 255 w 610"/>
                <a:gd name="T19" fmla="*/ 49 h 552"/>
                <a:gd name="T20" fmla="*/ 287 w 610"/>
                <a:gd name="T21" fmla="*/ 8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0" h="552">
                  <a:moveTo>
                    <a:pt x="287" y="89"/>
                  </a:moveTo>
                  <a:cubicBezTo>
                    <a:pt x="334" y="61"/>
                    <a:pt x="369" y="34"/>
                    <a:pt x="409" y="20"/>
                  </a:cubicBezTo>
                  <a:cubicBezTo>
                    <a:pt x="465" y="0"/>
                    <a:pt x="518" y="19"/>
                    <a:pt x="559" y="61"/>
                  </a:cubicBezTo>
                  <a:cubicBezTo>
                    <a:pt x="602" y="104"/>
                    <a:pt x="610" y="159"/>
                    <a:pt x="592" y="214"/>
                  </a:cubicBezTo>
                  <a:cubicBezTo>
                    <a:pt x="580" y="250"/>
                    <a:pt x="563" y="287"/>
                    <a:pt x="538" y="314"/>
                  </a:cubicBezTo>
                  <a:cubicBezTo>
                    <a:pt x="465" y="392"/>
                    <a:pt x="386" y="466"/>
                    <a:pt x="298" y="552"/>
                  </a:cubicBezTo>
                  <a:cubicBezTo>
                    <a:pt x="208" y="460"/>
                    <a:pt x="123" y="381"/>
                    <a:pt x="49" y="292"/>
                  </a:cubicBezTo>
                  <a:cubicBezTo>
                    <a:pt x="20" y="257"/>
                    <a:pt x="6" y="202"/>
                    <a:pt x="3" y="155"/>
                  </a:cubicBezTo>
                  <a:cubicBezTo>
                    <a:pt x="0" y="97"/>
                    <a:pt x="34" y="51"/>
                    <a:pt x="90" y="27"/>
                  </a:cubicBezTo>
                  <a:cubicBezTo>
                    <a:pt x="149" y="2"/>
                    <a:pt x="205" y="9"/>
                    <a:pt x="255" y="49"/>
                  </a:cubicBezTo>
                  <a:cubicBezTo>
                    <a:pt x="271" y="61"/>
                    <a:pt x="280" y="80"/>
                    <a:pt x="287" y="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38B36DDA-4C05-46FC-AD48-DB9D0CEDAAB0}"/>
                </a:ext>
              </a:extLst>
            </p:cNvPr>
            <p:cNvSpPr>
              <a:spLocks/>
            </p:cNvSpPr>
            <p:nvPr/>
          </p:nvSpPr>
          <p:spPr bwMode="auto">
            <a:xfrm>
              <a:off x="465138" y="3213101"/>
              <a:ext cx="595313" cy="630238"/>
            </a:xfrm>
            <a:custGeom>
              <a:avLst/>
              <a:gdLst>
                <a:gd name="T0" fmla="*/ 448 w 712"/>
                <a:gd name="T1" fmla="*/ 591 h 755"/>
                <a:gd name="T2" fmla="*/ 302 w 712"/>
                <a:gd name="T3" fmla="*/ 543 h 755"/>
                <a:gd name="T4" fmla="*/ 188 w 712"/>
                <a:gd name="T5" fmla="*/ 614 h 755"/>
                <a:gd name="T6" fmla="*/ 185 w 712"/>
                <a:gd name="T7" fmla="*/ 729 h 755"/>
                <a:gd name="T8" fmla="*/ 169 w 712"/>
                <a:gd name="T9" fmla="*/ 753 h 755"/>
                <a:gd name="T10" fmla="*/ 147 w 712"/>
                <a:gd name="T11" fmla="*/ 733 h 755"/>
                <a:gd name="T12" fmla="*/ 79 w 712"/>
                <a:gd name="T13" fmla="*/ 431 h 755"/>
                <a:gd name="T14" fmla="*/ 58 w 712"/>
                <a:gd name="T15" fmla="*/ 370 h 755"/>
                <a:gd name="T16" fmla="*/ 110 w 712"/>
                <a:gd name="T17" fmla="*/ 26 h 755"/>
                <a:gd name="T18" fmla="*/ 173 w 712"/>
                <a:gd name="T19" fmla="*/ 8 h 755"/>
                <a:gd name="T20" fmla="*/ 159 w 712"/>
                <a:gd name="T21" fmla="*/ 70 h 755"/>
                <a:gd name="T22" fmla="*/ 121 w 712"/>
                <a:gd name="T23" fmla="*/ 336 h 755"/>
                <a:gd name="T24" fmla="*/ 403 w 712"/>
                <a:gd name="T25" fmla="*/ 309 h 755"/>
                <a:gd name="T26" fmla="*/ 495 w 712"/>
                <a:gd name="T27" fmla="*/ 240 h 755"/>
                <a:gd name="T28" fmla="*/ 525 w 712"/>
                <a:gd name="T29" fmla="*/ 143 h 755"/>
                <a:gd name="T30" fmla="*/ 668 w 712"/>
                <a:gd name="T31" fmla="*/ 263 h 755"/>
                <a:gd name="T32" fmla="*/ 639 w 712"/>
                <a:gd name="T33" fmla="*/ 387 h 755"/>
                <a:gd name="T34" fmla="*/ 526 w 712"/>
                <a:gd name="T35" fmla="*/ 566 h 755"/>
                <a:gd name="T36" fmla="*/ 505 w 712"/>
                <a:gd name="T37" fmla="*/ 724 h 755"/>
                <a:gd name="T38" fmla="*/ 484 w 712"/>
                <a:gd name="T39" fmla="*/ 755 h 755"/>
                <a:gd name="T40" fmla="*/ 464 w 712"/>
                <a:gd name="T41" fmla="*/ 722 h 755"/>
                <a:gd name="T42" fmla="*/ 448 w 712"/>
                <a:gd name="T43" fmla="*/ 59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2" h="755">
                  <a:moveTo>
                    <a:pt x="448" y="591"/>
                  </a:moveTo>
                  <a:cubicBezTo>
                    <a:pt x="391" y="573"/>
                    <a:pt x="345" y="561"/>
                    <a:pt x="302" y="543"/>
                  </a:cubicBezTo>
                  <a:cubicBezTo>
                    <a:pt x="225" y="511"/>
                    <a:pt x="189" y="532"/>
                    <a:pt x="188" y="614"/>
                  </a:cubicBezTo>
                  <a:cubicBezTo>
                    <a:pt x="187" y="652"/>
                    <a:pt x="188" y="690"/>
                    <a:pt x="185" y="729"/>
                  </a:cubicBezTo>
                  <a:cubicBezTo>
                    <a:pt x="185" y="737"/>
                    <a:pt x="175" y="745"/>
                    <a:pt x="169" y="753"/>
                  </a:cubicBezTo>
                  <a:cubicBezTo>
                    <a:pt x="162" y="746"/>
                    <a:pt x="149" y="741"/>
                    <a:pt x="147" y="733"/>
                  </a:cubicBezTo>
                  <a:cubicBezTo>
                    <a:pt x="124" y="633"/>
                    <a:pt x="102" y="532"/>
                    <a:pt x="79" y="431"/>
                  </a:cubicBezTo>
                  <a:cubicBezTo>
                    <a:pt x="74" y="410"/>
                    <a:pt x="67" y="389"/>
                    <a:pt x="58" y="370"/>
                  </a:cubicBezTo>
                  <a:cubicBezTo>
                    <a:pt x="0" y="249"/>
                    <a:pt x="18" y="115"/>
                    <a:pt x="110" y="26"/>
                  </a:cubicBezTo>
                  <a:cubicBezTo>
                    <a:pt x="125" y="12"/>
                    <a:pt x="162" y="0"/>
                    <a:pt x="173" y="8"/>
                  </a:cubicBezTo>
                  <a:cubicBezTo>
                    <a:pt x="204" y="30"/>
                    <a:pt x="175" y="51"/>
                    <a:pt x="159" y="70"/>
                  </a:cubicBezTo>
                  <a:cubicBezTo>
                    <a:pt x="82" y="155"/>
                    <a:pt x="69" y="246"/>
                    <a:pt x="121" y="336"/>
                  </a:cubicBezTo>
                  <a:cubicBezTo>
                    <a:pt x="215" y="326"/>
                    <a:pt x="309" y="314"/>
                    <a:pt x="403" y="309"/>
                  </a:cubicBezTo>
                  <a:cubicBezTo>
                    <a:pt x="454" y="307"/>
                    <a:pt x="481" y="285"/>
                    <a:pt x="495" y="240"/>
                  </a:cubicBezTo>
                  <a:cubicBezTo>
                    <a:pt x="507" y="202"/>
                    <a:pt x="519" y="164"/>
                    <a:pt x="525" y="143"/>
                  </a:cubicBezTo>
                  <a:cubicBezTo>
                    <a:pt x="571" y="180"/>
                    <a:pt x="629" y="214"/>
                    <a:pt x="668" y="263"/>
                  </a:cubicBezTo>
                  <a:cubicBezTo>
                    <a:pt x="712" y="317"/>
                    <a:pt x="701" y="360"/>
                    <a:pt x="639" y="387"/>
                  </a:cubicBezTo>
                  <a:cubicBezTo>
                    <a:pt x="557" y="423"/>
                    <a:pt x="545" y="497"/>
                    <a:pt x="526" y="566"/>
                  </a:cubicBezTo>
                  <a:cubicBezTo>
                    <a:pt x="512" y="617"/>
                    <a:pt x="513" y="671"/>
                    <a:pt x="505" y="724"/>
                  </a:cubicBezTo>
                  <a:cubicBezTo>
                    <a:pt x="503" y="735"/>
                    <a:pt x="491" y="745"/>
                    <a:pt x="484" y="755"/>
                  </a:cubicBezTo>
                  <a:cubicBezTo>
                    <a:pt x="477" y="744"/>
                    <a:pt x="466" y="734"/>
                    <a:pt x="464" y="722"/>
                  </a:cubicBezTo>
                  <a:cubicBezTo>
                    <a:pt x="457" y="676"/>
                    <a:pt x="452" y="629"/>
                    <a:pt x="448" y="59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8CD88E67-973E-4048-9343-C53422B9EBD1}"/>
                </a:ext>
              </a:extLst>
            </p:cNvPr>
            <p:cNvSpPr>
              <a:spLocks/>
            </p:cNvSpPr>
            <p:nvPr/>
          </p:nvSpPr>
          <p:spPr bwMode="auto">
            <a:xfrm>
              <a:off x="1584326" y="2259013"/>
              <a:ext cx="588963" cy="500063"/>
            </a:xfrm>
            <a:custGeom>
              <a:avLst/>
              <a:gdLst>
                <a:gd name="T0" fmla="*/ 475 w 706"/>
                <a:gd name="T1" fmla="*/ 0 h 600"/>
                <a:gd name="T2" fmla="*/ 668 w 706"/>
                <a:gd name="T3" fmla="*/ 156 h 600"/>
                <a:gd name="T4" fmla="*/ 677 w 706"/>
                <a:gd name="T5" fmla="*/ 248 h 600"/>
                <a:gd name="T6" fmla="*/ 609 w 706"/>
                <a:gd name="T7" fmla="*/ 268 h 600"/>
                <a:gd name="T8" fmla="*/ 488 w 706"/>
                <a:gd name="T9" fmla="*/ 338 h 600"/>
                <a:gd name="T10" fmla="*/ 437 w 706"/>
                <a:gd name="T11" fmla="*/ 564 h 600"/>
                <a:gd name="T12" fmla="*/ 404 w 706"/>
                <a:gd name="T13" fmla="*/ 599 h 600"/>
                <a:gd name="T14" fmla="*/ 370 w 706"/>
                <a:gd name="T15" fmla="*/ 563 h 600"/>
                <a:gd name="T16" fmla="*/ 362 w 706"/>
                <a:gd name="T17" fmla="*/ 447 h 600"/>
                <a:gd name="T18" fmla="*/ 192 w 706"/>
                <a:gd name="T19" fmla="*/ 449 h 600"/>
                <a:gd name="T20" fmla="*/ 166 w 706"/>
                <a:gd name="T21" fmla="*/ 480 h 600"/>
                <a:gd name="T22" fmla="*/ 162 w 706"/>
                <a:gd name="T23" fmla="*/ 556 h 600"/>
                <a:gd name="T24" fmla="*/ 129 w 706"/>
                <a:gd name="T25" fmla="*/ 600 h 600"/>
                <a:gd name="T26" fmla="*/ 93 w 706"/>
                <a:gd name="T27" fmla="*/ 560 h 600"/>
                <a:gd name="T28" fmla="*/ 52 w 706"/>
                <a:gd name="T29" fmla="*/ 272 h 600"/>
                <a:gd name="T30" fmla="*/ 9 w 706"/>
                <a:gd name="T31" fmla="*/ 211 h 600"/>
                <a:gd name="T32" fmla="*/ 0 w 706"/>
                <a:gd name="T33" fmla="*/ 164 h 600"/>
                <a:gd name="T34" fmla="*/ 51 w 706"/>
                <a:gd name="T35" fmla="*/ 172 h 600"/>
                <a:gd name="T36" fmla="*/ 140 w 706"/>
                <a:gd name="T37" fmla="*/ 202 h 600"/>
                <a:gd name="T38" fmla="*/ 342 w 706"/>
                <a:gd name="T39" fmla="*/ 184 h 600"/>
                <a:gd name="T40" fmla="*/ 446 w 706"/>
                <a:gd name="T41" fmla="*/ 98 h 600"/>
                <a:gd name="T42" fmla="*/ 475 w 706"/>
                <a:gd name="T4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6" h="600">
                  <a:moveTo>
                    <a:pt x="475" y="0"/>
                  </a:moveTo>
                  <a:cubicBezTo>
                    <a:pt x="542" y="54"/>
                    <a:pt x="604" y="107"/>
                    <a:pt x="668" y="156"/>
                  </a:cubicBezTo>
                  <a:cubicBezTo>
                    <a:pt x="706" y="185"/>
                    <a:pt x="696" y="221"/>
                    <a:pt x="677" y="248"/>
                  </a:cubicBezTo>
                  <a:cubicBezTo>
                    <a:pt x="665" y="264"/>
                    <a:pt x="629" y="273"/>
                    <a:pt x="609" y="268"/>
                  </a:cubicBezTo>
                  <a:cubicBezTo>
                    <a:pt x="529" y="250"/>
                    <a:pt x="515" y="259"/>
                    <a:pt x="488" y="338"/>
                  </a:cubicBezTo>
                  <a:cubicBezTo>
                    <a:pt x="463" y="411"/>
                    <a:pt x="431" y="482"/>
                    <a:pt x="437" y="564"/>
                  </a:cubicBezTo>
                  <a:cubicBezTo>
                    <a:pt x="438" y="575"/>
                    <a:pt x="416" y="587"/>
                    <a:pt x="404" y="599"/>
                  </a:cubicBezTo>
                  <a:cubicBezTo>
                    <a:pt x="392" y="587"/>
                    <a:pt x="373" y="577"/>
                    <a:pt x="370" y="563"/>
                  </a:cubicBezTo>
                  <a:cubicBezTo>
                    <a:pt x="364" y="528"/>
                    <a:pt x="365" y="491"/>
                    <a:pt x="362" y="447"/>
                  </a:cubicBezTo>
                  <a:cubicBezTo>
                    <a:pt x="304" y="447"/>
                    <a:pt x="248" y="446"/>
                    <a:pt x="192" y="449"/>
                  </a:cubicBezTo>
                  <a:cubicBezTo>
                    <a:pt x="183" y="449"/>
                    <a:pt x="168" y="468"/>
                    <a:pt x="166" y="480"/>
                  </a:cubicBezTo>
                  <a:cubicBezTo>
                    <a:pt x="162" y="505"/>
                    <a:pt x="168" y="532"/>
                    <a:pt x="162" y="556"/>
                  </a:cubicBezTo>
                  <a:cubicBezTo>
                    <a:pt x="158" y="573"/>
                    <a:pt x="140" y="585"/>
                    <a:pt x="129" y="600"/>
                  </a:cubicBezTo>
                  <a:cubicBezTo>
                    <a:pt x="116" y="586"/>
                    <a:pt x="95" y="575"/>
                    <a:pt x="93" y="560"/>
                  </a:cubicBezTo>
                  <a:cubicBezTo>
                    <a:pt x="77" y="464"/>
                    <a:pt x="68" y="367"/>
                    <a:pt x="52" y="272"/>
                  </a:cubicBezTo>
                  <a:cubicBezTo>
                    <a:pt x="48" y="250"/>
                    <a:pt x="21" y="233"/>
                    <a:pt x="9" y="211"/>
                  </a:cubicBezTo>
                  <a:cubicBezTo>
                    <a:pt x="1" y="198"/>
                    <a:pt x="3" y="180"/>
                    <a:pt x="0" y="164"/>
                  </a:cubicBezTo>
                  <a:cubicBezTo>
                    <a:pt x="17" y="166"/>
                    <a:pt x="44" y="162"/>
                    <a:pt x="51" y="172"/>
                  </a:cubicBezTo>
                  <a:cubicBezTo>
                    <a:pt x="75" y="207"/>
                    <a:pt x="104" y="207"/>
                    <a:pt x="140" y="202"/>
                  </a:cubicBezTo>
                  <a:cubicBezTo>
                    <a:pt x="207" y="193"/>
                    <a:pt x="275" y="186"/>
                    <a:pt x="342" y="184"/>
                  </a:cubicBezTo>
                  <a:cubicBezTo>
                    <a:pt x="402" y="182"/>
                    <a:pt x="431" y="149"/>
                    <a:pt x="446" y="98"/>
                  </a:cubicBezTo>
                  <a:cubicBezTo>
                    <a:pt x="456" y="65"/>
                    <a:pt x="465" y="31"/>
                    <a:pt x="475"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7E974F57-4D5B-4A6A-8BD0-2E6A016E9B86}"/>
                </a:ext>
              </a:extLst>
            </p:cNvPr>
            <p:cNvSpPr>
              <a:spLocks/>
            </p:cNvSpPr>
            <p:nvPr/>
          </p:nvSpPr>
          <p:spPr bwMode="auto">
            <a:xfrm>
              <a:off x="2744788" y="3316288"/>
              <a:ext cx="471488" cy="469900"/>
            </a:xfrm>
            <a:custGeom>
              <a:avLst/>
              <a:gdLst>
                <a:gd name="T0" fmla="*/ 180 w 565"/>
                <a:gd name="T1" fmla="*/ 379 h 563"/>
                <a:gd name="T2" fmla="*/ 57 w 565"/>
                <a:gd name="T3" fmla="*/ 379 h 563"/>
                <a:gd name="T4" fmla="*/ 2 w 565"/>
                <a:gd name="T5" fmla="*/ 328 h 563"/>
                <a:gd name="T6" fmla="*/ 137 w 565"/>
                <a:gd name="T7" fmla="*/ 183 h 563"/>
                <a:gd name="T8" fmla="*/ 180 w 565"/>
                <a:gd name="T9" fmla="*/ 138 h 563"/>
                <a:gd name="T10" fmla="*/ 180 w 565"/>
                <a:gd name="T11" fmla="*/ 127 h 563"/>
                <a:gd name="T12" fmla="*/ 192 w 565"/>
                <a:gd name="T13" fmla="*/ 15 h 563"/>
                <a:gd name="T14" fmla="*/ 354 w 565"/>
                <a:gd name="T15" fmla="*/ 7 h 563"/>
                <a:gd name="T16" fmla="*/ 376 w 565"/>
                <a:gd name="T17" fmla="*/ 43 h 563"/>
                <a:gd name="T18" fmla="*/ 392 w 565"/>
                <a:gd name="T19" fmla="*/ 173 h 563"/>
                <a:gd name="T20" fmla="*/ 518 w 565"/>
                <a:gd name="T21" fmla="*/ 184 h 563"/>
                <a:gd name="T22" fmla="*/ 556 w 565"/>
                <a:gd name="T23" fmla="*/ 217 h 563"/>
                <a:gd name="T24" fmla="*/ 556 w 565"/>
                <a:gd name="T25" fmla="*/ 227 h 563"/>
                <a:gd name="T26" fmla="*/ 421 w 565"/>
                <a:gd name="T27" fmla="*/ 378 h 563"/>
                <a:gd name="T28" fmla="*/ 377 w 565"/>
                <a:gd name="T29" fmla="*/ 423 h 563"/>
                <a:gd name="T30" fmla="*/ 377 w 565"/>
                <a:gd name="T31" fmla="*/ 429 h 563"/>
                <a:gd name="T32" fmla="*/ 365 w 565"/>
                <a:gd name="T33" fmla="*/ 546 h 563"/>
                <a:gd name="T34" fmla="*/ 209 w 565"/>
                <a:gd name="T35" fmla="*/ 554 h 563"/>
                <a:gd name="T36" fmla="*/ 182 w 565"/>
                <a:gd name="T37" fmla="*/ 518 h 563"/>
                <a:gd name="T38" fmla="*/ 180 w 565"/>
                <a:gd name="T39" fmla="*/ 379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5" h="563">
                  <a:moveTo>
                    <a:pt x="180" y="379"/>
                  </a:moveTo>
                  <a:cubicBezTo>
                    <a:pt x="133" y="379"/>
                    <a:pt x="95" y="376"/>
                    <a:pt x="57" y="379"/>
                  </a:cubicBezTo>
                  <a:cubicBezTo>
                    <a:pt x="18" y="382"/>
                    <a:pt x="2" y="371"/>
                    <a:pt x="2" y="328"/>
                  </a:cubicBezTo>
                  <a:cubicBezTo>
                    <a:pt x="2" y="188"/>
                    <a:pt x="0" y="187"/>
                    <a:pt x="137" y="183"/>
                  </a:cubicBezTo>
                  <a:cubicBezTo>
                    <a:pt x="171" y="182"/>
                    <a:pt x="184" y="171"/>
                    <a:pt x="180" y="138"/>
                  </a:cubicBezTo>
                  <a:cubicBezTo>
                    <a:pt x="180" y="134"/>
                    <a:pt x="180" y="131"/>
                    <a:pt x="180" y="127"/>
                  </a:cubicBezTo>
                  <a:cubicBezTo>
                    <a:pt x="184" y="88"/>
                    <a:pt x="179" y="19"/>
                    <a:pt x="192" y="15"/>
                  </a:cubicBezTo>
                  <a:cubicBezTo>
                    <a:pt x="243" y="0"/>
                    <a:pt x="300" y="6"/>
                    <a:pt x="354" y="7"/>
                  </a:cubicBezTo>
                  <a:cubicBezTo>
                    <a:pt x="362" y="8"/>
                    <a:pt x="374" y="30"/>
                    <a:pt x="376" y="43"/>
                  </a:cubicBezTo>
                  <a:cubicBezTo>
                    <a:pt x="382" y="87"/>
                    <a:pt x="368" y="147"/>
                    <a:pt x="392" y="173"/>
                  </a:cubicBezTo>
                  <a:cubicBezTo>
                    <a:pt x="413" y="195"/>
                    <a:pt x="475" y="178"/>
                    <a:pt x="518" y="184"/>
                  </a:cubicBezTo>
                  <a:cubicBezTo>
                    <a:pt x="532" y="186"/>
                    <a:pt x="543" y="205"/>
                    <a:pt x="556" y="217"/>
                  </a:cubicBezTo>
                  <a:cubicBezTo>
                    <a:pt x="558" y="219"/>
                    <a:pt x="556" y="224"/>
                    <a:pt x="556" y="227"/>
                  </a:cubicBezTo>
                  <a:cubicBezTo>
                    <a:pt x="565" y="372"/>
                    <a:pt x="565" y="373"/>
                    <a:pt x="421" y="378"/>
                  </a:cubicBezTo>
                  <a:cubicBezTo>
                    <a:pt x="387" y="379"/>
                    <a:pt x="374" y="390"/>
                    <a:pt x="377" y="423"/>
                  </a:cubicBezTo>
                  <a:cubicBezTo>
                    <a:pt x="377" y="425"/>
                    <a:pt x="377" y="427"/>
                    <a:pt x="377" y="429"/>
                  </a:cubicBezTo>
                  <a:cubicBezTo>
                    <a:pt x="374" y="470"/>
                    <a:pt x="381" y="540"/>
                    <a:pt x="365" y="546"/>
                  </a:cubicBezTo>
                  <a:cubicBezTo>
                    <a:pt x="318" y="563"/>
                    <a:pt x="261" y="556"/>
                    <a:pt x="209" y="554"/>
                  </a:cubicBezTo>
                  <a:cubicBezTo>
                    <a:pt x="199" y="554"/>
                    <a:pt x="183" y="531"/>
                    <a:pt x="182" y="518"/>
                  </a:cubicBezTo>
                  <a:cubicBezTo>
                    <a:pt x="178" y="475"/>
                    <a:pt x="180" y="431"/>
                    <a:pt x="180" y="3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77DC94A5-5252-4E08-A19C-6ADB9F0BC4BC}"/>
                </a:ext>
              </a:extLst>
            </p:cNvPr>
            <p:cNvSpPr>
              <a:spLocks noEditPoints="1"/>
            </p:cNvSpPr>
            <p:nvPr/>
          </p:nvSpPr>
          <p:spPr bwMode="auto">
            <a:xfrm>
              <a:off x="1624013" y="3238501"/>
              <a:ext cx="503238" cy="604838"/>
            </a:xfrm>
            <a:custGeom>
              <a:avLst/>
              <a:gdLst>
                <a:gd name="T0" fmla="*/ 0 w 603"/>
                <a:gd name="T1" fmla="*/ 203 h 726"/>
                <a:gd name="T2" fmla="*/ 130 w 603"/>
                <a:gd name="T3" fmla="*/ 26 h 726"/>
                <a:gd name="T4" fmla="*/ 336 w 603"/>
                <a:gd name="T5" fmla="*/ 86 h 726"/>
                <a:gd name="T6" fmla="*/ 554 w 603"/>
                <a:gd name="T7" fmla="*/ 433 h 726"/>
                <a:gd name="T8" fmla="*/ 484 w 603"/>
                <a:gd name="T9" fmla="*/ 676 h 726"/>
                <a:gd name="T10" fmla="*/ 236 w 603"/>
                <a:gd name="T11" fmla="*/ 624 h 726"/>
                <a:gd name="T12" fmla="*/ 27 w 603"/>
                <a:gd name="T13" fmla="*/ 290 h 726"/>
                <a:gd name="T14" fmla="*/ 0 w 603"/>
                <a:gd name="T15" fmla="*/ 203 h 726"/>
                <a:gd name="T16" fmla="*/ 190 w 603"/>
                <a:gd name="T17" fmla="*/ 432 h 726"/>
                <a:gd name="T18" fmla="*/ 286 w 603"/>
                <a:gd name="T19" fmla="*/ 583 h 726"/>
                <a:gd name="T20" fmla="*/ 450 w 603"/>
                <a:gd name="T21" fmla="*/ 620 h 726"/>
                <a:gd name="T22" fmla="*/ 494 w 603"/>
                <a:gd name="T23" fmla="*/ 458 h 726"/>
                <a:gd name="T24" fmla="*/ 298 w 603"/>
                <a:gd name="T25" fmla="*/ 147 h 726"/>
                <a:gd name="T26" fmla="*/ 138 w 603"/>
                <a:gd name="T27" fmla="*/ 83 h 726"/>
                <a:gd name="T28" fmla="*/ 349 w 603"/>
                <a:gd name="T29" fmla="*/ 331 h 726"/>
                <a:gd name="T30" fmla="*/ 190 w 603"/>
                <a:gd name="T31" fmla="*/ 43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3" h="726">
                  <a:moveTo>
                    <a:pt x="0" y="203"/>
                  </a:moveTo>
                  <a:cubicBezTo>
                    <a:pt x="5" y="120"/>
                    <a:pt x="54" y="52"/>
                    <a:pt x="130" y="26"/>
                  </a:cubicBezTo>
                  <a:cubicBezTo>
                    <a:pt x="206" y="0"/>
                    <a:pt x="291" y="19"/>
                    <a:pt x="336" y="86"/>
                  </a:cubicBezTo>
                  <a:cubicBezTo>
                    <a:pt x="413" y="199"/>
                    <a:pt x="486" y="315"/>
                    <a:pt x="554" y="433"/>
                  </a:cubicBezTo>
                  <a:cubicBezTo>
                    <a:pt x="603" y="519"/>
                    <a:pt x="567" y="626"/>
                    <a:pt x="484" y="676"/>
                  </a:cubicBezTo>
                  <a:cubicBezTo>
                    <a:pt x="400" y="726"/>
                    <a:pt x="292" y="707"/>
                    <a:pt x="236" y="624"/>
                  </a:cubicBezTo>
                  <a:cubicBezTo>
                    <a:pt x="163" y="515"/>
                    <a:pt x="94" y="403"/>
                    <a:pt x="27" y="290"/>
                  </a:cubicBezTo>
                  <a:cubicBezTo>
                    <a:pt x="12" y="265"/>
                    <a:pt x="8" y="232"/>
                    <a:pt x="0" y="203"/>
                  </a:cubicBezTo>
                  <a:close/>
                  <a:moveTo>
                    <a:pt x="190" y="432"/>
                  </a:moveTo>
                  <a:cubicBezTo>
                    <a:pt x="225" y="487"/>
                    <a:pt x="254" y="536"/>
                    <a:pt x="286" y="583"/>
                  </a:cubicBezTo>
                  <a:cubicBezTo>
                    <a:pt x="326" y="640"/>
                    <a:pt x="393" y="654"/>
                    <a:pt x="450" y="620"/>
                  </a:cubicBezTo>
                  <a:cubicBezTo>
                    <a:pt x="506" y="586"/>
                    <a:pt x="528" y="516"/>
                    <a:pt x="494" y="458"/>
                  </a:cubicBezTo>
                  <a:cubicBezTo>
                    <a:pt x="431" y="352"/>
                    <a:pt x="366" y="248"/>
                    <a:pt x="298" y="147"/>
                  </a:cubicBezTo>
                  <a:cubicBezTo>
                    <a:pt x="262" y="93"/>
                    <a:pt x="207" y="68"/>
                    <a:pt x="138" y="83"/>
                  </a:cubicBezTo>
                  <a:cubicBezTo>
                    <a:pt x="253" y="127"/>
                    <a:pt x="283" y="240"/>
                    <a:pt x="349" y="331"/>
                  </a:cubicBezTo>
                  <a:cubicBezTo>
                    <a:pt x="295" y="365"/>
                    <a:pt x="245" y="397"/>
                    <a:pt x="190" y="4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80C6A565-AAF4-46BC-9397-BF6F83542225}"/>
                </a:ext>
              </a:extLst>
            </p:cNvPr>
            <p:cNvSpPr>
              <a:spLocks/>
            </p:cNvSpPr>
            <p:nvPr/>
          </p:nvSpPr>
          <p:spPr bwMode="auto">
            <a:xfrm>
              <a:off x="3784601" y="2235201"/>
              <a:ext cx="474663" cy="525463"/>
            </a:xfrm>
            <a:custGeom>
              <a:avLst/>
              <a:gdLst>
                <a:gd name="T0" fmla="*/ 484 w 569"/>
                <a:gd name="T1" fmla="*/ 323 h 630"/>
                <a:gd name="T2" fmla="*/ 426 w 569"/>
                <a:gd name="T3" fmla="*/ 521 h 630"/>
                <a:gd name="T4" fmla="*/ 416 w 569"/>
                <a:gd name="T5" fmla="*/ 572 h 630"/>
                <a:gd name="T6" fmla="*/ 367 w 569"/>
                <a:gd name="T7" fmla="*/ 608 h 630"/>
                <a:gd name="T8" fmla="*/ 294 w 569"/>
                <a:gd name="T9" fmla="*/ 533 h 630"/>
                <a:gd name="T10" fmla="*/ 308 w 569"/>
                <a:gd name="T11" fmla="*/ 609 h 630"/>
                <a:gd name="T12" fmla="*/ 35 w 569"/>
                <a:gd name="T13" fmla="*/ 562 h 630"/>
                <a:gd name="T14" fmla="*/ 45 w 569"/>
                <a:gd name="T15" fmla="*/ 482 h 630"/>
                <a:gd name="T16" fmla="*/ 78 w 569"/>
                <a:gd name="T17" fmla="*/ 456 h 630"/>
                <a:gd name="T18" fmla="*/ 298 w 569"/>
                <a:gd name="T19" fmla="*/ 260 h 630"/>
                <a:gd name="T20" fmla="*/ 338 w 569"/>
                <a:gd name="T21" fmla="*/ 142 h 630"/>
                <a:gd name="T22" fmla="*/ 296 w 569"/>
                <a:gd name="T23" fmla="*/ 38 h 630"/>
                <a:gd name="T24" fmla="*/ 310 w 569"/>
                <a:gd name="T25" fmla="*/ 0 h 630"/>
                <a:gd name="T26" fmla="*/ 348 w 569"/>
                <a:gd name="T27" fmla="*/ 17 h 630"/>
                <a:gd name="T28" fmla="*/ 370 w 569"/>
                <a:gd name="T29" fmla="*/ 41 h 630"/>
                <a:gd name="T30" fmla="*/ 474 w 569"/>
                <a:gd name="T31" fmla="*/ 128 h 630"/>
                <a:gd name="T32" fmla="*/ 484 w 569"/>
                <a:gd name="T33" fmla="*/ 32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9" h="630">
                  <a:moveTo>
                    <a:pt x="484" y="323"/>
                  </a:moveTo>
                  <a:cubicBezTo>
                    <a:pt x="500" y="398"/>
                    <a:pt x="486" y="465"/>
                    <a:pt x="426" y="521"/>
                  </a:cubicBezTo>
                  <a:cubicBezTo>
                    <a:pt x="416" y="531"/>
                    <a:pt x="415" y="555"/>
                    <a:pt x="416" y="572"/>
                  </a:cubicBezTo>
                  <a:cubicBezTo>
                    <a:pt x="417" y="608"/>
                    <a:pt x="403" y="619"/>
                    <a:pt x="367" y="608"/>
                  </a:cubicBezTo>
                  <a:cubicBezTo>
                    <a:pt x="356" y="572"/>
                    <a:pt x="376" y="501"/>
                    <a:pt x="294" y="533"/>
                  </a:cubicBezTo>
                  <a:cubicBezTo>
                    <a:pt x="299" y="558"/>
                    <a:pt x="303" y="582"/>
                    <a:pt x="308" y="609"/>
                  </a:cubicBezTo>
                  <a:cubicBezTo>
                    <a:pt x="206" y="630"/>
                    <a:pt x="117" y="618"/>
                    <a:pt x="35" y="562"/>
                  </a:cubicBezTo>
                  <a:cubicBezTo>
                    <a:pt x="0" y="537"/>
                    <a:pt x="5" y="503"/>
                    <a:pt x="45" y="482"/>
                  </a:cubicBezTo>
                  <a:cubicBezTo>
                    <a:pt x="57" y="475"/>
                    <a:pt x="74" y="467"/>
                    <a:pt x="78" y="456"/>
                  </a:cubicBezTo>
                  <a:cubicBezTo>
                    <a:pt x="116" y="350"/>
                    <a:pt x="196" y="293"/>
                    <a:pt x="298" y="260"/>
                  </a:cubicBezTo>
                  <a:cubicBezTo>
                    <a:pt x="353" y="242"/>
                    <a:pt x="367" y="194"/>
                    <a:pt x="338" y="142"/>
                  </a:cubicBezTo>
                  <a:cubicBezTo>
                    <a:pt x="320" y="110"/>
                    <a:pt x="307" y="74"/>
                    <a:pt x="296" y="38"/>
                  </a:cubicBezTo>
                  <a:cubicBezTo>
                    <a:pt x="293" y="28"/>
                    <a:pt x="305" y="13"/>
                    <a:pt x="310" y="0"/>
                  </a:cubicBezTo>
                  <a:cubicBezTo>
                    <a:pt x="323" y="5"/>
                    <a:pt x="337" y="9"/>
                    <a:pt x="348" y="17"/>
                  </a:cubicBezTo>
                  <a:cubicBezTo>
                    <a:pt x="357" y="22"/>
                    <a:pt x="364" y="32"/>
                    <a:pt x="370" y="41"/>
                  </a:cubicBezTo>
                  <a:cubicBezTo>
                    <a:pt x="396" y="81"/>
                    <a:pt x="426" y="109"/>
                    <a:pt x="474" y="128"/>
                  </a:cubicBezTo>
                  <a:cubicBezTo>
                    <a:pt x="566" y="165"/>
                    <a:pt x="569" y="266"/>
                    <a:pt x="484" y="3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525B484F-51D0-44BA-A04E-FCA665B41A03}"/>
                </a:ext>
              </a:extLst>
            </p:cNvPr>
            <p:cNvSpPr>
              <a:spLocks/>
            </p:cNvSpPr>
            <p:nvPr/>
          </p:nvSpPr>
          <p:spPr bwMode="auto">
            <a:xfrm>
              <a:off x="2724151" y="4354513"/>
              <a:ext cx="493713" cy="473075"/>
            </a:xfrm>
            <a:custGeom>
              <a:avLst/>
              <a:gdLst>
                <a:gd name="T0" fmla="*/ 192 w 592"/>
                <a:gd name="T1" fmla="*/ 454 h 568"/>
                <a:gd name="T2" fmla="*/ 220 w 592"/>
                <a:gd name="T3" fmla="*/ 411 h 568"/>
                <a:gd name="T4" fmla="*/ 210 w 592"/>
                <a:gd name="T5" fmla="*/ 401 h 568"/>
                <a:gd name="T6" fmla="*/ 144 w 592"/>
                <a:gd name="T7" fmla="*/ 462 h 568"/>
                <a:gd name="T8" fmla="*/ 293 w 592"/>
                <a:gd name="T9" fmla="*/ 555 h 568"/>
                <a:gd name="T10" fmla="*/ 286 w 592"/>
                <a:gd name="T11" fmla="*/ 568 h 568"/>
                <a:gd name="T12" fmla="*/ 88 w 592"/>
                <a:gd name="T13" fmla="*/ 468 h 568"/>
                <a:gd name="T14" fmla="*/ 197 w 592"/>
                <a:gd name="T15" fmla="*/ 394 h 568"/>
                <a:gd name="T16" fmla="*/ 86 w 592"/>
                <a:gd name="T17" fmla="*/ 297 h 568"/>
                <a:gd name="T18" fmla="*/ 12 w 592"/>
                <a:gd name="T19" fmla="*/ 125 h 568"/>
                <a:gd name="T20" fmla="*/ 145 w 592"/>
                <a:gd name="T21" fmla="*/ 204 h 568"/>
                <a:gd name="T22" fmla="*/ 199 w 592"/>
                <a:gd name="T23" fmla="*/ 201 h 568"/>
                <a:gd name="T24" fmla="*/ 429 w 592"/>
                <a:gd name="T25" fmla="*/ 36 h 568"/>
                <a:gd name="T26" fmla="*/ 513 w 592"/>
                <a:gd name="T27" fmla="*/ 4 h 568"/>
                <a:gd name="T28" fmla="*/ 578 w 592"/>
                <a:gd name="T29" fmla="*/ 66 h 568"/>
                <a:gd name="T30" fmla="*/ 592 w 592"/>
                <a:gd name="T31" fmla="*/ 122 h 568"/>
                <a:gd name="T32" fmla="*/ 542 w 592"/>
                <a:gd name="T33" fmla="*/ 221 h 568"/>
                <a:gd name="T34" fmla="*/ 302 w 592"/>
                <a:gd name="T35" fmla="*/ 411 h 568"/>
                <a:gd name="T36" fmla="*/ 227 w 592"/>
                <a:gd name="T37" fmla="*/ 436 h 568"/>
                <a:gd name="T38" fmla="*/ 388 w 592"/>
                <a:gd name="T39" fmla="*/ 538 h 568"/>
                <a:gd name="T40" fmla="*/ 381 w 592"/>
                <a:gd name="T41" fmla="*/ 550 h 568"/>
                <a:gd name="T42" fmla="*/ 192 w 592"/>
                <a:gd name="T43" fmla="*/ 45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68">
                  <a:moveTo>
                    <a:pt x="192" y="454"/>
                  </a:moveTo>
                  <a:cubicBezTo>
                    <a:pt x="204" y="436"/>
                    <a:pt x="212" y="423"/>
                    <a:pt x="220" y="411"/>
                  </a:cubicBezTo>
                  <a:cubicBezTo>
                    <a:pt x="216" y="408"/>
                    <a:pt x="213" y="404"/>
                    <a:pt x="210" y="401"/>
                  </a:cubicBezTo>
                  <a:cubicBezTo>
                    <a:pt x="190" y="420"/>
                    <a:pt x="170" y="438"/>
                    <a:pt x="144" y="462"/>
                  </a:cubicBezTo>
                  <a:cubicBezTo>
                    <a:pt x="196" y="495"/>
                    <a:pt x="245" y="525"/>
                    <a:pt x="293" y="555"/>
                  </a:cubicBezTo>
                  <a:cubicBezTo>
                    <a:pt x="291" y="559"/>
                    <a:pt x="288" y="564"/>
                    <a:pt x="286" y="568"/>
                  </a:cubicBezTo>
                  <a:cubicBezTo>
                    <a:pt x="225" y="537"/>
                    <a:pt x="164" y="506"/>
                    <a:pt x="88" y="468"/>
                  </a:cubicBezTo>
                  <a:cubicBezTo>
                    <a:pt x="127" y="442"/>
                    <a:pt x="156" y="422"/>
                    <a:pt x="197" y="394"/>
                  </a:cubicBezTo>
                  <a:cubicBezTo>
                    <a:pt x="150" y="352"/>
                    <a:pt x="121" y="320"/>
                    <a:pt x="86" y="297"/>
                  </a:cubicBezTo>
                  <a:cubicBezTo>
                    <a:pt x="29" y="259"/>
                    <a:pt x="0" y="199"/>
                    <a:pt x="12" y="125"/>
                  </a:cubicBezTo>
                  <a:cubicBezTo>
                    <a:pt x="56" y="151"/>
                    <a:pt x="99" y="180"/>
                    <a:pt x="145" y="204"/>
                  </a:cubicBezTo>
                  <a:cubicBezTo>
                    <a:pt x="159" y="211"/>
                    <a:pt x="186" y="210"/>
                    <a:pt x="199" y="201"/>
                  </a:cubicBezTo>
                  <a:cubicBezTo>
                    <a:pt x="276" y="147"/>
                    <a:pt x="351" y="89"/>
                    <a:pt x="429" y="36"/>
                  </a:cubicBezTo>
                  <a:cubicBezTo>
                    <a:pt x="453" y="19"/>
                    <a:pt x="484" y="7"/>
                    <a:pt x="513" y="4"/>
                  </a:cubicBezTo>
                  <a:cubicBezTo>
                    <a:pt x="552" y="0"/>
                    <a:pt x="577" y="21"/>
                    <a:pt x="578" y="66"/>
                  </a:cubicBezTo>
                  <a:cubicBezTo>
                    <a:pt x="578" y="88"/>
                    <a:pt x="588" y="109"/>
                    <a:pt x="592" y="122"/>
                  </a:cubicBezTo>
                  <a:cubicBezTo>
                    <a:pt x="574" y="156"/>
                    <a:pt x="552" y="187"/>
                    <a:pt x="542" y="221"/>
                  </a:cubicBezTo>
                  <a:cubicBezTo>
                    <a:pt x="507" y="342"/>
                    <a:pt x="422" y="398"/>
                    <a:pt x="302" y="411"/>
                  </a:cubicBezTo>
                  <a:cubicBezTo>
                    <a:pt x="282" y="413"/>
                    <a:pt x="263" y="424"/>
                    <a:pt x="227" y="436"/>
                  </a:cubicBezTo>
                  <a:cubicBezTo>
                    <a:pt x="291" y="476"/>
                    <a:pt x="339" y="507"/>
                    <a:pt x="388" y="538"/>
                  </a:cubicBezTo>
                  <a:cubicBezTo>
                    <a:pt x="385" y="542"/>
                    <a:pt x="383" y="546"/>
                    <a:pt x="381" y="550"/>
                  </a:cubicBezTo>
                  <a:cubicBezTo>
                    <a:pt x="319" y="518"/>
                    <a:pt x="256" y="487"/>
                    <a:pt x="192" y="4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4B7A622B-13DF-4D70-8A9A-94A92B3A6B72}"/>
                </a:ext>
              </a:extLst>
            </p:cNvPr>
            <p:cNvSpPr>
              <a:spLocks noEditPoints="1"/>
            </p:cNvSpPr>
            <p:nvPr/>
          </p:nvSpPr>
          <p:spPr bwMode="auto">
            <a:xfrm>
              <a:off x="531813" y="4292601"/>
              <a:ext cx="401638" cy="585788"/>
            </a:xfrm>
            <a:custGeom>
              <a:avLst/>
              <a:gdLst>
                <a:gd name="T0" fmla="*/ 2 w 482"/>
                <a:gd name="T1" fmla="*/ 450 h 703"/>
                <a:gd name="T2" fmla="*/ 1 w 482"/>
                <a:gd name="T3" fmla="*/ 280 h 703"/>
                <a:gd name="T4" fmla="*/ 54 w 482"/>
                <a:gd name="T5" fmla="*/ 194 h 703"/>
                <a:gd name="T6" fmla="*/ 131 w 482"/>
                <a:gd name="T7" fmla="*/ 71 h 703"/>
                <a:gd name="T8" fmla="*/ 198 w 482"/>
                <a:gd name="T9" fmla="*/ 3 h 703"/>
                <a:gd name="T10" fmla="*/ 242 w 482"/>
                <a:gd name="T11" fmla="*/ 3 h 703"/>
                <a:gd name="T12" fmla="*/ 349 w 482"/>
                <a:gd name="T13" fmla="*/ 113 h 703"/>
                <a:gd name="T14" fmla="*/ 405 w 482"/>
                <a:gd name="T15" fmla="*/ 181 h 703"/>
                <a:gd name="T16" fmla="*/ 480 w 482"/>
                <a:gd name="T17" fmla="*/ 311 h 703"/>
                <a:gd name="T18" fmla="*/ 479 w 482"/>
                <a:gd name="T19" fmla="*/ 612 h 703"/>
                <a:gd name="T20" fmla="*/ 392 w 482"/>
                <a:gd name="T21" fmla="*/ 703 h 703"/>
                <a:gd name="T22" fmla="*/ 85 w 482"/>
                <a:gd name="T23" fmla="*/ 703 h 703"/>
                <a:gd name="T24" fmla="*/ 2 w 482"/>
                <a:gd name="T25" fmla="*/ 620 h 703"/>
                <a:gd name="T26" fmla="*/ 2 w 482"/>
                <a:gd name="T27" fmla="*/ 450 h 703"/>
                <a:gd name="T28" fmla="*/ 242 w 482"/>
                <a:gd name="T29" fmla="*/ 644 h 703"/>
                <a:gd name="T30" fmla="*/ 401 w 482"/>
                <a:gd name="T31" fmla="*/ 645 h 703"/>
                <a:gd name="T32" fmla="*/ 446 w 482"/>
                <a:gd name="T33" fmla="*/ 598 h 703"/>
                <a:gd name="T34" fmla="*/ 446 w 482"/>
                <a:gd name="T35" fmla="*/ 298 h 703"/>
                <a:gd name="T36" fmla="*/ 399 w 482"/>
                <a:gd name="T37" fmla="*/ 252 h 703"/>
                <a:gd name="T38" fmla="*/ 82 w 482"/>
                <a:gd name="T39" fmla="*/ 252 h 703"/>
                <a:gd name="T40" fmla="*/ 33 w 482"/>
                <a:gd name="T41" fmla="*/ 302 h 703"/>
                <a:gd name="T42" fmla="*/ 33 w 482"/>
                <a:gd name="T43" fmla="*/ 597 h 703"/>
                <a:gd name="T44" fmla="*/ 83 w 482"/>
                <a:gd name="T45" fmla="*/ 645 h 703"/>
                <a:gd name="T46" fmla="*/ 242 w 482"/>
                <a:gd name="T47" fmla="*/ 644 h 703"/>
                <a:gd name="T48" fmla="*/ 339 w 482"/>
                <a:gd name="T49" fmla="*/ 28 h 703"/>
                <a:gd name="T50" fmla="*/ 144 w 482"/>
                <a:gd name="T51" fmla="*/ 28 h 703"/>
                <a:gd name="T52" fmla="*/ 339 w 482"/>
                <a:gd name="T53" fmla="*/ 2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2" h="703">
                  <a:moveTo>
                    <a:pt x="2" y="450"/>
                  </a:moveTo>
                  <a:cubicBezTo>
                    <a:pt x="2" y="393"/>
                    <a:pt x="3" y="336"/>
                    <a:pt x="1" y="280"/>
                  </a:cubicBezTo>
                  <a:cubicBezTo>
                    <a:pt x="0" y="239"/>
                    <a:pt x="14" y="210"/>
                    <a:pt x="54" y="194"/>
                  </a:cubicBezTo>
                  <a:cubicBezTo>
                    <a:pt x="109" y="172"/>
                    <a:pt x="146" y="140"/>
                    <a:pt x="131" y="71"/>
                  </a:cubicBezTo>
                  <a:cubicBezTo>
                    <a:pt x="121" y="21"/>
                    <a:pt x="150" y="0"/>
                    <a:pt x="198" y="3"/>
                  </a:cubicBezTo>
                  <a:cubicBezTo>
                    <a:pt x="213" y="4"/>
                    <a:pt x="227" y="3"/>
                    <a:pt x="242" y="3"/>
                  </a:cubicBezTo>
                  <a:cubicBezTo>
                    <a:pt x="351" y="3"/>
                    <a:pt x="347" y="3"/>
                    <a:pt x="349" y="113"/>
                  </a:cubicBezTo>
                  <a:cubicBezTo>
                    <a:pt x="350" y="137"/>
                    <a:pt x="380" y="171"/>
                    <a:pt x="405" y="181"/>
                  </a:cubicBezTo>
                  <a:cubicBezTo>
                    <a:pt x="468" y="207"/>
                    <a:pt x="482" y="249"/>
                    <a:pt x="480" y="311"/>
                  </a:cubicBezTo>
                  <a:cubicBezTo>
                    <a:pt x="476" y="411"/>
                    <a:pt x="479" y="512"/>
                    <a:pt x="479" y="612"/>
                  </a:cubicBezTo>
                  <a:cubicBezTo>
                    <a:pt x="478" y="680"/>
                    <a:pt x="457" y="702"/>
                    <a:pt x="392" y="703"/>
                  </a:cubicBezTo>
                  <a:cubicBezTo>
                    <a:pt x="289" y="703"/>
                    <a:pt x="187" y="703"/>
                    <a:pt x="85" y="703"/>
                  </a:cubicBezTo>
                  <a:cubicBezTo>
                    <a:pt x="25" y="702"/>
                    <a:pt x="3" y="680"/>
                    <a:pt x="2" y="620"/>
                  </a:cubicBezTo>
                  <a:cubicBezTo>
                    <a:pt x="1" y="563"/>
                    <a:pt x="1" y="506"/>
                    <a:pt x="2" y="450"/>
                  </a:cubicBezTo>
                  <a:close/>
                  <a:moveTo>
                    <a:pt x="242" y="644"/>
                  </a:moveTo>
                  <a:cubicBezTo>
                    <a:pt x="295" y="644"/>
                    <a:pt x="348" y="643"/>
                    <a:pt x="401" y="645"/>
                  </a:cubicBezTo>
                  <a:cubicBezTo>
                    <a:pt x="433" y="645"/>
                    <a:pt x="447" y="630"/>
                    <a:pt x="446" y="598"/>
                  </a:cubicBezTo>
                  <a:cubicBezTo>
                    <a:pt x="446" y="498"/>
                    <a:pt x="446" y="398"/>
                    <a:pt x="446" y="298"/>
                  </a:cubicBezTo>
                  <a:cubicBezTo>
                    <a:pt x="446" y="266"/>
                    <a:pt x="432" y="252"/>
                    <a:pt x="399" y="252"/>
                  </a:cubicBezTo>
                  <a:cubicBezTo>
                    <a:pt x="293" y="253"/>
                    <a:pt x="188" y="253"/>
                    <a:pt x="82" y="252"/>
                  </a:cubicBezTo>
                  <a:cubicBezTo>
                    <a:pt x="46" y="252"/>
                    <a:pt x="33" y="268"/>
                    <a:pt x="33" y="302"/>
                  </a:cubicBezTo>
                  <a:cubicBezTo>
                    <a:pt x="34" y="400"/>
                    <a:pt x="34" y="499"/>
                    <a:pt x="33" y="597"/>
                  </a:cubicBezTo>
                  <a:cubicBezTo>
                    <a:pt x="33" y="633"/>
                    <a:pt x="49" y="645"/>
                    <a:pt x="83" y="645"/>
                  </a:cubicBezTo>
                  <a:cubicBezTo>
                    <a:pt x="136" y="644"/>
                    <a:pt x="189" y="644"/>
                    <a:pt x="242" y="644"/>
                  </a:cubicBezTo>
                  <a:close/>
                  <a:moveTo>
                    <a:pt x="339" y="28"/>
                  </a:moveTo>
                  <a:cubicBezTo>
                    <a:pt x="268" y="28"/>
                    <a:pt x="210" y="28"/>
                    <a:pt x="144" y="28"/>
                  </a:cubicBezTo>
                  <a:cubicBezTo>
                    <a:pt x="185" y="65"/>
                    <a:pt x="292" y="66"/>
                    <a:pt x="339" y="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E088EB2A-8E65-4A37-B21E-9983809E364C}"/>
                </a:ext>
              </a:extLst>
            </p:cNvPr>
            <p:cNvSpPr>
              <a:spLocks/>
            </p:cNvSpPr>
            <p:nvPr/>
          </p:nvSpPr>
          <p:spPr bwMode="auto">
            <a:xfrm>
              <a:off x="522288" y="2235201"/>
              <a:ext cx="457200" cy="569913"/>
            </a:xfrm>
            <a:custGeom>
              <a:avLst/>
              <a:gdLst>
                <a:gd name="T0" fmla="*/ 78 w 548"/>
                <a:gd name="T1" fmla="*/ 11 h 683"/>
                <a:gd name="T2" fmla="*/ 52 w 548"/>
                <a:gd name="T3" fmla="*/ 408 h 683"/>
                <a:gd name="T4" fmla="*/ 51 w 548"/>
                <a:gd name="T5" fmla="*/ 619 h 683"/>
                <a:gd name="T6" fmla="*/ 498 w 548"/>
                <a:gd name="T7" fmla="*/ 619 h 683"/>
                <a:gd name="T8" fmla="*/ 497 w 548"/>
                <a:gd name="T9" fmla="*/ 315 h 683"/>
                <a:gd name="T10" fmla="*/ 469 w 548"/>
                <a:gd name="T11" fmla="*/ 16 h 683"/>
                <a:gd name="T12" fmla="*/ 547 w 548"/>
                <a:gd name="T13" fmla="*/ 73 h 683"/>
                <a:gd name="T14" fmla="*/ 548 w 548"/>
                <a:gd name="T15" fmla="*/ 616 h 683"/>
                <a:gd name="T16" fmla="*/ 485 w 548"/>
                <a:gd name="T17" fmla="*/ 682 h 683"/>
                <a:gd name="T18" fmla="*/ 68 w 548"/>
                <a:gd name="T19" fmla="*/ 682 h 683"/>
                <a:gd name="T20" fmla="*/ 0 w 548"/>
                <a:gd name="T21" fmla="*/ 610 h 683"/>
                <a:gd name="T22" fmla="*/ 1 w 548"/>
                <a:gd name="T23" fmla="*/ 78 h 683"/>
                <a:gd name="T24" fmla="*/ 78 w 548"/>
                <a:gd name="T25" fmla="*/ 1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683">
                  <a:moveTo>
                    <a:pt x="78" y="11"/>
                  </a:moveTo>
                  <a:cubicBezTo>
                    <a:pt x="25" y="141"/>
                    <a:pt x="61" y="276"/>
                    <a:pt x="52" y="408"/>
                  </a:cubicBezTo>
                  <a:cubicBezTo>
                    <a:pt x="48" y="477"/>
                    <a:pt x="51" y="546"/>
                    <a:pt x="51" y="619"/>
                  </a:cubicBezTo>
                  <a:cubicBezTo>
                    <a:pt x="201" y="619"/>
                    <a:pt x="344" y="619"/>
                    <a:pt x="498" y="619"/>
                  </a:cubicBezTo>
                  <a:cubicBezTo>
                    <a:pt x="498" y="517"/>
                    <a:pt x="502" y="416"/>
                    <a:pt x="497" y="315"/>
                  </a:cubicBezTo>
                  <a:cubicBezTo>
                    <a:pt x="493" y="215"/>
                    <a:pt x="523" y="111"/>
                    <a:pt x="469" y="16"/>
                  </a:cubicBezTo>
                  <a:cubicBezTo>
                    <a:pt x="537" y="0"/>
                    <a:pt x="547" y="6"/>
                    <a:pt x="547" y="73"/>
                  </a:cubicBezTo>
                  <a:cubicBezTo>
                    <a:pt x="547" y="254"/>
                    <a:pt x="546" y="435"/>
                    <a:pt x="548" y="616"/>
                  </a:cubicBezTo>
                  <a:cubicBezTo>
                    <a:pt x="548" y="663"/>
                    <a:pt x="533" y="682"/>
                    <a:pt x="485" y="682"/>
                  </a:cubicBezTo>
                  <a:cubicBezTo>
                    <a:pt x="346" y="680"/>
                    <a:pt x="207" y="679"/>
                    <a:pt x="68" y="682"/>
                  </a:cubicBezTo>
                  <a:cubicBezTo>
                    <a:pt x="14" y="683"/>
                    <a:pt x="0" y="661"/>
                    <a:pt x="0" y="610"/>
                  </a:cubicBezTo>
                  <a:cubicBezTo>
                    <a:pt x="3" y="432"/>
                    <a:pt x="1" y="255"/>
                    <a:pt x="1" y="78"/>
                  </a:cubicBezTo>
                  <a:cubicBezTo>
                    <a:pt x="1" y="9"/>
                    <a:pt x="7" y="4"/>
                    <a:pt x="78" y="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5F6CEC7D-9930-485B-9968-E4E41D74A421}"/>
                </a:ext>
              </a:extLst>
            </p:cNvPr>
            <p:cNvSpPr>
              <a:spLocks/>
            </p:cNvSpPr>
            <p:nvPr/>
          </p:nvSpPr>
          <p:spPr bwMode="auto">
            <a:xfrm>
              <a:off x="565151" y="1476376"/>
              <a:ext cx="387350" cy="273050"/>
            </a:xfrm>
            <a:custGeom>
              <a:avLst/>
              <a:gdLst>
                <a:gd name="T0" fmla="*/ 234 w 465"/>
                <a:gd name="T1" fmla="*/ 0 h 327"/>
                <a:gd name="T2" fmla="*/ 312 w 465"/>
                <a:gd name="T3" fmla="*/ 36 h 327"/>
                <a:gd name="T4" fmla="*/ 434 w 465"/>
                <a:gd name="T5" fmla="*/ 208 h 327"/>
                <a:gd name="T6" fmla="*/ 349 w 465"/>
                <a:gd name="T7" fmla="*/ 308 h 327"/>
                <a:gd name="T8" fmla="*/ 103 w 465"/>
                <a:gd name="T9" fmla="*/ 308 h 327"/>
                <a:gd name="T10" fmla="*/ 15 w 465"/>
                <a:gd name="T11" fmla="*/ 227 h 327"/>
                <a:gd name="T12" fmla="*/ 169 w 465"/>
                <a:gd name="T13" fmla="*/ 18 h 327"/>
                <a:gd name="T14" fmla="*/ 234 w 465"/>
                <a:gd name="T15" fmla="*/ 0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327">
                  <a:moveTo>
                    <a:pt x="234" y="0"/>
                  </a:moveTo>
                  <a:cubicBezTo>
                    <a:pt x="258" y="10"/>
                    <a:pt x="294" y="15"/>
                    <a:pt x="312" y="36"/>
                  </a:cubicBezTo>
                  <a:cubicBezTo>
                    <a:pt x="357" y="89"/>
                    <a:pt x="402" y="146"/>
                    <a:pt x="434" y="208"/>
                  </a:cubicBezTo>
                  <a:cubicBezTo>
                    <a:pt x="465" y="270"/>
                    <a:pt x="417" y="327"/>
                    <a:pt x="349" y="308"/>
                  </a:cubicBezTo>
                  <a:cubicBezTo>
                    <a:pt x="265" y="284"/>
                    <a:pt x="187" y="284"/>
                    <a:pt x="103" y="308"/>
                  </a:cubicBezTo>
                  <a:cubicBezTo>
                    <a:pt x="45" y="326"/>
                    <a:pt x="0" y="282"/>
                    <a:pt x="15" y="227"/>
                  </a:cubicBezTo>
                  <a:cubicBezTo>
                    <a:pt x="38" y="139"/>
                    <a:pt x="90" y="66"/>
                    <a:pt x="169" y="18"/>
                  </a:cubicBezTo>
                  <a:cubicBezTo>
                    <a:pt x="186" y="8"/>
                    <a:pt x="207" y="7"/>
                    <a:pt x="23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35E2A0EC-96A8-45D8-8AB2-E8C04B3E4CDC}"/>
                </a:ext>
              </a:extLst>
            </p:cNvPr>
            <p:cNvSpPr>
              <a:spLocks/>
            </p:cNvSpPr>
            <p:nvPr/>
          </p:nvSpPr>
          <p:spPr bwMode="auto">
            <a:xfrm>
              <a:off x="2709863" y="1395413"/>
              <a:ext cx="539750" cy="171450"/>
            </a:xfrm>
            <a:custGeom>
              <a:avLst/>
              <a:gdLst>
                <a:gd name="T0" fmla="*/ 81 w 648"/>
                <a:gd name="T1" fmla="*/ 0 h 205"/>
                <a:gd name="T2" fmla="*/ 103 w 648"/>
                <a:gd name="T3" fmla="*/ 35 h 205"/>
                <a:gd name="T4" fmla="*/ 200 w 648"/>
                <a:gd name="T5" fmla="*/ 53 h 205"/>
                <a:gd name="T6" fmla="*/ 522 w 648"/>
                <a:gd name="T7" fmla="*/ 46 h 205"/>
                <a:gd name="T8" fmla="*/ 608 w 648"/>
                <a:gd name="T9" fmla="*/ 10 h 205"/>
                <a:gd name="T10" fmla="*/ 647 w 648"/>
                <a:gd name="T11" fmla="*/ 151 h 205"/>
                <a:gd name="T12" fmla="*/ 603 w 648"/>
                <a:gd name="T13" fmla="*/ 184 h 205"/>
                <a:gd name="T14" fmla="*/ 222 w 648"/>
                <a:gd name="T15" fmla="*/ 205 h 205"/>
                <a:gd name="T16" fmla="*/ 49 w 648"/>
                <a:gd name="T17" fmla="*/ 181 h 205"/>
                <a:gd name="T18" fmla="*/ 15 w 648"/>
                <a:gd name="T19" fmla="*/ 161 h 205"/>
                <a:gd name="T20" fmla="*/ 81 w 648"/>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205">
                  <a:moveTo>
                    <a:pt x="81" y="0"/>
                  </a:moveTo>
                  <a:cubicBezTo>
                    <a:pt x="91" y="16"/>
                    <a:pt x="95" y="33"/>
                    <a:pt x="103" y="35"/>
                  </a:cubicBezTo>
                  <a:cubicBezTo>
                    <a:pt x="135" y="44"/>
                    <a:pt x="167" y="53"/>
                    <a:pt x="200" y="53"/>
                  </a:cubicBezTo>
                  <a:cubicBezTo>
                    <a:pt x="307" y="53"/>
                    <a:pt x="414" y="52"/>
                    <a:pt x="522" y="46"/>
                  </a:cubicBezTo>
                  <a:cubicBezTo>
                    <a:pt x="547" y="45"/>
                    <a:pt x="571" y="26"/>
                    <a:pt x="608" y="10"/>
                  </a:cubicBezTo>
                  <a:cubicBezTo>
                    <a:pt x="620" y="52"/>
                    <a:pt x="637" y="101"/>
                    <a:pt x="647" y="151"/>
                  </a:cubicBezTo>
                  <a:cubicBezTo>
                    <a:pt x="648" y="159"/>
                    <a:pt x="619" y="183"/>
                    <a:pt x="603" y="184"/>
                  </a:cubicBezTo>
                  <a:cubicBezTo>
                    <a:pt x="476" y="194"/>
                    <a:pt x="349" y="203"/>
                    <a:pt x="222" y="205"/>
                  </a:cubicBezTo>
                  <a:cubicBezTo>
                    <a:pt x="165" y="205"/>
                    <a:pt x="107" y="191"/>
                    <a:pt x="49" y="181"/>
                  </a:cubicBezTo>
                  <a:cubicBezTo>
                    <a:pt x="37" y="179"/>
                    <a:pt x="19" y="171"/>
                    <a:pt x="15" y="161"/>
                  </a:cubicBezTo>
                  <a:cubicBezTo>
                    <a:pt x="0" y="126"/>
                    <a:pt x="56" y="11"/>
                    <a:pt x="8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3BC7A5FA-B2C0-447F-BD1B-D68C95B3EAA2}"/>
                </a:ext>
              </a:extLst>
            </p:cNvPr>
            <p:cNvSpPr>
              <a:spLocks noEditPoints="1"/>
            </p:cNvSpPr>
            <p:nvPr/>
          </p:nvSpPr>
          <p:spPr bwMode="auto">
            <a:xfrm>
              <a:off x="3857626" y="3287713"/>
              <a:ext cx="388938" cy="403225"/>
            </a:xfrm>
            <a:custGeom>
              <a:avLst/>
              <a:gdLst>
                <a:gd name="T0" fmla="*/ 50 w 467"/>
                <a:gd name="T1" fmla="*/ 485 h 485"/>
                <a:gd name="T2" fmla="*/ 161 w 467"/>
                <a:gd name="T3" fmla="*/ 72 h 485"/>
                <a:gd name="T4" fmla="*/ 422 w 467"/>
                <a:gd name="T5" fmla="*/ 43 h 485"/>
                <a:gd name="T6" fmla="*/ 451 w 467"/>
                <a:gd name="T7" fmla="*/ 108 h 485"/>
                <a:gd name="T8" fmla="*/ 363 w 467"/>
                <a:gd name="T9" fmla="*/ 234 h 485"/>
                <a:gd name="T10" fmla="*/ 247 w 467"/>
                <a:gd name="T11" fmla="*/ 294 h 485"/>
                <a:gd name="T12" fmla="*/ 50 w 467"/>
                <a:gd name="T13" fmla="*/ 485 h 485"/>
                <a:gd name="T14" fmla="*/ 323 w 467"/>
                <a:gd name="T15" fmla="*/ 43 h 485"/>
                <a:gd name="T16" fmla="*/ 285 w 467"/>
                <a:gd name="T17" fmla="*/ 107 h 485"/>
                <a:gd name="T18" fmla="*/ 319 w 467"/>
                <a:gd name="T19" fmla="*/ 144 h 485"/>
                <a:gd name="T20" fmla="*/ 360 w 467"/>
                <a:gd name="T21" fmla="*/ 108 h 485"/>
                <a:gd name="T22" fmla="*/ 323 w 467"/>
                <a:gd name="T23" fmla="*/ 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485">
                  <a:moveTo>
                    <a:pt x="50" y="485"/>
                  </a:moveTo>
                  <a:cubicBezTo>
                    <a:pt x="0" y="327"/>
                    <a:pt x="48" y="162"/>
                    <a:pt x="161" y="72"/>
                  </a:cubicBezTo>
                  <a:cubicBezTo>
                    <a:pt x="242" y="8"/>
                    <a:pt x="329" y="0"/>
                    <a:pt x="422" y="43"/>
                  </a:cubicBezTo>
                  <a:cubicBezTo>
                    <a:pt x="453" y="57"/>
                    <a:pt x="467" y="79"/>
                    <a:pt x="451" y="108"/>
                  </a:cubicBezTo>
                  <a:cubicBezTo>
                    <a:pt x="425" y="152"/>
                    <a:pt x="399" y="200"/>
                    <a:pt x="363" y="234"/>
                  </a:cubicBezTo>
                  <a:cubicBezTo>
                    <a:pt x="333" y="263"/>
                    <a:pt x="288" y="280"/>
                    <a:pt x="247" y="294"/>
                  </a:cubicBezTo>
                  <a:cubicBezTo>
                    <a:pt x="157" y="325"/>
                    <a:pt x="81" y="369"/>
                    <a:pt x="50" y="485"/>
                  </a:cubicBezTo>
                  <a:close/>
                  <a:moveTo>
                    <a:pt x="323" y="43"/>
                  </a:moveTo>
                  <a:cubicBezTo>
                    <a:pt x="303" y="74"/>
                    <a:pt x="285" y="90"/>
                    <a:pt x="285" y="107"/>
                  </a:cubicBezTo>
                  <a:cubicBezTo>
                    <a:pt x="285" y="120"/>
                    <a:pt x="309" y="145"/>
                    <a:pt x="319" y="144"/>
                  </a:cubicBezTo>
                  <a:cubicBezTo>
                    <a:pt x="335" y="141"/>
                    <a:pt x="358" y="122"/>
                    <a:pt x="360" y="108"/>
                  </a:cubicBezTo>
                  <a:cubicBezTo>
                    <a:pt x="362" y="93"/>
                    <a:pt x="343" y="75"/>
                    <a:pt x="323"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96A55633-9F3B-493E-AEBA-132F3F3CCDDF}"/>
                </a:ext>
              </a:extLst>
            </p:cNvPr>
            <p:cNvSpPr>
              <a:spLocks noEditPoints="1"/>
            </p:cNvSpPr>
            <p:nvPr/>
          </p:nvSpPr>
          <p:spPr bwMode="auto">
            <a:xfrm>
              <a:off x="2786063" y="2206626"/>
              <a:ext cx="449263" cy="598488"/>
            </a:xfrm>
            <a:custGeom>
              <a:avLst/>
              <a:gdLst>
                <a:gd name="T0" fmla="*/ 0 w 540"/>
                <a:gd name="T1" fmla="*/ 0 h 717"/>
                <a:gd name="T2" fmla="*/ 278 w 540"/>
                <a:gd name="T3" fmla="*/ 261 h 717"/>
                <a:gd name="T4" fmla="*/ 411 w 540"/>
                <a:gd name="T5" fmla="*/ 456 h 717"/>
                <a:gd name="T6" fmla="*/ 470 w 540"/>
                <a:gd name="T7" fmla="*/ 508 h 717"/>
                <a:gd name="T8" fmla="*/ 524 w 540"/>
                <a:gd name="T9" fmla="*/ 639 h 717"/>
                <a:gd name="T10" fmla="*/ 410 w 540"/>
                <a:gd name="T11" fmla="*/ 712 h 717"/>
                <a:gd name="T12" fmla="*/ 314 w 540"/>
                <a:gd name="T13" fmla="*/ 616 h 717"/>
                <a:gd name="T14" fmla="*/ 286 w 540"/>
                <a:gd name="T15" fmla="*/ 542 h 717"/>
                <a:gd name="T16" fmla="*/ 49 w 540"/>
                <a:gd name="T17" fmla="*/ 192 h 717"/>
                <a:gd name="T18" fmla="*/ 26 w 540"/>
                <a:gd name="T19" fmla="*/ 96 h 717"/>
                <a:gd name="T20" fmla="*/ 15 w 540"/>
                <a:gd name="T21" fmla="*/ 39 h 717"/>
                <a:gd name="T22" fmla="*/ 0 w 540"/>
                <a:gd name="T23" fmla="*/ 0 h 717"/>
                <a:gd name="T24" fmla="*/ 462 w 540"/>
                <a:gd name="T25" fmla="*/ 657 h 717"/>
                <a:gd name="T26" fmla="*/ 458 w 540"/>
                <a:gd name="T27" fmla="*/ 541 h 717"/>
                <a:gd name="T28" fmla="*/ 370 w 540"/>
                <a:gd name="T29" fmla="*/ 458 h 717"/>
                <a:gd name="T30" fmla="*/ 227 w 540"/>
                <a:gd name="T31" fmla="*/ 251 h 717"/>
                <a:gd name="T32" fmla="*/ 140 w 540"/>
                <a:gd name="T33" fmla="*/ 126 h 717"/>
                <a:gd name="T34" fmla="*/ 70 w 540"/>
                <a:gd name="T35" fmla="*/ 97 h 717"/>
                <a:gd name="T36" fmla="*/ 74 w 540"/>
                <a:gd name="T37" fmla="*/ 168 h 717"/>
                <a:gd name="T38" fmla="*/ 105 w 540"/>
                <a:gd name="T39" fmla="*/ 212 h 717"/>
                <a:gd name="T40" fmla="*/ 162 w 540"/>
                <a:gd name="T41" fmla="*/ 248 h 717"/>
                <a:gd name="T42" fmla="*/ 309 w 540"/>
                <a:gd name="T43" fmla="*/ 444 h 717"/>
                <a:gd name="T44" fmla="*/ 396 w 540"/>
                <a:gd name="T45" fmla="*/ 562 h 717"/>
                <a:gd name="T46" fmla="*/ 462 w 540"/>
                <a:gd name="T47" fmla="*/ 65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717">
                  <a:moveTo>
                    <a:pt x="0" y="0"/>
                  </a:moveTo>
                  <a:cubicBezTo>
                    <a:pt x="134" y="44"/>
                    <a:pt x="208" y="150"/>
                    <a:pt x="278" y="261"/>
                  </a:cubicBezTo>
                  <a:cubicBezTo>
                    <a:pt x="319" y="328"/>
                    <a:pt x="365" y="392"/>
                    <a:pt x="411" y="456"/>
                  </a:cubicBezTo>
                  <a:cubicBezTo>
                    <a:pt x="426" y="477"/>
                    <a:pt x="448" y="495"/>
                    <a:pt x="470" y="508"/>
                  </a:cubicBezTo>
                  <a:cubicBezTo>
                    <a:pt x="518" y="537"/>
                    <a:pt x="540" y="586"/>
                    <a:pt x="524" y="639"/>
                  </a:cubicBezTo>
                  <a:cubicBezTo>
                    <a:pt x="509" y="688"/>
                    <a:pt x="464" y="717"/>
                    <a:pt x="410" y="712"/>
                  </a:cubicBezTo>
                  <a:cubicBezTo>
                    <a:pt x="357" y="707"/>
                    <a:pt x="324" y="671"/>
                    <a:pt x="314" y="616"/>
                  </a:cubicBezTo>
                  <a:cubicBezTo>
                    <a:pt x="309" y="590"/>
                    <a:pt x="300" y="563"/>
                    <a:pt x="286" y="542"/>
                  </a:cubicBezTo>
                  <a:cubicBezTo>
                    <a:pt x="207" y="425"/>
                    <a:pt x="125" y="310"/>
                    <a:pt x="49" y="192"/>
                  </a:cubicBezTo>
                  <a:cubicBezTo>
                    <a:pt x="32" y="166"/>
                    <a:pt x="33" y="128"/>
                    <a:pt x="26" y="96"/>
                  </a:cubicBezTo>
                  <a:cubicBezTo>
                    <a:pt x="22" y="77"/>
                    <a:pt x="20" y="58"/>
                    <a:pt x="15" y="39"/>
                  </a:cubicBezTo>
                  <a:cubicBezTo>
                    <a:pt x="11" y="24"/>
                    <a:pt x="4" y="9"/>
                    <a:pt x="0" y="0"/>
                  </a:cubicBezTo>
                  <a:close/>
                  <a:moveTo>
                    <a:pt x="462" y="657"/>
                  </a:moveTo>
                  <a:cubicBezTo>
                    <a:pt x="505" y="613"/>
                    <a:pt x="500" y="572"/>
                    <a:pt x="458" y="541"/>
                  </a:cubicBezTo>
                  <a:cubicBezTo>
                    <a:pt x="426" y="517"/>
                    <a:pt x="394" y="490"/>
                    <a:pt x="370" y="458"/>
                  </a:cubicBezTo>
                  <a:cubicBezTo>
                    <a:pt x="320" y="392"/>
                    <a:pt x="275" y="321"/>
                    <a:pt x="227" y="251"/>
                  </a:cubicBezTo>
                  <a:cubicBezTo>
                    <a:pt x="198" y="209"/>
                    <a:pt x="169" y="167"/>
                    <a:pt x="140" y="126"/>
                  </a:cubicBezTo>
                  <a:cubicBezTo>
                    <a:pt x="123" y="102"/>
                    <a:pt x="105" y="72"/>
                    <a:pt x="70" y="97"/>
                  </a:cubicBezTo>
                  <a:cubicBezTo>
                    <a:pt x="39" y="119"/>
                    <a:pt x="58" y="144"/>
                    <a:pt x="74" y="168"/>
                  </a:cubicBezTo>
                  <a:cubicBezTo>
                    <a:pt x="84" y="183"/>
                    <a:pt x="92" y="200"/>
                    <a:pt x="105" y="212"/>
                  </a:cubicBezTo>
                  <a:cubicBezTo>
                    <a:pt x="122" y="226"/>
                    <a:pt x="143" y="236"/>
                    <a:pt x="162" y="248"/>
                  </a:cubicBezTo>
                  <a:cubicBezTo>
                    <a:pt x="214" y="308"/>
                    <a:pt x="262" y="376"/>
                    <a:pt x="309" y="444"/>
                  </a:cubicBezTo>
                  <a:cubicBezTo>
                    <a:pt x="338" y="485"/>
                    <a:pt x="358" y="539"/>
                    <a:pt x="396" y="562"/>
                  </a:cubicBezTo>
                  <a:cubicBezTo>
                    <a:pt x="436" y="587"/>
                    <a:pt x="460" y="610"/>
                    <a:pt x="462" y="6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3CDB2FA3-1E41-4EB5-B62E-3CC61B59FC78}"/>
                </a:ext>
              </a:extLst>
            </p:cNvPr>
            <p:cNvSpPr>
              <a:spLocks noEditPoints="1"/>
            </p:cNvSpPr>
            <p:nvPr/>
          </p:nvSpPr>
          <p:spPr bwMode="auto">
            <a:xfrm>
              <a:off x="1639888" y="1181101"/>
              <a:ext cx="455613" cy="577850"/>
            </a:xfrm>
            <a:custGeom>
              <a:avLst/>
              <a:gdLst>
                <a:gd name="T0" fmla="*/ 96 w 545"/>
                <a:gd name="T1" fmla="*/ 109 h 694"/>
                <a:gd name="T2" fmla="*/ 66 w 545"/>
                <a:gd name="T3" fmla="*/ 58 h 694"/>
                <a:gd name="T4" fmla="*/ 127 w 545"/>
                <a:gd name="T5" fmla="*/ 14 h 694"/>
                <a:gd name="T6" fmla="*/ 162 w 545"/>
                <a:gd name="T7" fmla="*/ 63 h 694"/>
                <a:gd name="T8" fmla="*/ 231 w 545"/>
                <a:gd name="T9" fmla="*/ 18 h 694"/>
                <a:gd name="T10" fmla="*/ 290 w 545"/>
                <a:gd name="T11" fmla="*/ 52 h 694"/>
                <a:gd name="T12" fmla="*/ 307 w 545"/>
                <a:gd name="T13" fmla="*/ 110 h 694"/>
                <a:gd name="T14" fmla="*/ 466 w 545"/>
                <a:gd name="T15" fmla="*/ 339 h 694"/>
                <a:gd name="T16" fmla="*/ 499 w 545"/>
                <a:gd name="T17" fmla="*/ 532 h 694"/>
                <a:gd name="T18" fmla="*/ 513 w 545"/>
                <a:gd name="T19" fmla="*/ 624 h 694"/>
                <a:gd name="T20" fmla="*/ 540 w 545"/>
                <a:gd name="T21" fmla="*/ 694 h 694"/>
                <a:gd name="T22" fmla="*/ 511 w 545"/>
                <a:gd name="T23" fmla="*/ 654 h 694"/>
                <a:gd name="T24" fmla="*/ 363 w 545"/>
                <a:gd name="T25" fmla="*/ 589 h 694"/>
                <a:gd name="T26" fmla="*/ 292 w 545"/>
                <a:gd name="T27" fmla="*/ 553 h 694"/>
                <a:gd name="T28" fmla="*/ 92 w 545"/>
                <a:gd name="T29" fmla="*/ 264 h 694"/>
                <a:gd name="T30" fmla="*/ 44 w 545"/>
                <a:gd name="T31" fmla="*/ 225 h 694"/>
                <a:gd name="T32" fmla="*/ 36 w 545"/>
                <a:gd name="T33" fmla="*/ 153 h 694"/>
                <a:gd name="T34" fmla="*/ 96 w 545"/>
                <a:gd name="T35" fmla="*/ 109 h 694"/>
                <a:gd name="T36" fmla="*/ 257 w 545"/>
                <a:gd name="T37" fmla="*/ 88 h 694"/>
                <a:gd name="T38" fmla="*/ 92 w 545"/>
                <a:gd name="T39" fmla="*/ 212 h 694"/>
                <a:gd name="T40" fmla="*/ 102 w 545"/>
                <a:gd name="T41" fmla="*/ 245 h 694"/>
                <a:gd name="T42" fmla="*/ 289 w 545"/>
                <a:gd name="T43" fmla="*/ 514 h 694"/>
                <a:gd name="T44" fmla="*/ 341 w 545"/>
                <a:gd name="T45" fmla="*/ 525 h 694"/>
                <a:gd name="T46" fmla="*/ 464 w 545"/>
                <a:gd name="T47" fmla="*/ 442 h 694"/>
                <a:gd name="T48" fmla="*/ 473 w 545"/>
                <a:gd name="T49" fmla="*/ 384 h 694"/>
                <a:gd name="T50" fmla="*/ 289 w 545"/>
                <a:gd name="T51" fmla="*/ 118 h 694"/>
                <a:gd name="T52" fmla="*/ 257 w 545"/>
                <a:gd name="T53" fmla="*/ 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694">
                  <a:moveTo>
                    <a:pt x="96" y="109"/>
                  </a:moveTo>
                  <a:cubicBezTo>
                    <a:pt x="84" y="89"/>
                    <a:pt x="76" y="75"/>
                    <a:pt x="66" y="58"/>
                  </a:cubicBezTo>
                  <a:cubicBezTo>
                    <a:pt x="85" y="45"/>
                    <a:pt x="102" y="32"/>
                    <a:pt x="127" y="14"/>
                  </a:cubicBezTo>
                  <a:cubicBezTo>
                    <a:pt x="138" y="30"/>
                    <a:pt x="149" y="44"/>
                    <a:pt x="162" y="63"/>
                  </a:cubicBezTo>
                  <a:cubicBezTo>
                    <a:pt x="186" y="48"/>
                    <a:pt x="208" y="32"/>
                    <a:pt x="231" y="18"/>
                  </a:cubicBezTo>
                  <a:cubicBezTo>
                    <a:pt x="264" y="0"/>
                    <a:pt x="287" y="15"/>
                    <a:pt x="290" y="52"/>
                  </a:cubicBezTo>
                  <a:cubicBezTo>
                    <a:pt x="292" y="72"/>
                    <a:pt x="296" y="94"/>
                    <a:pt x="307" y="110"/>
                  </a:cubicBezTo>
                  <a:cubicBezTo>
                    <a:pt x="358" y="188"/>
                    <a:pt x="409" y="266"/>
                    <a:pt x="466" y="339"/>
                  </a:cubicBezTo>
                  <a:cubicBezTo>
                    <a:pt x="515" y="400"/>
                    <a:pt x="545" y="460"/>
                    <a:pt x="499" y="532"/>
                  </a:cubicBezTo>
                  <a:cubicBezTo>
                    <a:pt x="475" y="571"/>
                    <a:pt x="492" y="596"/>
                    <a:pt x="513" y="624"/>
                  </a:cubicBezTo>
                  <a:cubicBezTo>
                    <a:pt x="527" y="644"/>
                    <a:pt x="538" y="666"/>
                    <a:pt x="540" y="694"/>
                  </a:cubicBezTo>
                  <a:cubicBezTo>
                    <a:pt x="530" y="681"/>
                    <a:pt x="517" y="669"/>
                    <a:pt x="511" y="654"/>
                  </a:cubicBezTo>
                  <a:cubicBezTo>
                    <a:pt x="481" y="587"/>
                    <a:pt x="426" y="578"/>
                    <a:pt x="363" y="589"/>
                  </a:cubicBezTo>
                  <a:cubicBezTo>
                    <a:pt x="328" y="596"/>
                    <a:pt x="309" y="579"/>
                    <a:pt x="292" y="553"/>
                  </a:cubicBezTo>
                  <a:cubicBezTo>
                    <a:pt x="226" y="456"/>
                    <a:pt x="159" y="360"/>
                    <a:pt x="92" y="264"/>
                  </a:cubicBezTo>
                  <a:cubicBezTo>
                    <a:pt x="80" y="248"/>
                    <a:pt x="62" y="234"/>
                    <a:pt x="44" y="225"/>
                  </a:cubicBezTo>
                  <a:cubicBezTo>
                    <a:pt x="4" y="206"/>
                    <a:pt x="0" y="181"/>
                    <a:pt x="36" y="153"/>
                  </a:cubicBezTo>
                  <a:cubicBezTo>
                    <a:pt x="54" y="139"/>
                    <a:pt x="74" y="126"/>
                    <a:pt x="96" y="109"/>
                  </a:cubicBezTo>
                  <a:close/>
                  <a:moveTo>
                    <a:pt x="257" y="88"/>
                  </a:moveTo>
                  <a:cubicBezTo>
                    <a:pt x="199" y="131"/>
                    <a:pt x="144" y="170"/>
                    <a:pt x="92" y="212"/>
                  </a:cubicBezTo>
                  <a:cubicBezTo>
                    <a:pt x="88" y="214"/>
                    <a:pt x="95" y="235"/>
                    <a:pt x="102" y="245"/>
                  </a:cubicBezTo>
                  <a:cubicBezTo>
                    <a:pt x="163" y="335"/>
                    <a:pt x="225" y="426"/>
                    <a:pt x="289" y="514"/>
                  </a:cubicBezTo>
                  <a:cubicBezTo>
                    <a:pt x="297" y="525"/>
                    <a:pt x="329" y="531"/>
                    <a:pt x="341" y="525"/>
                  </a:cubicBezTo>
                  <a:cubicBezTo>
                    <a:pt x="384" y="501"/>
                    <a:pt x="422" y="469"/>
                    <a:pt x="464" y="442"/>
                  </a:cubicBezTo>
                  <a:cubicBezTo>
                    <a:pt x="490" y="425"/>
                    <a:pt x="490" y="408"/>
                    <a:pt x="473" y="384"/>
                  </a:cubicBezTo>
                  <a:cubicBezTo>
                    <a:pt x="412" y="296"/>
                    <a:pt x="351" y="207"/>
                    <a:pt x="289" y="118"/>
                  </a:cubicBezTo>
                  <a:cubicBezTo>
                    <a:pt x="282" y="108"/>
                    <a:pt x="270" y="100"/>
                    <a:pt x="257"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36AF4095-F19A-487F-B20C-E008FA784D14}"/>
                </a:ext>
              </a:extLst>
            </p:cNvPr>
            <p:cNvSpPr>
              <a:spLocks/>
            </p:cNvSpPr>
            <p:nvPr/>
          </p:nvSpPr>
          <p:spPr bwMode="auto">
            <a:xfrm>
              <a:off x="3833813" y="1333501"/>
              <a:ext cx="420688" cy="401638"/>
            </a:xfrm>
            <a:custGeom>
              <a:avLst/>
              <a:gdLst>
                <a:gd name="T0" fmla="*/ 175 w 505"/>
                <a:gd name="T1" fmla="*/ 481 h 481"/>
                <a:gd name="T2" fmla="*/ 45 w 505"/>
                <a:gd name="T3" fmla="*/ 398 h 481"/>
                <a:gd name="T4" fmla="*/ 2 w 505"/>
                <a:gd name="T5" fmla="*/ 169 h 481"/>
                <a:gd name="T6" fmla="*/ 38 w 505"/>
                <a:gd name="T7" fmla="*/ 140 h 481"/>
                <a:gd name="T8" fmla="*/ 58 w 505"/>
                <a:gd name="T9" fmla="*/ 184 h 481"/>
                <a:gd name="T10" fmla="*/ 67 w 505"/>
                <a:gd name="T11" fmla="*/ 344 h 481"/>
                <a:gd name="T12" fmla="*/ 213 w 505"/>
                <a:gd name="T13" fmla="*/ 433 h 481"/>
                <a:gd name="T14" fmla="*/ 283 w 505"/>
                <a:gd name="T15" fmla="*/ 259 h 481"/>
                <a:gd name="T16" fmla="*/ 192 w 505"/>
                <a:gd name="T17" fmla="*/ 123 h 481"/>
                <a:gd name="T18" fmla="*/ 137 w 505"/>
                <a:gd name="T19" fmla="*/ 36 h 481"/>
                <a:gd name="T20" fmla="*/ 143 w 505"/>
                <a:gd name="T21" fmla="*/ 0 h 481"/>
                <a:gd name="T22" fmla="*/ 172 w 505"/>
                <a:gd name="T23" fmla="*/ 23 h 481"/>
                <a:gd name="T24" fmla="*/ 314 w 505"/>
                <a:gd name="T25" fmla="*/ 125 h 481"/>
                <a:gd name="T26" fmla="*/ 465 w 505"/>
                <a:gd name="T27" fmla="*/ 30 h 481"/>
                <a:gd name="T28" fmla="*/ 500 w 505"/>
                <a:gd name="T29" fmla="*/ 0 h 481"/>
                <a:gd name="T30" fmla="*/ 499 w 505"/>
                <a:gd name="T31" fmla="*/ 49 h 481"/>
                <a:gd name="T32" fmla="*/ 458 w 505"/>
                <a:gd name="T33" fmla="*/ 113 h 481"/>
                <a:gd name="T34" fmla="*/ 323 w 505"/>
                <a:gd name="T35" fmla="*/ 353 h 481"/>
                <a:gd name="T36" fmla="*/ 175 w 505"/>
                <a:gd name="T37"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5" h="481">
                  <a:moveTo>
                    <a:pt x="175" y="481"/>
                  </a:moveTo>
                  <a:cubicBezTo>
                    <a:pt x="114" y="481"/>
                    <a:pt x="63" y="454"/>
                    <a:pt x="45" y="398"/>
                  </a:cubicBezTo>
                  <a:cubicBezTo>
                    <a:pt x="22" y="324"/>
                    <a:pt x="13" y="246"/>
                    <a:pt x="2" y="169"/>
                  </a:cubicBezTo>
                  <a:cubicBezTo>
                    <a:pt x="0" y="161"/>
                    <a:pt x="26" y="150"/>
                    <a:pt x="38" y="140"/>
                  </a:cubicBezTo>
                  <a:cubicBezTo>
                    <a:pt x="45" y="154"/>
                    <a:pt x="57" y="169"/>
                    <a:pt x="58" y="184"/>
                  </a:cubicBezTo>
                  <a:cubicBezTo>
                    <a:pt x="62" y="237"/>
                    <a:pt x="55" y="293"/>
                    <a:pt x="67" y="344"/>
                  </a:cubicBezTo>
                  <a:cubicBezTo>
                    <a:pt x="87" y="426"/>
                    <a:pt x="145" y="457"/>
                    <a:pt x="213" y="433"/>
                  </a:cubicBezTo>
                  <a:cubicBezTo>
                    <a:pt x="272" y="413"/>
                    <a:pt x="314" y="320"/>
                    <a:pt x="283" y="259"/>
                  </a:cubicBezTo>
                  <a:cubicBezTo>
                    <a:pt x="259" y="210"/>
                    <a:pt x="222" y="168"/>
                    <a:pt x="192" y="123"/>
                  </a:cubicBezTo>
                  <a:cubicBezTo>
                    <a:pt x="172" y="95"/>
                    <a:pt x="153" y="66"/>
                    <a:pt x="137" y="36"/>
                  </a:cubicBezTo>
                  <a:cubicBezTo>
                    <a:pt x="132" y="28"/>
                    <a:pt x="141" y="12"/>
                    <a:pt x="143" y="0"/>
                  </a:cubicBezTo>
                  <a:cubicBezTo>
                    <a:pt x="153" y="8"/>
                    <a:pt x="168" y="13"/>
                    <a:pt x="172" y="23"/>
                  </a:cubicBezTo>
                  <a:cubicBezTo>
                    <a:pt x="200" y="86"/>
                    <a:pt x="241" y="123"/>
                    <a:pt x="314" y="125"/>
                  </a:cubicBezTo>
                  <a:cubicBezTo>
                    <a:pt x="387" y="127"/>
                    <a:pt x="435" y="96"/>
                    <a:pt x="465" y="30"/>
                  </a:cubicBezTo>
                  <a:cubicBezTo>
                    <a:pt x="471" y="18"/>
                    <a:pt x="488" y="10"/>
                    <a:pt x="500" y="0"/>
                  </a:cubicBezTo>
                  <a:cubicBezTo>
                    <a:pt x="500" y="16"/>
                    <a:pt x="505" y="35"/>
                    <a:pt x="499" y="49"/>
                  </a:cubicBezTo>
                  <a:cubicBezTo>
                    <a:pt x="489" y="72"/>
                    <a:pt x="476" y="96"/>
                    <a:pt x="458" y="113"/>
                  </a:cubicBezTo>
                  <a:cubicBezTo>
                    <a:pt x="387" y="179"/>
                    <a:pt x="346" y="260"/>
                    <a:pt x="323" y="353"/>
                  </a:cubicBezTo>
                  <a:cubicBezTo>
                    <a:pt x="302" y="441"/>
                    <a:pt x="253" y="480"/>
                    <a:pt x="175" y="4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2C743823-7198-411D-B35F-CDA0CA1AA065}"/>
                </a:ext>
              </a:extLst>
            </p:cNvPr>
            <p:cNvSpPr>
              <a:spLocks/>
            </p:cNvSpPr>
            <p:nvPr/>
          </p:nvSpPr>
          <p:spPr bwMode="auto">
            <a:xfrm>
              <a:off x="2678113" y="1568451"/>
              <a:ext cx="615950" cy="114300"/>
            </a:xfrm>
            <a:custGeom>
              <a:avLst/>
              <a:gdLst>
                <a:gd name="T0" fmla="*/ 727 w 738"/>
                <a:gd name="T1" fmla="*/ 1 h 138"/>
                <a:gd name="T2" fmla="*/ 667 w 738"/>
                <a:gd name="T3" fmla="*/ 97 h 138"/>
                <a:gd name="T4" fmla="*/ 70 w 738"/>
                <a:gd name="T5" fmla="*/ 96 h 138"/>
                <a:gd name="T6" fmla="*/ 11 w 738"/>
                <a:gd name="T7" fmla="*/ 0 h 138"/>
                <a:gd name="T8" fmla="*/ 727 w 738"/>
                <a:gd name="T9" fmla="*/ 1 h 138"/>
              </a:gdLst>
              <a:ahLst/>
              <a:cxnLst>
                <a:cxn ang="0">
                  <a:pos x="T0" y="T1"/>
                </a:cxn>
                <a:cxn ang="0">
                  <a:pos x="T2" y="T3"/>
                </a:cxn>
                <a:cxn ang="0">
                  <a:pos x="T4" y="T5"/>
                </a:cxn>
                <a:cxn ang="0">
                  <a:pos x="T6" y="T7"/>
                </a:cxn>
                <a:cxn ang="0">
                  <a:pos x="T8" y="T9"/>
                </a:cxn>
              </a:cxnLst>
              <a:rect l="0" t="0" r="r" b="b"/>
              <a:pathLst>
                <a:path w="738" h="138">
                  <a:moveTo>
                    <a:pt x="727" y="1"/>
                  </a:moveTo>
                  <a:cubicBezTo>
                    <a:pt x="738" y="73"/>
                    <a:pt x="735" y="83"/>
                    <a:pt x="667" y="97"/>
                  </a:cubicBezTo>
                  <a:cubicBezTo>
                    <a:pt x="468" y="138"/>
                    <a:pt x="269" y="138"/>
                    <a:pt x="70" y="96"/>
                  </a:cubicBezTo>
                  <a:cubicBezTo>
                    <a:pt x="3" y="82"/>
                    <a:pt x="0" y="73"/>
                    <a:pt x="11" y="0"/>
                  </a:cubicBezTo>
                  <a:cubicBezTo>
                    <a:pt x="249" y="60"/>
                    <a:pt x="486" y="59"/>
                    <a:pt x="727"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B6909D19-7C27-4253-9A66-996072C4BF1D}"/>
                </a:ext>
              </a:extLst>
            </p:cNvPr>
            <p:cNvSpPr>
              <a:spLocks/>
            </p:cNvSpPr>
            <p:nvPr/>
          </p:nvSpPr>
          <p:spPr bwMode="auto">
            <a:xfrm>
              <a:off x="1647826" y="4281488"/>
              <a:ext cx="269875" cy="292100"/>
            </a:xfrm>
            <a:custGeom>
              <a:avLst/>
              <a:gdLst>
                <a:gd name="T0" fmla="*/ 86 w 325"/>
                <a:gd name="T1" fmla="*/ 219 h 350"/>
                <a:gd name="T2" fmla="*/ 27 w 325"/>
                <a:gd name="T3" fmla="*/ 128 h 350"/>
                <a:gd name="T4" fmla="*/ 37 w 325"/>
                <a:gd name="T5" fmla="*/ 22 h 350"/>
                <a:gd name="T6" fmla="*/ 139 w 325"/>
                <a:gd name="T7" fmla="*/ 54 h 350"/>
                <a:gd name="T8" fmla="*/ 200 w 325"/>
                <a:gd name="T9" fmla="*/ 146 h 350"/>
                <a:gd name="T10" fmla="*/ 246 w 325"/>
                <a:gd name="T11" fmla="*/ 122 h 350"/>
                <a:gd name="T12" fmla="*/ 315 w 325"/>
                <a:gd name="T13" fmla="*/ 144 h 350"/>
                <a:gd name="T14" fmla="*/ 304 w 325"/>
                <a:gd name="T15" fmla="*/ 209 h 350"/>
                <a:gd name="T16" fmla="*/ 97 w 325"/>
                <a:gd name="T17" fmla="*/ 342 h 350"/>
                <a:gd name="T18" fmla="*/ 37 w 325"/>
                <a:gd name="T19" fmla="*/ 326 h 350"/>
                <a:gd name="T20" fmla="*/ 39 w 325"/>
                <a:gd name="T21" fmla="*/ 258 h 350"/>
                <a:gd name="T22" fmla="*/ 86 w 325"/>
                <a:gd name="T23" fmla="*/ 21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350">
                  <a:moveTo>
                    <a:pt x="86" y="219"/>
                  </a:moveTo>
                  <a:cubicBezTo>
                    <a:pt x="64" y="186"/>
                    <a:pt x="45" y="157"/>
                    <a:pt x="27" y="128"/>
                  </a:cubicBezTo>
                  <a:cubicBezTo>
                    <a:pt x="0" y="84"/>
                    <a:pt x="4" y="43"/>
                    <a:pt x="37" y="22"/>
                  </a:cubicBezTo>
                  <a:cubicBezTo>
                    <a:pt x="70" y="0"/>
                    <a:pt x="111" y="13"/>
                    <a:pt x="139" y="54"/>
                  </a:cubicBezTo>
                  <a:cubicBezTo>
                    <a:pt x="159" y="84"/>
                    <a:pt x="179" y="114"/>
                    <a:pt x="200" y="146"/>
                  </a:cubicBezTo>
                  <a:cubicBezTo>
                    <a:pt x="218" y="136"/>
                    <a:pt x="232" y="121"/>
                    <a:pt x="246" y="122"/>
                  </a:cubicBezTo>
                  <a:cubicBezTo>
                    <a:pt x="270" y="124"/>
                    <a:pt x="302" y="128"/>
                    <a:pt x="315" y="144"/>
                  </a:cubicBezTo>
                  <a:cubicBezTo>
                    <a:pt x="325" y="156"/>
                    <a:pt x="318" y="199"/>
                    <a:pt x="304" y="209"/>
                  </a:cubicBezTo>
                  <a:cubicBezTo>
                    <a:pt x="238" y="257"/>
                    <a:pt x="169" y="302"/>
                    <a:pt x="97" y="342"/>
                  </a:cubicBezTo>
                  <a:cubicBezTo>
                    <a:pt x="83" y="350"/>
                    <a:pt x="45" y="340"/>
                    <a:pt x="37" y="326"/>
                  </a:cubicBezTo>
                  <a:cubicBezTo>
                    <a:pt x="27" y="309"/>
                    <a:pt x="32" y="279"/>
                    <a:pt x="39" y="258"/>
                  </a:cubicBezTo>
                  <a:cubicBezTo>
                    <a:pt x="45" y="244"/>
                    <a:pt x="66" y="235"/>
                    <a:pt x="86"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D8C81D62-78BA-4ACA-8056-8DA7D5877DF6}"/>
                </a:ext>
              </a:extLst>
            </p:cNvPr>
            <p:cNvSpPr>
              <a:spLocks noEditPoints="1"/>
            </p:cNvSpPr>
            <p:nvPr/>
          </p:nvSpPr>
          <p:spPr bwMode="auto">
            <a:xfrm>
              <a:off x="1797051" y="4518026"/>
              <a:ext cx="260350" cy="354013"/>
            </a:xfrm>
            <a:custGeom>
              <a:avLst/>
              <a:gdLst>
                <a:gd name="T0" fmla="*/ 0 w 313"/>
                <a:gd name="T1" fmla="*/ 65 h 425"/>
                <a:gd name="T2" fmla="*/ 100 w 313"/>
                <a:gd name="T3" fmla="*/ 0 h 425"/>
                <a:gd name="T4" fmla="*/ 295 w 313"/>
                <a:gd name="T5" fmla="*/ 308 h 425"/>
                <a:gd name="T6" fmla="*/ 313 w 313"/>
                <a:gd name="T7" fmla="*/ 403 h 425"/>
                <a:gd name="T8" fmla="*/ 273 w 313"/>
                <a:gd name="T9" fmla="*/ 421 h 425"/>
                <a:gd name="T10" fmla="*/ 158 w 313"/>
                <a:gd name="T11" fmla="*/ 309 h 425"/>
                <a:gd name="T12" fmla="*/ 0 w 313"/>
                <a:gd name="T13" fmla="*/ 65 h 425"/>
                <a:gd name="T14" fmla="*/ 256 w 313"/>
                <a:gd name="T15" fmla="*/ 323 h 425"/>
                <a:gd name="T16" fmla="*/ 274 w 313"/>
                <a:gd name="T17" fmla="*/ 312 h 425"/>
                <a:gd name="T18" fmla="*/ 95 w 313"/>
                <a:gd name="T19" fmla="*/ 35 h 425"/>
                <a:gd name="T20" fmla="*/ 256 w 313"/>
                <a:gd name="T21" fmla="*/ 32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425">
                  <a:moveTo>
                    <a:pt x="0" y="65"/>
                  </a:moveTo>
                  <a:cubicBezTo>
                    <a:pt x="35" y="42"/>
                    <a:pt x="65" y="23"/>
                    <a:pt x="100" y="0"/>
                  </a:cubicBezTo>
                  <a:cubicBezTo>
                    <a:pt x="167" y="105"/>
                    <a:pt x="234" y="205"/>
                    <a:pt x="295" y="308"/>
                  </a:cubicBezTo>
                  <a:cubicBezTo>
                    <a:pt x="311" y="334"/>
                    <a:pt x="311" y="371"/>
                    <a:pt x="313" y="403"/>
                  </a:cubicBezTo>
                  <a:cubicBezTo>
                    <a:pt x="313" y="409"/>
                    <a:pt x="278" y="425"/>
                    <a:pt x="273" y="421"/>
                  </a:cubicBezTo>
                  <a:cubicBezTo>
                    <a:pt x="233" y="386"/>
                    <a:pt x="190" y="351"/>
                    <a:pt x="158" y="309"/>
                  </a:cubicBezTo>
                  <a:cubicBezTo>
                    <a:pt x="102" y="232"/>
                    <a:pt x="54" y="150"/>
                    <a:pt x="0" y="65"/>
                  </a:cubicBezTo>
                  <a:close/>
                  <a:moveTo>
                    <a:pt x="256" y="323"/>
                  </a:moveTo>
                  <a:cubicBezTo>
                    <a:pt x="262" y="319"/>
                    <a:pt x="268" y="315"/>
                    <a:pt x="274" y="312"/>
                  </a:cubicBezTo>
                  <a:cubicBezTo>
                    <a:pt x="214" y="219"/>
                    <a:pt x="155" y="127"/>
                    <a:pt x="95" y="35"/>
                  </a:cubicBezTo>
                  <a:cubicBezTo>
                    <a:pt x="73" y="82"/>
                    <a:pt x="209" y="300"/>
                    <a:pt x="256" y="3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890F58F5-418D-4FD6-A32C-E93A14B1C628}"/>
                </a:ext>
              </a:extLst>
            </p:cNvPr>
            <p:cNvSpPr>
              <a:spLocks/>
            </p:cNvSpPr>
            <p:nvPr/>
          </p:nvSpPr>
          <p:spPr bwMode="auto">
            <a:xfrm>
              <a:off x="2809876" y="1301751"/>
              <a:ext cx="352425" cy="122238"/>
            </a:xfrm>
            <a:custGeom>
              <a:avLst/>
              <a:gdLst>
                <a:gd name="T0" fmla="*/ 0 w 423"/>
                <a:gd name="T1" fmla="*/ 106 h 146"/>
                <a:gd name="T2" fmla="*/ 98 w 423"/>
                <a:gd name="T3" fmla="*/ 44 h 146"/>
                <a:gd name="T4" fmla="*/ 215 w 423"/>
                <a:gd name="T5" fmla="*/ 1 h 146"/>
                <a:gd name="T6" fmla="*/ 330 w 423"/>
                <a:gd name="T7" fmla="*/ 37 h 146"/>
                <a:gd name="T8" fmla="*/ 423 w 423"/>
                <a:gd name="T9" fmla="*/ 120 h 146"/>
                <a:gd name="T10" fmla="*/ 9 w 423"/>
                <a:gd name="T11" fmla="*/ 123 h 146"/>
                <a:gd name="T12" fmla="*/ 0 w 423"/>
                <a:gd name="T13" fmla="*/ 106 h 146"/>
              </a:gdLst>
              <a:ahLst/>
              <a:cxnLst>
                <a:cxn ang="0">
                  <a:pos x="T0" y="T1"/>
                </a:cxn>
                <a:cxn ang="0">
                  <a:pos x="T2" y="T3"/>
                </a:cxn>
                <a:cxn ang="0">
                  <a:pos x="T4" y="T5"/>
                </a:cxn>
                <a:cxn ang="0">
                  <a:pos x="T6" y="T7"/>
                </a:cxn>
                <a:cxn ang="0">
                  <a:pos x="T8" y="T9"/>
                </a:cxn>
                <a:cxn ang="0">
                  <a:pos x="T10" y="T11"/>
                </a:cxn>
                <a:cxn ang="0">
                  <a:pos x="T12" y="T13"/>
                </a:cxn>
              </a:cxnLst>
              <a:rect l="0" t="0" r="r" b="b"/>
              <a:pathLst>
                <a:path w="423" h="146">
                  <a:moveTo>
                    <a:pt x="0" y="106"/>
                  </a:moveTo>
                  <a:cubicBezTo>
                    <a:pt x="33" y="85"/>
                    <a:pt x="64" y="61"/>
                    <a:pt x="98" y="44"/>
                  </a:cubicBezTo>
                  <a:cubicBezTo>
                    <a:pt x="136" y="25"/>
                    <a:pt x="176" y="3"/>
                    <a:pt x="215" y="1"/>
                  </a:cubicBezTo>
                  <a:cubicBezTo>
                    <a:pt x="253" y="0"/>
                    <a:pt x="295" y="17"/>
                    <a:pt x="330" y="37"/>
                  </a:cubicBezTo>
                  <a:cubicBezTo>
                    <a:pt x="363" y="56"/>
                    <a:pt x="388" y="88"/>
                    <a:pt x="423" y="120"/>
                  </a:cubicBezTo>
                  <a:cubicBezTo>
                    <a:pt x="286" y="146"/>
                    <a:pt x="148" y="143"/>
                    <a:pt x="9" y="123"/>
                  </a:cubicBezTo>
                  <a:cubicBezTo>
                    <a:pt x="6" y="117"/>
                    <a:pt x="3" y="111"/>
                    <a:pt x="0"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64CF8365-1DF5-496A-A2B5-AF00AC76CF28}"/>
                </a:ext>
              </a:extLst>
            </p:cNvPr>
            <p:cNvSpPr>
              <a:spLocks/>
            </p:cNvSpPr>
            <p:nvPr/>
          </p:nvSpPr>
          <p:spPr bwMode="auto">
            <a:xfrm>
              <a:off x="611188" y="2181226"/>
              <a:ext cx="279400" cy="149225"/>
            </a:xfrm>
            <a:custGeom>
              <a:avLst/>
              <a:gdLst>
                <a:gd name="T0" fmla="*/ 325 w 335"/>
                <a:gd name="T1" fmla="*/ 177 h 180"/>
                <a:gd name="T2" fmla="*/ 278 w 335"/>
                <a:gd name="T3" fmla="*/ 180 h 180"/>
                <a:gd name="T4" fmla="*/ 12 w 335"/>
                <a:gd name="T5" fmla="*/ 180 h 180"/>
                <a:gd name="T6" fmla="*/ 67 w 335"/>
                <a:gd name="T7" fmla="*/ 86 h 180"/>
                <a:gd name="T8" fmla="*/ 112 w 335"/>
                <a:gd name="T9" fmla="*/ 55 h 180"/>
                <a:gd name="T10" fmla="*/ 226 w 335"/>
                <a:gd name="T11" fmla="*/ 53 h 180"/>
                <a:gd name="T12" fmla="*/ 269 w 335"/>
                <a:gd name="T13" fmla="*/ 86 h 180"/>
                <a:gd name="T14" fmla="*/ 325 w 335"/>
                <a:gd name="T15" fmla="*/ 177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80">
                  <a:moveTo>
                    <a:pt x="325" y="177"/>
                  </a:moveTo>
                  <a:cubicBezTo>
                    <a:pt x="310" y="178"/>
                    <a:pt x="294" y="180"/>
                    <a:pt x="278" y="180"/>
                  </a:cubicBezTo>
                  <a:cubicBezTo>
                    <a:pt x="189" y="180"/>
                    <a:pt x="100" y="180"/>
                    <a:pt x="12" y="180"/>
                  </a:cubicBezTo>
                  <a:cubicBezTo>
                    <a:pt x="0" y="101"/>
                    <a:pt x="1" y="101"/>
                    <a:pt x="67" y="86"/>
                  </a:cubicBezTo>
                  <a:cubicBezTo>
                    <a:pt x="83" y="83"/>
                    <a:pt x="102" y="69"/>
                    <a:pt x="112" y="55"/>
                  </a:cubicBezTo>
                  <a:cubicBezTo>
                    <a:pt x="148" y="1"/>
                    <a:pt x="189" y="0"/>
                    <a:pt x="226" y="53"/>
                  </a:cubicBezTo>
                  <a:cubicBezTo>
                    <a:pt x="235" y="68"/>
                    <a:pt x="253" y="82"/>
                    <a:pt x="269" y="86"/>
                  </a:cubicBezTo>
                  <a:cubicBezTo>
                    <a:pt x="335" y="101"/>
                    <a:pt x="335" y="100"/>
                    <a:pt x="325"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3449A382-81A4-44AB-A032-F662071B44CE}"/>
                </a:ext>
              </a:extLst>
            </p:cNvPr>
            <p:cNvSpPr>
              <a:spLocks/>
            </p:cNvSpPr>
            <p:nvPr/>
          </p:nvSpPr>
          <p:spPr bwMode="auto">
            <a:xfrm>
              <a:off x="752476" y="1200151"/>
              <a:ext cx="161925" cy="233363"/>
            </a:xfrm>
            <a:custGeom>
              <a:avLst/>
              <a:gdLst>
                <a:gd name="T0" fmla="*/ 0 w 195"/>
                <a:gd name="T1" fmla="*/ 167 h 280"/>
                <a:gd name="T2" fmla="*/ 56 w 195"/>
                <a:gd name="T3" fmla="*/ 47 h 280"/>
                <a:gd name="T4" fmla="*/ 169 w 195"/>
                <a:gd name="T5" fmla="*/ 63 h 280"/>
                <a:gd name="T6" fmla="*/ 152 w 195"/>
                <a:gd name="T7" fmla="*/ 235 h 280"/>
                <a:gd name="T8" fmla="*/ 80 w 195"/>
                <a:gd name="T9" fmla="*/ 277 h 280"/>
                <a:gd name="T10" fmla="*/ 20 w 195"/>
                <a:gd name="T11" fmla="*/ 219 h 280"/>
                <a:gd name="T12" fmla="*/ 9 w 195"/>
                <a:gd name="T13" fmla="*/ 172 h 280"/>
                <a:gd name="T14" fmla="*/ 0 w 195"/>
                <a:gd name="T15" fmla="*/ 167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80">
                  <a:moveTo>
                    <a:pt x="0" y="167"/>
                  </a:moveTo>
                  <a:cubicBezTo>
                    <a:pt x="18" y="126"/>
                    <a:pt x="31" y="82"/>
                    <a:pt x="56" y="47"/>
                  </a:cubicBezTo>
                  <a:cubicBezTo>
                    <a:pt x="90" y="0"/>
                    <a:pt x="146" y="11"/>
                    <a:pt x="169" y="63"/>
                  </a:cubicBezTo>
                  <a:cubicBezTo>
                    <a:pt x="195" y="123"/>
                    <a:pt x="189" y="183"/>
                    <a:pt x="152" y="235"/>
                  </a:cubicBezTo>
                  <a:cubicBezTo>
                    <a:pt x="137" y="257"/>
                    <a:pt x="103" y="280"/>
                    <a:pt x="80" y="277"/>
                  </a:cubicBezTo>
                  <a:cubicBezTo>
                    <a:pt x="57" y="275"/>
                    <a:pt x="36" y="242"/>
                    <a:pt x="20" y="219"/>
                  </a:cubicBezTo>
                  <a:cubicBezTo>
                    <a:pt x="11" y="207"/>
                    <a:pt x="12" y="188"/>
                    <a:pt x="9" y="172"/>
                  </a:cubicBezTo>
                  <a:cubicBezTo>
                    <a:pt x="6" y="170"/>
                    <a:pt x="3" y="168"/>
                    <a:pt x="0" y="1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B6EF8FF9-9D6C-43A2-A805-4C469ED6620C}"/>
                </a:ext>
              </a:extLst>
            </p:cNvPr>
            <p:cNvSpPr>
              <a:spLocks/>
            </p:cNvSpPr>
            <p:nvPr/>
          </p:nvSpPr>
          <p:spPr bwMode="auto">
            <a:xfrm>
              <a:off x="585788" y="1216026"/>
              <a:ext cx="158750" cy="236538"/>
            </a:xfrm>
            <a:custGeom>
              <a:avLst/>
              <a:gdLst>
                <a:gd name="T0" fmla="*/ 9 w 191"/>
                <a:gd name="T1" fmla="*/ 112 h 282"/>
                <a:gd name="T2" fmla="*/ 15 w 191"/>
                <a:gd name="T3" fmla="*/ 64 h 282"/>
                <a:gd name="T4" fmla="*/ 68 w 191"/>
                <a:gd name="T5" fmla="*/ 3 h 282"/>
                <a:gd name="T6" fmla="*/ 144 w 191"/>
                <a:gd name="T7" fmla="*/ 38 h 282"/>
                <a:gd name="T8" fmla="*/ 170 w 191"/>
                <a:gd name="T9" fmla="*/ 209 h 282"/>
                <a:gd name="T10" fmla="*/ 49 w 191"/>
                <a:gd name="T11" fmla="*/ 228 h 282"/>
                <a:gd name="T12" fmla="*/ 0 w 191"/>
                <a:gd name="T13" fmla="*/ 116 h 282"/>
                <a:gd name="T14" fmla="*/ 9 w 191"/>
                <a:gd name="T15" fmla="*/ 112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82">
                  <a:moveTo>
                    <a:pt x="9" y="112"/>
                  </a:moveTo>
                  <a:cubicBezTo>
                    <a:pt x="11" y="96"/>
                    <a:pt x="8" y="77"/>
                    <a:pt x="15" y="64"/>
                  </a:cubicBezTo>
                  <a:cubicBezTo>
                    <a:pt x="29" y="41"/>
                    <a:pt x="47" y="7"/>
                    <a:pt x="68" y="3"/>
                  </a:cubicBezTo>
                  <a:cubicBezTo>
                    <a:pt x="92" y="0"/>
                    <a:pt x="128" y="18"/>
                    <a:pt x="144" y="38"/>
                  </a:cubicBezTo>
                  <a:cubicBezTo>
                    <a:pt x="185" y="88"/>
                    <a:pt x="191" y="148"/>
                    <a:pt x="170" y="209"/>
                  </a:cubicBezTo>
                  <a:cubicBezTo>
                    <a:pt x="149" y="271"/>
                    <a:pt x="87" y="282"/>
                    <a:pt x="49" y="228"/>
                  </a:cubicBezTo>
                  <a:cubicBezTo>
                    <a:pt x="26" y="195"/>
                    <a:pt x="16" y="154"/>
                    <a:pt x="0" y="116"/>
                  </a:cubicBezTo>
                  <a:cubicBezTo>
                    <a:pt x="3" y="115"/>
                    <a:pt x="6" y="114"/>
                    <a:pt x="9" y="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D3DC2B14-4562-46BD-8983-AFEF4AB2CC6D}"/>
                </a:ext>
              </a:extLst>
            </p:cNvPr>
            <p:cNvSpPr>
              <a:spLocks/>
            </p:cNvSpPr>
            <p:nvPr/>
          </p:nvSpPr>
          <p:spPr bwMode="auto">
            <a:xfrm>
              <a:off x="879476" y="1381126"/>
              <a:ext cx="139700" cy="195263"/>
            </a:xfrm>
            <a:custGeom>
              <a:avLst/>
              <a:gdLst>
                <a:gd name="T0" fmla="*/ 167 w 167"/>
                <a:gd name="T1" fmla="*/ 78 h 235"/>
                <a:gd name="T2" fmla="*/ 133 w 167"/>
                <a:gd name="T3" fmla="*/ 172 h 235"/>
                <a:gd name="T4" fmla="*/ 51 w 167"/>
                <a:gd name="T5" fmla="*/ 215 h 235"/>
                <a:gd name="T6" fmla="*/ 4 w 167"/>
                <a:gd name="T7" fmla="*/ 134 h 235"/>
                <a:gd name="T8" fmla="*/ 26 w 167"/>
                <a:gd name="T9" fmla="*/ 53 h 235"/>
                <a:gd name="T10" fmla="*/ 106 w 167"/>
                <a:gd name="T11" fmla="*/ 6 h 235"/>
                <a:gd name="T12" fmla="*/ 167 w 167"/>
                <a:gd name="T13" fmla="*/ 78 h 235"/>
              </a:gdLst>
              <a:ahLst/>
              <a:cxnLst>
                <a:cxn ang="0">
                  <a:pos x="T0" y="T1"/>
                </a:cxn>
                <a:cxn ang="0">
                  <a:pos x="T2" y="T3"/>
                </a:cxn>
                <a:cxn ang="0">
                  <a:pos x="T4" y="T5"/>
                </a:cxn>
                <a:cxn ang="0">
                  <a:pos x="T6" y="T7"/>
                </a:cxn>
                <a:cxn ang="0">
                  <a:pos x="T8" y="T9"/>
                </a:cxn>
                <a:cxn ang="0">
                  <a:pos x="T10" y="T11"/>
                </a:cxn>
                <a:cxn ang="0">
                  <a:pos x="T12" y="T13"/>
                </a:cxn>
              </a:cxnLst>
              <a:rect l="0" t="0" r="r" b="b"/>
              <a:pathLst>
                <a:path w="167" h="235">
                  <a:moveTo>
                    <a:pt x="167" y="78"/>
                  </a:moveTo>
                  <a:cubicBezTo>
                    <a:pt x="153" y="118"/>
                    <a:pt x="146" y="147"/>
                    <a:pt x="133" y="172"/>
                  </a:cubicBezTo>
                  <a:cubicBezTo>
                    <a:pt x="117" y="204"/>
                    <a:pt x="86" y="235"/>
                    <a:pt x="51" y="215"/>
                  </a:cubicBezTo>
                  <a:cubicBezTo>
                    <a:pt x="27" y="202"/>
                    <a:pt x="9" y="164"/>
                    <a:pt x="4" y="134"/>
                  </a:cubicBezTo>
                  <a:cubicBezTo>
                    <a:pt x="0" y="109"/>
                    <a:pt x="10" y="73"/>
                    <a:pt x="26" y="53"/>
                  </a:cubicBezTo>
                  <a:cubicBezTo>
                    <a:pt x="46" y="30"/>
                    <a:pt x="85" y="0"/>
                    <a:pt x="106" y="6"/>
                  </a:cubicBezTo>
                  <a:cubicBezTo>
                    <a:pt x="132" y="13"/>
                    <a:pt x="149" y="54"/>
                    <a:pt x="167" y="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EA656F95-F257-4C26-9C6C-372446F79947}"/>
                </a:ext>
              </a:extLst>
            </p:cNvPr>
            <p:cNvSpPr>
              <a:spLocks/>
            </p:cNvSpPr>
            <p:nvPr/>
          </p:nvSpPr>
          <p:spPr bwMode="auto">
            <a:xfrm>
              <a:off x="484188" y="1379538"/>
              <a:ext cx="138113" cy="176213"/>
            </a:xfrm>
            <a:custGeom>
              <a:avLst/>
              <a:gdLst>
                <a:gd name="T0" fmla="*/ 166 w 167"/>
                <a:gd name="T1" fmla="*/ 142 h 211"/>
                <a:gd name="T2" fmla="*/ 108 w 167"/>
                <a:gd name="T3" fmla="*/ 210 h 211"/>
                <a:gd name="T4" fmla="*/ 0 w 167"/>
                <a:gd name="T5" fmla="*/ 73 h 211"/>
                <a:gd name="T6" fmla="*/ 56 w 167"/>
                <a:gd name="T7" fmla="*/ 1 h 211"/>
                <a:gd name="T8" fmla="*/ 166 w 167"/>
                <a:gd name="T9" fmla="*/ 142 h 211"/>
              </a:gdLst>
              <a:ahLst/>
              <a:cxnLst>
                <a:cxn ang="0">
                  <a:pos x="T0" y="T1"/>
                </a:cxn>
                <a:cxn ang="0">
                  <a:pos x="T2" y="T3"/>
                </a:cxn>
                <a:cxn ang="0">
                  <a:pos x="T4" y="T5"/>
                </a:cxn>
                <a:cxn ang="0">
                  <a:pos x="T6" y="T7"/>
                </a:cxn>
                <a:cxn ang="0">
                  <a:pos x="T8" y="T9"/>
                </a:cxn>
              </a:cxnLst>
              <a:rect l="0" t="0" r="r" b="b"/>
              <a:pathLst>
                <a:path w="167" h="211">
                  <a:moveTo>
                    <a:pt x="166" y="142"/>
                  </a:moveTo>
                  <a:cubicBezTo>
                    <a:pt x="166" y="181"/>
                    <a:pt x="153" y="211"/>
                    <a:pt x="108" y="210"/>
                  </a:cubicBezTo>
                  <a:cubicBezTo>
                    <a:pt x="54" y="209"/>
                    <a:pt x="0" y="140"/>
                    <a:pt x="0" y="73"/>
                  </a:cubicBezTo>
                  <a:cubicBezTo>
                    <a:pt x="0" y="35"/>
                    <a:pt x="10" y="2"/>
                    <a:pt x="56" y="1"/>
                  </a:cubicBezTo>
                  <a:cubicBezTo>
                    <a:pt x="111" y="0"/>
                    <a:pt x="167" y="73"/>
                    <a:pt x="166" y="1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7F580EAF-C7B5-4A44-8888-197124F7637F}"/>
                </a:ext>
              </a:extLst>
            </p:cNvPr>
            <p:cNvSpPr>
              <a:spLocks noEditPoints="1"/>
            </p:cNvSpPr>
            <p:nvPr/>
          </p:nvSpPr>
          <p:spPr bwMode="auto">
            <a:xfrm>
              <a:off x="3910013" y="3660776"/>
              <a:ext cx="249238" cy="190500"/>
            </a:xfrm>
            <a:custGeom>
              <a:avLst/>
              <a:gdLst>
                <a:gd name="T0" fmla="*/ 299 w 299"/>
                <a:gd name="T1" fmla="*/ 180 h 229"/>
                <a:gd name="T2" fmla="*/ 44 w 299"/>
                <a:gd name="T3" fmla="*/ 138 h 229"/>
                <a:gd name="T4" fmla="*/ 42 w 299"/>
                <a:gd name="T5" fmla="*/ 0 h 229"/>
                <a:gd name="T6" fmla="*/ 146 w 299"/>
                <a:gd name="T7" fmla="*/ 35 h 229"/>
                <a:gd name="T8" fmla="*/ 255 w 299"/>
                <a:gd name="T9" fmla="*/ 115 h 229"/>
                <a:gd name="T10" fmla="*/ 299 w 299"/>
                <a:gd name="T11" fmla="*/ 180 h 229"/>
                <a:gd name="T12" fmla="*/ 100 w 299"/>
                <a:gd name="T13" fmla="*/ 88 h 229"/>
                <a:gd name="T14" fmla="*/ 207 w 299"/>
                <a:gd name="T15" fmla="*/ 88 h 229"/>
                <a:gd name="T16" fmla="*/ 206 w 299"/>
                <a:gd name="T17" fmla="*/ 75 h 229"/>
                <a:gd name="T18" fmla="*/ 59 w 299"/>
                <a:gd name="T19" fmla="*/ 47 h 229"/>
                <a:gd name="T20" fmla="*/ 56 w 299"/>
                <a:gd name="T21" fmla="*/ 66 h 229"/>
                <a:gd name="T22" fmla="*/ 47 w 299"/>
                <a:gd name="T23" fmla="*/ 71 h 229"/>
                <a:gd name="T24" fmla="*/ 85 w 299"/>
                <a:gd name="T25" fmla="*/ 119 h 229"/>
                <a:gd name="T26" fmla="*/ 240 w 299"/>
                <a:gd name="T27" fmla="*/ 165 h 229"/>
                <a:gd name="T28" fmla="*/ 214 w 299"/>
                <a:gd name="T29" fmla="*/ 102 h 229"/>
                <a:gd name="T30" fmla="*/ 100 w 299"/>
                <a:gd name="T31" fmla="*/ 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9" h="229">
                  <a:moveTo>
                    <a:pt x="299" y="180"/>
                  </a:moveTo>
                  <a:cubicBezTo>
                    <a:pt x="206" y="229"/>
                    <a:pt x="110" y="213"/>
                    <a:pt x="44" y="138"/>
                  </a:cubicBezTo>
                  <a:cubicBezTo>
                    <a:pt x="0" y="88"/>
                    <a:pt x="1" y="59"/>
                    <a:pt x="42" y="0"/>
                  </a:cubicBezTo>
                  <a:cubicBezTo>
                    <a:pt x="79" y="13"/>
                    <a:pt x="112" y="29"/>
                    <a:pt x="146" y="35"/>
                  </a:cubicBezTo>
                  <a:cubicBezTo>
                    <a:pt x="198" y="43"/>
                    <a:pt x="252" y="36"/>
                    <a:pt x="255" y="115"/>
                  </a:cubicBezTo>
                  <a:cubicBezTo>
                    <a:pt x="255" y="137"/>
                    <a:pt x="283" y="158"/>
                    <a:pt x="299" y="180"/>
                  </a:cubicBezTo>
                  <a:close/>
                  <a:moveTo>
                    <a:pt x="100" y="88"/>
                  </a:moveTo>
                  <a:cubicBezTo>
                    <a:pt x="135" y="88"/>
                    <a:pt x="171" y="88"/>
                    <a:pt x="207" y="88"/>
                  </a:cubicBezTo>
                  <a:cubicBezTo>
                    <a:pt x="207" y="84"/>
                    <a:pt x="207" y="80"/>
                    <a:pt x="206" y="75"/>
                  </a:cubicBezTo>
                  <a:cubicBezTo>
                    <a:pt x="157" y="66"/>
                    <a:pt x="108" y="56"/>
                    <a:pt x="59" y="47"/>
                  </a:cubicBezTo>
                  <a:cubicBezTo>
                    <a:pt x="58" y="53"/>
                    <a:pt x="57" y="60"/>
                    <a:pt x="56" y="66"/>
                  </a:cubicBezTo>
                  <a:cubicBezTo>
                    <a:pt x="53" y="68"/>
                    <a:pt x="50" y="70"/>
                    <a:pt x="47" y="71"/>
                  </a:cubicBezTo>
                  <a:cubicBezTo>
                    <a:pt x="60" y="87"/>
                    <a:pt x="75" y="102"/>
                    <a:pt x="85" y="119"/>
                  </a:cubicBezTo>
                  <a:cubicBezTo>
                    <a:pt x="119" y="177"/>
                    <a:pt x="176" y="194"/>
                    <a:pt x="240" y="165"/>
                  </a:cubicBezTo>
                  <a:cubicBezTo>
                    <a:pt x="232" y="144"/>
                    <a:pt x="223" y="124"/>
                    <a:pt x="214" y="102"/>
                  </a:cubicBezTo>
                  <a:cubicBezTo>
                    <a:pt x="177" y="97"/>
                    <a:pt x="138" y="93"/>
                    <a:pt x="10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B1DA0FF7-5527-4CB3-BDFD-1683B3B7C38E}"/>
                </a:ext>
              </a:extLst>
            </p:cNvPr>
            <p:cNvSpPr>
              <a:spLocks/>
            </p:cNvSpPr>
            <p:nvPr/>
          </p:nvSpPr>
          <p:spPr bwMode="auto">
            <a:xfrm>
              <a:off x="3779838" y="3243263"/>
              <a:ext cx="227013" cy="307975"/>
            </a:xfrm>
            <a:custGeom>
              <a:avLst/>
              <a:gdLst>
                <a:gd name="T0" fmla="*/ 273 w 273"/>
                <a:gd name="T1" fmla="*/ 77 h 369"/>
                <a:gd name="T2" fmla="*/ 269 w 273"/>
                <a:gd name="T3" fmla="*/ 79 h 369"/>
                <a:gd name="T4" fmla="*/ 191 w 273"/>
                <a:gd name="T5" fmla="*/ 46 h 369"/>
                <a:gd name="T6" fmla="*/ 109 w 273"/>
                <a:gd name="T7" fmla="*/ 135 h 369"/>
                <a:gd name="T8" fmla="*/ 23 w 273"/>
                <a:gd name="T9" fmla="*/ 302 h 369"/>
                <a:gd name="T10" fmla="*/ 102 w 273"/>
                <a:gd name="T11" fmla="*/ 356 h 369"/>
                <a:gd name="T12" fmla="*/ 94 w 273"/>
                <a:gd name="T13" fmla="*/ 369 h 369"/>
                <a:gd name="T14" fmla="*/ 10 w 273"/>
                <a:gd name="T15" fmla="*/ 318 h 369"/>
                <a:gd name="T16" fmla="*/ 9 w 273"/>
                <a:gd name="T17" fmla="*/ 263 h 369"/>
                <a:gd name="T18" fmla="*/ 76 w 273"/>
                <a:gd name="T19" fmla="*/ 146 h 369"/>
                <a:gd name="T20" fmla="*/ 153 w 273"/>
                <a:gd name="T21" fmla="*/ 42 h 369"/>
                <a:gd name="T22" fmla="*/ 273 w 273"/>
                <a:gd name="T23" fmla="*/ 7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369">
                  <a:moveTo>
                    <a:pt x="273" y="77"/>
                  </a:moveTo>
                  <a:cubicBezTo>
                    <a:pt x="272" y="78"/>
                    <a:pt x="270" y="80"/>
                    <a:pt x="269" y="79"/>
                  </a:cubicBezTo>
                  <a:cubicBezTo>
                    <a:pt x="242" y="67"/>
                    <a:pt x="205" y="38"/>
                    <a:pt x="191" y="46"/>
                  </a:cubicBezTo>
                  <a:cubicBezTo>
                    <a:pt x="157" y="66"/>
                    <a:pt x="130" y="101"/>
                    <a:pt x="109" y="135"/>
                  </a:cubicBezTo>
                  <a:cubicBezTo>
                    <a:pt x="78" y="186"/>
                    <a:pt x="54" y="241"/>
                    <a:pt x="23" y="302"/>
                  </a:cubicBezTo>
                  <a:cubicBezTo>
                    <a:pt x="43" y="316"/>
                    <a:pt x="72" y="336"/>
                    <a:pt x="102" y="356"/>
                  </a:cubicBezTo>
                  <a:cubicBezTo>
                    <a:pt x="100" y="360"/>
                    <a:pt x="97" y="364"/>
                    <a:pt x="94" y="369"/>
                  </a:cubicBezTo>
                  <a:cubicBezTo>
                    <a:pt x="65" y="353"/>
                    <a:pt x="34" y="340"/>
                    <a:pt x="10" y="318"/>
                  </a:cubicBezTo>
                  <a:cubicBezTo>
                    <a:pt x="0" y="310"/>
                    <a:pt x="1" y="279"/>
                    <a:pt x="9" y="263"/>
                  </a:cubicBezTo>
                  <a:cubicBezTo>
                    <a:pt x="28" y="223"/>
                    <a:pt x="51" y="184"/>
                    <a:pt x="76" y="146"/>
                  </a:cubicBezTo>
                  <a:cubicBezTo>
                    <a:pt x="100" y="110"/>
                    <a:pt x="122" y="72"/>
                    <a:pt x="153" y="42"/>
                  </a:cubicBezTo>
                  <a:cubicBezTo>
                    <a:pt x="197" y="0"/>
                    <a:pt x="244" y="16"/>
                    <a:pt x="273" y="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B92C2F88-9976-4590-9672-C669A414652C}"/>
                </a:ext>
              </a:extLst>
            </p:cNvPr>
            <p:cNvSpPr>
              <a:spLocks/>
            </p:cNvSpPr>
            <p:nvPr/>
          </p:nvSpPr>
          <p:spPr bwMode="auto">
            <a:xfrm>
              <a:off x="3776663" y="1395413"/>
              <a:ext cx="166688" cy="139700"/>
            </a:xfrm>
            <a:custGeom>
              <a:avLst/>
              <a:gdLst>
                <a:gd name="T0" fmla="*/ 140 w 200"/>
                <a:gd name="T1" fmla="*/ 168 h 168"/>
                <a:gd name="T2" fmla="*/ 137 w 200"/>
                <a:gd name="T3" fmla="*/ 43 h 168"/>
                <a:gd name="T4" fmla="*/ 67 w 200"/>
                <a:gd name="T5" fmla="*/ 40 h 168"/>
                <a:gd name="T6" fmla="*/ 42 w 200"/>
                <a:gd name="T7" fmla="*/ 160 h 168"/>
                <a:gd name="T8" fmla="*/ 5 w 200"/>
                <a:gd name="T9" fmla="*/ 81 h 168"/>
                <a:gd name="T10" fmla="*/ 100 w 200"/>
                <a:gd name="T11" fmla="*/ 0 h 168"/>
                <a:gd name="T12" fmla="*/ 194 w 200"/>
                <a:gd name="T13" fmla="*/ 82 h 168"/>
                <a:gd name="T14" fmla="*/ 140 w 200"/>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68">
                  <a:moveTo>
                    <a:pt x="140" y="168"/>
                  </a:moveTo>
                  <a:cubicBezTo>
                    <a:pt x="158" y="124"/>
                    <a:pt x="191" y="77"/>
                    <a:pt x="137" y="43"/>
                  </a:cubicBezTo>
                  <a:cubicBezTo>
                    <a:pt x="119" y="32"/>
                    <a:pt x="85" y="30"/>
                    <a:pt x="67" y="40"/>
                  </a:cubicBezTo>
                  <a:cubicBezTo>
                    <a:pt x="13" y="67"/>
                    <a:pt x="34" y="114"/>
                    <a:pt x="42" y="160"/>
                  </a:cubicBezTo>
                  <a:cubicBezTo>
                    <a:pt x="6" y="145"/>
                    <a:pt x="0" y="114"/>
                    <a:pt x="5" y="81"/>
                  </a:cubicBezTo>
                  <a:cubicBezTo>
                    <a:pt x="11" y="33"/>
                    <a:pt x="52" y="0"/>
                    <a:pt x="100" y="0"/>
                  </a:cubicBezTo>
                  <a:cubicBezTo>
                    <a:pt x="149" y="0"/>
                    <a:pt x="188" y="34"/>
                    <a:pt x="194" y="82"/>
                  </a:cubicBezTo>
                  <a:cubicBezTo>
                    <a:pt x="200" y="130"/>
                    <a:pt x="186" y="154"/>
                    <a:pt x="140" y="1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4A4D829B-C301-42A1-9212-6EC8C0E234F5}"/>
                </a:ext>
              </a:extLst>
            </p:cNvPr>
            <p:cNvSpPr>
              <a:spLocks/>
            </p:cNvSpPr>
            <p:nvPr/>
          </p:nvSpPr>
          <p:spPr bwMode="auto">
            <a:xfrm>
              <a:off x="615951" y="2497138"/>
              <a:ext cx="269875" cy="6350"/>
            </a:xfrm>
            <a:custGeom>
              <a:avLst/>
              <a:gdLst>
                <a:gd name="T0" fmla="*/ 0 w 324"/>
                <a:gd name="T1" fmla="*/ 0 h 7"/>
                <a:gd name="T2" fmla="*/ 324 w 324"/>
                <a:gd name="T3" fmla="*/ 0 h 7"/>
                <a:gd name="T4" fmla="*/ 324 w 324"/>
                <a:gd name="T5" fmla="*/ 7 h 7"/>
                <a:gd name="T6" fmla="*/ 0 w 324"/>
                <a:gd name="T7" fmla="*/ 7 h 7"/>
                <a:gd name="T8" fmla="*/ 0 w 324"/>
                <a:gd name="T9" fmla="*/ 0 h 7"/>
              </a:gdLst>
              <a:ahLst/>
              <a:cxnLst>
                <a:cxn ang="0">
                  <a:pos x="T0" y="T1"/>
                </a:cxn>
                <a:cxn ang="0">
                  <a:pos x="T2" y="T3"/>
                </a:cxn>
                <a:cxn ang="0">
                  <a:pos x="T4" y="T5"/>
                </a:cxn>
                <a:cxn ang="0">
                  <a:pos x="T6" y="T7"/>
                </a:cxn>
                <a:cxn ang="0">
                  <a:pos x="T8" y="T9"/>
                </a:cxn>
              </a:cxnLst>
              <a:rect l="0" t="0" r="r" b="b"/>
              <a:pathLst>
                <a:path w="324" h="7">
                  <a:moveTo>
                    <a:pt x="0" y="0"/>
                  </a:moveTo>
                  <a:cubicBezTo>
                    <a:pt x="108" y="0"/>
                    <a:pt x="216" y="0"/>
                    <a:pt x="324" y="0"/>
                  </a:cubicBezTo>
                  <a:cubicBezTo>
                    <a:pt x="324" y="2"/>
                    <a:pt x="324" y="5"/>
                    <a:pt x="324" y="7"/>
                  </a:cubicBezTo>
                  <a:cubicBezTo>
                    <a:pt x="216" y="7"/>
                    <a:pt x="108" y="7"/>
                    <a:pt x="0" y="7"/>
                  </a:cubicBezTo>
                  <a:cubicBezTo>
                    <a:pt x="0" y="5"/>
                    <a:pt x="0" y="2"/>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3291C194-F46E-4564-BA16-88956544B5AC}"/>
                </a:ext>
              </a:extLst>
            </p:cNvPr>
            <p:cNvSpPr>
              <a:spLocks/>
            </p:cNvSpPr>
            <p:nvPr/>
          </p:nvSpPr>
          <p:spPr bwMode="auto">
            <a:xfrm>
              <a:off x="615951" y="2555876"/>
              <a:ext cx="236538" cy="4763"/>
            </a:xfrm>
            <a:custGeom>
              <a:avLst/>
              <a:gdLst>
                <a:gd name="T0" fmla="*/ 0 w 284"/>
                <a:gd name="T1" fmla="*/ 0 h 6"/>
                <a:gd name="T2" fmla="*/ 283 w 284"/>
                <a:gd name="T3" fmla="*/ 0 h 6"/>
                <a:gd name="T4" fmla="*/ 284 w 284"/>
                <a:gd name="T5" fmla="*/ 6 h 6"/>
                <a:gd name="T6" fmla="*/ 0 w 284"/>
                <a:gd name="T7" fmla="*/ 6 h 6"/>
                <a:gd name="T8" fmla="*/ 0 w 284"/>
                <a:gd name="T9" fmla="*/ 0 h 6"/>
              </a:gdLst>
              <a:ahLst/>
              <a:cxnLst>
                <a:cxn ang="0">
                  <a:pos x="T0" y="T1"/>
                </a:cxn>
                <a:cxn ang="0">
                  <a:pos x="T2" y="T3"/>
                </a:cxn>
                <a:cxn ang="0">
                  <a:pos x="T4" y="T5"/>
                </a:cxn>
                <a:cxn ang="0">
                  <a:pos x="T6" y="T7"/>
                </a:cxn>
                <a:cxn ang="0">
                  <a:pos x="T8" y="T9"/>
                </a:cxn>
              </a:cxnLst>
              <a:rect l="0" t="0" r="r" b="b"/>
              <a:pathLst>
                <a:path w="284" h="6">
                  <a:moveTo>
                    <a:pt x="0" y="0"/>
                  </a:moveTo>
                  <a:cubicBezTo>
                    <a:pt x="94" y="0"/>
                    <a:pt x="189" y="0"/>
                    <a:pt x="283" y="0"/>
                  </a:cubicBezTo>
                  <a:cubicBezTo>
                    <a:pt x="283" y="2"/>
                    <a:pt x="283" y="4"/>
                    <a:pt x="284" y="6"/>
                  </a:cubicBezTo>
                  <a:cubicBezTo>
                    <a:pt x="189" y="6"/>
                    <a:pt x="95" y="6"/>
                    <a:pt x="0" y="6"/>
                  </a:cubicBezTo>
                  <a:cubicBezTo>
                    <a:pt x="0" y="4"/>
                    <a:pt x="0" y="2"/>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6FB12863-6FFA-4105-9F14-9D56CCEE14B0}"/>
                </a:ext>
              </a:extLst>
            </p:cNvPr>
            <p:cNvSpPr>
              <a:spLocks/>
            </p:cNvSpPr>
            <p:nvPr/>
          </p:nvSpPr>
          <p:spPr bwMode="auto">
            <a:xfrm>
              <a:off x="693738" y="2432051"/>
              <a:ext cx="195263" cy="7938"/>
            </a:xfrm>
            <a:custGeom>
              <a:avLst/>
              <a:gdLst>
                <a:gd name="T0" fmla="*/ 234 w 234"/>
                <a:gd name="T1" fmla="*/ 9 h 9"/>
                <a:gd name="T2" fmla="*/ 0 w 234"/>
                <a:gd name="T3" fmla="*/ 9 h 9"/>
                <a:gd name="T4" fmla="*/ 0 w 234"/>
                <a:gd name="T5" fmla="*/ 0 h 9"/>
                <a:gd name="T6" fmla="*/ 234 w 234"/>
                <a:gd name="T7" fmla="*/ 0 h 9"/>
                <a:gd name="T8" fmla="*/ 234 w 234"/>
                <a:gd name="T9" fmla="*/ 9 h 9"/>
              </a:gdLst>
              <a:ahLst/>
              <a:cxnLst>
                <a:cxn ang="0">
                  <a:pos x="T0" y="T1"/>
                </a:cxn>
                <a:cxn ang="0">
                  <a:pos x="T2" y="T3"/>
                </a:cxn>
                <a:cxn ang="0">
                  <a:pos x="T4" y="T5"/>
                </a:cxn>
                <a:cxn ang="0">
                  <a:pos x="T6" y="T7"/>
                </a:cxn>
                <a:cxn ang="0">
                  <a:pos x="T8" y="T9"/>
                </a:cxn>
              </a:cxnLst>
              <a:rect l="0" t="0" r="r" b="b"/>
              <a:pathLst>
                <a:path w="234" h="9">
                  <a:moveTo>
                    <a:pt x="234" y="9"/>
                  </a:moveTo>
                  <a:cubicBezTo>
                    <a:pt x="156" y="9"/>
                    <a:pt x="78" y="9"/>
                    <a:pt x="0" y="9"/>
                  </a:cubicBezTo>
                  <a:cubicBezTo>
                    <a:pt x="0" y="6"/>
                    <a:pt x="0" y="3"/>
                    <a:pt x="0" y="0"/>
                  </a:cubicBezTo>
                  <a:cubicBezTo>
                    <a:pt x="78" y="0"/>
                    <a:pt x="156" y="0"/>
                    <a:pt x="234" y="0"/>
                  </a:cubicBezTo>
                  <a:cubicBezTo>
                    <a:pt x="234" y="3"/>
                    <a:pt x="234" y="6"/>
                    <a:pt x="234"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4E8A21A8-EF57-48A8-B600-0A3298DD5988}"/>
                </a:ext>
              </a:extLst>
            </p:cNvPr>
            <p:cNvSpPr>
              <a:spLocks/>
            </p:cNvSpPr>
            <p:nvPr/>
          </p:nvSpPr>
          <p:spPr bwMode="auto">
            <a:xfrm>
              <a:off x="3922713" y="1171576"/>
              <a:ext cx="41275" cy="131763"/>
            </a:xfrm>
            <a:custGeom>
              <a:avLst/>
              <a:gdLst>
                <a:gd name="T0" fmla="*/ 21 w 50"/>
                <a:gd name="T1" fmla="*/ 158 h 158"/>
                <a:gd name="T2" fmla="*/ 1 w 50"/>
                <a:gd name="T3" fmla="*/ 28 h 158"/>
                <a:gd name="T4" fmla="*/ 18 w 50"/>
                <a:gd name="T5" fmla="*/ 4 h 158"/>
                <a:gd name="T6" fmla="*/ 42 w 50"/>
                <a:gd name="T7" fmla="*/ 9 h 158"/>
                <a:gd name="T8" fmla="*/ 49 w 50"/>
                <a:gd name="T9" fmla="*/ 38 h 158"/>
                <a:gd name="T10" fmla="*/ 21 w 50"/>
                <a:gd name="T11" fmla="*/ 158 h 158"/>
              </a:gdLst>
              <a:ahLst/>
              <a:cxnLst>
                <a:cxn ang="0">
                  <a:pos x="T0" y="T1"/>
                </a:cxn>
                <a:cxn ang="0">
                  <a:pos x="T2" y="T3"/>
                </a:cxn>
                <a:cxn ang="0">
                  <a:pos x="T4" y="T5"/>
                </a:cxn>
                <a:cxn ang="0">
                  <a:pos x="T6" y="T7"/>
                </a:cxn>
                <a:cxn ang="0">
                  <a:pos x="T8" y="T9"/>
                </a:cxn>
                <a:cxn ang="0">
                  <a:pos x="T10" y="T11"/>
                </a:cxn>
              </a:cxnLst>
              <a:rect l="0" t="0" r="r" b="b"/>
              <a:pathLst>
                <a:path w="50" h="158">
                  <a:moveTo>
                    <a:pt x="21" y="158"/>
                  </a:moveTo>
                  <a:cubicBezTo>
                    <a:pt x="14" y="114"/>
                    <a:pt x="6" y="71"/>
                    <a:pt x="1" y="28"/>
                  </a:cubicBezTo>
                  <a:cubicBezTo>
                    <a:pt x="0" y="20"/>
                    <a:pt x="10" y="8"/>
                    <a:pt x="18" y="4"/>
                  </a:cubicBezTo>
                  <a:cubicBezTo>
                    <a:pt x="24" y="0"/>
                    <a:pt x="38" y="4"/>
                    <a:pt x="42" y="9"/>
                  </a:cubicBezTo>
                  <a:cubicBezTo>
                    <a:pt x="47" y="16"/>
                    <a:pt x="50" y="29"/>
                    <a:pt x="49" y="38"/>
                  </a:cubicBezTo>
                  <a:cubicBezTo>
                    <a:pt x="41" y="76"/>
                    <a:pt x="31" y="114"/>
                    <a:pt x="21" y="1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963C8720-C96D-488F-96B6-8F8944724FDD}"/>
                </a:ext>
              </a:extLst>
            </p:cNvPr>
            <p:cNvSpPr>
              <a:spLocks/>
            </p:cNvSpPr>
            <p:nvPr/>
          </p:nvSpPr>
          <p:spPr bwMode="auto">
            <a:xfrm>
              <a:off x="4100513" y="2216151"/>
              <a:ext cx="68263" cy="95250"/>
            </a:xfrm>
            <a:custGeom>
              <a:avLst/>
              <a:gdLst>
                <a:gd name="T0" fmla="*/ 83 w 83"/>
                <a:gd name="T1" fmla="*/ 114 h 114"/>
                <a:gd name="T2" fmla="*/ 52 w 83"/>
                <a:gd name="T3" fmla="*/ 0 h 114"/>
                <a:gd name="T4" fmla="*/ 83 w 83"/>
                <a:gd name="T5" fmla="*/ 114 h 114"/>
              </a:gdLst>
              <a:ahLst/>
              <a:cxnLst>
                <a:cxn ang="0">
                  <a:pos x="T0" y="T1"/>
                </a:cxn>
                <a:cxn ang="0">
                  <a:pos x="T2" y="T3"/>
                </a:cxn>
                <a:cxn ang="0">
                  <a:pos x="T4" y="T5"/>
                </a:cxn>
              </a:cxnLst>
              <a:rect l="0" t="0" r="r" b="b"/>
              <a:pathLst>
                <a:path w="83" h="114">
                  <a:moveTo>
                    <a:pt x="83" y="114"/>
                  </a:moveTo>
                  <a:cubicBezTo>
                    <a:pt x="11" y="74"/>
                    <a:pt x="0" y="36"/>
                    <a:pt x="52" y="0"/>
                  </a:cubicBezTo>
                  <a:cubicBezTo>
                    <a:pt x="62" y="37"/>
                    <a:pt x="71" y="72"/>
                    <a:pt x="83" y="1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9FD019E3-9723-4C8E-BC61-F47C4B41E074}"/>
                </a:ext>
              </a:extLst>
            </p:cNvPr>
            <p:cNvSpPr>
              <a:spLocks/>
            </p:cNvSpPr>
            <p:nvPr/>
          </p:nvSpPr>
          <p:spPr bwMode="auto">
            <a:xfrm>
              <a:off x="4240213" y="1173163"/>
              <a:ext cx="41275" cy="130175"/>
            </a:xfrm>
            <a:custGeom>
              <a:avLst/>
              <a:gdLst>
                <a:gd name="T0" fmla="*/ 21 w 49"/>
                <a:gd name="T1" fmla="*/ 156 h 156"/>
                <a:gd name="T2" fmla="*/ 2 w 49"/>
                <a:gd name="T3" fmla="*/ 34 h 156"/>
                <a:gd name="T4" fmla="*/ 19 w 49"/>
                <a:gd name="T5" fmla="*/ 0 h 156"/>
                <a:gd name="T6" fmla="*/ 48 w 49"/>
                <a:gd name="T7" fmla="*/ 24 h 156"/>
                <a:gd name="T8" fmla="*/ 21 w 49"/>
                <a:gd name="T9" fmla="*/ 156 h 156"/>
              </a:gdLst>
              <a:ahLst/>
              <a:cxnLst>
                <a:cxn ang="0">
                  <a:pos x="T0" y="T1"/>
                </a:cxn>
                <a:cxn ang="0">
                  <a:pos x="T2" y="T3"/>
                </a:cxn>
                <a:cxn ang="0">
                  <a:pos x="T4" y="T5"/>
                </a:cxn>
                <a:cxn ang="0">
                  <a:pos x="T6" y="T7"/>
                </a:cxn>
                <a:cxn ang="0">
                  <a:pos x="T8" y="T9"/>
                </a:cxn>
              </a:cxnLst>
              <a:rect l="0" t="0" r="r" b="b"/>
              <a:pathLst>
                <a:path w="49" h="156">
                  <a:moveTo>
                    <a:pt x="21" y="156"/>
                  </a:moveTo>
                  <a:cubicBezTo>
                    <a:pt x="14" y="110"/>
                    <a:pt x="5" y="72"/>
                    <a:pt x="2" y="34"/>
                  </a:cubicBezTo>
                  <a:cubicBezTo>
                    <a:pt x="0" y="23"/>
                    <a:pt x="13" y="11"/>
                    <a:pt x="19" y="0"/>
                  </a:cubicBezTo>
                  <a:cubicBezTo>
                    <a:pt x="29" y="8"/>
                    <a:pt x="49" y="17"/>
                    <a:pt x="48" y="24"/>
                  </a:cubicBezTo>
                  <a:cubicBezTo>
                    <a:pt x="42" y="66"/>
                    <a:pt x="32" y="108"/>
                    <a:pt x="21" y="1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95B3FB92-40E7-4A4B-B4C8-40BF88678532}"/>
                </a:ext>
              </a:extLst>
            </p:cNvPr>
            <p:cNvSpPr>
              <a:spLocks/>
            </p:cNvSpPr>
            <p:nvPr/>
          </p:nvSpPr>
          <p:spPr bwMode="auto">
            <a:xfrm>
              <a:off x="582613" y="4540251"/>
              <a:ext cx="295275" cy="257175"/>
            </a:xfrm>
            <a:custGeom>
              <a:avLst/>
              <a:gdLst>
                <a:gd name="T0" fmla="*/ 11 w 354"/>
                <a:gd name="T1" fmla="*/ 188 h 308"/>
                <a:gd name="T2" fmla="*/ 65 w 354"/>
                <a:gd name="T3" fmla="*/ 187 h 308"/>
                <a:gd name="T4" fmla="*/ 107 w 354"/>
                <a:gd name="T5" fmla="*/ 167 h 308"/>
                <a:gd name="T6" fmla="*/ 63 w 354"/>
                <a:gd name="T7" fmla="*/ 146 h 308"/>
                <a:gd name="T8" fmla="*/ 10 w 354"/>
                <a:gd name="T9" fmla="*/ 141 h 308"/>
                <a:gd name="T10" fmla="*/ 7 w 354"/>
                <a:gd name="T11" fmla="*/ 120 h 308"/>
                <a:gd name="T12" fmla="*/ 62 w 354"/>
                <a:gd name="T13" fmla="*/ 110 h 308"/>
                <a:gd name="T14" fmla="*/ 107 w 354"/>
                <a:gd name="T15" fmla="*/ 92 h 308"/>
                <a:gd name="T16" fmla="*/ 61 w 354"/>
                <a:gd name="T17" fmla="*/ 67 h 308"/>
                <a:gd name="T18" fmla="*/ 13 w 354"/>
                <a:gd name="T19" fmla="*/ 63 h 308"/>
                <a:gd name="T20" fmla="*/ 58 w 354"/>
                <a:gd name="T21" fmla="*/ 1 h 308"/>
                <a:gd name="T22" fmla="*/ 305 w 354"/>
                <a:gd name="T23" fmla="*/ 2 h 308"/>
                <a:gd name="T24" fmla="*/ 353 w 354"/>
                <a:gd name="T25" fmla="*/ 49 h 308"/>
                <a:gd name="T26" fmla="*/ 353 w 354"/>
                <a:gd name="T27" fmla="*/ 263 h 308"/>
                <a:gd name="T28" fmla="*/ 314 w 354"/>
                <a:gd name="T29" fmla="*/ 307 h 308"/>
                <a:gd name="T30" fmla="*/ 45 w 354"/>
                <a:gd name="T31" fmla="*/ 306 h 308"/>
                <a:gd name="T32" fmla="*/ 9 w 354"/>
                <a:gd name="T33" fmla="*/ 284 h 308"/>
                <a:gd name="T34" fmla="*/ 44 w 354"/>
                <a:gd name="T35" fmla="*/ 267 h 308"/>
                <a:gd name="T36" fmla="*/ 107 w 354"/>
                <a:gd name="T37" fmla="*/ 244 h 308"/>
                <a:gd name="T38" fmla="*/ 45 w 354"/>
                <a:gd name="T39" fmla="*/ 226 h 308"/>
                <a:gd name="T40" fmla="*/ 5 w 354"/>
                <a:gd name="T41" fmla="*/ 207 h 308"/>
                <a:gd name="T42" fmla="*/ 11 w 354"/>
                <a:gd name="T43" fmla="*/ 18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08">
                  <a:moveTo>
                    <a:pt x="11" y="188"/>
                  </a:moveTo>
                  <a:cubicBezTo>
                    <a:pt x="29" y="188"/>
                    <a:pt x="48" y="191"/>
                    <a:pt x="65" y="187"/>
                  </a:cubicBezTo>
                  <a:cubicBezTo>
                    <a:pt x="80" y="184"/>
                    <a:pt x="93" y="174"/>
                    <a:pt x="107" y="167"/>
                  </a:cubicBezTo>
                  <a:cubicBezTo>
                    <a:pt x="92" y="160"/>
                    <a:pt x="78" y="150"/>
                    <a:pt x="63" y="146"/>
                  </a:cubicBezTo>
                  <a:cubicBezTo>
                    <a:pt x="46" y="142"/>
                    <a:pt x="28" y="143"/>
                    <a:pt x="10" y="141"/>
                  </a:cubicBezTo>
                  <a:cubicBezTo>
                    <a:pt x="9" y="134"/>
                    <a:pt x="8" y="127"/>
                    <a:pt x="7" y="120"/>
                  </a:cubicBezTo>
                  <a:cubicBezTo>
                    <a:pt x="25" y="117"/>
                    <a:pt x="44" y="115"/>
                    <a:pt x="62" y="110"/>
                  </a:cubicBezTo>
                  <a:cubicBezTo>
                    <a:pt x="77" y="106"/>
                    <a:pt x="92" y="98"/>
                    <a:pt x="107" y="92"/>
                  </a:cubicBezTo>
                  <a:cubicBezTo>
                    <a:pt x="92" y="83"/>
                    <a:pt x="77" y="72"/>
                    <a:pt x="61" y="67"/>
                  </a:cubicBezTo>
                  <a:cubicBezTo>
                    <a:pt x="46" y="62"/>
                    <a:pt x="29" y="64"/>
                    <a:pt x="13" y="63"/>
                  </a:cubicBezTo>
                  <a:cubicBezTo>
                    <a:pt x="0" y="18"/>
                    <a:pt x="12" y="0"/>
                    <a:pt x="58" y="1"/>
                  </a:cubicBezTo>
                  <a:cubicBezTo>
                    <a:pt x="141" y="4"/>
                    <a:pt x="223" y="3"/>
                    <a:pt x="305" y="2"/>
                  </a:cubicBezTo>
                  <a:cubicBezTo>
                    <a:pt x="341" y="1"/>
                    <a:pt x="354" y="14"/>
                    <a:pt x="353" y="49"/>
                  </a:cubicBezTo>
                  <a:cubicBezTo>
                    <a:pt x="351" y="121"/>
                    <a:pt x="352" y="192"/>
                    <a:pt x="353" y="263"/>
                  </a:cubicBezTo>
                  <a:cubicBezTo>
                    <a:pt x="353" y="292"/>
                    <a:pt x="347" y="308"/>
                    <a:pt x="314" y="307"/>
                  </a:cubicBezTo>
                  <a:cubicBezTo>
                    <a:pt x="224" y="306"/>
                    <a:pt x="134" y="308"/>
                    <a:pt x="45" y="306"/>
                  </a:cubicBezTo>
                  <a:cubicBezTo>
                    <a:pt x="33" y="306"/>
                    <a:pt x="21" y="292"/>
                    <a:pt x="9" y="284"/>
                  </a:cubicBezTo>
                  <a:cubicBezTo>
                    <a:pt x="21" y="278"/>
                    <a:pt x="32" y="272"/>
                    <a:pt x="44" y="267"/>
                  </a:cubicBezTo>
                  <a:cubicBezTo>
                    <a:pt x="65" y="259"/>
                    <a:pt x="86" y="252"/>
                    <a:pt x="107" y="244"/>
                  </a:cubicBezTo>
                  <a:cubicBezTo>
                    <a:pt x="86" y="238"/>
                    <a:pt x="65" y="233"/>
                    <a:pt x="45" y="226"/>
                  </a:cubicBezTo>
                  <a:cubicBezTo>
                    <a:pt x="31" y="221"/>
                    <a:pt x="18" y="214"/>
                    <a:pt x="5" y="207"/>
                  </a:cubicBezTo>
                  <a:cubicBezTo>
                    <a:pt x="7" y="201"/>
                    <a:pt x="9" y="195"/>
                    <a:pt x="11" y="1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40">
              <a:extLst>
                <a:ext uri="{FF2B5EF4-FFF2-40B4-BE49-F238E27FC236}">
                  <a16:creationId xmlns:a16="http://schemas.microsoft.com/office/drawing/2014/main" id="{4C6D7BFA-9EBB-4BB1-B1B1-604EA3C155A7}"/>
                </a:ext>
              </a:extLst>
            </p:cNvPr>
            <p:cNvSpPr>
              <a:spLocks/>
            </p:cNvSpPr>
            <p:nvPr/>
          </p:nvSpPr>
          <p:spPr bwMode="auto">
            <a:xfrm>
              <a:off x="1798638" y="1358901"/>
              <a:ext cx="212725" cy="246063"/>
            </a:xfrm>
            <a:custGeom>
              <a:avLst/>
              <a:gdLst>
                <a:gd name="T0" fmla="*/ 128 w 255"/>
                <a:gd name="T1" fmla="*/ 295 h 295"/>
                <a:gd name="T2" fmla="*/ 5 w 255"/>
                <a:gd name="T3" fmla="*/ 115 h 295"/>
                <a:gd name="T4" fmla="*/ 17 w 255"/>
                <a:gd name="T5" fmla="*/ 72 h 295"/>
                <a:gd name="T6" fmla="*/ 119 w 255"/>
                <a:gd name="T7" fmla="*/ 0 h 295"/>
                <a:gd name="T8" fmla="*/ 112 w 255"/>
                <a:gd name="T9" fmla="*/ 99 h 295"/>
                <a:gd name="T10" fmla="*/ 183 w 255"/>
                <a:gd name="T11" fmla="*/ 74 h 295"/>
                <a:gd name="T12" fmla="*/ 189 w 255"/>
                <a:gd name="T13" fmla="*/ 86 h 295"/>
                <a:gd name="T14" fmla="*/ 136 w 255"/>
                <a:gd name="T15" fmla="*/ 135 h 295"/>
                <a:gd name="T16" fmla="*/ 143 w 255"/>
                <a:gd name="T17" fmla="*/ 151 h 295"/>
                <a:gd name="T18" fmla="*/ 217 w 255"/>
                <a:gd name="T19" fmla="*/ 127 h 295"/>
                <a:gd name="T20" fmla="*/ 224 w 255"/>
                <a:gd name="T21" fmla="*/ 135 h 295"/>
                <a:gd name="T22" fmla="*/ 174 w 255"/>
                <a:gd name="T23" fmla="*/ 192 h 295"/>
                <a:gd name="T24" fmla="*/ 183 w 255"/>
                <a:gd name="T25" fmla="*/ 205 h 295"/>
                <a:gd name="T26" fmla="*/ 219 w 255"/>
                <a:gd name="T27" fmla="*/ 192 h 295"/>
                <a:gd name="T28" fmla="*/ 255 w 255"/>
                <a:gd name="T29" fmla="*/ 185 h 295"/>
                <a:gd name="T30" fmla="*/ 128 w 255"/>
                <a:gd name="T3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 h="295">
                  <a:moveTo>
                    <a:pt x="128" y="295"/>
                  </a:moveTo>
                  <a:cubicBezTo>
                    <a:pt x="84" y="231"/>
                    <a:pt x="43" y="174"/>
                    <a:pt x="5" y="115"/>
                  </a:cubicBezTo>
                  <a:cubicBezTo>
                    <a:pt x="0" y="106"/>
                    <a:pt x="7" y="80"/>
                    <a:pt x="17" y="72"/>
                  </a:cubicBezTo>
                  <a:cubicBezTo>
                    <a:pt x="49" y="46"/>
                    <a:pt x="85" y="24"/>
                    <a:pt x="119" y="0"/>
                  </a:cubicBezTo>
                  <a:cubicBezTo>
                    <a:pt x="200" y="43"/>
                    <a:pt x="84" y="58"/>
                    <a:pt x="112" y="99"/>
                  </a:cubicBezTo>
                  <a:cubicBezTo>
                    <a:pt x="134" y="91"/>
                    <a:pt x="159" y="82"/>
                    <a:pt x="183" y="74"/>
                  </a:cubicBezTo>
                  <a:cubicBezTo>
                    <a:pt x="185" y="78"/>
                    <a:pt x="187" y="82"/>
                    <a:pt x="189" y="86"/>
                  </a:cubicBezTo>
                  <a:cubicBezTo>
                    <a:pt x="171" y="103"/>
                    <a:pt x="154" y="119"/>
                    <a:pt x="136" y="135"/>
                  </a:cubicBezTo>
                  <a:cubicBezTo>
                    <a:pt x="138" y="140"/>
                    <a:pt x="141" y="146"/>
                    <a:pt x="143" y="151"/>
                  </a:cubicBezTo>
                  <a:cubicBezTo>
                    <a:pt x="168" y="143"/>
                    <a:pt x="193" y="135"/>
                    <a:pt x="217" y="127"/>
                  </a:cubicBezTo>
                  <a:cubicBezTo>
                    <a:pt x="220" y="130"/>
                    <a:pt x="222" y="132"/>
                    <a:pt x="224" y="135"/>
                  </a:cubicBezTo>
                  <a:cubicBezTo>
                    <a:pt x="208" y="154"/>
                    <a:pt x="191" y="173"/>
                    <a:pt x="174" y="192"/>
                  </a:cubicBezTo>
                  <a:cubicBezTo>
                    <a:pt x="177" y="196"/>
                    <a:pt x="180" y="200"/>
                    <a:pt x="183" y="205"/>
                  </a:cubicBezTo>
                  <a:cubicBezTo>
                    <a:pt x="195" y="201"/>
                    <a:pt x="207" y="197"/>
                    <a:pt x="219" y="192"/>
                  </a:cubicBezTo>
                  <a:cubicBezTo>
                    <a:pt x="230" y="188"/>
                    <a:pt x="240" y="184"/>
                    <a:pt x="255" y="185"/>
                  </a:cubicBezTo>
                  <a:cubicBezTo>
                    <a:pt x="229" y="239"/>
                    <a:pt x="174" y="256"/>
                    <a:pt x="128" y="29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997" name="Grupo 2996">
            <a:extLst>
              <a:ext uri="{FF2B5EF4-FFF2-40B4-BE49-F238E27FC236}">
                <a16:creationId xmlns:a16="http://schemas.microsoft.com/office/drawing/2014/main" id="{34E5694A-E493-4960-A120-FC50C45FDBC4}"/>
              </a:ext>
            </a:extLst>
          </p:cNvPr>
          <p:cNvGrpSpPr/>
          <p:nvPr/>
        </p:nvGrpSpPr>
        <p:grpSpPr>
          <a:xfrm>
            <a:off x="4688746" y="1000126"/>
            <a:ext cx="3943350" cy="3892549"/>
            <a:chOff x="4568826" y="1000126"/>
            <a:chExt cx="3943350" cy="3892549"/>
          </a:xfrm>
        </p:grpSpPr>
        <p:sp>
          <p:nvSpPr>
            <p:cNvPr id="47" name="Freeform 44">
              <a:extLst>
                <a:ext uri="{FF2B5EF4-FFF2-40B4-BE49-F238E27FC236}">
                  <a16:creationId xmlns:a16="http://schemas.microsoft.com/office/drawing/2014/main" id="{3F6B23BC-8DC6-4F78-96E0-A890EF6ABF73}"/>
                </a:ext>
              </a:extLst>
            </p:cNvPr>
            <p:cNvSpPr>
              <a:spLocks noEditPoints="1"/>
            </p:cNvSpPr>
            <p:nvPr/>
          </p:nvSpPr>
          <p:spPr bwMode="auto">
            <a:xfrm>
              <a:off x="6232526" y="3268663"/>
              <a:ext cx="611188" cy="469900"/>
            </a:xfrm>
            <a:custGeom>
              <a:avLst/>
              <a:gdLst>
                <a:gd name="T0" fmla="*/ 203 w 718"/>
                <a:gd name="T1" fmla="*/ 112 h 551"/>
                <a:gd name="T2" fmla="*/ 210 w 718"/>
                <a:gd name="T3" fmla="*/ 59 h 551"/>
                <a:gd name="T4" fmla="*/ 287 w 718"/>
                <a:gd name="T5" fmla="*/ 1 h 551"/>
                <a:gd name="T6" fmla="*/ 429 w 718"/>
                <a:gd name="T7" fmla="*/ 0 h 551"/>
                <a:gd name="T8" fmla="*/ 511 w 718"/>
                <a:gd name="T9" fmla="*/ 84 h 551"/>
                <a:gd name="T10" fmla="*/ 511 w 718"/>
                <a:gd name="T11" fmla="*/ 112 h 551"/>
                <a:gd name="T12" fmla="*/ 599 w 718"/>
                <a:gd name="T13" fmla="*/ 112 h 551"/>
                <a:gd name="T14" fmla="*/ 717 w 718"/>
                <a:gd name="T15" fmla="*/ 228 h 551"/>
                <a:gd name="T16" fmla="*/ 718 w 718"/>
                <a:gd name="T17" fmla="*/ 434 h 551"/>
                <a:gd name="T18" fmla="*/ 612 w 718"/>
                <a:gd name="T19" fmla="*/ 549 h 551"/>
                <a:gd name="T20" fmla="*/ 590 w 718"/>
                <a:gd name="T21" fmla="*/ 551 h 551"/>
                <a:gd name="T22" fmla="*/ 122 w 718"/>
                <a:gd name="T23" fmla="*/ 550 h 551"/>
                <a:gd name="T24" fmla="*/ 5 w 718"/>
                <a:gd name="T25" fmla="*/ 464 h 551"/>
                <a:gd name="T26" fmla="*/ 0 w 718"/>
                <a:gd name="T27" fmla="*/ 425 h 551"/>
                <a:gd name="T28" fmla="*/ 0 w 718"/>
                <a:gd name="T29" fmla="*/ 235 h 551"/>
                <a:gd name="T30" fmla="*/ 123 w 718"/>
                <a:gd name="T31" fmla="*/ 112 h 551"/>
                <a:gd name="T32" fmla="*/ 203 w 718"/>
                <a:gd name="T33" fmla="*/ 112 h 551"/>
                <a:gd name="T34" fmla="*/ 462 w 718"/>
                <a:gd name="T35" fmla="*/ 111 h 551"/>
                <a:gd name="T36" fmla="*/ 428 w 718"/>
                <a:gd name="T37" fmla="*/ 48 h 551"/>
                <a:gd name="T38" fmla="*/ 289 w 718"/>
                <a:gd name="T39" fmla="*/ 48 h 551"/>
                <a:gd name="T40" fmla="*/ 254 w 718"/>
                <a:gd name="T41" fmla="*/ 81 h 551"/>
                <a:gd name="T42" fmla="*/ 254 w 718"/>
                <a:gd name="T43" fmla="*/ 111 h 551"/>
                <a:gd name="T44" fmla="*/ 462 w 718"/>
                <a:gd name="T45" fmla="*/ 111 h 551"/>
                <a:gd name="T46" fmla="*/ 607 w 718"/>
                <a:gd name="T47" fmla="*/ 331 h 551"/>
                <a:gd name="T48" fmla="*/ 607 w 718"/>
                <a:gd name="T49" fmla="*/ 241 h 551"/>
                <a:gd name="T50" fmla="*/ 589 w 718"/>
                <a:gd name="T51" fmla="*/ 216 h 551"/>
                <a:gd name="T52" fmla="*/ 568 w 718"/>
                <a:gd name="T53" fmla="*/ 241 h 551"/>
                <a:gd name="T54" fmla="*/ 568 w 718"/>
                <a:gd name="T55" fmla="*/ 422 h 551"/>
                <a:gd name="T56" fmla="*/ 587 w 718"/>
                <a:gd name="T57" fmla="*/ 447 h 551"/>
                <a:gd name="T58" fmla="*/ 607 w 718"/>
                <a:gd name="T59" fmla="*/ 421 h 551"/>
                <a:gd name="T60" fmla="*/ 607 w 718"/>
                <a:gd name="T61" fmla="*/ 331 h 551"/>
                <a:gd name="T62" fmla="*/ 302 w 718"/>
                <a:gd name="T63" fmla="*/ 329 h 551"/>
                <a:gd name="T64" fmla="*/ 303 w 718"/>
                <a:gd name="T65" fmla="*/ 241 h 551"/>
                <a:gd name="T66" fmla="*/ 282 w 718"/>
                <a:gd name="T67" fmla="*/ 215 h 551"/>
                <a:gd name="T68" fmla="*/ 263 w 718"/>
                <a:gd name="T69" fmla="*/ 242 h 551"/>
                <a:gd name="T70" fmla="*/ 262 w 718"/>
                <a:gd name="T71" fmla="*/ 419 h 551"/>
                <a:gd name="T72" fmla="*/ 282 w 718"/>
                <a:gd name="T73" fmla="*/ 447 h 551"/>
                <a:gd name="T74" fmla="*/ 303 w 718"/>
                <a:gd name="T75" fmla="*/ 419 h 551"/>
                <a:gd name="T76" fmla="*/ 302 w 718"/>
                <a:gd name="T77" fmla="*/ 329 h 551"/>
                <a:gd name="T78" fmla="*/ 455 w 718"/>
                <a:gd name="T79" fmla="*/ 331 h 551"/>
                <a:gd name="T80" fmla="*/ 455 w 718"/>
                <a:gd name="T81" fmla="*/ 239 h 551"/>
                <a:gd name="T82" fmla="*/ 435 w 718"/>
                <a:gd name="T83" fmla="*/ 215 h 551"/>
                <a:gd name="T84" fmla="*/ 415 w 718"/>
                <a:gd name="T85" fmla="*/ 240 h 551"/>
                <a:gd name="T86" fmla="*/ 415 w 718"/>
                <a:gd name="T87" fmla="*/ 422 h 551"/>
                <a:gd name="T88" fmla="*/ 434 w 718"/>
                <a:gd name="T89" fmla="*/ 447 h 551"/>
                <a:gd name="T90" fmla="*/ 455 w 718"/>
                <a:gd name="T91" fmla="*/ 421 h 551"/>
                <a:gd name="T92" fmla="*/ 455 w 718"/>
                <a:gd name="T93" fmla="*/ 331 h 551"/>
                <a:gd name="T94" fmla="*/ 111 w 718"/>
                <a:gd name="T95" fmla="*/ 328 h 551"/>
                <a:gd name="T96" fmla="*/ 110 w 718"/>
                <a:gd name="T97" fmla="*/ 420 h 551"/>
                <a:gd name="T98" fmla="*/ 130 w 718"/>
                <a:gd name="T99" fmla="*/ 447 h 551"/>
                <a:gd name="T100" fmla="*/ 150 w 718"/>
                <a:gd name="T101" fmla="*/ 420 h 551"/>
                <a:gd name="T102" fmla="*/ 150 w 718"/>
                <a:gd name="T103" fmla="*/ 241 h 551"/>
                <a:gd name="T104" fmla="*/ 129 w 718"/>
                <a:gd name="T105" fmla="*/ 215 h 551"/>
                <a:gd name="T106" fmla="*/ 111 w 718"/>
                <a:gd name="T107" fmla="*/ 241 h 551"/>
                <a:gd name="T108" fmla="*/ 111 w 718"/>
                <a:gd name="T109" fmla="*/ 32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551">
                  <a:moveTo>
                    <a:pt x="203" y="112"/>
                  </a:moveTo>
                  <a:cubicBezTo>
                    <a:pt x="206" y="92"/>
                    <a:pt x="206" y="75"/>
                    <a:pt x="210" y="59"/>
                  </a:cubicBezTo>
                  <a:cubicBezTo>
                    <a:pt x="220" y="23"/>
                    <a:pt x="250" y="1"/>
                    <a:pt x="287" y="1"/>
                  </a:cubicBezTo>
                  <a:cubicBezTo>
                    <a:pt x="334" y="0"/>
                    <a:pt x="382" y="0"/>
                    <a:pt x="429" y="0"/>
                  </a:cubicBezTo>
                  <a:cubicBezTo>
                    <a:pt x="477" y="1"/>
                    <a:pt x="511" y="35"/>
                    <a:pt x="511" y="84"/>
                  </a:cubicBezTo>
                  <a:cubicBezTo>
                    <a:pt x="511" y="93"/>
                    <a:pt x="511" y="101"/>
                    <a:pt x="511" y="112"/>
                  </a:cubicBezTo>
                  <a:cubicBezTo>
                    <a:pt x="542" y="112"/>
                    <a:pt x="571" y="112"/>
                    <a:pt x="599" y="112"/>
                  </a:cubicBezTo>
                  <a:cubicBezTo>
                    <a:pt x="667" y="112"/>
                    <a:pt x="717" y="161"/>
                    <a:pt x="717" y="228"/>
                  </a:cubicBezTo>
                  <a:cubicBezTo>
                    <a:pt x="718" y="297"/>
                    <a:pt x="718" y="366"/>
                    <a:pt x="718" y="434"/>
                  </a:cubicBezTo>
                  <a:cubicBezTo>
                    <a:pt x="717" y="496"/>
                    <a:pt x="673" y="543"/>
                    <a:pt x="612" y="549"/>
                  </a:cubicBezTo>
                  <a:cubicBezTo>
                    <a:pt x="605" y="550"/>
                    <a:pt x="597" y="551"/>
                    <a:pt x="590" y="551"/>
                  </a:cubicBezTo>
                  <a:cubicBezTo>
                    <a:pt x="434" y="551"/>
                    <a:pt x="278" y="551"/>
                    <a:pt x="122" y="550"/>
                  </a:cubicBezTo>
                  <a:cubicBezTo>
                    <a:pt x="62" y="550"/>
                    <a:pt x="20" y="519"/>
                    <a:pt x="5" y="464"/>
                  </a:cubicBezTo>
                  <a:cubicBezTo>
                    <a:pt x="1" y="451"/>
                    <a:pt x="0" y="438"/>
                    <a:pt x="0" y="425"/>
                  </a:cubicBezTo>
                  <a:cubicBezTo>
                    <a:pt x="0" y="361"/>
                    <a:pt x="0" y="298"/>
                    <a:pt x="0" y="235"/>
                  </a:cubicBezTo>
                  <a:cubicBezTo>
                    <a:pt x="0" y="161"/>
                    <a:pt x="49" y="112"/>
                    <a:pt x="123" y="112"/>
                  </a:cubicBezTo>
                  <a:cubicBezTo>
                    <a:pt x="149" y="112"/>
                    <a:pt x="176" y="112"/>
                    <a:pt x="203" y="112"/>
                  </a:cubicBezTo>
                  <a:close/>
                  <a:moveTo>
                    <a:pt x="462" y="111"/>
                  </a:moveTo>
                  <a:cubicBezTo>
                    <a:pt x="471" y="71"/>
                    <a:pt x="458" y="49"/>
                    <a:pt x="428" y="48"/>
                  </a:cubicBezTo>
                  <a:cubicBezTo>
                    <a:pt x="382" y="48"/>
                    <a:pt x="335" y="48"/>
                    <a:pt x="289" y="48"/>
                  </a:cubicBezTo>
                  <a:cubicBezTo>
                    <a:pt x="267" y="49"/>
                    <a:pt x="256" y="60"/>
                    <a:pt x="254" y="81"/>
                  </a:cubicBezTo>
                  <a:cubicBezTo>
                    <a:pt x="253" y="91"/>
                    <a:pt x="254" y="101"/>
                    <a:pt x="254" y="111"/>
                  </a:cubicBezTo>
                  <a:cubicBezTo>
                    <a:pt x="325" y="111"/>
                    <a:pt x="393" y="111"/>
                    <a:pt x="462" y="111"/>
                  </a:cubicBezTo>
                  <a:close/>
                  <a:moveTo>
                    <a:pt x="607" y="331"/>
                  </a:moveTo>
                  <a:cubicBezTo>
                    <a:pt x="607" y="301"/>
                    <a:pt x="607" y="271"/>
                    <a:pt x="607" y="241"/>
                  </a:cubicBezTo>
                  <a:cubicBezTo>
                    <a:pt x="607" y="228"/>
                    <a:pt x="604" y="216"/>
                    <a:pt x="589" y="216"/>
                  </a:cubicBezTo>
                  <a:cubicBezTo>
                    <a:pt x="572" y="215"/>
                    <a:pt x="568" y="226"/>
                    <a:pt x="568" y="241"/>
                  </a:cubicBezTo>
                  <a:cubicBezTo>
                    <a:pt x="568" y="301"/>
                    <a:pt x="568" y="362"/>
                    <a:pt x="568" y="422"/>
                  </a:cubicBezTo>
                  <a:cubicBezTo>
                    <a:pt x="568" y="436"/>
                    <a:pt x="573" y="447"/>
                    <a:pt x="587" y="447"/>
                  </a:cubicBezTo>
                  <a:cubicBezTo>
                    <a:pt x="603" y="447"/>
                    <a:pt x="607" y="436"/>
                    <a:pt x="607" y="421"/>
                  </a:cubicBezTo>
                  <a:cubicBezTo>
                    <a:pt x="606" y="391"/>
                    <a:pt x="607" y="361"/>
                    <a:pt x="607" y="331"/>
                  </a:cubicBezTo>
                  <a:close/>
                  <a:moveTo>
                    <a:pt x="302" y="329"/>
                  </a:moveTo>
                  <a:cubicBezTo>
                    <a:pt x="302" y="300"/>
                    <a:pt x="302" y="271"/>
                    <a:pt x="303" y="241"/>
                  </a:cubicBezTo>
                  <a:cubicBezTo>
                    <a:pt x="303" y="227"/>
                    <a:pt x="299" y="215"/>
                    <a:pt x="282" y="215"/>
                  </a:cubicBezTo>
                  <a:cubicBezTo>
                    <a:pt x="265" y="215"/>
                    <a:pt x="263" y="228"/>
                    <a:pt x="263" y="242"/>
                  </a:cubicBezTo>
                  <a:cubicBezTo>
                    <a:pt x="263" y="301"/>
                    <a:pt x="263" y="360"/>
                    <a:pt x="262" y="419"/>
                  </a:cubicBezTo>
                  <a:cubicBezTo>
                    <a:pt x="262" y="434"/>
                    <a:pt x="267" y="447"/>
                    <a:pt x="282" y="447"/>
                  </a:cubicBezTo>
                  <a:cubicBezTo>
                    <a:pt x="298" y="448"/>
                    <a:pt x="303" y="434"/>
                    <a:pt x="303" y="419"/>
                  </a:cubicBezTo>
                  <a:cubicBezTo>
                    <a:pt x="302" y="389"/>
                    <a:pt x="302" y="359"/>
                    <a:pt x="302" y="329"/>
                  </a:cubicBezTo>
                  <a:close/>
                  <a:moveTo>
                    <a:pt x="455" y="331"/>
                  </a:moveTo>
                  <a:cubicBezTo>
                    <a:pt x="455" y="301"/>
                    <a:pt x="455" y="270"/>
                    <a:pt x="455" y="239"/>
                  </a:cubicBezTo>
                  <a:cubicBezTo>
                    <a:pt x="455" y="225"/>
                    <a:pt x="450" y="215"/>
                    <a:pt x="435" y="215"/>
                  </a:cubicBezTo>
                  <a:cubicBezTo>
                    <a:pt x="420" y="216"/>
                    <a:pt x="415" y="226"/>
                    <a:pt x="415" y="240"/>
                  </a:cubicBezTo>
                  <a:cubicBezTo>
                    <a:pt x="415" y="300"/>
                    <a:pt x="415" y="361"/>
                    <a:pt x="415" y="422"/>
                  </a:cubicBezTo>
                  <a:cubicBezTo>
                    <a:pt x="415" y="435"/>
                    <a:pt x="420" y="447"/>
                    <a:pt x="434" y="447"/>
                  </a:cubicBezTo>
                  <a:cubicBezTo>
                    <a:pt x="449" y="447"/>
                    <a:pt x="455" y="437"/>
                    <a:pt x="455" y="421"/>
                  </a:cubicBezTo>
                  <a:cubicBezTo>
                    <a:pt x="454" y="391"/>
                    <a:pt x="455" y="361"/>
                    <a:pt x="455" y="331"/>
                  </a:cubicBezTo>
                  <a:close/>
                  <a:moveTo>
                    <a:pt x="111" y="328"/>
                  </a:moveTo>
                  <a:cubicBezTo>
                    <a:pt x="111" y="359"/>
                    <a:pt x="111" y="390"/>
                    <a:pt x="110" y="420"/>
                  </a:cubicBezTo>
                  <a:cubicBezTo>
                    <a:pt x="110" y="435"/>
                    <a:pt x="115" y="447"/>
                    <a:pt x="130" y="447"/>
                  </a:cubicBezTo>
                  <a:cubicBezTo>
                    <a:pt x="145" y="447"/>
                    <a:pt x="151" y="435"/>
                    <a:pt x="150" y="420"/>
                  </a:cubicBezTo>
                  <a:cubicBezTo>
                    <a:pt x="150" y="360"/>
                    <a:pt x="150" y="300"/>
                    <a:pt x="150" y="241"/>
                  </a:cubicBezTo>
                  <a:cubicBezTo>
                    <a:pt x="150" y="226"/>
                    <a:pt x="146" y="215"/>
                    <a:pt x="129" y="215"/>
                  </a:cubicBezTo>
                  <a:cubicBezTo>
                    <a:pt x="114" y="216"/>
                    <a:pt x="110" y="227"/>
                    <a:pt x="111" y="241"/>
                  </a:cubicBezTo>
                  <a:cubicBezTo>
                    <a:pt x="111" y="270"/>
                    <a:pt x="111" y="299"/>
                    <a:pt x="111" y="3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45">
              <a:extLst>
                <a:ext uri="{FF2B5EF4-FFF2-40B4-BE49-F238E27FC236}">
                  <a16:creationId xmlns:a16="http://schemas.microsoft.com/office/drawing/2014/main" id="{7B37D753-F545-4D7A-94EF-CDC99246EB7F}"/>
                </a:ext>
              </a:extLst>
            </p:cNvPr>
            <p:cNvSpPr>
              <a:spLocks noEditPoints="1"/>
            </p:cNvSpPr>
            <p:nvPr/>
          </p:nvSpPr>
          <p:spPr bwMode="auto">
            <a:xfrm>
              <a:off x="5373688" y="4302125"/>
              <a:ext cx="650875" cy="579437"/>
            </a:xfrm>
            <a:custGeom>
              <a:avLst/>
              <a:gdLst>
                <a:gd name="T0" fmla="*/ 546 w 764"/>
                <a:gd name="T1" fmla="*/ 141 h 680"/>
                <a:gd name="T2" fmla="*/ 695 w 764"/>
                <a:gd name="T3" fmla="*/ 141 h 680"/>
                <a:gd name="T4" fmla="*/ 763 w 764"/>
                <a:gd name="T5" fmla="*/ 210 h 680"/>
                <a:gd name="T6" fmla="*/ 764 w 764"/>
                <a:gd name="T7" fmla="*/ 615 h 680"/>
                <a:gd name="T8" fmla="*/ 700 w 764"/>
                <a:gd name="T9" fmla="*/ 680 h 680"/>
                <a:gd name="T10" fmla="*/ 68 w 764"/>
                <a:gd name="T11" fmla="*/ 680 h 680"/>
                <a:gd name="T12" fmla="*/ 0 w 764"/>
                <a:gd name="T13" fmla="*/ 611 h 680"/>
                <a:gd name="T14" fmla="*/ 0 w 764"/>
                <a:gd name="T15" fmla="*/ 213 h 680"/>
                <a:gd name="T16" fmla="*/ 74 w 764"/>
                <a:gd name="T17" fmla="*/ 141 h 680"/>
                <a:gd name="T18" fmla="*/ 219 w 764"/>
                <a:gd name="T19" fmla="*/ 141 h 680"/>
                <a:gd name="T20" fmla="*/ 219 w 764"/>
                <a:gd name="T21" fmla="*/ 109 h 680"/>
                <a:gd name="T22" fmla="*/ 276 w 764"/>
                <a:gd name="T23" fmla="*/ 27 h 680"/>
                <a:gd name="T24" fmla="*/ 450 w 764"/>
                <a:gd name="T25" fmla="*/ 14 h 680"/>
                <a:gd name="T26" fmla="*/ 546 w 764"/>
                <a:gd name="T27" fmla="*/ 127 h 680"/>
                <a:gd name="T28" fmla="*/ 546 w 764"/>
                <a:gd name="T29" fmla="*/ 141 h 680"/>
                <a:gd name="T30" fmla="*/ 383 w 764"/>
                <a:gd name="T31" fmla="*/ 180 h 680"/>
                <a:gd name="T32" fmla="*/ 159 w 764"/>
                <a:gd name="T33" fmla="*/ 408 h 680"/>
                <a:gd name="T34" fmla="*/ 385 w 764"/>
                <a:gd name="T35" fmla="*/ 627 h 680"/>
                <a:gd name="T36" fmla="*/ 606 w 764"/>
                <a:gd name="T37" fmla="*/ 402 h 680"/>
                <a:gd name="T38" fmla="*/ 383 w 764"/>
                <a:gd name="T39" fmla="*/ 180 h 680"/>
                <a:gd name="T40" fmla="*/ 494 w 764"/>
                <a:gd name="T41" fmla="*/ 140 h 680"/>
                <a:gd name="T42" fmla="*/ 494 w 764"/>
                <a:gd name="T43" fmla="*/ 106 h 680"/>
                <a:gd name="T44" fmla="*/ 464 w 764"/>
                <a:gd name="T45" fmla="*/ 73 h 680"/>
                <a:gd name="T46" fmla="*/ 348 w 764"/>
                <a:gd name="T47" fmla="*/ 80 h 680"/>
                <a:gd name="T48" fmla="*/ 306 w 764"/>
                <a:gd name="T49" fmla="*/ 78 h 680"/>
                <a:gd name="T50" fmla="*/ 271 w 764"/>
                <a:gd name="T51" fmla="*/ 101 h 680"/>
                <a:gd name="T52" fmla="*/ 271 w 764"/>
                <a:gd name="T53" fmla="*/ 140 h 680"/>
                <a:gd name="T54" fmla="*/ 494 w 764"/>
                <a:gd name="T55" fmla="*/ 14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4" h="680">
                  <a:moveTo>
                    <a:pt x="546" y="141"/>
                  </a:moveTo>
                  <a:cubicBezTo>
                    <a:pt x="597" y="141"/>
                    <a:pt x="646" y="141"/>
                    <a:pt x="695" y="141"/>
                  </a:cubicBezTo>
                  <a:cubicBezTo>
                    <a:pt x="740" y="141"/>
                    <a:pt x="763" y="164"/>
                    <a:pt x="763" y="210"/>
                  </a:cubicBezTo>
                  <a:cubicBezTo>
                    <a:pt x="764" y="345"/>
                    <a:pt x="764" y="480"/>
                    <a:pt x="764" y="615"/>
                  </a:cubicBezTo>
                  <a:cubicBezTo>
                    <a:pt x="764" y="653"/>
                    <a:pt x="738" y="680"/>
                    <a:pt x="700" y="680"/>
                  </a:cubicBezTo>
                  <a:cubicBezTo>
                    <a:pt x="489" y="680"/>
                    <a:pt x="279" y="680"/>
                    <a:pt x="68" y="680"/>
                  </a:cubicBezTo>
                  <a:cubicBezTo>
                    <a:pt x="25" y="680"/>
                    <a:pt x="0" y="654"/>
                    <a:pt x="0" y="611"/>
                  </a:cubicBezTo>
                  <a:cubicBezTo>
                    <a:pt x="0" y="478"/>
                    <a:pt x="0" y="346"/>
                    <a:pt x="0" y="213"/>
                  </a:cubicBezTo>
                  <a:cubicBezTo>
                    <a:pt x="0" y="162"/>
                    <a:pt x="23" y="141"/>
                    <a:pt x="74" y="141"/>
                  </a:cubicBezTo>
                  <a:cubicBezTo>
                    <a:pt x="121" y="141"/>
                    <a:pt x="168" y="141"/>
                    <a:pt x="219" y="141"/>
                  </a:cubicBezTo>
                  <a:cubicBezTo>
                    <a:pt x="219" y="129"/>
                    <a:pt x="219" y="119"/>
                    <a:pt x="219" y="109"/>
                  </a:cubicBezTo>
                  <a:cubicBezTo>
                    <a:pt x="220" y="72"/>
                    <a:pt x="243" y="42"/>
                    <a:pt x="276" y="27"/>
                  </a:cubicBezTo>
                  <a:cubicBezTo>
                    <a:pt x="333" y="0"/>
                    <a:pt x="393" y="10"/>
                    <a:pt x="450" y="14"/>
                  </a:cubicBezTo>
                  <a:cubicBezTo>
                    <a:pt x="515" y="19"/>
                    <a:pt x="545" y="61"/>
                    <a:pt x="546" y="127"/>
                  </a:cubicBezTo>
                  <a:cubicBezTo>
                    <a:pt x="546" y="131"/>
                    <a:pt x="546" y="134"/>
                    <a:pt x="546" y="141"/>
                  </a:cubicBezTo>
                  <a:close/>
                  <a:moveTo>
                    <a:pt x="383" y="180"/>
                  </a:moveTo>
                  <a:cubicBezTo>
                    <a:pt x="256" y="181"/>
                    <a:pt x="156" y="280"/>
                    <a:pt x="159" y="408"/>
                  </a:cubicBezTo>
                  <a:cubicBezTo>
                    <a:pt x="161" y="532"/>
                    <a:pt x="263" y="628"/>
                    <a:pt x="385" y="627"/>
                  </a:cubicBezTo>
                  <a:cubicBezTo>
                    <a:pt x="507" y="625"/>
                    <a:pt x="607" y="524"/>
                    <a:pt x="606" y="402"/>
                  </a:cubicBezTo>
                  <a:cubicBezTo>
                    <a:pt x="605" y="279"/>
                    <a:pt x="504" y="179"/>
                    <a:pt x="383" y="180"/>
                  </a:cubicBezTo>
                  <a:close/>
                  <a:moveTo>
                    <a:pt x="494" y="140"/>
                  </a:moveTo>
                  <a:cubicBezTo>
                    <a:pt x="494" y="127"/>
                    <a:pt x="495" y="116"/>
                    <a:pt x="494" y="106"/>
                  </a:cubicBezTo>
                  <a:cubicBezTo>
                    <a:pt x="493" y="90"/>
                    <a:pt x="476" y="73"/>
                    <a:pt x="464" y="73"/>
                  </a:cubicBezTo>
                  <a:cubicBezTo>
                    <a:pt x="426" y="76"/>
                    <a:pt x="387" y="78"/>
                    <a:pt x="348" y="80"/>
                  </a:cubicBezTo>
                  <a:cubicBezTo>
                    <a:pt x="334" y="81"/>
                    <a:pt x="320" y="81"/>
                    <a:pt x="306" y="78"/>
                  </a:cubicBezTo>
                  <a:cubicBezTo>
                    <a:pt x="289" y="75"/>
                    <a:pt x="273" y="83"/>
                    <a:pt x="271" y="101"/>
                  </a:cubicBezTo>
                  <a:cubicBezTo>
                    <a:pt x="269" y="114"/>
                    <a:pt x="271" y="127"/>
                    <a:pt x="271" y="140"/>
                  </a:cubicBezTo>
                  <a:cubicBezTo>
                    <a:pt x="346" y="140"/>
                    <a:pt x="419" y="140"/>
                    <a:pt x="494" y="1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46">
              <a:extLst>
                <a:ext uri="{FF2B5EF4-FFF2-40B4-BE49-F238E27FC236}">
                  <a16:creationId xmlns:a16="http://schemas.microsoft.com/office/drawing/2014/main" id="{FAC73465-2788-4069-8FED-4B3BE177F461}"/>
                </a:ext>
              </a:extLst>
            </p:cNvPr>
            <p:cNvSpPr>
              <a:spLocks noEditPoints="1"/>
            </p:cNvSpPr>
            <p:nvPr/>
          </p:nvSpPr>
          <p:spPr bwMode="auto">
            <a:xfrm>
              <a:off x="4573588" y="4311650"/>
              <a:ext cx="571500" cy="569912"/>
            </a:xfrm>
            <a:custGeom>
              <a:avLst/>
              <a:gdLst>
                <a:gd name="T0" fmla="*/ 334 w 671"/>
                <a:gd name="T1" fmla="*/ 670 h 670"/>
                <a:gd name="T2" fmla="*/ 0 w 671"/>
                <a:gd name="T3" fmla="*/ 335 h 670"/>
                <a:gd name="T4" fmla="*/ 337 w 671"/>
                <a:gd name="T5" fmla="*/ 0 h 670"/>
                <a:gd name="T6" fmla="*/ 671 w 671"/>
                <a:gd name="T7" fmla="*/ 334 h 670"/>
                <a:gd name="T8" fmla="*/ 334 w 671"/>
                <a:gd name="T9" fmla="*/ 670 h 670"/>
                <a:gd name="T10" fmla="*/ 155 w 671"/>
                <a:gd name="T11" fmla="*/ 464 h 670"/>
                <a:gd name="T12" fmla="*/ 157 w 671"/>
                <a:gd name="T13" fmla="*/ 485 h 670"/>
                <a:gd name="T14" fmla="*/ 264 w 671"/>
                <a:gd name="T15" fmla="*/ 547 h 670"/>
                <a:gd name="T16" fmla="*/ 304 w 671"/>
                <a:gd name="T17" fmla="*/ 530 h 670"/>
                <a:gd name="T18" fmla="*/ 396 w 671"/>
                <a:gd name="T19" fmla="*/ 539 h 670"/>
                <a:gd name="T20" fmla="*/ 455 w 671"/>
                <a:gd name="T21" fmla="*/ 554 h 670"/>
                <a:gd name="T22" fmla="*/ 519 w 671"/>
                <a:gd name="T23" fmla="*/ 494 h 670"/>
                <a:gd name="T24" fmla="*/ 492 w 671"/>
                <a:gd name="T25" fmla="*/ 409 h 670"/>
                <a:gd name="T26" fmla="*/ 386 w 671"/>
                <a:gd name="T27" fmla="*/ 333 h 670"/>
                <a:gd name="T28" fmla="*/ 290 w 671"/>
                <a:gd name="T29" fmla="*/ 335 h 670"/>
                <a:gd name="T30" fmla="*/ 195 w 671"/>
                <a:gd name="T31" fmla="*/ 403 h 670"/>
                <a:gd name="T32" fmla="*/ 155 w 671"/>
                <a:gd name="T33" fmla="*/ 464 h 670"/>
                <a:gd name="T34" fmla="*/ 204 w 671"/>
                <a:gd name="T35" fmla="*/ 177 h 670"/>
                <a:gd name="T36" fmla="*/ 228 w 671"/>
                <a:gd name="T37" fmla="*/ 251 h 670"/>
                <a:gd name="T38" fmla="*/ 271 w 671"/>
                <a:gd name="T39" fmla="*/ 271 h 670"/>
                <a:gd name="T40" fmla="*/ 307 w 671"/>
                <a:gd name="T41" fmla="*/ 235 h 670"/>
                <a:gd name="T42" fmla="*/ 296 w 671"/>
                <a:gd name="T43" fmla="*/ 147 h 670"/>
                <a:gd name="T44" fmla="*/ 247 w 671"/>
                <a:gd name="T45" fmla="*/ 114 h 670"/>
                <a:gd name="T46" fmla="*/ 208 w 671"/>
                <a:gd name="T47" fmla="*/ 156 h 670"/>
                <a:gd name="T48" fmla="*/ 204 w 671"/>
                <a:gd name="T49" fmla="*/ 177 h 670"/>
                <a:gd name="T50" fmla="*/ 359 w 671"/>
                <a:gd name="T51" fmla="*/ 207 h 670"/>
                <a:gd name="T52" fmla="*/ 366 w 671"/>
                <a:gd name="T53" fmla="*/ 239 h 670"/>
                <a:gd name="T54" fmla="*/ 435 w 671"/>
                <a:gd name="T55" fmla="*/ 260 h 670"/>
                <a:gd name="T56" fmla="*/ 454 w 671"/>
                <a:gd name="T57" fmla="*/ 134 h 670"/>
                <a:gd name="T58" fmla="*/ 393 w 671"/>
                <a:gd name="T59" fmla="*/ 126 h 670"/>
                <a:gd name="T60" fmla="*/ 359 w 671"/>
                <a:gd name="T61" fmla="*/ 207 h 670"/>
                <a:gd name="T62" fmla="*/ 464 w 671"/>
                <a:gd name="T63" fmla="*/ 304 h 670"/>
                <a:gd name="T64" fmla="*/ 526 w 671"/>
                <a:gd name="T65" fmla="*/ 361 h 670"/>
                <a:gd name="T66" fmla="*/ 575 w 671"/>
                <a:gd name="T67" fmla="*/ 272 h 670"/>
                <a:gd name="T68" fmla="*/ 505 w 671"/>
                <a:gd name="T69" fmla="*/ 239 h 670"/>
                <a:gd name="T70" fmla="*/ 464 w 671"/>
                <a:gd name="T71" fmla="*/ 304 h 670"/>
                <a:gd name="T72" fmla="*/ 96 w 671"/>
                <a:gd name="T73" fmla="*/ 287 h 670"/>
                <a:gd name="T74" fmla="*/ 139 w 671"/>
                <a:gd name="T75" fmla="*/ 358 h 670"/>
                <a:gd name="T76" fmla="*/ 204 w 671"/>
                <a:gd name="T77" fmla="*/ 331 h 670"/>
                <a:gd name="T78" fmla="*/ 178 w 671"/>
                <a:gd name="T79" fmla="*/ 248 h 670"/>
                <a:gd name="T80" fmla="*/ 124 w 671"/>
                <a:gd name="T81" fmla="*/ 234 h 670"/>
                <a:gd name="T82" fmla="*/ 96 w 671"/>
                <a:gd name="T83" fmla="*/ 28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1" h="670">
                  <a:moveTo>
                    <a:pt x="334" y="670"/>
                  </a:moveTo>
                  <a:cubicBezTo>
                    <a:pt x="151" y="670"/>
                    <a:pt x="0" y="519"/>
                    <a:pt x="0" y="335"/>
                  </a:cubicBezTo>
                  <a:cubicBezTo>
                    <a:pt x="0" y="149"/>
                    <a:pt x="150" y="0"/>
                    <a:pt x="337" y="0"/>
                  </a:cubicBezTo>
                  <a:cubicBezTo>
                    <a:pt x="520" y="0"/>
                    <a:pt x="671" y="151"/>
                    <a:pt x="671" y="334"/>
                  </a:cubicBezTo>
                  <a:cubicBezTo>
                    <a:pt x="671" y="520"/>
                    <a:pt x="521" y="670"/>
                    <a:pt x="334" y="670"/>
                  </a:cubicBezTo>
                  <a:close/>
                  <a:moveTo>
                    <a:pt x="155" y="464"/>
                  </a:moveTo>
                  <a:cubicBezTo>
                    <a:pt x="156" y="473"/>
                    <a:pt x="155" y="480"/>
                    <a:pt x="157" y="485"/>
                  </a:cubicBezTo>
                  <a:cubicBezTo>
                    <a:pt x="169" y="534"/>
                    <a:pt x="206" y="573"/>
                    <a:pt x="264" y="547"/>
                  </a:cubicBezTo>
                  <a:cubicBezTo>
                    <a:pt x="277" y="541"/>
                    <a:pt x="291" y="536"/>
                    <a:pt x="304" y="530"/>
                  </a:cubicBezTo>
                  <a:cubicBezTo>
                    <a:pt x="337" y="514"/>
                    <a:pt x="366" y="527"/>
                    <a:pt x="396" y="539"/>
                  </a:cubicBezTo>
                  <a:cubicBezTo>
                    <a:pt x="415" y="547"/>
                    <a:pt x="435" y="554"/>
                    <a:pt x="455" y="554"/>
                  </a:cubicBezTo>
                  <a:cubicBezTo>
                    <a:pt x="483" y="555"/>
                    <a:pt x="509" y="528"/>
                    <a:pt x="519" y="494"/>
                  </a:cubicBezTo>
                  <a:cubicBezTo>
                    <a:pt x="528" y="461"/>
                    <a:pt x="519" y="426"/>
                    <a:pt x="492" y="409"/>
                  </a:cubicBezTo>
                  <a:cubicBezTo>
                    <a:pt x="454" y="387"/>
                    <a:pt x="418" y="363"/>
                    <a:pt x="386" y="333"/>
                  </a:cubicBezTo>
                  <a:cubicBezTo>
                    <a:pt x="359" y="310"/>
                    <a:pt x="316" y="311"/>
                    <a:pt x="290" y="335"/>
                  </a:cubicBezTo>
                  <a:cubicBezTo>
                    <a:pt x="260" y="361"/>
                    <a:pt x="231" y="385"/>
                    <a:pt x="195" y="403"/>
                  </a:cubicBezTo>
                  <a:cubicBezTo>
                    <a:pt x="170" y="415"/>
                    <a:pt x="156" y="439"/>
                    <a:pt x="155" y="464"/>
                  </a:cubicBezTo>
                  <a:close/>
                  <a:moveTo>
                    <a:pt x="204" y="177"/>
                  </a:moveTo>
                  <a:cubicBezTo>
                    <a:pt x="204" y="207"/>
                    <a:pt x="212" y="231"/>
                    <a:pt x="228" y="251"/>
                  </a:cubicBezTo>
                  <a:cubicBezTo>
                    <a:pt x="239" y="265"/>
                    <a:pt x="253" y="274"/>
                    <a:pt x="271" y="271"/>
                  </a:cubicBezTo>
                  <a:cubicBezTo>
                    <a:pt x="291" y="268"/>
                    <a:pt x="301" y="253"/>
                    <a:pt x="307" y="235"/>
                  </a:cubicBezTo>
                  <a:cubicBezTo>
                    <a:pt x="317" y="204"/>
                    <a:pt x="312" y="175"/>
                    <a:pt x="296" y="147"/>
                  </a:cubicBezTo>
                  <a:cubicBezTo>
                    <a:pt x="286" y="128"/>
                    <a:pt x="271" y="112"/>
                    <a:pt x="247" y="114"/>
                  </a:cubicBezTo>
                  <a:cubicBezTo>
                    <a:pt x="223" y="116"/>
                    <a:pt x="214" y="135"/>
                    <a:pt x="208" y="156"/>
                  </a:cubicBezTo>
                  <a:cubicBezTo>
                    <a:pt x="205" y="164"/>
                    <a:pt x="204" y="173"/>
                    <a:pt x="204" y="177"/>
                  </a:cubicBezTo>
                  <a:close/>
                  <a:moveTo>
                    <a:pt x="359" y="207"/>
                  </a:moveTo>
                  <a:cubicBezTo>
                    <a:pt x="361" y="214"/>
                    <a:pt x="362" y="227"/>
                    <a:pt x="366" y="239"/>
                  </a:cubicBezTo>
                  <a:cubicBezTo>
                    <a:pt x="377" y="272"/>
                    <a:pt x="409" y="281"/>
                    <a:pt x="435" y="260"/>
                  </a:cubicBezTo>
                  <a:cubicBezTo>
                    <a:pt x="467" y="235"/>
                    <a:pt x="477" y="167"/>
                    <a:pt x="454" y="134"/>
                  </a:cubicBezTo>
                  <a:cubicBezTo>
                    <a:pt x="438" y="110"/>
                    <a:pt x="415" y="107"/>
                    <a:pt x="393" y="126"/>
                  </a:cubicBezTo>
                  <a:cubicBezTo>
                    <a:pt x="370" y="146"/>
                    <a:pt x="361" y="172"/>
                    <a:pt x="359" y="207"/>
                  </a:cubicBezTo>
                  <a:close/>
                  <a:moveTo>
                    <a:pt x="464" y="304"/>
                  </a:moveTo>
                  <a:cubicBezTo>
                    <a:pt x="464" y="351"/>
                    <a:pt x="493" y="375"/>
                    <a:pt x="526" y="361"/>
                  </a:cubicBezTo>
                  <a:cubicBezTo>
                    <a:pt x="559" y="348"/>
                    <a:pt x="581" y="306"/>
                    <a:pt x="575" y="272"/>
                  </a:cubicBezTo>
                  <a:cubicBezTo>
                    <a:pt x="569" y="235"/>
                    <a:pt x="537" y="220"/>
                    <a:pt x="505" y="239"/>
                  </a:cubicBezTo>
                  <a:cubicBezTo>
                    <a:pt x="478" y="255"/>
                    <a:pt x="467" y="280"/>
                    <a:pt x="464" y="304"/>
                  </a:cubicBezTo>
                  <a:close/>
                  <a:moveTo>
                    <a:pt x="96" y="287"/>
                  </a:moveTo>
                  <a:cubicBezTo>
                    <a:pt x="98" y="315"/>
                    <a:pt x="109" y="342"/>
                    <a:pt x="139" y="358"/>
                  </a:cubicBezTo>
                  <a:cubicBezTo>
                    <a:pt x="167" y="374"/>
                    <a:pt x="196" y="362"/>
                    <a:pt x="204" y="331"/>
                  </a:cubicBezTo>
                  <a:cubicBezTo>
                    <a:pt x="212" y="298"/>
                    <a:pt x="201" y="270"/>
                    <a:pt x="178" y="248"/>
                  </a:cubicBezTo>
                  <a:cubicBezTo>
                    <a:pt x="163" y="233"/>
                    <a:pt x="145" y="226"/>
                    <a:pt x="124" y="234"/>
                  </a:cubicBezTo>
                  <a:cubicBezTo>
                    <a:pt x="106" y="240"/>
                    <a:pt x="96" y="259"/>
                    <a:pt x="96" y="28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47">
              <a:extLst>
                <a:ext uri="{FF2B5EF4-FFF2-40B4-BE49-F238E27FC236}">
                  <a16:creationId xmlns:a16="http://schemas.microsoft.com/office/drawing/2014/main" id="{612C66D5-16C8-4201-9C00-8664D0C28D3B}"/>
                </a:ext>
              </a:extLst>
            </p:cNvPr>
            <p:cNvSpPr>
              <a:spLocks noEditPoints="1"/>
            </p:cNvSpPr>
            <p:nvPr/>
          </p:nvSpPr>
          <p:spPr bwMode="auto">
            <a:xfrm>
              <a:off x="5462588" y="1022350"/>
              <a:ext cx="471488" cy="534987"/>
            </a:xfrm>
            <a:custGeom>
              <a:avLst/>
              <a:gdLst>
                <a:gd name="T0" fmla="*/ 180 w 554"/>
                <a:gd name="T1" fmla="*/ 128 h 629"/>
                <a:gd name="T2" fmla="*/ 180 w 554"/>
                <a:gd name="T3" fmla="*/ 171 h 629"/>
                <a:gd name="T4" fmla="*/ 191 w 554"/>
                <a:gd name="T5" fmla="*/ 187 h 629"/>
                <a:gd name="T6" fmla="*/ 205 w 554"/>
                <a:gd name="T7" fmla="*/ 171 h 629"/>
                <a:gd name="T8" fmla="*/ 205 w 554"/>
                <a:gd name="T9" fmla="*/ 126 h 629"/>
                <a:gd name="T10" fmla="*/ 264 w 554"/>
                <a:gd name="T11" fmla="*/ 126 h 629"/>
                <a:gd name="T12" fmla="*/ 265 w 554"/>
                <a:gd name="T13" fmla="*/ 170 h 629"/>
                <a:gd name="T14" fmla="*/ 277 w 554"/>
                <a:gd name="T15" fmla="*/ 187 h 629"/>
                <a:gd name="T16" fmla="*/ 290 w 554"/>
                <a:gd name="T17" fmla="*/ 169 h 629"/>
                <a:gd name="T18" fmla="*/ 290 w 554"/>
                <a:gd name="T19" fmla="*/ 123 h 629"/>
                <a:gd name="T20" fmla="*/ 349 w 554"/>
                <a:gd name="T21" fmla="*/ 126 h 629"/>
                <a:gd name="T22" fmla="*/ 350 w 554"/>
                <a:gd name="T23" fmla="*/ 168 h 629"/>
                <a:gd name="T24" fmla="*/ 362 w 554"/>
                <a:gd name="T25" fmla="*/ 188 h 629"/>
                <a:gd name="T26" fmla="*/ 376 w 554"/>
                <a:gd name="T27" fmla="*/ 167 h 629"/>
                <a:gd name="T28" fmla="*/ 377 w 554"/>
                <a:gd name="T29" fmla="*/ 131 h 629"/>
                <a:gd name="T30" fmla="*/ 429 w 554"/>
                <a:gd name="T31" fmla="*/ 105 h 629"/>
                <a:gd name="T32" fmla="*/ 517 w 554"/>
                <a:gd name="T33" fmla="*/ 13 h 629"/>
                <a:gd name="T34" fmla="*/ 542 w 554"/>
                <a:gd name="T35" fmla="*/ 1 h 629"/>
                <a:gd name="T36" fmla="*/ 552 w 554"/>
                <a:gd name="T37" fmla="*/ 28 h 629"/>
                <a:gd name="T38" fmla="*/ 553 w 554"/>
                <a:gd name="T39" fmla="*/ 346 h 629"/>
                <a:gd name="T40" fmla="*/ 247 w 554"/>
                <a:gd name="T41" fmla="*/ 609 h 629"/>
                <a:gd name="T42" fmla="*/ 1 w 554"/>
                <a:gd name="T43" fmla="*/ 330 h 629"/>
                <a:gd name="T44" fmla="*/ 1 w 554"/>
                <a:gd name="T45" fmla="*/ 40 h 629"/>
                <a:gd name="T46" fmla="*/ 2 w 554"/>
                <a:gd name="T47" fmla="*/ 26 h 629"/>
                <a:gd name="T48" fmla="*/ 12 w 554"/>
                <a:gd name="T49" fmla="*/ 2 h 629"/>
                <a:gd name="T50" fmla="*/ 37 w 554"/>
                <a:gd name="T51" fmla="*/ 11 h 629"/>
                <a:gd name="T52" fmla="*/ 129 w 554"/>
                <a:gd name="T53" fmla="*/ 108 h 629"/>
                <a:gd name="T54" fmla="*/ 180 w 554"/>
                <a:gd name="T55" fmla="*/ 128 h 629"/>
                <a:gd name="T56" fmla="*/ 162 w 554"/>
                <a:gd name="T57" fmla="*/ 490 h 629"/>
                <a:gd name="T58" fmla="*/ 194 w 554"/>
                <a:gd name="T59" fmla="*/ 544 h 629"/>
                <a:gd name="T60" fmla="*/ 278 w 554"/>
                <a:gd name="T61" fmla="*/ 527 h 629"/>
                <a:gd name="T62" fmla="*/ 358 w 554"/>
                <a:gd name="T63" fmla="*/ 546 h 629"/>
                <a:gd name="T64" fmla="*/ 393 w 554"/>
                <a:gd name="T65" fmla="*/ 491 h 629"/>
                <a:gd name="T66" fmla="*/ 368 w 554"/>
                <a:gd name="T67" fmla="*/ 503 h 629"/>
                <a:gd name="T68" fmla="*/ 327 w 554"/>
                <a:gd name="T69" fmla="*/ 530 h 629"/>
                <a:gd name="T70" fmla="*/ 290 w 554"/>
                <a:gd name="T71" fmla="*/ 496 h 629"/>
                <a:gd name="T72" fmla="*/ 289 w 554"/>
                <a:gd name="T73" fmla="*/ 438 h 629"/>
                <a:gd name="T74" fmla="*/ 316 w 554"/>
                <a:gd name="T75" fmla="*/ 429 h 629"/>
                <a:gd name="T76" fmla="*/ 318 w 554"/>
                <a:gd name="T77" fmla="*/ 395 h 629"/>
                <a:gd name="T78" fmla="*/ 235 w 554"/>
                <a:gd name="T79" fmla="*/ 396 h 629"/>
                <a:gd name="T80" fmla="*/ 236 w 554"/>
                <a:gd name="T81" fmla="*/ 427 h 629"/>
                <a:gd name="T82" fmla="*/ 265 w 554"/>
                <a:gd name="T83" fmla="*/ 439 h 629"/>
                <a:gd name="T84" fmla="*/ 265 w 554"/>
                <a:gd name="T85" fmla="*/ 493 h 629"/>
                <a:gd name="T86" fmla="*/ 230 w 554"/>
                <a:gd name="T87" fmla="*/ 530 h 629"/>
                <a:gd name="T88" fmla="*/ 186 w 554"/>
                <a:gd name="T89" fmla="*/ 503 h 629"/>
                <a:gd name="T90" fmla="*/ 162 w 554"/>
                <a:gd name="T91" fmla="*/ 490 h 629"/>
                <a:gd name="T92" fmla="*/ 137 w 554"/>
                <a:gd name="T93" fmla="*/ 312 h 629"/>
                <a:gd name="T94" fmla="*/ 112 w 554"/>
                <a:gd name="T95" fmla="*/ 337 h 629"/>
                <a:gd name="T96" fmla="*/ 136 w 554"/>
                <a:gd name="T97" fmla="*/ 363 h 629"/>
                <a:gd name="T98" fmla="*/ 161 w 554"/>
                <a:gd name="T99" fmla="*/ 338 h 629"/>
                <a:gd name="T100" fmla="*/ 137 w 554"/>
                <a:gd name="T101" fmla="*/ 312 h 629"/>
                <a:gd name="T102" fmla="*/ 442 w 554"/>
                <a:gd name="T103" fmla="*/ 333 h 629"/>
                <a:gd name="T104" fmla="*/ 417 w 554"/>
                <a:gd name="T105" fmla="*/ 312 h 629"/>
                <a:gd name="T106" fmla="*/ 393 w 554"/>
                <a:gd name="T107" fmla="*/ 339 h 629"/>
                <a:gd name="T108" fmla="*/ 419 w 554"/>
                <a:gd name="T109" fmla="*/ 363 h 629"/>
                <a:gd name="T110" fmla="*/ 442 w 554"/>
                <a:gd name="T111" fmla="*/ 333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4" h="629">
                  <a:moveTo>
                    <a:pt x="180" y="128"/>
                  </a:moveTo>
                  <a:cubicBezTo>
                    <a:pt x="180" y="145"/>
                    <a:pt x="179" y="158"/>
                    <a:pt x="180" y="171"/>
                  </a:cubicBezTo>
                  <a:cubicBezTo>
                    <a:pt x="181" y="177"/>
                    <a:pt x="187" y="182"/>
                    <a:pt x="191" y="187"/>
                  </a:cubicBezTo>
                  <a:cubicBezTo>
                    <a:pt x="196" y="182"/>
                    <a:pt x="204" y="177"/>
                    <a:pt x="205" y="171"/>
                  </a:cubicBezTo>
                  <a:cubicBezTo>
                    <a:pt x="207" y="157"/>
                    <a:pt x="205" y="142"/>
                    <a:pt x="205" y="126"/>
                  </a:cubicBezTo>
                  <a:cubicBezTo>
                    <a:pt x="225" y="126"/>
                    <a:pt x="244" y="126"/>
                    <a:pt x="264" y="126"/>
                  </a:cubicBezTo>
                  <a:cubicBezTo>
                    <a:pt x="264" y="140"/>
                    <a:pt x="263" y="155"/>
                    <a:pt x="265" y="170"/>
                  </a:cubicBezTo>
                  <a:cubicBezTo>
                    <a:pt x="266" y="176"/>
                    <a:pt x="273" y="182"/>
                    <a:pt x="277" y="187"/>
                  </a:cubicBezTo>
                  <a:cubicBezTo>
                    <a:pt x="281" y="181"/>
                    <a:pt x="289" y="176"/>
                    <a:pt x="290" y="169"/>
                  </a:cubicBezTo>
                  <a:cubicBezTo>
                    <a:pt x="292" y="155"/>
                    <a:pt x="290" y="140"/>
                    <a:pt x="290" y="123"/>
                  </a:cubicBezTo>
                  <a:cubicBezTo>
                    <a:pt x="311" y="124"/>
                    <a:pt x="329" y="125"/>
                    <a:pt x="349" y="126"/>
                  </a:cubicBezTo>
                  <a:cubicBezTo>
                    <a:pt x="349" y="142"/>
                    <a:pt x="348" y="155"/>
                    <a:pt x="350" y="168"/>
                  </a:cubicBezTo>
                  <a:cubicBezTo>
                    <a:pt x="351" y="175"/>
                    <a:pt x="358" y="181"/>
                    <a:pt x="362" y="188"/>
                  </a:cubicBezTo>
                  <a:cubicBezTo>
                    <a:pt x="367" y="181"/>
                    <a:pt x="374" y="175"/>
                    <a:pt x="376" y="167"/>
                  </a:cubicBezTo>
                  <a:cubicBezTo>
                    <a:pt x="378" y="157"/>
                    <a:pt x="377" y="145"/>
                    <a:pt x="377" y="131"/>
                  </a:cubicBezTo>
                  <a:cubicBezTo>
                    <a:pt x="404" y="139"/>
                    <a:pt x="415" y="120"/>
                    <a:pt x="429" y="105"/>
                  </a:cubicBezTo>
                  <a:cubicBezTo>
                    <a:pt x="458" y="74"/>
                    <a:pt x="487" y="43"/>
                    <a:pt x="517" y="13"/>
                  </a:cubicBezTo>
                  <a:cubicBezTo>
                    <a:pt x="523" y="7"/>
                    <a:pt x="534" y="5"/>
                    <a:pt x="542" y="1"/>
                  </a:cubicBezTo>
                  <a:cubicBezTo>
                    <a:pt x="546" y="10"/>
                    <a:pt x="552" y="19"/>
                    <a:pt x="552" y="28"/>
                  </a:cubicBezTo>
                  <a:cubicBezTo>
                    <a:pt x="553" y="134"/>
                    <a:pt x="554" y="240"/>
                    <a:pt x="553" y="346"/>
                  </a:cubicBezTo>
                  <a:cubicBezTo>
                    <a:pt x="550" y="503"/>
                    <a:pt x="403" y="629"/>
                    <a:pt x="247" y="609"/>
                  </a:cubicBezTo>
                  <a:cubicBezTo>
                    <a:pt x="102" y="590"/>
                    <a:pt x="2" y="476"/>
                    <a:pt x="1" y="330"/>
                  </a:cubicBezTo>
                  <a:cubicBezTo>
                    <a:pt x="1" y="233"/>
                    <a:pt x="1" y="136"/>
                    <a:pt x="1" y="40"/>
                  </a:cubicBezTo>
                  <a:cubicBezTo>
                    <a:pt x="1" y="35"/>
                    <a:pt x="0" y="30"/>
                    <a:pt x="2" y="26"/>
                  </a:cubicBezTo>
                  <a:cubicBezTo>
                    <a:pt x="4" y="17"/>
                    <a:pt x="6" y="4"/>
                    <a:pt x="12" y="2"/>
                  </a:cubicBezTo>
                  <a:cubicBezTo>
                    <a:pt x="19" y="0"/>
                    <a:pt x="32" y="5"/>
                    <a:pt x="37" y="11"/>
                  </a:cubicBezTo>
                  <a:cubicBezTo>
                    <a:pt x="69" y="43"/>
                    <a:pt x="98" y="76"/>
                    <a:pt x="129" y="108"/>
                  </a:cubicBezTo>
                  <a:cubicBezTo>
                    <a:pt x="142" y="122"/>
                    <a:pt x="153" y="140"/>
                    <a:pt x="180" y="128"/>
                  </a:cubicBezTo>
                  <a:close/>
                  <a:moveTo>
                    <a:pt x="162" y="490"/>
                  </a:moveTo>
                  <a:cubicBezTo>
                    <a:pt x="162" y="514"/>
                    <a:pt x="172" y="532"/>
                    <a:pt x="194" y="544"/>
                  </a:cubicBezTo>
                  <a:cubicBezTo>
                    <a:pt x="226" y="562"/>
                    <a:pt x="253" y="550"/>
                    <a:pt x="278" y="527"/>
                  </a:cubicBezTo>
                  <a:cubicBezTo>
                    <a:pt x="301" y="551"/>
                    <a:pt x="327" y="560"/>
                    <a:pt x="358" y="546"/>
                  </a:cubicBezTo>
                  <a:cubicBezTo>
                    <a:pt x="381" y="535"/>
                    <a:pt x="392" y="516"/>
                    <a:pt x="393" y="491"/>
                  </a:cubicBezTo>
                  <a:cubicBezTo>
                    <a:pt x="379" y="485"/>
                    <a:pt x="372" y="488"/>
                    <a:pt x="368" y="503"/>
                  </a:cubicBezTo>
                  <a:cubicBezTo>
                    <a:pt x="364" y="521"/>
                    <a:pt x="345" y="532"/>
                    <a:pt x="327" y="530"/>
                  </a:cubicBezTo>
                  <a:cubicBezTo>
                    <a:pt x="308" y="528"/>
                    <a:pt x="291" y="514"/>
                    <a:pt x="290" y="496"/>
                  </a:cubicBezTo>
                  <a:cubicBezTo>
                    <a:pt x="288" y="477"/>
                    <a:pt x="289" y="457"/>
                    <a:pt x="289" y="438"/>
                  </a:cubicBezTo>
                  <a:cubicBezTo>
                    <a:pt x="300" y="435"/>
                    <a:pt x="308" y="433"/>
                    <a:pt x="316" y="429"/>
                  </a:cubicBezTo>
                  <a:cubicBezTo>
                    <a:pt x="333" y="420"/>
                    <a:pt x="334" y="406"/>
                    <a:pt x="318" y="395"/>
                  </a:cubicBezTo>
                  <a:cubicBezTo>
                    <a:pt x="299" y="381"/>
                    <a:pt x="253" y="381"/>
                    <a:pt x="235" y="396"/>
                  </a:cubicBezTo>
                  <a:cubicBezTo>
                    <a:pt x="222" y="406"/>
                    <a:pt x="222" y="419"/>
                    <a:pt x="236" y="427"/>
                  </a:cubicBezTo>
                  <a:cubicBezTo>
                    <a:pt x="245" y="432"/>
                    <a:pt x="255" y="435"/>
                    <a:pt x="265" y="439"/>
                  </a:cubicBezTo>
                  <a:cubicBezTo>
                    <a:pt x="265" y="457"/>
                    <a:pt x="266" y="475"/>
                    <a:pt x="265" y="493"/>
                  </a:cubicBezTo>
                  <a:cubicBezTo>
                    <a:pt x="264" y="512"/>
                    <a:pt x="249" y="528"/>
                    <a:pt x="230" y="530"/>
                  </a:cubicBezTo>
                  <a:cubicBezTo>
                    <a:pt x="211" y="532"/>
                    <a:pt x="191" y="521"/>
                    <a:pt x="186" y="503"/>
                  </a:cubicBezTo>
                  <a:cubicBezTo>
                    <a:pt x="183" y="489"/>
                    <a:pt x="176" y="486"/>
                    <a:pt x="162" y="490"/>
                  </a:cubicBezTo>
                  <a:close/>
                  <a:moveTo>
                    <a:pt x="137" y="312"/>
                  </a:moveTo>
                  <a:cubicBezTo>
                    <a:pt x="122" y="313"/>
                    <a:pt x="112" y="321"/>
                    <a:pt x="112" y="337"/>
                  </a:cubicBezTo>
                  <a:cubicBezTo>
                    <a:pt x="111" y="353"/>
                    <a:pt x="122" y="361"/>
                    <a:pt x="136" y="363"/>
                  </a:cubicBezTo>
                  <a:cubicBezTo>
                    <a:pt x="148" y="365"/>
                    <a:pt x="161" y="351"/>
                    <a:pt x="161" y="338"/>
                  </a:cubicBezTo>
                  <a:cubicBezTo>
                    <a:pt x="161" y="322"/>
                    <a:pt x="153" y="314"/>
                    <a:pt x="137" y="312"/>
                  </a:cubicBezTo>
                  <a:close/>
                  <a:moveTo>
                    <a:pt x="442" y="333"/>
                  </a:moveTo>
                  <a:cubicBezTo>
                    <a:pt x="442" y="323"/>
                    <a:pt x="430" y="311"/>
                    <a:pt x="417" y="312"/>
                  </a:cubicBezTo>
                  <a:cubicBezTo>
                    <a:pt x="401" y="314"/>
                    <a:pt x="392" y="323"/>
                    <a:pt x="393" y="339"/>
                  </a:cubicBezTo>
                  <a:cubicBezTo>
                    <a:pt x="393" y="355"/>
                    <a:pt x="405" y="363"/>
                    <a:pt x="419" y="363"/>
                  </a:cubicBezTo>
                  <a:cubicBezTo>
                    <a:pt x="433" y="363"/>
                    <a:pt x="443" y="353"/>
                    <a:pt x="442" y="3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48">
              <a:extLst>
                <a:ext uri="{FF2B5EF4-FFF2-40B4-BE49-F238E27FC236}">
                  <a16:creationId xmlns:a16="http://schemas.microsoft.com/office/drawing/2014/main" id="{872CBB08-72AD-44DF-8A36-F917E466DA09}"/>
                </a:ext>
              </a:extLst>
            </p:cNvPr>
            <p:cNvSpPr>
              <a:spLocks noEditPoints="1"/>
            </p:cNvSpPr>
            <p:nvPr/>
          </p:nvSpPr>
          <p:spPr bwMode="auto">
            <a:xfrm>
              <a:off x="5345113" y="3395663"/>
              <a:ext cx="704850" cy="315912"/>
            </a:xfrm>
            <a:custGeom>
              <a:avLst/>
              <a:gdLst>
                <a:gd name="T0" fmla="*/ 4 w 828"/>
                <a:gd name="T1" fmla="*/ 370 h 370"/>
                <a:gd name="T2" fmla="*/ 99 w 828"/>
                <a:gd name="T3" fmla="*/ 270 h 370"/>
                <a:gd name="T4" fmla="*/ 148 w 828"/>
                <a:gd name="T5" fmla="*/ 0 h 370"/>
                <a:gd name="T6" fmla="*/ 681 w 828"/>
                <a:gd name="T7" fmla="*/ 0 h 370"/>
                <a:gd name="T8" fmla="*/ 715 w 828"/>
                <a:gd name="T9" fmla="*/ 187 h 370"/>
                <a:gd name="T10" fmla="*/ 727 w 828"/>
                <a:gd name="T11" fmla="*/ 255 h 370"/>
                <a:gd name="T12" fmla="*/ 744 w 828"/>
                <a:gd name="T13" fmla="*/ 273 h 370"/>
                <a:gd name="T14" fmla="*/ 827 w 828"/>
                <a:gd name="T15" fmla="*/ 370 h 370"/>
                <a:gd name="T16" fmla="*/ 4 w 828"/>
                <a:gd name="T17" fmla="*/ 370 h 370"/>
                <a:gd name="T18" fmla="*/ 157 w 828"/>
                <a:gd name="T19" fmla="*/ 238 h 370"/>
                <a:gd name="T20" fmla="*/ 251 w 828"/>
                <a:gd name="T21" fmla="*/ 238 h 370"/>
                <a:gd name="T22" fmla="*/ 264 w 828"/>
                <a:gd name="T23" fmla="*/ 35 h 370"/>
                <a:gd name="T24" fmla="*/ 192 w 828"/>
                <a:gd name="T25" fmla="*/ 35 h 370"/>
                <a:gd name="T26" fmla="*/ 180 w 828"/>
                <a:gd name="T27" fmla="*/ 47 h 370"/>
                <a:gd name="T28" fmla="*/ 157 w 828"/>
                <a:gd name="T29" fmla="*/ 23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8" h="370">
                  <a:moveTo>
                    <a:pt x="4" y="370"/>
                  </a:moveTo>
                  <a:cubicBezTo>
                    <a:pt x="0" y="319"/>
                    <a:pt x="35" y="282"/>
                    <a:pt x="99" y="270"/>
                  </a:cubicBezTo>
                  <a:cubicBezTo>
                    <a:pt x="115" y="181"/>
                    <a:pt x="131" y="91"/>
                    <a:pt x="148" y="0"/>
                  </a:cubicBezTo>
                  <a:cubicBezTo>
                    <a:pt x="326" y="0"/>
                    <a:pt x="503" y="0"/>
                    <a:pt x="681" y="0"/>
                  </a:cubicBezTo>
                  <a:cubicBezTo>
                    <a:pt x="693" y="63"/>
                    <a:pt x="704" y="125"/>
                    <a:pt x="715" y="187"/>
                  </a:cubicBezTo>
                  <a:cubicBezTo>
                    <a:pt x="719" y="210"/>
                    <a:pt x="724" y="232"/>
                    <a:pt x="727" y="255"/>
                  </a:cubicBezTo>
                  <a:cubicBezTo>
                    <a:pt x="729" y="266"/>
                    <a:pt x="732" y="270"/>
                    <a:pt x="744" y="273"/>
                  </a:cubicBezTo>
                  <a:cubicBezTo>
                    <a:pt x="796" y="283"/>
                    <a:pt x="828" y="322"/>
                    <a:pt x="827" y="370"/>
                  </a:cubicBezTo>
                  <a:cubicBezTo>
                    <a:pt x="553" y="370"/>
                    <a:pt x="278" y="370"/>
                    <a:pt x="4" y="370"/>
                  </a:cubicBezTo>
                  <a:close/>
                  <a:moveTo>
                    <a:pt x="157" y="238"/>
                  </a:moveTo>
                  <a:cubicBezTo>
                    <a:pt x="190" y="238"/>
                    <a:pt x="220" y="238"/>
                    <a:pt x="251" y="238"/>
                  </a:cubicBezTo>
                  <a:cubicBezTo>
                    <a:pt x="255" y="170"/>
                    <a:pt x="260" y="103"/>
                    <a:pt x="264" y="35"/>
                  </a:cubicBezTo>
                  <a:cubicBezTo>
                    <a:pt x="238" y="35"/>
                    <a:pt x="215" y="34"/>
                    <a:pt x="192" y="35"/>
                  </a:cubicBezTo>
                  <a:cubicBezTo>
                    <a:pt x="187" y="36"/>
                    <a:pt x="180" y="42"/>
                    <a:pt x="180" y="47"/>
                  </a:cubicBezTo>
                  <a:cubicBezTo>
                    <a:pt x="172" y="110"/>
                    <a:pt x="165" y="173"/>
                    <a:pt x="157" y="2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2" name="Freeform 49">
              <a:extLst>
                <a:ext uri="{FF2B5EF4-FFF2-40B4-BE49-F238E27FC236}">
                  <a16:creationId xmlns:a16="http://schemas.microsoft.com/office/drawing/2014/main" id="{120B0B24-7283-4333-BE8D-B88365A72D09}"/>
                </a:ext>
              </a:extLst>
            </p:cNvPr>
            <p:cNvSpPr>
              <a:spLocks noEditPoints="1"/>
            </p:cNvSpPr>
            <p:nvPr/>
          </p:nvSpPr>
          <p:spPr bwMode="auto">
            <a:xfrm>
              <a:off x="6326188" y="2112963"/>
              <a:ext cx="425450" cy="592137"/>
            </a:xfrm>
            <a:custGeom>
              <a:avLst/>
              <a:gdLst>
                <a:gd name="T0" fmla="*/ 355 w 499"/>
                <a:gd name="T1" fmla="*/ 10 h 695"/>
                <a:gd name="T2" fmla="*/ 384 w 499"/>
                <a:gd name="T3" fmla="*/ 7 h 695"/>
                <a:gd name="T4" fmla="*/ 385 w 499"/>
                <a:gd name="T5" fmla="*/ 13 h 695"/>
                <a:gd name="T6" fmla="*/ 399 w 499"/>
                <a:gd name="T7" fmla="*/ 4 h 695"/>
                <a:gd name="T8" fmla="*/ 400 w 499"/>
                <a:gd name="T9" fmla="*/ 8 h 695"/>
                <a:gd name="T10" fmla="*/ 432 w 499"/>
                <a:gd name="T11" fmla="*/ 8 h 695"/>
                <a:gd name="T12" fmla="*/ 437 w 499"/>
                <a:gd name="T13" fmla="*/ 21 h 695"/>
                <a:gd name="T14" fmla="*/ 461 w 499"/>
                <a:gd name="T15" fmla="*/ 115 h 695"/>
                <a:gd name="T16" fmla="*/ 471 w 499"/>
                <a:gd name="T17" fmla="*/ 137 h 695"/>
                <a:gd name="T18" fmla="*/ 498 w 499"/>
                <a:gd name="T19" fmla="*/ 262 h 695"/>
                <a:gd name="T20" fmla="*/ 498 w 499"/>
                <a:gd name="T21" fmla="*/ 669 h 695"/>
                <a:gd name="T22" fmla="*/ 498 w 499"/>
                <a:gd name="T23" fmla="*/ 695 h 695"/>
                <a:gd name="T24" fmla="*/ 0 w 499"/>
                <a:gd name="T25" fmla="*/ 695 h 695"/>
                <a:gd name="T26" fmla="*/ 0 w 499"/>
                <a:gd name="T27" fmla="*/ 675 h 695"/>
                <a:gd name="T28" fmla="*/ 1 w 499"/>
                <a:gd name="T29" fmla="*/ 215 h 695"/>
                <a:gd name="T30" fmla="*/ 8 w 499"/>
                <a:gd name="T31" fmla="*/ 181 h 695"/>
                <a:gd name="T32" fmla="*/ 56 w 499"/>
                <a:gd name="T33" fmla="*/ 69 h 695"/>
                <a:gd name="T34" fmla="*/ 61 w 499"/>
                <a:gd name="T35" fmla="*/ 26 h 695"/>
                <a:gd name="T36" fmla="*/ 67 w 499"/>
                <a:gd name="T37" fmla="*/ 1 h 695"/>
                <a:gd name="T38" fmla="*/ 84 w 499"/>
                <a:gd name="T39" fmla="*/ 12 h 695"/>
                <a:gd name="T40" fmla="*/ 84 w 499"/>
                <a:gd name="T41" fmla="*/ 8 h 695"/>
                <a:gd name="T42" fmla="*/ 112 w 499"/>
                <a:gd name="T43" fmla="*/ 8 h 695"/>
                <a:gd name="T44" fmla="*/ 112 w 499"/>
                <a:gd name="T45" fmla="*/ 8 h 695"/>
                <a:gd name="T46" fmla="*/ 138 w 499"/>
                <a:gd name="T47" fmla="*/ 8 h 695"/>
                <a:gd name="T48" fmla="*/ 138 w 499"/>
                <a:gd name="T49" fmla="*/ 9 h 695"/>
                <a:gd name="T50" fmla="*/ 166 w 499"/>
                <a:gd name="T51" fmla="*/ 9 h 695"/>
                <a:gd name="T52" fmla="*/ 167 w 499"/>
                <a:gd name="T53" fmla="*/ 14 h 695"/>
                <a:gd name="T54" fmla="*/ 180 w 499"/>
                <a:gd name="T55" fmla="*/ 3 h 695"/>
                <a:gd name="T56" fmla="*/ 195 w 499"/>
                <a:gd name="T57" fmla="*/ 14 h 695"/>
                <a:gd name="T58" fmla="*/ 207 w 499"/>
                <a:gd name="T59" fmla="*/ 3 h 695"/>
                <a:gd name="T60" fmla="*/ 222 w 499"/>
                <a:gd name="T61" fmla="*/ 14 h 695"/>
                <a:gd name="T62" fmla="*/ 231 w 499"/>
                <a:gd name="T63" fmla="*/ 6 h 695"/>
                <a:gd name="T64" fmla="*/ 262 w 499"/>
                <a:gd name="T65" fmla="*/ 9 h 695"/>
                <a:gd name="T66" fmla="*/ 262 w 499"/>
                <a:gd name="T67" fmla="*/ 8 h 695"/>
                <a:gd name="T68" fmla="*/ 289 w 499"/>
                <a:gd name="T69" fmla="*/ 8 h 695"/>
                <a:gd name="T70" fmla="*/ 289 w 499"/>
                <a:gd name="T71" fmla="*/ 7 h 695"/>
                <a:gd name="T72" fmla="*/ 317 w 499"/>
                <a:gd name="T73" fmla="*/ 8 h 695"/>
                <a:gd name="T74" fmla="*/ 318 w 499"/>
                <a:gd name="T75" fmla="*/ 4 h 695"/>
                <a:gd name="T76" fmla="*/ 331 w 499"/>
                <a:gd name="T77" fmla="*/ 14 h 695"/>
                <a:gd name="T78" fmla="*/ 355 w 499"/>
                <a:gd name="T79" fmla="*/ 10 h 695"/>
                <a:gd name="T80" fmla="*/ 249 w 499"/>
                <a:gd name="T81" fmla="*/ 247 h 695"/>
                <a:gd name="T82" fmla="*/ 63 w 499"/>
                <a:gd name="T83" fmla="*/ 432 h 695"/>
                <a:gd name="T84" fmla="*/ 248 w 499"/>
                <a:gd name="T85" fmla="*/ 620 h 695"/>
                <a:gd name="T86" fmla="*/ 435 w 499"/>
                <a:gd name="T87" fmla="*/ 433 h 695"/>
                <a:gd name="T88" fmla="*/ 249 w 499"/>
                <a:gd name="T89" fmla="*/ 2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9" h="695">
                  <a:moveTo>
                    <a:pt x="355" y="10"/>
                  </a:moveTo>
                  <a:cubicBezTo>
                    <a:pt x="366" y="9"/>
                    <a:pt x="375" y="8"/>
                    <a:pt x="384" y="7"/>
                  </a:cubicBezTo>
                  <a:cubicBezTo>
                    <a:pt x="384" y="9"/>
                    <a:pt x="385" y="11"/>
                    <a:pt x="385" y="13"/>
                  </a:cubicBezTo>
                  <a:cubicBezTo>
                    <a:pt x="390" y="10"/>
                    <a:pt x="395" y="7"/>
                    <a:pt x="399" y="4"/>
                  </a:cubicBezTo>
                  <a:cubicBezTo>
                    <a:pt x="400" y="5"/>
                    <a:pt x="400" y="7"/>
                    <a:pt x="400" y="8"/>
                  </a:cubicBezTo>
                  <a:cubicBezTo>
                    <a:pt x="409" y="8"/>
                    <a:pt x="417" y="8"/>
                    <a:pt x="432" y="8"/>
                  </a:cubicBezTo>
                  <a:cubicBezTo>
                    <a:pt x="432" y="9"/>
                    <a:pt x="437" y="15"/>
                    <a:pt x="437" y="21"/>
                  </a:cubicBezTo>
                  <a:cubicBezTo>
                    <a:pt x="431" y="56"/>
                    <a:pt x="448" y="85"/>
                    <a:pt x="461" y="115"/>
                  </a:cubicBezTo>
                  <a:cubicBezTo>
                    <a:pt x="464" y="123"/>
                    <a:pt x="468" y="130"/>
                    <a:pt x="471" y="137"/>
                  </a:cubicBezTo>
                  <a:cubicBezTo>
                    <a:pt x="492" y="176"/>
                    <a:pt x="499" y="217"/>
                    <a:pt x="498" y="262"/>
                  </a:cubicBezTo>
                  <a:cubicBezTo>
                    <a:pt x="496" y="397"/>
                    <a:pt x="498" y="533"/>
                    <a:pt x="498" y="669"/>
                  </a:cubicBezTo>
                  <a:cubicBezTo>
                    <a:pt x="498" y="677"/>
                    <a:pt x="498" y="685"/>
                    <a:pt x="498" y="695"/>
                  </a:cubicBezTo>
                  <a:cubicBezTo>
                    <a:pt x="332" y="695"/>
                    <a:pt x="167" y="695"/>
                    <a:pt x="0" y="695"/>
                  </a:cubicBezTo>
                  <a:cubicBezTo>
                    <a:pt x="0" y="688"/>
                    <a:pt x="0" y="682"/>
                    <a:pt x="0" y="675"/>
                  </a:cubicBezTo>
                  <a:cubicBezTo>
                    <a:pt x="0" y="522"/>
                    <a:pt x="0" y="368"/>
                    <a:pt x="1" y="215"/>
                  </a:cubicBezTo>
                  <a:cubicBezTo>
                    <a:pt x="1" y="204"/>
                    <a:pt x="4" y="192"/>
                    <a:pt x="8" y="181"/>
                  </a:cubicBezTo>
                  <a:cubicBezTo>
                    <a:pt x="24" y="143"/>
                    <a:pt x="42" y="107"/>
                    <a:pt x="56" y="69"/>
                  </a:cubicBezTo>
                  <a:cubicBezTo>
                    <a:pt x="61" y="56"/>
                    <a:pt x="59" y="41"/>
                    <a:pt x="61" y="26"/>
                  </a:cubicBezTo>
                  <a:cubicBezTo>
                    <a:pt x="62" y="18"/>
                    <a:pt x="64" y="11"/>
                    <a:pt x="67" y="1"/>
                  </a:cubicBezTo>
                  <a:cubicBezTo>
                    <a:pt x="75" y="6"/>
                    <a:pt x="79" y="9"/>
                    <a:pt x="84" y="12"/>
                  </a:cubicBezTo>
                  <a:cubicBezTo>
                    <a:pt x="84" y="11"/>
                    <a:pt x="84" y="9"/>
                    <a:pt x="84" y="8"/>
                  </a:cubicBezTo>
                  <a:cubicBezTo>
                    <a:pt x="93" y="8"/>
                    <a:pt x="103" y="8"/>
                    <a:pt x="112" y="8"/>
                  </a:cubicBezTo>
                  <a:cubicBezTo>
                    <a:pt x="112" y="8"/>
                    <a:pt x="112" y="8"/>
                    <a:pt x="112" y="8"/>
                  </a:cubicBezTo>
                  <a:cubicBezTo>
                    <a:pt x="121" y="8"/>
                    <a:pt x="130" y="8"/>
                    <a:pt x="138" y="8"/>
                  </a:cubicBezTo>
                  <a:cubicBezTo>
                    <a:pt x="138" y="8"/>
                    <a:pt x="138" y="9"/>
                    <a:pt x="138" y="9"/>
                  </a:cubicBezTo>
                  <a:cubicBezTo>
                    <a:pt x="148" y="9"/>
                    <a:pt x="157" y="9"/>
                    <a:pt x="166" y="9"/>
                  </a:cubicBezTo>
                  <a:cubicBezTo>
                    <a:pt x="166" y="11"/>
                    <a:pt x="167" y="12"/>
                    <a:pt x="167" y="14"/>
                  </a:cubicBezTo>
                  <a:cubicBezTo>
                    <a:pt x="171" y="11"/>
                    <a:pt x="175" y="8"/>
                    <a:pt x="180" y="3"/>
                  </a:cubicBezTo>
                  <a:cubicBezTo>
                    <a:pt x="184" y="7"/>
                    <a:pt x="189" y="10"/>
                    <a:pt x="195" y="14"/>
                  </a:cubicBezTo>
                  <a:cubicBezTo>
                    <a:pt x="198" y="11"/>
                    <a:pt x="202" y="7"/>
                    <a:pt x="207" y="3"/>
                  </a:cubicBezTo>
                  <a:cubicBezTo>
                    <a:pt x="212" y="7"/>
                    <a:pt x="217" y="10"/>
                    <a:pt x="222" y="14"/>
                  </a:cubicBezTo>
                  <a:cubicBezTo>
                    <a:pt x="226" y="10"/>
                    <a:pt x="230" y="7"/>
                    <a:pt x="231" y="6"/>
                  </a:cubicBezTo>
                  <a:cubicBezTo>
                    <a:pt x="243" y="7"/>
                    <a:pt x="252" y="8"/>
                    <a:pt x="262" y="9"/>
                  </a:cubicBezTo>
                  <a:cubicBezTo>
                    <a:pt x="262" y="9"/>
                    <a:pt x="262" y="8"/>
                    <a:pt x="262" y="8"/>
                  </a:cubicBezTo>
                  <a:cubicBezTo>
                    <a:pt x="271" y="8"/>
                    <a:pt x="280" y="8"/>
                    <a:pt x="289" y="8"/>
                  </a:cubicBezTo>
                  <a:cubicBezTo>
                    <a:pt x="289" y="8"/>
                    <a:pt x="289" y="7"/>
                    <a:pt x="289" y="7"/>
                  </a:cubicBezTo>
                  <a:cubicBezTo>
                    <a:pt x="298" y="7"/>
                    <a:pt x="308" y="8"/>
                    <a:pt x="317" y="8"/>
                  </a:cubicBezTo>
                  <a:cubicBezTo>
                    <a:pt x="317" y="7"/>
                    <a:pt x="317" y="5"/>
                    <a:pt x="318" y="4"/>
                  </a:cubicBezTo>
                  <a:cubicBezTo>
                    <a:pt x="322" y="7"/>
                    <a:pt x="326" y="10"/>
                    <a:pt x="331" y="14"/>
                  </a:cubicBezTo>
                  <a:cubicBezTo>
                    <a:pt x="340" y="4"/>
                    <a:pt x="349" y="0"/>
                    <a:pt x="355" y="10"/>
                  </a:cubicBezTo>
                  <a:close/>
                  <a:moveTo>
                    <a:pt x="249" y="247"/>
                  </a:moveTo>
                  <a:cubicBezTo>
                    <a:pt x="147" y="246"/>
                    <a:pt x="63" y="330"/>
                    <a:pt x="63" y="432"/>
                  </a:cubicBezTo>
                  <a:cubicBezTo>
                    <a:pt x="63" y="535"/>
                    <a:pt x="145" y="619"/>
                    <a:pt x="248" y="620"/>
                  </a:cubicBezTo>
                  <a:cubicBezTo>
                    <a:pt x="350" y="620"/>
                    <a:pt x="435" y="535"/>
                    <a:pt x="435" y="433"/>
                  </a:cubicBezTo>
                  <a:cubicBezTo>
                    <a:pt x="436" y="330"/>
                    <a:pt x="352" y="247"/>
                    <a:pt x="249" y="2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50">
              <a:extLst>
                <a:ext uri="{FF2B5EF4-FFF2-40B4-BE49-F238E27FC236}">
                  <a16:creationId xmlns:a16="http://schemas.microsoft.com/office/drawing/2014/main" id="{817A9A6A-24EC-4720-A72D-FB7912C974B4}"/>
                </a:ext>
              </a:extLst>
            </p:cNvPr>
            <p:cNvSpPr>
              <a:spLocks noEditPoints="1"/>
            </p:cNvSpPr>
            <p:nvPr/>
          </p:nvSpPr>
          <p:spPr bwMode="auto">
            <a:xfrm>
              <a:off x="7932738" y="3287713"/>
              <a:ext cx="568325" cy="431800"/>
            </a:xfrm>
            <a:custGeom>
              <a:avLst/>
              <a:gdLst>
                <a:gd name="T0" fmla="*/ 666 w 667"/>
                <a:gd name="T1" fmla="*/ 0 h 507"/>
                <a:gd name="T2" fmla="*/ 666 w 667"/>
                <a:gd name="T3" fmla="*/ 62 h 507"/>
                <a:gd name="T4" fmla="*/ 666 w 667"/>
                <a:gd name="T5" fmla="*/ 73 h 507"/>
                <a:gd name="T6" fmla="*/ 640 w 667"/>
                <a:gd name="T7" fmla="*/ 76 h 507"/>
                <a:gd name="T8" fmla="*/ 640 w 667"/>
                <a:gd name="T9" fmla="*/ 431 h 507"/>
                <a:gd name="T10" fmla="*/ 666 w 667"/>
                <a:gd name="T11" fmla="*/ 458 h 507"/>
                <a:gd name="T12" fmla="*/ 665 w 667"/>
                <a:gd name="T13" fmla="*/ 507 h 507"/>
                <a:gd name="T14" fmla="*/ 0 w 667"/>
                <a:gd name="T15" fmla="*/ 507 h 507"/>
                <a:gd name="T16" fmla="*/ 0 w 667"/>
                <a:gd name="T17" fmla="*/ 431 h 507"/>
                <a:gd name="T18" fmla="*/ 25 w 667"/>
                <a:gd name="T19" fmla="*/ 430 h 507"/>
                <a:gd name="T20" fmla="*/ 25 w 667"/>
                <a:gd name="T21" fmla="*/ 76 h 507"/>
                <a:gd name="T22" fmla="*/ 0 w 667"/>
                <a:gd name="T23" fmla="*/ 74 h 507"/>
                <a:gd name="T24" fmla="*/ 0 w 667"/>
                <a:gd name="T25" fmla="*/ 0 h 507"/>
                <a:gd name="T26" fmla="*/ 666 w 667"/>
                <a:gd name="T27" fmla="*/ 0 h 507"/>
                <a:gd name="T28" fmla="*/ 330 w 667"/>
                <a:gd name="T29" fmla="*/ 414 h 507"/>
                <a:gd name="T30" fmla="*/ 471 w 667"/>
                <a:gd name="T31" fmla="*/ 375 h 507"/>
                <a:gd name="T32" fmla="*/ 497 w 667"/>
                <a:gd name="T33" fmla="*/ 155 h 507"/>
                <a:gd name="T34" fmla="*/ 164 w 667"/>
                <a:gd name="T35" fmla="*/ 159 h 507"/>
                <a:gd name="T36" fmla="*/ 163 w 667"/>
                <a:gd name="T37" fmla="*/ 350 h 507"/>
                <a:gd name="T38" fmla="*/ 330 w 667"/>
                <a:gd name="T39" fmla="*/ 414 h 507"/>
                <a:gd name="T40" fmla="*/ 168 w 667"/>
                <a:gd name="T41" fmla="*/ 112 h 507"/>
                <a:gd name="T42" fmla="*/ 78 w 667"/>
                <a:gd name="T43" fmla="*/ 112 h 507"/>
                <a:gd name="T44" fmla="*/ 78 w 667"/>
                <a:gd name="T45" fmla="*/ 384 h 507"/>
                <a:gd name="T46" fmla="*/ 79 w 667"/>
                <a:gd name="T47" fmla="*/ 394 h 507"/>
                <a:gd name="T48" fmla="*/ 166 w 667"/>
                <a:gd name="T49" fmla="*/ 394 h 507"/>
                <a:gd name="T50" fmla="*/ 168 w 667"/>
                <a:gd name="T51" fmla="*/ 112 h 507"/>
                <a:gd name="T52" fmla="*/ 130 w 667"/>
                <a:gd name="T53" fmla="*/ 484 h 507"/>
                <a:gd name="T54" fmla="*/ 130 w 667"/>
                <a:gd name="T55" fmla="*/ 456 h 507"/>
                <a:gd name="T56" fmla="*/ 45 w 667"/>
                <a:gd name="T57" fmla="*/ 456 h 507"/>
                <a:gd name="T58" fmla="*/ 47 w 667"/>
                <a:gd name="T59" fmla="*/ 484 h 507"/>
                <a:gd name="T60" fmla="*/ 130 w 667"/>
                <a:gd name="T61" fmla="*/ 484 h 507"/>
                <a:gd name="T62" fmla="*/ 47 w 667"/>
                <a:gd name="T63" fmla="*/ 50 h 507"/>
                <a:gd name="T64" fmla="*/ 130 w 667"/>
                <a:gd name="T65" fmla="*/ 50 h 507"/>
                <a:gd name="T66" fmla="*/ 130 w 667"/>
                <a:gd name="T67" fmla="*/ 23 h 507"/>
                <a:gd name="T68" fmla="*/ 47 w 667"/>
                <a:gd name="T69" fmla="*/ 23 h 507"/>
                <a:gd name="T70" fmla="*/ 47 w 667"/>
                <a:gd name="T71" fmla="*/ 5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507">
                  <a:moveTo>
                    <a:pt x="666" y="0"/>
                  </a:moveTo>
                  <a:cubicBezTo>
                    <a:pt x="666" y="22"/>
                    <a:pt x="666" y="42"/>
                    <a:pt x="666" y="62"/>
                  </a:cubicBezTo>
                  <a:cubicBezTo>
                    <a:pt x="666" y="65"/>
                    <a:pt x="666" y="68"/>
                    <a:pt x="666" y="73"/>
                  </a:cubicBezTo>
                  <a:cubicBezTo>
                    <a:pt x="657" y="74"/>
                    <a:pt x="649" y="75"/>
                    <a:pt x="640" y="76"/>
                  </a:cubicBezTo>
                  <a:cubicBezTo>
                    <a:pt x="640" y="194"/>
                    <a:pt x="640" y="312"/>
                    <a:pt x="640" y="431"/>
                  </a:cubicBezTo>
                  <a:cubicBezTo>
                    <a:pt x="665" y="426"/>
                    <a:pt x="667" y="440"/>
                    <a:pt x="666" y="458"/>
                  </a:cubicBezTo>
                  <a:cubicBezTo>
                    <a:pt x="664" y="474"/>
                    <a:pt x="665" y="490"/>
                    <a:pt x="665" y="507"/>
                  </a:cubicBezTo>
                  <a:cubicBezTo>
                    <a:pt x="443" y="507"/>
                    <a:pt x="222" y="507"/>
                    <a:pt x="0" y="507"/>
                  </a:cubicBezTo>
                  <a:cubicBezTo>
                    <a:pt x="0" y="482"/>
                    <a:pt x="0" y="457"/>
                    <a:pt x="0" y="431"/>
                  </a:cubicBezTo>
                  <a:cubicBezTo>
                    <a:pt x="8" y="431"/>
                    <a:pt x="16" y="430"/>
                    <a:pt x="25" y="430"/>
                  </a:cubicBezTo>
                  <a:cubicBezTo>
                    <a:pt x="25" y="312"/>
                    <a:pt x="25" y="195"/>
                    <a:pt x="25" y="76"/>
                  </a:cubicBezTo>
                  <a:cubicBezTo>
                    <a:pt x="17" y="75"/>
                    <a:pt x="9" y="75"/>
                    <a:pt x="0" y="74"/>
                  </a:cubicBezTo>
                  <a:cubicBezTo>
                    <a:pt x="0" y="50"/>
                    <a:pt x="0" y="25"/>
                    <a:pt x="0" y="0"/>
                  </a:cubicBezTo>
                  <a:cubicBezTo>
                    <a:pt x="221" y="0"/>
                    <a:pt x="443" y="0"/>
                    <a:pt x="666" y="0"/>
                  </a:cubicBezTo>
                  <a:close/>
                  <a:moveTo>
                    <a:pt x="330" y="414"/>
                  </a:moveTo>
                  <a:cubicBezTo>
                    <a:pt x="379" y="413"/>
                    <a:pt x="427" y="402"/>
                    <a:pt x="471" y="375"/>
                  </a:cubicBezTo>
                  <a:cubicBezTo>
                    <a:pt x="557" y="321"/>
                    <a:pt x="569" y="221"/>
                    <a:pt x="497" y="155"/>
                  </a:cubicBezTo>
                  <a:cubicBezTo>
                    <a:pt x="411" y="75"/>
                    <a:pt x="248" y="77"/>
                    <a:pt x="164" y="159"/>
                  </a:cubicBezTo>
                  <a:cubicBezTo>
                    <a:pt x="106" y="215"/>
                    <a:pt x="105" y="293"/>
                    <a:pt x="163" y="350"/>
                  </a:cubicBezTo>
                  <a:cubicBezTo>
                    <a:pt x="209" y="394"/>
                    <a:pt x="266" y="411"/>
                    <a:pt x="330" y="414"/>
                  </a:cubicBezTo>
                  <a:close/>
                  <a:moveTo>
                    <a:pt x="168" y="112"/>
                  </a:moveTo>
                  <a:cubicBezTo>
                    <a:pt x="137" y="112"/>
                    <a:pt x="108" y="112"/>
                    <a:pt x="78" y="112"/>
                  </a:cubicBezTo>
                  <a:cubicBezTo>
                    <a:pt x="78" y="204"/>
                    <a:pt x="78" y="294"/>
                    <a:pt x="78" y="384"/>
                  </a:cubicBezTo>
                  <a:cubicBezTo>
                    <a:pt x="78" y="387"/>
                    <a:pt x="79" y="390"/>
                    <a:pt x="79" y="394"/>
                  </a:cubicBezTo>
                  <a:cubicBezTo>
                    <a:pt x="108" y="394"/>
                    <a:pt x="136" y="394"/>
                    <a:pt x="166" y="394"/>
                  </a:cubicBezTo>
                  <a:cubicBezTo>
                    <a:pt x="77" y="327"/>
                    <a:pt x="52" y="204"/>
                    <a:pt x="168" y="112"/>
                  </a:cubicBezTo>
                  <a:close/>
                  <a:moveTo>
                    <a:pt x="130" y="484"/>
                  </a:moveTo>
                  <a:cubicBezTo>
                    <a:pt x="130" y="474"/>
                    <a:pt x="130" y="465"/>
                    <a:pt x="130" y="456"/>
                  </a:cubicBezTo>
                  <a:cubicBezTo>
                    <a:pt x="102" y="456"/>
                    <a:pt x="74" y="456"/>
                    <a:pt x="45" y="456"/>
                  </a:cubicBezTo>
                  <a:cubicBezTo>
                    <a:pt x="46" y="467"/>
                    <a:pt x="47" y="476"/>
                    <a:pt x="47" y="484"/>
                  </a:cubicBezTo>
                  <a:cubicBezTo>
                    <a:pt x="76" y="484"/>
                    <a:pt x="102" y="484"/>
                    <a:pt x="130" y="484"/>
                  </a:cubicBezTo>
                  <a:close/>
                  <a:moveTo>
                    <a:pt x="47" y="50"/>
                  </a:moveTo>
                  <a:cubicBezTo>
                    <a:pt x="76" y="50"/>
                    <a:pt x="103" y="50"/>
                    <a:pt x="130" y="50"/>
                  </a:cubicBezTo>
                  <a:cubicBezTo>
                    <a:pt x="130" y="41"/>
                    <a:pt x="130" y="32"/>
                    <a:pt x="130" y="23"/>
                  </a:cubicBezTo>
                  <a:cubicBezTo>
                    <a:pt x="102" y="23"/>
                    <a:pt x="74" y="23"/>
                    <a:pt x="47" y="23"/>
                  </a:cubicBezTo>
                  <a:cubicBezTo>
                    <a:pt x="47" y="33"/>
                    <a:pt x="47" y="41"/>
                    <a:pt x="47"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51">
              <a:extLst>
                <a:ext uri="{FF2B5EF4-FFF2-40B4-BE49-F238E27FC236}">
                  <a16:creationId xmlns:a16="http://schemas.microsoft.com/office/drawing/2014/main" id="{2E7358F3-1DC1-47FB-AF74-6910DB408865}"/>
                </a:ext>
              </a:extLst>
            </p:cNvPr>
            <p:cNvSpPr>
              <a:spLocks noEditPoints="1"/>
            </p:cNvSpPr>
            <p:nvPr/>
          </p:nvSpPr>
          <p:spPr bwMode="auto">
            <a:xfrm>
              <a:off x="4568826" y="3241675"/>
              <a:ext cx="581025" cy="530225"/>
            </a:xfrm>
            <a:custGeom>
              <a:avLst/>
              <a:gdLst>
                <a:gd name="T0" fmla="*/ 615 w 681"/>
                <a:gd name="T1" fmla="*/ 514 h 623"/>
                <a:gd name="T2" fmla="*/ 592 w 681"/>
                <a:gd name="T3" fmla="*/ 383 h 623"/>
                <a:gd name="T4" fmla="*/ 648 w 681"/>
                <a:gd name="T5" fmla="*/ 323 h 623"/>
                <a:gd name="T6" fmla="*/ 649 w 681"/>
                <a:gd name="T7" fmla="*/ 293 h 623"/>
                <a:gd name="T8" fmla="*/ 515 w 681"/>
                <a:gd name="T9" fmla="*/ 196 h 623"/>
                <a:gd name="T10" fmla="*/ 103 w 681"/>
                <a:gd name="T11" fmla="*/ 228 h 623"/>
                <a:gd name="T12" fmla="*/ 32 w 681"/>
                <a:gd name="T13" fmla="*/ 295 h 623"/>
                <a:gd name="T14" fmla="*/ 33 w 681"/>
                <a:gd name="T15" fmla="*/ 322 h 623"/>
                <a:gd name="T16" fmla="*/ 183 w 681"/>
                <a:gd name="T17" fmla="*/ 426 h 623"/>
                <a:gd name="T18" fmla="*/ 506 w 681"/>
                <a:gd name="T19" fmla="*/ 424 h 623"/>
                <a:gd name="T20" fmla="*/ 548 w 681"/>
                <a:gd name="T21" fmla="*/ 407 h 623"/>
                <a:gd name="T22" fmla="*/ 594 w 681"/>
                <a:gd name="T23" fmla="*/ 438 h 623"/>
                <a:gd name="T24" fmla="*/ 561 w 681"/>
                <a:gd name="T25" fmla="*/ 546 h 623"/>
                <a:gd name="T26" fmla="*/ 519 w 681"/>
                <a:gd name="T27" fmla="*/ 573 h 623"/>
                <a:gd name="T28" fmla="*/ 134 w 681"/>
                <a:gd name="T29" fmla="*/ 560 h 623"/>
                <a:gd name="T30" fmla="*/ 8 w 681"/>
                <a:gd name="T31" fmla="*/ 426 h 623"/>
                <a:gd name="T32" fmla="*/ 4 w 681"/>
                <a:gd name="T33" fmla="*/ 409 h 623"/>
                <a:gd name="T34" fmla="*/ 4 w 681"/>
                <a:gd name="T35" fmla="*/ 209 h 623"/>
                <a:gd name="T36" fmla="*/ 101 w 681"/>
                <a:gd name="T37" fmla="*/ 73 h 623"/>
                <a:gd name="T38" fmla="*/ 398 w 681"/>
                <a:gd name="T39" fmla="*/ 11 h 623"/>
                <a:gd name="T40" fmla="*/ 583 w 681"/>
                <a:gd name="T41" fmla="*/ 75 h 623"/>
                <a:gd name="T42" fmla="*/ 678 w 681"/>
                <a:gd name="T43" fmla="*/ 213 h 623"/>
                <a:gd name="T44" fmla="*/ 676 w 681"/>
                <a:gd name="T45" fmla="*/ 416 h 623"/>
                <a:gd name="T46" fmla="*/ 615 w 681"/>
                <a:gd name="T47" fmla="*/ 514 h 623"/>
                <a:gd name="T48" fmla="*/ 498 w 681"/>
                <a:gd name="T49" fmla="*/ 529 h 623"/>
                <a:gd name="T50" fmla="*/ 521 w 681"/>
                <a:gd name="T51" fmla="*/ 507 h 623"/>
                <a:gd name="T52" fmla="*/ 499 w 681"/>
                <a:gd name="T53" fmla="*/ 484 h 623"/>
                <a:gd name="T54" fmla="*/ 477 w 681"/>
                <a:gd name="T55" fmla="*/ 504 h 623"/>
                <a:gd name="T56" fmla="*/ 498 w 681"/>
                <a:gd name="T57" fmla="*/ 529 h 623"/>
                <a:gd name="T58" fmla="*/ 346 w 681"/>
                <a:gd name="T59" fmla="*/ 504 h 623"/>
                <a:gd name="T60" fmla="*/ 337 w 681"/>
                <a:gd name="T61" fmla="*/ 504 h 623"/>
                <a:gd name="T62" fmla="*/ 319 w 681"/>
                <a:gd name="T63" fmla="*/ 529 h 623"/>
                <a:gd name="T64" fmla="*/ 341 w 681"/>
                <a:gd name="T65" fmla="*/ 552 h 623"/>
                <a:gd name="T66" fmla="*/ 362 w 681"/>
                <a:gd name="T67" fmla="*/ 529 h 623"/>
                <a:gd name="T68" fmla="*/ 346 w 681"/>
                <a:gd name="T69" fmla="*/ 504 h 623"/>
                <a:gd name="T70" fmla="*/ 177 w 681"/>
                <a:gd name="T71" fmla="*/ 532 h 623"/>
                <a:gd name="T72" fmla="*/ 186 w 681"/>
                <a:gd name="T73" fmla="*/ 532 h 623"/>
                <a:gd name="T74" fmla="*/ 203 w 681"/>
                <a:gd name="T75" fmla="*/ 505 h 623"/>
                <a:gd name="T76" fmla="*/ 182 w 681"/>
                <a:gd name="T77" fmla="*/ 484 h 623"/>
                <a:gd name="T78" fmla="*/ 159 w 681"/>
                <a:gd name="T79" fmla="*/ 506 h 623"/>
                <a:gd name="T80" fmla="*/ 177 w 681"/>
                <a:gd name="T81" fmla="*/ 53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1" h="623">
                  <a:moveTo>
                    <a:pt x="615" y="514"/>
                  </a:moveTo>
                  <a:cubicBezTo>
                    <a:pt x="622" y="467"/>
                    <a:pt x="638" y="419"/>
                    <a:pt x="592" y="383"/>
                  </a:cubicBezTo>
                  <a:cubicBezTo>
                    <a:pt x="610" y="363"/>
                    <a:pt x="629" y="343"/>
                    <a:pt x="648" y="323"/>
                  </a:cubicBezTo>
                  <a:cubicBezTo>
                    <a:pt x="657" y="313"/>
                    <a:pt x="657" y="304"/>
                    <a:pt x="649" y="293"/>
                  </a:cubicBezTo>
                  <a:cubicBezTo>
                    <a:pt x="614" y="247"/>
                    <a:pt x="569" y="215"/>
                    <a:pt x="515" y="196"/>
                  </a:cubicBezTo>
                  <a:cubicBezTo>
                    <a:pt x="373" y="144"/>
                    <a:pt x="234" y="149"/>
                    <a:pt x="103" y="228"/>
                  </a:cubicBezTo>
                  <a:cubicBezTo>
                    <a:pt x="76" y="245"/>
                    <a:pt x="56" y="272"/>
                    <a:pt x="32" y="295"/>
                  </a:cubicBezTo>
                  <a:cubicBezTo>
                    <a:pt x="23" y="304"/>
                    <a:pt x="26" y="312"/>
                    <a:pt x="33" y="322"/>
                  </a:cubicBezTo>
                  <a:cubicBezTo>
                    <a:pt x="71" y="375"/>
                    <a:pt x="123" y="407"/>
                    <a:pt x="183" y="426"/>
                  </a:cubicBezTo>
                  <a:cubicBezTo>
                    <a:pt x="290" y="462"/>
                    <a:pt x="398" y="462"/>
                    <a:pt x="506" y="424"/>
                  </a:cubicBezTo>
                  <a:cubicBezTo>
                    <a:pt x="520" y="418"/>
                    <a:pt x="534" y="411"/>
                    <a:pt x="548" y="407"/>
                  </a:cubicBezTo>
                  <a:cubicBezTo>
                    <a:pt x="575" y="399"/>
                    <a:pt x="592" y="412"/>
                    <a:pt x="594" y="438"/>
                  </a:cubicBezTo>
                  <a:cubicBezTo>
                    <a:pt x="598" y="479"/>
                    <a:pt x="590" y="516"/>
                    <a:pt x="561" y="546"/>
                  </a:cubicBezTo>
                  <a:cubicBezTo>
                    <a:pt x="550" y="558"/>
                    <a:pt x="534" y="567"/>
                    <a:pt x="519" y="573"/>
                  </a:cubicBezTo>
                  <a:cubicBezTo>
                    <a:pt x="389" y="623"/>
                    <a:pt x="260" y="620"/>
                    <a:pt x="134" y="560"/>
                  </a:cubicBezTo>
                  <a:cubicBezTo>
                    <a:pt x="75" y="533"/>
                    <a:pt x="28" y="492"/>
                    <a:pt x="8" y="426"/>
                  </a:cubicBezTo>
                  <a:cubicBezTo>
                    <a:pt x="6" y="421"/>
                    <a:pt x="4" y="415"/>
                    <a:pt x="4" y="409"/>
                  </a:cubicBezTo>
                  <a:cubicBezTo>
                    <a:pt x="3" y="342"/>
                    <a:pt x="0" y="276"/>
                    <a:pt x="4" y="209"/>
                  </a:cubicBezTo>
                  <a:cubicBezTo>
                    <a:pt x="9" y="147"/>
                    <a:pt x="51" y="104"/>
                    <a:pt x="101" y="73"/>
                  </a:cubicBezTo>
                  <a:cubicBezTo>
                    <a:pt x="192" y="15"/>
                    <a:pt x="292" y="0"/>
                    <a:pt x="398" y="11"/>
                  </a:cubicBezTo>
                  <a:cubicBezTo>
                    <a:pt x="465" y="18"/>
                    <a:pt x="527" y="37"/>
                    <a:pt x="583" y="75"/>
                  </a:cubicBezTo>
                  <a:cubicBezTo>
                    <a:pt x="632" y="108"/>
                    <a:pt x="674" y="150"/>
                    <a:pt x="678" y="213"/>
                  </a:cubicBezTo>
                  <a:cubicBezTo>
                    <a:pt x="681" y="280"/>
                    <a:pt x="679" y="348"/>
                    <a:pt x="676" y="416"/>
                  </a:cubicBezTo>
                  <a:cubicBezTo>
                    <a:pt x="674" y="450"/>
                    <a:pt x="644" y="492"/>
                    <a:pt x="615" y="514"/>
                  </a:cubicBezTo>
                  <a:close/>
                  <a:moveTo>
                    <a:pt x="498" y="529"/>
                  </a:moveTo>
                  <a:cubicBezTo>
                    <a:pt x="511" y="527"/>
                    <a:pt x="521" y="521"/>
                    <a:pt x="521" y="507"/>
                  </a:cubicBezTo>
                  <a:cubicBezTo>
                    <a:pt x="521" y="492"/>
                    <a:pt x="513" y="484"/>
                    <a:pt x="499" y="484"/>
                  </a:cubicBezTo>
                  <a:cubicBezTo>
                    <a:pt x="486" y="484"/>
                    <a:pt x="477" y="491"/>
                    <a:pt x="477" y="504"/>
                  </a:cubicBezTo>
                  <a:cubicBezTo>
                    <a:pt x="476" y="519"/>
                    <a:pt x="483" y="527"/>
                    <a:pt x="498" y="529"/>
                  </a:cubicBezTo>
                  <a:close/>
                  <a:moveTo>
                    <a:pt x="346" y="504"/>
                  </a:moveTo>
                  <a:cubicBezTo>
                    <a:pt x="343" y="504"/>
                    <a:pt x="340" y="504"/>
                    <a:pt x="337" y="504"/>
                  </a:cubicBezTo>
                  <a:cubicBezTo>
                    <a:pt x="330" y="512"/>
                    <a:pt x="320" y="520"/>
                    <a:pt x="319" y="529"/>
                  </a:cubicBezTo>
                  <a:cubicBezTo>
                    <a:pt x="317" y="542"/>
                    <a:pt x="327" y="552"/>
                    <a:pt x="341" y="552"/>
                  </a:cubicBezTo>
                  <a:cubicBezTo>
                    <a:pt x="355" y="552"/>
                    <a:pt x="364" y="542"/>
                    <a:pt x="362" y="529"/>
                  </a:cubicBezTo>
                  <a:cubicBezTo>
                    <a:pt x="361" y="520"/>
                    <a:pt x="352" y="512"/>
                    <a:pt x="346" y="504"/>
                  </a:cubicBezTo>
                  <a:close/>
                  <a:moveTo>
                    <a:pt x="177" y="532"/>
                  </a:moveTo>
                  <a:cubicBezTo>
                    <a:pt x="180" y="532"/>
                    <a:pt x="183" y="532"/>
                    <a:pt x="186" y="532"/>
                  </a:cubicBezTo>
                  <a:cubicBezTo>
                    <a:pt x="192" y="523"/>
                    <a:pt x="202" y="515"/>
                    <a:pt x="203" y="505"/>
                  </a:cubicBezTo>
                  <a:cubicBezTo>
                    <a:pt x="204" y="494"/>
                    <a:pt x="196" y="484"/>
                    <a:pt x="182" y="484"/>
                  </a:cubicBezTo>
                  <a:cubicBezTo>
                    <a:pt x="167" y="484"/>
                    <a:pt x="158" y="493"/>
                    <a:pt x="159" y="506"/>
                  </a:cubicBezTo>
                  <a:cubicBezTo>
                    <a:pt x="160" y="515"/>
                    <a:pt x="170" y="523"/>
                    <a:pt x="177" y="5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5" name="Freeform 52">
              <a:extLst>
                <a:ext uri="{FF2B5EF4-FFF2-40B4-BE49-F238E27FC236}">
                  <a16:creationId xmlns:a16="http://schemas.microsoft.com/office/drawing/2014/main" id="{781D0F27-6B1F-4921-A3E7-68D50AA6E2BA}"/>
                </a:ext>
              </a:extLst>
            </p:cNvPr>
            <p:cNvSpPr>
              <a:spLocks noEditPoints="1"/>
            </p:cNvSpPr>
            <p:nvPr/>
          </p:nvSpPr>
          <p:spPr bwMode="auto">
            <a:xfrm>
              <a:off x="4691063" y="2114550"/>
              <a:ext cx="336550" cy="592137"/>
            </a:xfrm>
            <a:custGeom>
              <a:avLst/>
              <a:gdLst>
                <a:gd name="T0" fmla="*/ 123 w 395"/>
                <a:gd name="T1" fmla="*/ 0 h 693"/>
                <a:gd name="T2" fmla="*/ 274 w 395"/>
                <a:gd name="T3" fmla="*/ 33 h 693"/>
                <a:gd name="T4" fmla="*/ 298 w 395"/>
                <a:gd name="T5" fmla="*/ 131 h 693"/>
                <a:gd name="T6" fmla="*/ 309 w 395"/>
                <a:gd name="T7" fmla="*/ 225 h 693"/>
                <a:gd name="T8" fmla="*/ 394 w 395"/>
                <a:gd name="T9" fmla="*/ 624 h 693"/>
                <a:gd name="T10" fmla="*/ 70 w 395"/>
                <a:gd name="T11" fmla="*/ 693 h 693"/>
                <a:gd name="T12" fmla="*/ 3 w 395"/>
                <a:gd name="T13" fmla="*/ 367 h 693"/>
                <a:gd name="T14" fmla="*/ 99 w 395"/>
                <a:gd name="T15" fmla="*/ 197 h 693"/>
                <a:gd name="T16" fmla="*/ 54 w 395"/>
                <a:gd name="T17" fmla="*/ 73 h 693"/>
                <a:gd name="T18" fmla="*/ 34 w 395"/>
                <a:gd name="T19" fmla="*/ 598 h 693"/>
                <a:gd name="T20" fmla="*/ 70 w 395"/>
                <a:gd name="T21" fmla="*/ 661 h 693"/>
                <a:gd name="T22" fmla="*/ 354 w 395"/>
                <a:gd name="T23" fmla="*/ 646 h 693"/>
                <a:gd name="T24" fmla="*/ 334 w 395"/>
                <a:gd name="T25" fmla="*/ 598 h 693"/>
                <a:gd name="T26" fmla="*/ 34 w 395"/>
                <a:gd name="T27" fmla="*/ 598 h 693"/>
                <a:gd name="T28" fmla="*/ 360 w 395"/>
                <a:gd name="T29" fmla="*/ 369 h 693"/>
                <a:gd name="T30" fmla="*/ 66 w 395"/>
                <a:gd name="T31" fmla="*/ 341 h 693"/>
                <a:gd name="T32" fmla="*/ 34 w 395"/>
                <a:gd name="T33" fmla="*/ 384 h 693"/>
                <a:gd name="T34" fmla="*/ 173 w 395"/>
                <a:gd name="T35" fmla="*/ 472 h 693"/>
                <a:gd name="T36" fmla="*/ 130 w 395"/>
                <a:gd name="T37" fmla="*/ 430 h 693"/>
                <a:gd name="T38" fmla="*/ 90 w 395"/>
                <a:gd name="T39" fmla="*/ 470 h 693"/>
                <a:gd name="T40" fmla="*/ 48 w 395"/>
                <a:gd name="T41" fmla="*/ 514 h 693"/>
                <a:gd name="T42" fmla="*/ 91 w 395"/>
                <a:gd name="T43" fmla="*/ 555 h 693"/>
                <a:gd name="T44" fmla="*/ 132 w 395"/>
                <a:gd name="T45" fmla="*/ 512 h 693"/>
                <a:gd name="T46" fmla="*/ 173 w 395"/>
                <a:gd name="T47" fmla="*/ 472 h 693"/>
                <a:gd name="T48" fmla="*/ 134 w 395"/>
                <a:gd name="T49" fmla="*/ 103 h 693"/>
                <a:gd name="T50" fmla="*/ 197 w 395"/>
                <a:gd name="T51" fmla="*/ 80 h 693"/>
                <a:gd name="T52" fmla="*/ 102 w 395"/>
                <a:gd name="T53" fmla="*/ 58 h 693"/>
                <a:gd name="T54" fmla="*/ 102 w 395"/>
                <a:gd name="T55" fmla="*/ 103 h 693"/>
                <a:gd name="T56" fmla="*/ 334 w 395"/>
                <a:gd name="T57" fmla="*/ 526 h 693"/>
                <a:gd name="T58" fmla="*/ 276 w 395"/>
                <a:gd name="T59" fmla="*/ 493 h 693"/>
                <a:gd name="T60" fmla="*/ 246 w 395"/>
                <a:gd name="T61" fmla="*/ 536 h 693"/>
                <a:gd name="T62" fmla="*/ 308 w 395"/>
                <a:gd name="T63" fmla="*/ 546 h 693"/>
                <a:gd name="T64" fmla="*/ 287 w 395"/>
                <a:gd name="T65" fmla="*/ 458 h 693"/>
                <a:gd name="T66" fmla="*/ 256 w 395"/>
                <a:gd name="T67" fmla="*/ 454 h 693"/>
                <a:gd name="T68" fmla="*/ 287 w 395"/>
                <a:gd name="T69" fmla="*/ 458 h 693"/>
                <a:gd name="T70" fmla="*/ 305 w 395"/>
                <a:gd name="T71" fmla="*/ 435 h 693"/>
                <a:gd name="T72" fmla="*/ 306 w 395"/>
                <a:gd name="T73" fmla="*/ 475 h 693"/>
                <a:gd name="T74" fmla="*/ 313 w 395"/>
                <a:gd name="T75" fmla="*/ 435 h 693"/>
                <a:gd name="T76" fmla="*/ 239 w 395"/>
                <a:gd name="T77" fmla="*/ 466 h 693"/>
                <a:gd name="T78" fmla="*/ 243 w 395"/>
                <a:gd name="T79" fmla="*/ 497 h 693"/>
                <a:gd name="T80" fmla="*/ 350 w 395"/>
                <a:gd name="T81" fmla="*/ 483 h 693"/>
                <a:gd name="T82" fmla="*/ 338 w 395"/>
                <a:gd name="T83" fmla="*/ 467 h 693"/>
                <a:gd name="T84" fmla="*/ 333 w 395"/>
                <a:gd name="T85" fmla="*/ 498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5" h="693">
                  <a:moveTo>
                    <a:pt x="121" y="33"/>
                  </a:moveTo>
                  <a:cubicBezTo>
                    <a:pt x="121" y="22"/>
                    <a:pt x="122" y="11"/>
                    <a:pt x="123" y="0"/>
                  </a:cubicBezTo>
                  <a:cubicBezTo>
                    <a:pt x="173" y="0"/>
                    <a:pt x="223" y="0"/>
                    <a:pt x="274" y="0"/>
                  </a:cubicBezTo>
                  <a:cubicBezTo>
                    <a:pt x="274" y="11"/>
                    <a:pt x="274" y="21"/>
                    <a:pt x="274" y="33"/>
                  </a:cubicBezTo>
                  <a:cubicBezTo>
                    <a:pt x="307" y="33"/>
                    <a:pt x="339" y="37"/>
                    <a:pt x="342" y="79"/>
                  </a:cubicBezTo>
                  <a:cubicBezTo>
                    <a:pt x="344" y="106"/>
                    <a:pt x="333" y="118"/>
                    <a:pt x="298" y="131"/>
                  </a:cubicBezTo>
                  <a:cubicBezTo>
                    <a:pt x="298" y="156"/>
                    <a:pt x="297" y="182"/>
                    <a:pt x="298" y="208"/>
                  </a:cubicBezTo>
                  <a:cubicBezTo>
                    <a:pt x="299" y="214"/>
                    <a:pt x="304" y="221"/>
                    <a:pt x="309" y="225"/>
                  </a:cubicBezTo>
                  <a:cubicBezTo>
                    <a:pt x="367" y="268"/>
                    <a:pt x="395" y="326"/>
                    <a:pt x="394" y="398"/>
                  </a:cubicBezTo>
                  <a:cubicBezTo>
                    <a:pt x="393" y="474"/>
                    <a:pt x="394" y="549"/>
                    <a:pt x="394" y="624"/>
                  </a:cubicBezTo>
                  <a:cubicBezTo>
                    <a:pt x="393" y="668"/>
                    <a:pt x="368" y="693"/>
                    <a:pt x="324" y="693"/>
                  </a:cubicBezTo>
                  <a:cubicBezTo>
                    <a:pt x="239" y="693"/>
                    <a:pt x="154" y="693"/>
                    <a:pt x="70" y="693"/>
                  </a:cubicBezTo>
                  <a:cubicBezTo>
                    <a:pt x="28" y="693"/>
                    <a:pt x="2" y="668"/>
                    <a:pt x="2" y="627"/>
                  </a:cubicBezTo>
                  <a:cubicBezTo>
                    <a:pt x="2" y="540"/>
                    <a:pt x="0" y="453"/>
                    <a:pt x="3" y="367"/>
                  </a:cubicBezTo>
                  <a:cubicBezTo>
                    <a:pt x="6" y="309"/>
                    <a:pt x="36" y="264"/>
                    <a:pt x="82" y="229"/>
                  </a:cubicBezTo>
                  <a:cubicBezTo>
                    <a:pt x="95" y="220"/>
                    <a:pt x="99" y="212"/>
                    <a:pt x="99" y="197"/>
                  </a:cubicBezTo>
                  <a:cubicBezTo>
                    <a:pt x="97" y="175"/>
                    <a:pt x="98" y="154"/>
                    <a:pt x="98" y="131"/>
                  </a:cubicBezTo>
                  <a:cubicBezTo>
                    <a:pt x="68" y="124"/>
                    <a:pt x="48" y="106"/>
                    <a:pt x="54" y="73"/>
                  </a:cubicBezTo>
                  <a:cubicBezTo>
                    <a:pt x="60" y="35"/>
                    <a:pt x="90" y="34"/>
                    <a:pt x="121" y="33"/>
                  </a:cubicBezTo>
                  <a:close/>
                  <a:moveTo>
                    <a:pt x="34" y="598"/>
                  </a:moveTo>
                  <a:cubicBezTo>
                    <a:pt x="34" y="609"/>
                    <a:pt x="34" y="617"/>
                    <a:pt x="34" y="625"/>
                  </a:cubicBezTo>
                  <a:cubicBezTo>
                    <a:pt x="35" y="648"/>
                    <a:pt x="47" y="661"/>
                    <a:pt x="70" y="661"/>
                  </a:cubicBezTo>
                  <a:cubicBezTo>
                    <a:pt x="155" y="661"/>
                    <a:pt x="241" y="661"/>
                    <a:pt x="326" y="660"/>
                  </a:cubicBezTo>
                  <a:cubicBezTo>
                    <a:pt x="336" y="660"/>
                    <a:pt x="350" y="654"/>
                    <a:pt x="354" y="646"/>
                  </a:cubicBezTo>
                  <a:cubicBezTo>
                    <a:pt x="360" y="634"/>
                    <a:pt x="360" y="618"/>
                    <a:pt x="360" y="604"/>
                  </a:cubicBezTo>
                  <a:cubicBezTo>
                    <a:pt x="360" y="601"/>
                    <a:pt x="343" y="598"/>
                    <a:pt x="334" y="598"/>
                  </a:cubicBezTo>
                  <a:cubicBezTo>
                    <a:pt x="241" y="598"/>
                    <a:pt x="149" y="598"/>
                    <a:pt x="56" y="598"/>
                  </a:cubicBezTo>
                  <a:cubicBezTo>
                    <a:pt x="50" y="598"/>
                    <a:pt x="43" y="598"/>
                    <a:pt x="34" y="598"/>
                  </a:cubicBezTo>
                  <a:close/>
                  <a:moveTo>
                    <a:pt x="361" y="384"/>
                  </a:moveTo>
                  <a:cubicBezTo>
                    <a:pt x="361" y="378"/>
                    <a:pt x="359" y="373"/>
                    <a:pt x="360" y="369"/>
                  </a:cubicBezTo>
                  <a:cubicBezTo>
                    <a:pt x="361" y="348"/>
                    <a:pt x="352" y="341"/>
                    <a:pt x="330" y="341"/>
                  </a:cubicBezTo>
                  <a:cubicBezTo>
                    <a:pt x="242" y="343"/>
                    <a:pt x="154" y="341"/>
                    <a:pt x="66" y="341"/>
                  </a:cubicBezTo>
                  <a:cubicBezTo>
                    <a:pt x="38" y="341"/>
                    <a:pt x="38" y="341"/>
                    <a:pt x="34" y="369"/>
                  </a:cubicBezTo>
                  <a:cubicBezTo>
                    <a:pt x="34" y="374"/>
                    <a:pt x="34" y="379"/>
                    <a:pt x="34" y="384"/>
                  </a:cubicBezTo>
                  <a:cubicBezTo>
                    <a:pt x="144" y="384"/>
                    <a:pt x="252" y="384"/>
                    <a:pt x="361" y="384"/>
                  </a:cubicBezTo>
                  <a:close/>
                  <a:moveTo>
                    <a:pt x="173" y="472"/>
                  </a:moveTo>
                  <a:cubicBezTo>
                    <a:pt x="159" y="471"/>
                    <a:pt x="145" y="471"/>
                    <a:pt x="130" y="470"/>
                  </a:cubicBezTo>
                  <a:cubicBezTo>
                    <a:pt x="130" y="455"/>
                    <a:pt x="130" y="442"/>
                    <a:pt x="130" y="430"/>
                  </a:cubicBezTo>
                  <a:cubicBezTo>
                    <a:pt x="115" y="430"/>
                    <a:pt x="103" y="430"/>
                    <a:pt x="90" y="430"/>
                  </a:cubicBezTo>
                  <a:cubicBezTo>
                    <a:pt x="90" y="444"/>
                    <a:pt x="90" y="456"/>
                    <a:pt x="90" y="470"/>
                  </a:cubicBezTo>
                  <a:cubicBezTo>
                    <a:pt x="75" y="471"/>
                    <a:pt x="61" y="472"/>
                    <a:pt x="48" y="473"/>
                  </a:cubicBezTo>
                  <a:cubicBezTo>
                    <a:pt x="48" y="487"/>
                    <a:pt x="48" y="499"/>
                    <a:pt x="48" y="514"/>
                  </a:cubicBezTo>
                  <a:cubicBezTo>
                    <a:pt x="62" y="514"/>
                    <a:pt x="76" y="514"/>
                    <a:pt x="91" y="514"/>
                  </a:cubicBezTo>
                  <a:cubicBezTo>
                    <a:pt x="91" y="529"/>
                    <a:pt x="91" y="541"/>
                    <a:pt x="91" y="555"/>
                  </a:cubicBezTo>
                  <a:cubicBezTo>
                    <a:pt x="105" y="555"/>
                    <a:pt x="117" y="555"/>
                    <a:pt x="130" y="555"/>
                  </a:cubicBezTo>
                  <a:cubicBezTo>
                    <a:pt x="131" y="540"/>
                    <a:pt x="131" y="527"/>
                    <a:pt x="132" y="512"/>
                  </a:cubicBezTo>
                  <a:cubicBezTo>
                    <a:pt x="147" y="512"/>
                    <a:pt x="160" y="512"/>
                    <a:pt x="173" y="512"/>
                  </a:cubicBezTo>
                  <a:cubicBezTo>
                    <a:pt x="173" y="498"/>
                    <a:pt x="173" y="486"/>
                    <a:pt x="173" y="472"/>
                  </a:cubicBezTo>
                  <a:close/>
                  <a:moveTo>
                    <a:pt x="134" y="103"/>
                  </a:moveTo>
                  <a:cubicBezTo>
                    <a:pt x="134" y="103"/>
                    <a:pt x="134" y="103"/>
                    <a:pt x="134" y="103"/>
                  </a:cubicBezTo>
                  <a:cubicBezTo>
                    <a:pt x="148" y="103"/>
                    <a:pt x="161" y="103"/>
                    <a:pt x="174" y="102"/>
                  </a:cubicBezTo>
                  <a:cubicBezTo>
                    <a:pt x="188" y="102"/>
                    <a:pt x="197" y="94"/>
                    <a:pt x="197" y="80"/>
                  </a:cubicBezTo>
                  <a:cubicBezTo>
                    <a:pt x="197" y="65"/>
                    <a:pt x="187" y="58"/>
                    <a:pt x="174" y="58"/>
                  </a:cubicBezTo>
                  <a:cubicBezTo>
                    <a:pt x="150" y="57"/>
                    <a:pt x="126" y="57"/>
                    <a:pt x="102" y="58"/>
                  </a:cubicBezTo>
                  <a:cubicBezTo>
                    <a:pt x="86" y="58"/>
                    <a:pt x="77" y="67"/>
                    <a:pt x="77" y="83"/>
                  </a:cubicBezTo>
                  <a:cubicBezTo>
                    <a:pt x="78" y="98"/>
                    <a:pt x="89" y="103"/>
                    <a:pt x="102" y="103"/>
                  </a:cubicBezTo>
                  <a:cubicBezTo>
                    <a:pt x="113" y="103"/>
                    <a:pt x="124" y="103"/>
                    <a:pt x="134" y="103"/>
                  </a:cubicBezTo>
                  <a:close/>
                  <a:moveTo>
                    <a:pt x="334" y="526"/>
                  </a:moveTo>
                  <a:cubicBezTo>
                    <a:pt x="334" y="510"/>
                    <a:pt x="296" y="484"/>
                    <a:pt x="281" y="490"/>
                  </a:cubicBezTo>
                  <a:cubicBezTo>
                    <a:pt x="279" y="490"/>
                    <a:pt x="277" y="492"/>
                    <a:pt x="276" y="493"/>
                  </a:cubicBezTo>
                  <a:cubicBezTo>
                    <a:pt x="268" y="498"/>
                    <a:pt x="258" y="503"/>
                    <a:pt x="252" y="510"/>
                  </a:cubicBezTo>
                  <a:cubicBezTo>
                    <a:pt x="247" y="517"/>
                    <a:pt x="245" y="528"/>
                    <a:pt x="246" y="536"/>
                  </a:cubicBezTo>
                  <a:cubicBezTo>
                    <a:pt x="249" y="548"/>
                    <a:pt x="259" y="548"/>
                    <a:pt x="270" y="546"/>
                  </a:cubicBezTo>
                  <a:cubicBezTo>
                    <a:pt x="282" y="544"/>
                    <a:pt x="296" y="543"/>
                    <a:pt x="308" y="546"/>
                  </a:cubicBezTo>
                  <a:cubicBezTo>
                    <a:pt x="324" y="548"/>
                    <a:pt x="334" y="542"/>
                    <a:pt x="334" y="526"/>
                  </a:cubicBezTo>
                  <a:close/>
                  <a:moveTo>
                    <a:pt x="287" y="458"/>
                  </a:moveTo>
                  <a:cubicBezTo>
                    <a:pt x="279" y="449"/>
                    <a:pt x="273" y="443"/>
                    <a:pt x="267" y="437"/>
                  </a:cubicBezTo>
                  <a:cubicBezTo>
                    <a:pt x="263" y="443"/>
                    <a:pt x="255" y="449"/>
                    <a:pt x="256" y="454"/>
                  </a:cubicBezTo>
                  <a:cubicBezTo>
                    <a:pt x="257" y="462"/>
                    <a:pt x="265" y="468"/>
                    <a:pt x="270" y="475"/>
                  </a:cubicBezTo>
                  <a:cubicBezTo>
                    <a:pt x="275" y="470"/>
                    <a:pt x="279" y="465"/>
                    <a:pt x="287" y="458"/>
                  </a:cubicBezTo>
                  <a:close/>
                  <a:moveTo>
                    <a:pt x="313" y="435"/>
                  </a:moveTo>
                  <a:cubicBezTo>
                    <a:pt x="310" y="435"/>
                    <a:pt x="308" y="435"/>
                    <a:pt x="305" y="435"/>
                  </a:cubicBezTo>
                  <a:cubicBezTo>
                    <a:pt x="302" y="442"/>
                    <a:pt x="296" y="450"/>
                    <a:pt x="295" y="458"/>
                  </a:cubicBezTo>
                  <a:cubicBezTo>
                    <a:pt x="295" y="463"/>
                    <a:pt x="303" y="469"/>
                    <a:pt x="306" y="475"/>
                  </a:cubicBezTo>
                  <a:cubicBezTo>
                    <a:pt x="312" y="468"/>
                    <a:pt x="319" y="462"/>
                    <a:pt x="321" y="454"/>
                  </a:cubicBezTo>
                  <a:cubicBezTo>
                    <a:pt x="322" y="449"/>
                    <a:pt x="316" y="442"/>
                    <a:pt x="313" y="435"/>
                  </a:cubicBezTo>
                  <a:close/>
                  <a:moveTo>
                    <a:pt x="261" y="486"/>
                  </a:moveTo>
                  <a:cubicBezTo>
                    <a:pt x="251" y="477"/>
                    <a:pt x="245" y="472"/>
                    <a:pt x="239" y="466"/>
                  </a:cubicBezTo>
                  <a:cubicBezTo>
                    <a:pt x="235" y="471"/>
                    <a:pt x="227" y="477"/>
                    <a:pt x="228" y="480"/>
                  </a:cubicBezTo>
                  <a:cubicBezTo>
                    <a:pt x="231" y="487"/>
                    <a:pt x="237" y="493"/>
                    <a:pt x="243" y="497"/>
                  </a:cubicBezTo>
                  <a:cubicBezTo>
                    <a:pt x="245" y="498"/>
                    <a:pt x="252" y="492"/>
                    <a:pt x="261" y="486"/>
                  </a:cubicBezTo>
                  <a:close/>
                  <a:moveTo>
                    <a:pt x="350" y="483"/>
                  </a:moveTo>
                  <a:cubicBezTo>
                    <a:pt x="352" y="479"/>
                    <a:pt x="354" y="476"/>
                    <a:pt x="356" y="473"/>
                  </a:cubicBezTo>
                  <a:cubicBezTo>
                    <a:pt x="350" y="470"/>
                    <a:pt x="342" y="465"/>
                    <a:pt x="338" y="467"/>
                  </a:cubicBezTo>
                  <a:cubicBezTo>
                    <a:pt x="332" y="470"/>
                    <a:pt x="326" y="478"/>
                    <a:pt x="323" y="485"/>
                  </a:cubicBezTo>
                  <a:cubicBezTo>
                    <a:pt x="322" y="488"/>
                    <a:pt x="329" y="494"/>
                    <a:pt x="333" y="498"/>
                  </a:cubicBezTo>
                  <a:cubicBezTo>
                    <a:pt x="339" y="493"/>
                    <a:pt x="345" y="488"/>
                    <a:pt x="350" y="4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6" name="Freeform 53">
              <a:extLst>
                <a:ext uri="{FF2B5EF4-FFF2-40B4-BE49-F238E27FC236}">
                  <a16:creationId xmlns:a16="http://schemas.microsoft.com/office/drawing/2014/main" id="{9B27D80D-2896-41F1-AE17-86F2478BAF2B}"/>
                </a:ext>
              </a:extLst>
            </p:cNvPr>
            <p:cNvSpPr>
              <a:spLocks noEditPoints="1"/>
            </p:cNvSpPr>
            <p:nvPr/>
          </p:nvSpPr>
          <p:spPr bwMode="auto">
            <a:xfrm>
              <a:off x="7962901" y="2119313"/>
              <a:ext cx="493713" cy="536575"/>
            </a:xfrm>
            <a:custGeom>
              <a:avLst/>
              <a:gdLst>
                <a:gd name="T0" fmla="*/ 36 w 580"/>
                <a:gd name="T1" fmla="*/ 270 h 630"/>
                <a:gd name="T2" fmla="*/ 7 w 580"/>
                <a:gd name="T3" fmla="*/ 243 h 630"/>
                <a:gd name="T4" fmla="*/ 60 w 580"/>
                <a:gd name="T5" fmla="*/ 138 h 630"/>
                <a:gd name="T6" fmla="*/ 133 w 580"/>
                <a:gd name="T7" fmla="*/ 98 h 630"/>
                <a:gd name="T8" fmla="*/ 155 w 580"/>
                <a:gd name="T9" fmla="*/ 101 h 630"/>
                <a:gd name="T10" fmla="*/ 159 w 580"/>
                <a:gd name="T11" fmla="*/ 106 h 630"/>
                <a:gd name="T12" fmla="*/ 238 w 580"/>
                <a:gd name="T13" fmla="*/ 123 h 630"/>
                <a:gd name="T14" fmla="*/ 265 w 580"/>
                <a:gd name="T15" fmla="*/ 106 h 630"/>
                <a:gd name="T16" fmla="*/ 423 w 580"/>
                <a:gd name="T17" fmla="*/ 115 h 630"/>
                <a:gd name="T18" fmla="*/ 453 w 580"/>
                <a:gd name="T19" fmla="*/ 109 h 630"/>
                <a:gd name="T20" fmla="*/ 543 w 580"/>
                <a:gd name="T21" fmla="*/ 12 h 630"/>
                <a:gd name="T22" fmla="*/ 570 w 580"/>
                <a:gd name="T23" fmla="*/ 0 h 630"/>
                <a:gd name="T24" fmla="*/ 579 w 580"/>
                <a:gd name="T25" fmla="*/ 27 h 630"/>
                <a:gd name="T26" fmla="*/ 580 w 580"/>
                <a:gd name="T27" fmla="*/ 335 h 630"/>
                <a:gd name="T28" fmla="*/ 257 w 580"/>
                <a:gd name="T29" fmla="*/ 598 h 630"/>
                <a:gd name="T30" fmla="*/ 100 w 580"/>
                <a:gd name="T31" fmla="*/ 507 h 630"/>
                <a:gd name="T32" fmla="*/ 76 w 580"/>
                <a:gd name="T33" fmla="*/ 492 h 630"/>
                <a:gd name="T34" fmla="*/ 24 w 580"/>
                <a:gd name="T35" fmla="*/ 317 h 630"/>
                <a:gd name="T36" fmla="*/ 35 w 580"/>
                <a:gd name="T37" fmla="*/ 292 h 630"/>
                <a:gd name="T38" fmla="*/ 36 w 580"/>
                <a:gd name="T39" fmla="*/ 270 h 630"/>
                <a:gd name="T40" fmla="*/ 422 w 580"/>
                <a:gd name="T41" fmla="*/ 128 h 630"/>
                <a:gd name="T42" fmla="*/ 331 w 580"/>
                <a:gd name="T43" fmla="*/ 111 h 630"/>
                <a:gd name="T44" fmla="*/ 255 w 580"/>
                <a:gd name="T45" fmla="*/ 137 h 630"/>
                <a:gd name="T46" fmla="*/ 55 w 580"/>
                <a:gd name="T47" fmla="*/ 311 h 630"/>
                <a:gd name="T48" fmla="*/ 39 w 580"/>
                <a:gd name="T49" fmla="*/ 332 h 630"/>
                <a:gd name="T50" fmla="*/ 75 w 580"/>
                <a:gd name="T51" fmla="*/ 465 h 630"/>
                <a:gd name="T52" fmla="*/ 104 w 580"/>
                <a:gd name="T53" fmla="*/ 472 h 630"/>
                <a:gd name="T54" fmla="*/ 277 w 580"/>
                <a:gd name="T55" fmla="*/ 351 h 630"/>
                <a:gd name="T56" fmla="*/ 422 w 580"/>
                <a:gd name="T57" fmla="*/ 128 h 630"/>
                <a:gd name="T58" fmla="*/ 402 w 580"/>
                <a:gd name="T59" fmla="*/ 482 h 630"/>
                <a:gd name="T60" fmla="*/ 396 w 580"/>
                <a:gd name="T61" fmla="*/ 500 h 630"/>
                <a:gd name="T62" fmla="*/ 354 w 580"/>
                <a:gd name="T63" fmla="*/ 524 h 630"/>
                <a:gd name="T64" fmla="*/ 320 w 580"/>
                <a:gd name="T65" fmla="*/ 485 h 630"/>
                <a:gd name="T66" fmla="*/ 320 w 580"/>
                <a:gd name="T67" fmla="*/ 434 h 630"/>
                <a:gd name="T68" fmla="*/ 348 w 580"/>
                <a:gd name="T69" fmla="*/ 422 h 630"/>
                <a:gd name="T70" fmla="*/ 349 w 580"/>
                <a:gd name="T71" fmla="*/ 390 h 630"/>
                <a:gd name="T72" fmla="*/ 265 w 580"/>
                <a:gd name="T73" fmla="*/ 392 h 630"/>
                <a:gd name="T74" fmla="*/ 266 w 580"/>
                <a:gd name="T75" fmla="*/ 421 h 630"/>
                <a:gd name="T76" fmla="*/ 296 w 580"/>
                <a:gd name="T77" fmla="*/ 434 h 630"/>
                <a:gd name="T78" fmla="*/ 296 w 580"/>
                <a:gd name="T79" fmla="*/ 471 h 630"/>
                <a:gd name="T80" fmla="*/ 296 w 580"/>
                <a:gd name="T81" fmla="*/ 483 h 630"/>
                <a:gd name="T82" fmla="*/ 259 w 580"/>
                <a:gd name="T83" fmla="*/ 524 h 630"/>
                <a:gd name="T84" fmla="*/ 217 w 580"/>
                <a:gd name="T85" fmla="*/ 495 h 630"/>
                <a:gd name="T86" fmla="*/ 192 w 580"/>
                <a:gd name="T87" fmla="*/ 485 h 630"/>
                <a:gd name="T88" fmla="*/ 232 w 580"/>
                <a:gd name="T89" fmla="*/ 541 h 630"/>
                <a:gd name="T90" fmla="*/ 308 w 580"/>
                <a:gd name="T91" fmla="*/ 520 h 630"/>
                <a:gd name="T92" fmla="*/ 386 w 580"/>
                <a:gd name="T93" fmla="*/ 540 h 630"/>
                <a:gd name="T94" fmla="*/ 422 w 580"/>
                <a:gd name="T95" fmla="*/ 483 h 630"/>
                <a:gd name="T96" fmla="*/ 402 w 580"/>
                <a:gd name="T97" fmla="*/ 482 h 630"/>
                <a:gd name="T98" fmla="*/ 110 w 580"/>
                <a:gd name="T99" fmla="*/ 135 h 630"/>
                <a:gd name="T100" fmla="*/ 32 w 580"/>
                <a:gd name="T101" fmla="*/ 250 h 630"/>
                <a:gd name="T102" fmla="*/ 110 w 580"/>
                <a:gd name="T103" fmla="*/ 135 h 630"/>
                <a:gd name="T104" fmla="*/ 451 w 580"/>
                <a:gd name="T105" fmla="*/ 358 h 630"/>
                <a:gd name="T106" fmla="*/ 471 w 580"/>
                <a:gd name="T107" fmla="*/ 333 h 630"/>
                <a:gd name="T108" fmla="*/ 446 w 580"/>
                <a:gd name="T109" fmla="*/ 309 h 630"/>
                <a:gd name="T110" fmla="*/ 421 w 580"/>
                <a:gd name="T111" fmla="*/ 332 h 630"/>
                <a:gd name="T112" fmla="*/ 451 w 580"/>
                <a:gd name="T113" fmla="*/ 3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30">
                  <a:moveTo>
                    <a:pt x="36" y="270"/>
                  </a:moveTo>
                  <a:cubicBezTo>
                    <a:pt x="14" y="271"/>
                    <a:pt x="9" y="259"/>
                    <a:pt x="7" y="243"/>
                  </a:cubicBezTo>
                  <a:cubicBezTo>
                    <a:pt x="0" y="194"/>
                    <a:pt x="17" y="161"/>
                    <a:pt x="60" y="138"/>
                  </a:cubicBezTo>
                  <a:cubicBezTo>
                    <a:pt x="84" y="125"/>
                    <a:pt x="109" y="112"/>
                    <a:pt x="133" y="98"/>
                  </a:cubicBezTo>
                  <a:cubicBezTo>
                    <a:pt x="142" y="92"/>
                    <a:pt x="149" y="92"/>
                    <a:pt x="155" y="101"/>
                  </a:cubicBezTo>
                  <a:cubicBezTo>
                    <a:pt x="156" y="103"/>
                    <a:pt x="158" y="104"/>
                    <a:pt x="159" y="106"/>
                  </a:cubicBezTo>
                  <a:cubicBezTo>
                    <a:pt x="179" y="141"/>
                    <a:pt x="210" y="128"/>
                    <a:pt x="238" y="123"/>
                  </a:cubicBezTo>
                  <a:cubicBezTo>
                    <a:pt x="248" y="122"/>
                    <a:pt x="256" y="110"/>
                    <a:pt x="265" y="106"/>
                  </a:cubicBezTo>
                  <a:cubicBezTo>
                    <a:pt x="319" y="83"/>
                    <a:pt x="372" y="90"/>
                    <a:pt x="423" y="115"/>
                  </a:cubicBezTo>
                  <a:cubicBezTo>
                    <a:pt x="437" y="122"/>
                    <a:pt x="444" y="119"/>
                    <a:pt x="453" y="109"/>
                  </a:cubicBezTo>
                  <a:cubicBezTo>
                    <a:pt x="483" y="76"/>
                    <a:pt x="512" y="44"/>
                    <a:pt x="543" y="12"/>
                  </a:cubicBezTo>
                  <a:cubicBezTo>
                    <a:pt x="550" y="6"/>
                    <a:pt x="561" y="4"/>
                    <a:pt x="570" y="0"/>
                  </a:cubicBezTo>
                  <a:cubicBezTo>
                    <a:pt x="573" y="9"/>
                    <a:pt x="579" y="18"/>
                    <a:pt x="579" y="27"/>
                  </a:cubicBezTo>
                  <a:cubicBezTo>
                    <a:pt x="580" y="130"/>
                    <a:pt x="580" y="232"/>
                    <a:pt x="580" y="335"/>
                  </a:cubicBezTo>
                  <a:cubicBezTo>
                    <a:pt x="578" y="504"/>
                    <a:pt x="423" y="630"/>
                    <a:pt x="257" y="598"/>
                  </a:cubicBezTo>
                  <a:cubicBezTo>
                    <a:pt x="194" y="586"/>
                    <a:pt x="142" y="555"/>
                    <a:pt x="100" y="507"/>
                  </a:cubicBezTo>
                  <a:cubicBezTo>
                    <a:pt x="94" y="501"/>
                    <a:pt x="83" y="498"/>
                    <a:pt x="76" y="492"/>
                  </a:cubicBezTo>
                  <a:cubicBezTo>
                    <a:pt x="28" y="455"/>
                    <a:pt x="3" y="373"/>
                    <a:pt x="24" y="317"/>
                  </a:cubicBezTo>
                  <a:cubicBezTo>
                    <a:pt x="27" y="309"/>
                    <a:pt x="33" y="301"/>
                    <a:pt x="35" y="292"/>
                  </a:cubicBezTo>
                  <a:cubicBezTo>
                    <a:pt x="37" y="286"/>
                    <a:pt x="36" y="279"/>
                    <a:pt x="36" y="270"/>
                  </a:cubicBezTo>
                  <a:close/>
                  <a:moveTo>
                    <a:pt x="422" y="128"/>
                  </a:moveTo>
                  <a:cubicBezTo>
                    <a:pt x="389" y="121"/>
                    <a:pt x="360" y="113"/>
                    <a:pt x="331" y="111"/>
                  </a:cubicBezTo>
                  <a:cubicBezTo>
                    <a:pt x="304" y="110"/>
                    <a:pt x="274" y="111"/>
                    <a:pt x="255" y="137"/>
                  </a:cubicBezTo>
                  <a:cubicBezTo>
                    <a:pt x="201" y="209"/>
                    <a:pt x="134" y="267"/>
                    <a:pt x="55" y="311"/>
                  </a:cubicBezTo>
                  <a:cubicBezTo>
                    <a:pt x="48" y="315"/>
                    <a:pt x="42" y="324"/>
                    <a:pt x="39" y="332"/>
                  </a:cubicBezTo>
                  <a:cubicBezTo>
                    <a:pt x="25" y="383"/>
                    <a:pt x="45" y="426"/>
                    <a:pt x="75" y="465"/>
                  </a:cubicBezTo>
                  <a:cubicBezTo>
                    <a:pt x="83" y="476"/>
                    <a:pt x="91" y="477"/>
                    <a:pt x="104" y="472"/>
                  </a:cubicBezTo>
                  <a:cubicBezTo>
                    <a:pt x="171" y="445"/>
                    <a:pt x="228" y="404"/>
                    <a:pt x="277" y="351"/>
                  </a:cubicBezTo>
                  <a:cubicBezTo>
                    <a:pt x="337" y="287"/>
                    <a:pt x="384" y="215"/>
                    <a:pt x="422" y="128"/>
                  </a:cubicBezTo>
                  <a:close/>
                  <a:moveTo>
                    <a:pt x="402" y="482"/>
                  </a:moveTo>
                  <a:cubicBezTo>
                    <a:pt x="400" y="489"/>
                    <a:pt x="399" y="495"/>
                    <a:pt x="396" y="500"/>
                  </a:cubicBezTo>
                  <a:cubicBezTo>
                    <a:pt x="389" y="516"/>
                    <a:pt x="370" y="527"/>
                    <a:pt x="354" y="524"/>
                  </a:cubicBezTo>
                  <a:cubicBezTo>
                    <a:pt x="336" y="520"/>
                    <a:pt x="320" y="503"/>
                    <a:pt x="320" y="485"/>
                  </a:cubicBezTo>
                  <a:cubicBezTo>
                    <a:pt x="319" y="468"/>
                    <a:pt x="320" y="451"/>
                    <a:pt x="320" y="434"/>
                  </a:cubicBezTo>
                  <a:cubicBezTo>
                    <a:pt x="330" y="430"/>
                    <a:pt x="340" y="427"/>
                    <a:pt x="348" y="422"/>
                  </a:cubicBezTo>
                  <a:cubicBezTo>
                    <a:pt x="363" y="412"/>
                    <a:pt x="363" y="401"/>
                    <a:pt x="349" y="390"/>
                  </a:cubicBezTo>
                  <a:cubicBezTo>
                    <a:pt x="330" y="376"/>
                    <a:pt x="283" y="377"/>
                    <a:pt x="265" y="392"/>
                  </a:cubicBezTo>
                  <a:cubicBezTo>
                    <a:pt x="253" y="402"/>
                    <a:pt x="253" y="412"/>
                    <a:pt x="266" y="421"/>
                  </a:cubicBezTo>
                  <a:cubicBezTo>
                    <a:pt x="275" y="426"/>
                    <a:pt x="285" y="429"/>
                    <a:pt x="296" y="434"/>
                  </a:cubicBezTo>
                  <a:cubicBezTo>
                    <a:pt x="296" y="446"/>
                    <a:pt x="296" y="459"/>
                    <a:pt x="296" y="471"/>
                  </a:cubicBezTo>
                  <a:cubicBezTo>
                    <a:pt x="296" y="475"/>
                    <a:pt x="296" y="479"/>
                    <a:pt x="296" y="483"/>
                  </a:cubicBezTo>
                  <a:cubicBezTo>
                    <a:pt x="295" y="505"/>
                    <a:pt x="280" y="521"/>
                    <a:pt x="259" y="524"/>
                  </a:cubicBezTo>
                  <a:cubicBezTo>
                    <a:pt x="242" y="526"/>
                    <a:pt x="221" y="514"/>
                    <a:pt x="217" y="495"/>
                  </a:cubicBezTo>
                  <a:cubicBezTo>
                    <a:pt x="212" y="476"/>
                    <a:pt x="203" y="482"/>
                    <a:pt x="192" y="485"/>
                  </a:cubicBezTo>
                  <a:cubicBezTo>
                    <a:pt x="195" y="512"/>
                    <a:pt x="208" y="532"/>
                    <a:pt x="232" y="541"/>
                  </a:cubicBezTo>
                  <a:cubicBezTo>
                    <a:pt x="262" y="552"/>
                    <a:pt x="287" y="543"/>
                    <a:pt x="308" y="520"/>
                  </a:cubicBezTo>
                  <a:cubicBezTo>
                    <a:pt x="330" y="544"/>
                    <a:pt x="356" y="553"/>
                    <a:pt x="386" y="540"/>
                  </a:cubicBezTo>
                  <a:cubicBezTo>
                    <a:pt x="409" y="530"/>
                    <a:pt x="421" y="511"/>
                    <a:pt x="422" y="483"/>
                  </a:cubicBezTo>
                  <a:cubicBezTo>
                    <a:pt x="415" y="483"/>
                    <a:pt x="409" y="482"/>
                    <a:pt x="402" y="482"/>
                  </a:cubicBezTo>
                  <a:close/>
                  <a:moveTo>
                    <a:pt x="110" y="135"/>
                  </a:moveTo>
                  <a:cubicBezTo>
                    <a:pt x="41" y="156"/>
                    <a:pt x="1" y="215"/>
                    <a:pt x="32" y="250"/>
                  </a:cubicBezTo>
                  <a:cubicBezTo>
                    <a:pt x="58" y="212"/>
                    <a:pt x="84" y="174"/>
                    <a:pt x="110" y="135"/>
                  </a:cubicBezTo>
                  <a:close/>
                  <a:moveTo>
                    <a:pt x="451" y="358"/>
                  </a:moveTo>
                  <a:cubicBezTo>
                    <a:pt x="464" y="356"/>
                    <a:pt x="470" y="346"/>
                    <a:pt x="471" y="333"/>
                  </a:cubicBezTo>
                  <a:cubicBezTo>
                    <a:pt x="472" y="319"/>
                    <a:pt x="460" y="308"/>
                    <a:pt x="446" y="309"/>
                  </a:cubicBezTo>
                  <a:cubicBezTo>
                    <a:pt x="431" y="309"/>
                    <a:pt x="422" y="318"/>
                    <a:pt x="421" y="332"/>
                  </a:cubicBezTo>
                  <a:cubicBezTo>
                    <a:pt x="420" y="345"/>
                    <a:pt x="435" y="358"/>
                    <a:pt x="451" y="3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7" name="Freeform 54">
              <a:extLst>
                <a:ext uri="{FF2B5EF4-FFF2-40B4-BE49-F238E27FC236}">
                  <a16:creationId xmlns:a16="http://schemas.microsoft.com/office/drawing/2014/main" id="{7950F935-5363-44A0-B0DE-19164B8EE123}"/>
                </a:ext>
              </a:extLst>
            </p:cNvPr>
            <p:cNvSpPr>
              <a:spLocks noEditPoints="1"/>
            </p:cNvSpPr>
            <p:nvPr/>
          </p:nvSpPr>
          <p:spPr bwMode="auto">
            <a:xfrm>
              <a:off x="6243638" y="1017588"/>
              <a:ext cx="463550" cy="536575"/>
            </a:xfrm>
            <a:custGeom>
              <a:avLst/>
              <a:gdLst>
                <a:gd name="T0" fmla="*/ 405 w 544"/>
                <a:gd name="T1" fmla="*/ 354 h 629"/>
                <a:gd name="T2" fmla="*/ 377 w 544"/>
                <a:gd name="T3" fmla="*/ 300 h 629"/>
                <a:gd name="T4" fmla="*/ 377 w 544"/>
                <a:gd name="T5" fmla="*/ 256 h 629"/>
                <a:gd name="T6" fmla="*/ 345 w 544"/>
                <a:gd name="T7" fmla="*/ 225 h 629"/>
                <a:gd name="T8" fmla="*/ 314 w 544"/>
                <a:gd name="T9" fmla="*/ 258 h 629"/>
                <a:gd name="T10" fmla="*/ 314 w 544"/>
                <a:gd name="T11" fmla="*/ 290 h 629"/>
                <a:gd name="T12" fmla="*/ 278 w 544"/>
                <a:gd name="T13" fmla="*/ 361 h 629"/>
                <a:gd name="T14" fmla="*/ 217 w 544"/>
                <a:gd name="T15" fmla="*/ 482 h 629"/>
                <a:gd name="T16" fmla="*/ 217 w 544"/>
                <a:gd name="T17" fmla="*/ 546 h 629"/>
                <a:gd name="T18" fmla="*/ 129 w 544"/>
                <a:gd name="T19" fmla="*/ 420 h 629"/>
                <a:gd name="T20" fmla="*/ 129 w 544"/>
                <a:gd name="T21" fmla="*/ 557 h 629"/>
                <a:gd name="T22" fmla="*/ 52 w 544"/>
                <a:gd name="T23" fmla="*/ 621 h 629"/>
                <a:gd name="T24" fmla="*/ 2 w 544"/>
                <a:gd name="T25" fmla="*/ 560 h 629"/>
                <a:gd name="T26" fmla="*/ 2 w 544"/>
                <a:gd name="T27" fmla="*/ 291 h 629"/>
                <a:gd name="T28" fmla="*/ 116 w 544"/>
                <a:gd name="T29" fmla="*/ 170 h 629"/>
                <a:gd name="T30" fmla="*/ 139 w 544"/>
                <a:gd name="T31" fmla="*/ 152 h 629"/>
                <a:gd name="T32" fmla="*/ 328 w 544"/>
                <a:gd name="T33" fmla="*/ 5 h 629"/>
                <a:gd name="T34" fmla="*/ 543 w 544"/>
                <a:gd name="T35" fmla="*/ 128 h 629"/>
                <a:gd name="T36" fmla="*/ 543 w 544"/>
                <a:gd name="T37" fmla="*/ 134 h 629"/>
                <a:gd name="T38" fmla="*/ 405 w 544"/>
                <a:gd name="T39" fmla="*/ 354 h 629"/>
                <a:gd name="T40" fmla="*/ 169 w 544"/>
                <a:gd name="T41" fmla="*/ 299 h 629"/>
                <a:gd name="T42" fmla="*/ 217 w 544"/>
                <a:gd name="T43" fmla="*/ 348 h 629"/>
                <a:gd name="T44" fmla="*/ 265 w 544"/>
                <a:gd name="T45" fmla="*/ 299 h 629"/>
                <a:gd name="T46" fmla="*/ 217 w 544"/>
                <a:gd name="T47" fmla="*/ 251 h 629"/>
                <a:gd name="T48" fmla="*/ 169 w 544"/>
                <a:gd name="T49" fmla="*/ 29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4" h="629">
                  <a:moveTo>
                    <a:pt x="405" y="354"/>
                  </a:moveTo>
                  <a:cubicBezTo>
                    <a:pt x="389" y="337"/>
                    <a:pt x="378" y="322"/>
                    <a:pt x="377" y="300"/>
                  </a:cubicBezTo>
                  <a:cubicBezTo>
                    <a:pt x="377" y="286"/>
                    <a:pt x="378" y="271"/>
                    <a:pt x="377" y="256"/>
                  </a:cubicBezTo>
                  <a:cubicBezTo>
                    <a:pt x="376" y="237"/>
                    <a:pt x="362" y="224"/>
                    <a:pt x="345" y="225"/>
                  </a:cubicBezTo>
                  <a:cubicBezTo>
                    <a:pt x="329" y="225"/>
                    <a:pt x="315" y="240"/>
                    <a:pt x="314" y="258"/>
                  </a:cubicBezTo>
                  <a:cubicBezTo>
                    <a:pt x="313" y="269"/>
                    <a:pt x="313" y="279"/>
                    <a:pt x="314" y="290"/>
                  </a:cubicBezTo>
                  <a:cubicBezTo>
                    <a:pt x="317" y="321"/>
                    <a:pt x="302" y="344"/>
                    <a:pt x="278" y="361"/>
                  </a:cubicBezTo>
                  <a:cubicBezTo>
                    <a:pt x="235" y="390"/>
                    <a:pt x="216" y="430"/>
                    <a:pt x="217" y="482"/>
                  </a:cubicBezTo>
                  <a:cubicBezTo>
                    <a:pt x="218" y="503"/>
                    <a:pt x="217" y="524"/>
                    <a:pt x="217" y="546"/>
                  </a:cubicBezTo>
                  <a:cubicBezTo>
                    <a:pt x="184" y="531"/>
                    <a:pt x="153" y="486"/>
                    <a:pt x="129" y="420"/>
                  </a:cubicBezTo>
                  <a:cubicBezTo>
                    <a:pt x="129" y="466"/>
                    <a:pt x="130" y="511"/>
                    <a:pt x="129" y="557"/>
                  </a:cubicBezTo>
                  <a:cubicBezTo>
                    <a:pt x="128" y="601"/>
                    <a:pt x="94" y="629"/>
                    <a:pt x="52" y="621"/>
                  </a:cubicBezTo>
                  <a:cubicBezTo>
                    <a:pt x="23" y="616"/>
                    <a:pt x="2" y="592"/>
                    <a:pt x="2" y="560"/>
                  </a:cubicBezTo>
                  <a:cubicBezTo>
                    <a:pt x="1" y="470"/>
                    <a:pt x="0" y="380"/>
                    <a:pt x="2" y="291"/>
                  </a:cubicBezTo>
                  <a:cubicBezTo>
                    <a:pt x="3" y="227"/>
                    <a:pt x="50" y="178"/>
                    <a:pt x="116" y="170"/>
                  </a:cubicBezTo>
                  <a:cubicBezTo>
                    <a:pt x="129" y="169"/>
                    <a:pt x="135" y="166"/>
                    <a:pt x="139" y="152"/>
                  </a:cubicBezTo>
                  <a:cubicBezTo>
                    <a:pt x="165" y="72"/>
                    <a:pt x="246" y="9"/>
                    <a:pt x="328" y="5"/>
                  </a:cubicBezTo>
                  <a:cubicBezTo>
                    <a:pt x="422" y="0"/>
                    <a:pt x="507" y="48"/>
                    <a:pt x="543" y="128"/>
                  </a:cubicBezTo>
                  <a:cubicBezTo>
                    <a:pt x="544" y="130"/>
                    <a:pt x="543" y="132"/>
                    <a:pt x="543" y="134"/>
                  </a:cubicBezTo>
                  <a:cubicBezTo>
                    <a:pt x="441" y="151"/>
                    <a:pt x="375" y="239"/>
                    <a:pt x="405" y="354"/>
                  </a:cubicBezTo>
                  <a:close/>
                  <a:moveTo>
                    <a:pt x="169" y="299"/>
                  </a:moveTo>
                  <a:cubicBezTo>
                    <a:pt x="169" y="325"/>
                    <a:pt x="191" y="348"/>
                    <a:pt x="217" y="348"/>
                  </a:cubicBezTo>
                  <a:cubicBezTo>
                    <a:pt x="243" y="348"/>
                    <a:pt x="265" y="325"/>
                    <a:pt x="265" y="299"/>
                  </a:cubicBezTo>
                  <a:cubicBezTo>
                    <a:pt x="265" y="272"/>
                    <a:pt x="244" y="251"/>
                    <a:pt x="217" y="251"/>
                  </a:cubicBezTo>
                  <a:cubicBezTo>
                    <a:pt x="190" y="251"/>
                    <a:pt x="169" y="272"/>
                    <a:pt x="169" y="29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8" name="Freeform 55">
              <a:extLst>
                <a:ext uri="{FF2B5EF4-FFF2-40B4-BE49-F238E27FC236}">
                  <a16:creationId xmlns:a16="http://schemas.microsoft.com/office/drawing/2014/main" id="{92B7EBBB-94A3-4AED-A660-CE80354720B7}"/>
                </a:ext>
              </a:extLst>
            </p:cNvPr>
            <p:cNvSpPr>
              <a:spLocks/>
            </p:cNvSpPr>
            <p:nvPr/>
          </p:nvSpPr>
          <p:spPr bwMode="auto">
            <a:xfrm>
              <a:off x="7146926" y="1128713"/>
              <a:ext cx="461963" cy="484187"/>
            </a:xfrm>
            <a:custGeom>
              <a:avLst/>
              <a:gdLst>
                <a:gd name="T0" fmla="*/ 272 w 542"/>
                <a:gd name="T1" fmla="*/ 0 h 568"/>
                <a:gd name="T2" fmla="*/ 414 w 542"/>
                <a:gd name="T3" fmla="*/ 143 h 568"/>
                <a:gd name="T4" fmla="*/ 528 w 542"/>
                <a:gd name="T5" fmla="*/ 258 h 568"/>
                <a:gd name="T6" fmla="*/ 541 w 542"/>
                <a:gd name="T7" fmla="*/ 289 h 568"/>
                <a:gd name="T8" fmla="*/ 541 w 542"/>
                <a:gd name="T9" fmla="*/ 547 h 568"/>
                <a:gd name="T10" fmla="*/ 541 w 542"/>
                <a:gd name="T11" fmla="*/ 568 h 568"/>
                <a:gd name="T12" fmla="*/ 423 w 542"/>
                <a:gd name="T13" fmla="*/ 568 h 568"/>
                <a:gd name="T14" fmla="*/ 422 w 542"/>
                <a:gd name="T15" fmla="*/ 417 h 568"/>
                <a:gd name="T16" fmla="*/ 418 w 542"/>
                <a:gd name="T17" fmla="*/ 367 h 568"/>
                <a:gd name="T18" fmla="*/ 254 w 542"/>
                <a:gd name="T19" fmla="*/ 251 h 568"/>
                <a:gd name="T20" fmla="*/ 118 w 542"/>
                <a:gd name="T21" fmla="*/ 404 h 568"/>
                <a:gd name="T22" fmla="*/ 118 w 542"/>
                <a:gd name="T23" fmla="*/ 567 h 568"/>
                <a:gd name="T24" fmla="*/ 2 w 542"/>
                <a:gd name="T25" fmla="*/ 567 h 568"/>
                <a:gd name="T26" fmla="*/ 1 w 542"/>
                <a:gd name="T27" fmla="*/ 551 h 568"/>
                <a:gd name="T28" fmla="*/ 1 w 542"/>
                <a:gd name="T29" fmla="*/ 285 h 568"/>
                <a:gd name="T30" fmla="*/ 9 w 542"/>
                <a:gd name="T31" fmla="*/ 262 h 568"/>
                <a:gd name="T32" fmla="*/ 263 w 542"/>
                <a:gd name="T33" fmla="*/ 7 h 568"/>
                <a:gd name="T34" fmla="*/ 272 w 542"/>
                <a:gd name="T3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568">
                  <a:moveTo>
                    <a:pt x="272" y="0"/>
                  </a:moveTo>
                  <a:cubicBezTo>
                    <a:pt x="320" y="48"/>
                    <a:pt x="367" y="96"/>
                    <a:pt x="414" y="143"/>
                  </a:cubicBezTo>
                  <a:cubicBezTo>
                    <a:pt x="452" y="182"/>
                    <a:pt x="491" y="219"/>
                    <a:pt x="528" y="258"/>
                  </a:cubicBezTo>
                  <a:cubicBezTo>
                    <a:pt x="535" y="266"/>
                    <a:pt x="541" y="279"/>
                    <a:pt x="541" y="289"/>
                  </a:cubicBezTo>
                  <a:cubicBezTo>
                    <a:pt x="542" y="375"/>
                    <a:pt x="541" y="461"/>
                    <a:pt x="541" y="547"/>
                  </a:cubicBezTo>
                  <a:cubicBezTo>
                    <a:pt x="541" y="553"/>
                    <a:pt x="541" y="560"/>
                    <a:pt x="541" y="568"/>
                  </a:cubicBezTo>
                  <a:cubicBezTo>
                    <a:pt x="501" y="568"/>
                    <a:pt x="463" y="568"/>
                    <a:pt x="423" y="568"/>
                  </a:cubicBezTo>
                  <a:cubicBezTo>
                    <a:pt x="423" y="516"/>
                    <a:pt x="423" y="467"/>
                    <a:pt x="422" y="417"/>
                  </a:cubicBezTo>
                  <a:cubicBezTo>
                    <a:pt x="422" y="400"/>
                    <a:pt x="422" y="383"/>
                    <a:pt x="418" y="367"/>
                  </a:cubicBezTo>
                  <a:cubicBezTo>
                    <a:pt x="399" y="292"/>
                    <a:pt x="327" y="242"/>
                    <a:pt x="254" y="251"/>
                  </a:cubicBezTo>
                  <a:cubicBezTo>
                    <a:pt x="176" y="261"/>
                    <a:pt x="118" y="325"/>
                    <a:pt x="118" y="404"/>
                  </a:cubicBezTo>
                  <a:cubicBezTo>
                    <a:pt x="117" y="458"/>
                    <a:pt x="118" y="512"/>
                    <a:pt x="118" y="567"/>
                  </a:cubicBezTo>
                  <a:cubicBezTo>
                    <a:pt x="79" y="567"/>
                    <a:pt x="41" y="567"/>
                    <a:pt x="2" y="567"/>
                  </a:cubicBezTo>
                  <a:cubicBezTo>
                    <a:pt x="1" y="562"/>
                    <a:pt x="1" y="556"/>
                    <a:pt x="1" y="551"/>
                  </a:cubicBezTo>
                  <a:cubicBezTo>
                    <a:pt x="1" y="462"/>
                    <a:pt x="0" y="373"/>
                    <a:pt x="1" y="285"/>
                  </a:cubicBezTo>
                  <a:cubicBezTo>
                    <a:pt x="1" y="277"/>
                    <a:pt x="4" y="267"/>
                    <a:pt x="9" y="262"/>
                  </a:cubicBezTo>
                  <a:cubicBezTo>
                    <a:pt x="94" y="177"/>
                    <a:pt x="178" y="92"/>
                    <a:pt x="263" y="7"/>
                  </a:cubicBezTo>
                  <a:cubicBezTo>
                    <a:pt x="265" y="5"/>
                    <a:pt x="268" y="3"/>
                    <a:pt x="27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9" name="Freeform 56">
              <a:extLst>
                <a:ext uri="{FF2B5EF4-FFF2-40B4-BE49-F238E27FC236}">
                  <a16:creationId xmlns:a16="http://schemas.microsoft.com/office/drawing/2014/main" id="{E9F40BCA-EDAC-4DAA-BF19-B0D66EF31386}"/>
                </a:ext>
              </a:extLst>
            </p:cNvPr>
            <p:cNvSpPr>
              <a:spLocks noEditPoints="1"/>
            </p:cNvSpPr>
            <p:nvPr/>
          </p:nvSpPr>
          <p:spPr bwMode="auto">
            <a:xfrm>
              <a:off x="5464176" y="2116138"/>
              <a:ext cx="484188" cy="598487"/>
            </a:xfrm>
            <a:custGeom>
              <a:avLst/>
              <a:gdLst>
                <a:gd name="T0" fmla="*/ 152 w 569"/>
                <a:gd name="T1" fmla="*/ 0 h 702"/>
                <a:gd name="T2" fmla="*/ 276 w 569"/>
                <a:gd name="T3" fmla="*/ 340 h 702"/>
                <a:gd name="T4" fmla="*/ 400 w 569"/>
                <a:gd name="T5" fmla="*/ 0 h 702"/>
                <a:gd name="T6" fmla="*/ 444 w 569"/>
                <a:gd name="T7" fmla="*/ 89 h 702"/>
                <a:gd name="T8" fmla="*/ 339 w 569"/>
                <a:gd name="T9" fmla="*/ 381 h 702"/>
                <a:gd name="T10" fmla="*/ 321 w 569"/>
                <a:gd name="T11" fmla="*/ 432 h 702"/>
                <a:gd name="T12" fmla="*/ 320 w 569"/>
                <a:gd name="T13" fmla="*/ 472 h 702"/>
                <a:gd name="T14" fmla="*/ 456 w 569"/>
                <a:gd name="T15" fmla="*/ 436 h 702"/>
                <a:gd name="T16" fmla="*/ 533 w 569"/>
                <a:gd name="T17" fmla="*/ 498 h 702"/>
                <a:gd name="T18" fmla="*/ 479 w 569"/>
                <a:gd name="T19" fmla="*/ 678 h 702"/>
                <a:gd name="T20" fmla="*/ 348 w 569"/>
                <a:gd name="T21" fmla="*/ 672 h 702"/>
                <a:gd name="T22" fmla="*/ 276 w 569"/>
                <a:gd name="T23" fmla="*/ 555 h 702"/>
                <a:gd name="T24" fmla="*/ 256 w 569"/>
                <a:gd name="T25" fmla="*/ 608 h 702"/>
                <a:gd name="T26" fmla="*/ 112 w 569"/>
                <a:gd name="T27" fmla="*/ 691 h 702"/>
                <a:gd name="T28" fmla="*/ 3 w 569"/>
                <a:gd name="T29" fmla="*/ 569 h 702"/>
                <a:gd name="T30" fmla="*/ 100 w 569"/>
                <a:gd name="T31" fmla="*/ 435 h 702"/>
                <a:gd name="T32" fmla="*/ 218 w 569"/>
                <a:gd name="T33" fmla="*/ 461 h 702"/>
                <a:gd name="T34" fmla="*/ 227 w 569"/>
                <a:gd name="T35" fmla="*/ 468 h 702"/>
                <a:gd name="T36" fmla="*/ 234 w 569"/>
                <a:gd name="T37" fmla="*/ 467 h 702"/>
                <a:gd name="T38" fmla="*/ 231 w 569"/>
                <a:gd name="T39" fmla="*/ 431 h 702"/>
                <a:gd name="T40" fmla="*/ 108 w 569"/>
                <a:gd name="T41" fmla="*/ 92 h 702"/>
                <a:gd name="T42" fmla="*/ 152 w 569"/>
                <a:gd name="T43" fmla="*/ 0 h 702"/>
                <a:gd name="T44" fmla="*/ 133 w 569"/>
                <a:gd name="T45" fmla="*/ 641 h 702"/>
                <a:gd name="T46" fmla="*/ 212 w 569"/>
                <a:gd name="T47" fmla="*/ 561 h 702"/>
                <a:gd name="T48" fmla="*/ 134 w 569"/>
                <a:gd name="T49" fmla="*/ 482 h 702"/>
                <a:gd name="T50" fmla="*/ 54 w 569"/>
                <a:gd name="T51" fmla="*/ 562 h 702"/>
                <a:gd name="T52" fmla="*/ 133 w 569"/>
                <a:gd name="T53" fmla="*/ 641 h 702"/>
                <a:gd name="T54" fmla="*/ 340 w 569"/>
                <a:gd name="T55" fmla="*/ 560 h 702"/>
                <a:gd name="T56" fmla="*/ 417 w 569"/>
                <a:gd name="T57" fmla="*/ 640 h 702"/>
                <a:gd name="T58" fmla="*/ 497 w 569"/>
                <a:gd name="T59" fmla="*/ 566 h 702"/>
                <a:gd name="T60" fmla="*/ 418 w 569"/>
                <a:gd name="T61" fmla="*/ 482 h 702"/>
                <a:gd name="T62" fmla="*/ 340 w 569"/>
                <a:gd name="T63" fmla="*/ 560 h 702"/>
                <a:gd name="T64" fmla="*/ 298 w 569"/>
                <a:gd name="T65" fmla="*/ 453 h 702"/>
                <a:gd name="T66" fmla="*/ 298 w 569"/>
                <a:gd name="T67" fmla="*/ 445 h 702"/>
                <a:gd name="T68" fmla="*/ 276 w 569"/>
                <a:gd name="T69" fmla="*/ 433 h 702"/>
                <a:gd name="T70" fmla="*/ 257 w 569"/>
                <a:gd name="T71" fmla="*/ 449 h 702"/>
                <a:gd name="T72" fmla="*/ 277 w 569"/>
                <a:gd name="T73" fmla="*/ 467 h 702"/>
                <a:gd name="T74" fmla="*/ 298 w 569"/>
                <a:gd name="T75" fmla="*/ 453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9" h="702">
                  <a:moveTo>
                    <a:pt x="152" y="0"/>
                  </a:moveTo>
                  <a:cubicBezTo>
                    <a:pt x="193" y="111"/>
                    <a:pt x="233" y="222"/>
                    <a:pt x="276" y="340"/>
                  </a:cubicBezTo>
                  <a:cubicBezTo>
                    <a:pt x="319" y="223"/>
                    <a:pt x="359" y="112"/>
                    <a:pt x="400" y="0"/>
                  </a:cubicBezTo>
                  <a:cubicBezTo>
                    <a:pt x="438" y="10"/>
                    <a:pt x="458" y="50"/>
                    <a:pt x="444" y="89"/>
                  </a:cubicBezTo>
                  <a:cubicBezTo>
                    <a:pt x="409" y="186"/>
                    <a:pt x="374" y="284"/>
                    <a:pt x="339" y="381"/>
                  </a:cubicBezTo>
                  <a:cubicBezTo>
                    <a:pt x="332" y="398"/>
                    <a:pt x="325" y="414"/>
                    <a:pt x="321" y="432"/>
                  </a:cubicBezTo>
                  <a:cubicBezTo>
                    <a:pt x="318" y="443"/>
                    <a:pt x="320" y="455"/>
                    <a:pt x="320" y="472"/>
                  </a:cubicBezTo>
                  <a:cubicBezTo>
                    <a:pt x="363" y="436"/>
                    <a:pt x="406" y="422"/>
                    <a:pt x="456" y="436"/>
                  </a:cubicBezTo>
                  <a:cubicBezTo>
                    <a:pt x="490" y="445"/>
                    <a:pt x="516" y="466"/>
                    <a:pt x="533" y="498"/>
                  </a:cubicBezTo>
                  <a:cubicBezTo>
                    <a:pt x="569" y="562"/>
                    <a:pt x="545" y="643"/>
                    <a:pt x="479" y="678"/>
                  </a:cubicBezTo>
                  <a:cubicBezTo>
                    <a:pt x="435" y="700"/>
                    <a:pt x="391" y="698"/>
                    <a:pt x="348" y="672"/>
                  </a:cubicBezTo>
                  <a:cubicBezTo>
                    <a:pt x="305" y="647"/>
                    <a:pt x="295" y="602"/>
                    <a:pt x="276" y="555"/>
                  </a:cubicBezTo>
                  <a:cubicBezTo>
                    <a:pt x="268" y="576"/>
                    <a:pt x="262" y="592"/>
                    <a:pt x="256" y="608"/>
                  </a:cubicBezTo>
                  <a:cubicBezTo>
                    <a:pt x="234" y="666"/>
                    <a:pt x="172" y="702"/>
                    <a:pt x="112" y="691"/>
                  </a:cubicBezTo>
                  <a:cubicBezTo>
                    <a:pt x="51" y="681"/>
                    <a:pt x="7" y="630"/>
                    <a:pt x="3" y="569"/>
                  </a:cubicBezTo>
                  <a:cubicBezTo>
                    <a:pt x="0" y="507"/>
                    <a:pt x="39" y="450"/>
                    <a:pt x="100" y="435"/>
                  </a:cubicBezTo>
                  <a:cubicBezTo>
                    <a:pt x="143" y="424"/>
                    <a:pt x="183" y="432"/>
                    <a:pt x="218" y="461"/>
                  </a:cubicBezTo>
                  <a:cubicBezTo>
                    <a:pt x="221" y="463"/>
                    <a:pt x="224" y="466"/>
                    <a:pt x="227" y="468"/>
                  </a:cubicBezTo>
                  <a:cubicBezTo>
                    <a:pt x="229" y="468"/>
                    <a:pt x="231" y="467"/>
                    <a:pt x="234" y="467"/>
                  </a:cubicBezTo>
                  <a:cubicBezTo>
                    <a:pt x="233" y="455"/>
                    <a:pt x="235" y="442"/>
                    <a:pt x="231" y="431"/>
                  </a:cubicBezTo>
                  <a:cubicBezTo>
                    <a:pt x="191" y="318"/>
                    <a:pt x="149" y="205"/>
                    <a:pt x="108" y="92"/>
                  </a:cubicBezTo>
                  <a:cubicBezTo>
                    <a:pt x="95" y="54"/>
                    <a:pt x="112" y="10"/>
                    <a:pt x="152" y="0"/>
                  </a:cubicBezTo>
                  <a:close/>
                  <a:moveTo>
                    <a:pt x="133" y="641"/>
                  </a:moveTo>
                  <a:cubicBezTo>
                    <a:pt x="178" y="641"/>
                    <a:pt x="212" y="606"/>
                    <a:pt x="212" y="561"/>
                  </a:cubicBezTo>
                  <a:cubicBezTo>
                    <a:pt x="212" y="517"/>
                    <a:pt x="179" y="483"/>
                    <a:pt x="134" y="482"/>
                  </a:cubicBezTo>
                  <a:cubicBezTo>
                    <a:pt x="90" y="482"/>
                    <a:pt x="55" y="517"/>
                    <a:pt x="54" y="562"/>
                  </a:cubicBezTo>
                  <a:cubicBezTo>
                    <a:pt x="54" y="604"/>
                    <a:pt x="91" y="641"/>
                    <a:pt x="133" y="641"/>
                  </a:cubicBezTo>
                  <a:close/>
                  <a:moveTo>
                    <a:pt x="340" y="560"/>
                  </a:moveTo>
                  <a:cubicBezTo>
                    <a:pt x="339" y="603"/>
                    <a:pt x="374" y="640"/>
                    <a:pt x="417" y="640"/>
                  </a:cubicBezTo>
                  <a:cubicBezTo>
                    <a:pt x="460" y="641"/>
                    <a:pt x="496" y="608"/>
                    <a:pt x="497" y="566"/>
                  </a:cubicBezTo>
                  <a:cubicBezTo>
                    <a:pt x="498" y="517"/>
                    <a:pt x="466" y="483"/>
                    <a:pt x="418" y="482"/>
                  </a:cubicBezTo>
                  <a:cubicBezTo>
                    <a:pt x="376" y="481"/>
                    <a:pt x="340" y="516"/>
                    <a:pt x="340" y="560"/>
                  </a:cubicBezTo>
                  <a:close/>
                  <a:moveTo>
                    <a:pt x="298" y="453"/>
                  </a:moveTo>
                  <a:cubicBezTo>
                    <a:pt x="298" y="450"/>
                    <a:pt x="298" y="447"/>
                    <a:pt x="298" y="445"/>
                  </a:cubicBezTo>
                  <a:cubicBezTo>
                    <a:pt x="291" y="440"/>
                    <a:pt x="283" y="432"/>
                    <a:pt x="276" y="433"/>
                  </a:cubicBezTo>
                  <a:cubicBezTo>
                    <a:pt x="269" y="434"/>
                    <a:pt x="263" y="444"/>
                    <a:pt x="257" y="449"/>
                  </a:cubicBezTo>
                  <a:cubicBezTo>
                    <a:pt x="264" y="456"/>
                    <a:pt x="270" y="466"/>
                    <a:pt x="277" y="467"/>
                  </a:cubicBezTo>
                  <a:cubicBezTo>
                    <a:pt x="283" y="468"/>
                    <a:pt x="291" y="458"/>
                    <a:pt x="298" y="45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0" name="Freeform 57">
              <a:extLst>
                <a:ext uri="{FF2B5EF4-FFF2-40B4-BE49-F238E27FC236}">
                  <a16:creationId xmlns:a16="http://schemas.microsoft.com/office/drawing/2014/main" id="{FBEAF48F-A935-4AF7-BAEB-FA99B3E54DB6}"/>
                </a:ext>
              </a:extLst>
            </p:cNvPr>
            <p:cNvSpPr>
              <a:spLocks/>
            </p:cNvSpPr>
            <p:nvPr/>
          </p:nvSpPr>
          <p:spPr bwMode="auto">
            <a:xfrm>
              <a:off x="7910513" y="4300538"/>
              <a:ext cx="601663" cy="592137"/>
            </a:xfrm>
            <a:custGeom>
              <a:avLst/>
              <a:gdLst>
                <a:gd name="T0" fmla="*/ 371 w 706"/>
                <a:gd name="T1" fmla="*/ 133 h 695"/>
                <a:gd name="T2" fmla="*/ 413 w 706"/>
                <a:gd name="T3" fmla="*/ 175 h 695"/>
                <a:gd name="T4" fmla="*/ 477 w 706"/>
                <a:gd name="T5" fmla="*/ 112 h 695"/>
                <a:gd name="T6" fmla="*/ 495 w 706"/>
                <a:gd name="T7" fmla="*/ 94 h 695"/>
                <a:gd name="T8" fmla="*/ 534 w 706"/>
                <a:gd name="T9" fmla="*/ 91 h 695"/>
                <a:gd name="T10" fmla="*/ 532 w 706"/>
                <a:gd name="T11" fmla="*/ 131 h 695"/>
                <a:gd name="T12" fmla="*/ 487 w 706"/>
                <a:gd name="T13" fmla="*/ 177 h 695"/>
                <a:gd name="T14" fmla="*/ 449 w 706"/>
                <a:gd name="T15" fmla="*/ 212 h 695"/>
                <a:gd name="T16" fmla="*/ 495 w 706"/>
                <a:gd name="T17" fmla="*/ 253 h 695"/>
                <a:gd name="T18" fmla="*/ 570 w 706"/>
                <a:gd name="T19" fmla="*/ 177 h 695"/>
                <a:gd name="T20" fmla="*/ 599 w 706"/>
                <a:gd name="T21" fmla="*/ 164 h 695"/>
                <a:gd name="T22" fmla="*/ 620 w 706"/>
                <a:gd name="T23" fmla="*/ 181 h 695"/>
                <a:gd name="T24" fmla="*/ 611 w 706"/>
                <a:gd name="T25" fmla="*/ 211 h 695"/>
                <a:gd name="T26" fmla="*/ 534 w 706"/>
                <a:gd name="T27" fmla="*/ 296 h 695"/>
                <a:gd name="T28" fmla="*/ 574 w 706"/>
                <a:gd name="T29" fmla="*/ 336 h 695"/>
                <a:gd name="T30" fmla="*/ 639 w 706"/>
                <a:gd name="T31" fmla="*/ 267 h 695"/>
                <a:gd name="T32" fmla="*/ 655 w 706"/>
                <a:gd name="T33" fmla="*/ 251 h 695"/>
                <a:gd name="T34" fmla="*/ 694 w 706"/>
                <a:gd name="T35" fmla="*/ 251 h 695"/>
                <a:gd name="T36" fmla="*/ 692 w 706"/>
                <a:gd name="T37" fmla="*/ 290 h 695"/>
                <a:gd name="T38" fmla="*/ 622 w 706"/>
                <a:gd name="T39" fmla="*/ 359 h 695"/>
                <a:gd name="T40" fmla="*/ 610 w 706"/>
                <a:gd name="T41" fmla="*/ 372 h 695"/>
                <a:gd name="T42" fmla="*/ 572 w 706"/>
                <a:gd name="T43" fmla="*/ 437 h 695"/>
                <a:gd name="T44" fmla="*/ 545 w 706"/>
                <a:gd name="T45" fmla="*/ 423 h 695"/>
                <a:gd name="T46" fmla="*/ 447 w 706"/>
                <a:gd name="T47" fmla="*/ 325 h 695"/>
                <a:gd name="T48" fmla="*/ 356 w 706"/>
                <a:gd name="T49" fmla="*/ 417 h 695"/>
                <a:gd name="T50" fmla="*/ 352 w 706"/>
                <a:gd name="T51" fmla="*/ 422 h 695"/>
                <a:gd name="T52" fmla="*/ 276 w 706"/>
                <a:gd name="T53" fmla="*/ 523 h 695"/>
                <a:gd name="T54" fmla="*/ 139 w 706"/>
                <a:gd name="T55" fmla="*/ 660 h 695"/>
                <a:gd name="T56" fmla="*/ 65 w 706"/>
                <a:gd name="T57" fmla="*/ 687 h 695"/>
                <a:gd name="T58" fmla="*/ 33 w 706"/>
                <a:gd name="T59" fmla="*/ 581 h 695"/>
                <a:gd name="T60" fmla="*/ 241 w 706"/>
                <a:gd name="T61" fmla="*/ 372 h 695"/>
                <a:gd name="T62" fmla="*/ 254 w 706"/>
                <a:gd name="T63" fmla="*/ 363 h 695"/>
                <a:gd name="T64" fmla="*/ 336 w 706"/>
                <a:gd name="T65" fmla="*/ 303 h 695"/>
                <a:gd name="T66" fmla="*/ 385 w 706"/>
                <a:gd name="T67" fmla="*/ 257 h 695"/>
                <a:gd name="T68" fmla="*/ 284 w 706"/>
                <a:gd name="T69" fmla="*/ 162 h 695"/>
                <a:gd name="T70" fmla="*/ 273 w 706"/>
                <a:gd name="T71" fmla="*/ 108 h 695"/>
                <a:gd name="T72" fmla="*/ 325 w 706"/>
                <a:gd name="T73" fmla="*/ 92 h 695"/>
                <a:gd name="T74" fmla="*/ 343 w 706"/>
                <a:gd name="T75" fmla="*/ 86 h 695"/>
                <a:gd name="T76" fmla="*/ 411 w 706"/>
                <a:gd name="T77" fmla="*/ 19 h 695"/>
                <a:gd name="T78" fmla="*/ 456 w 706"/>
                <a:gd name="T79" fmla="*/ 13 h 695"/>
                <a:gd name="T80" fmla="*/ 449 w 706"/>
                <a:gd name="T81" fmla="*/ 56 h 695"/>
                <a:gd name="T82" fmla="*/ 371 w 706"/>
                <a:gd name="T83" fmla="*/ 13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695">
                  <a:moveTo>
                    <a:pt x="371" y="133"/>
                  </a:moveTo>
                  <a:cubicBezTo>
                    <a:pt x="386" y="148"/>
                    <a:pt x="399" y="160"/>
                    <a:pt x="413" y="175"/>
                  </a:cubicBezTo>
                  <a:cubicBezTo>
                    <a:pt x="434" y="154"/>
                    <a:pt x="455" y="133"/>
                    <a:pt x="477" y="112"/>
                  </a:cubicBezTo>
                  <a:cubicBezTo>
                    <a:pt x="483" y="106"/>
                    <a:pt x="489" y="100"/>
                    <a:pt x="495" y="94"/>
                  </a:cubicBezTo>
                  <a:cubicBezTo>
                    <a:pt x="509" y="81"/>
                    <a:pt x="522" y="80"/>
                    <a:pt x="534" y="91"/>
                  </a:cubicBezTo>
                  <a:cubicBezTo>
                    <a:pt x="546" y="103"/>
                    <a:pt x="546" y="117"/>
                    <a:pt x="532" y="131"/>
                  </a:cubicBezTo>
                  <a:cubicBezTo>
                    <a:pt x="518" y="147"/>
                    <a:pt x="502" y="162"/>
                    <a:pt x="487" y="177"/>
                  </a:cubicBezTo>
                  <a:cubicBezTo>
                    <a:pt x="475" y="188"/>
                    <a:pt x="463" y="199"/>
                    <a:pt x="449" y="212"/>
                  </a:cubicBezTo>
                  <a:cubicBezTo>
                    <a:pt x="466" y="226"/>
                    <a:pt x="479" y="239"/>
                    <a:pt x="495" y="253"/>
                  </a:cubicBezTo>
                  <a:cubicBezTo>
                    <a:pt x="518" y="229"/>
                    <a:pt x="544" y="202"/>
                    <a:pt x="570" y="177"/>
                  </a:cubicBezTo>
                  <a:cubicBezTo>
                    <a:pt x="578" y="170"/>
                    <a:pt x="589" y="164"/>
                    <a:pt x="599" y="164"/>
                  </a:cubicBezTo>
                  <a:cubicBezTo>
                    <a:pt x="606" y="164"/>
                    <a:pt x="618" y="174"/>
                    <a:pt x="620" y="181"/>
                  </a:cubicBezTo>
                  <a:cubicBezTo>
                    <a:pt x="622" y="191"/>
                    <a:pt x="617" y="204"/>
                    <a:pt x="611" y="211"/>
                  </a:cubicBezTo>
                  <a:cubicBezTo>
                    <a:pt x="586" y="240"/>
                    <a:pt x="560" y="267"/>
                    <a:pt x="534" y="296"/>
                  </a:cubicBezTo>
                  <a:cubicBezTo>
                    <a:pt x="544" y="306"/>
                    <a:pt x="557" y="319"/>
                    <a:pt x="574" y="336"/>
                  </a:cubicBezTo>
                  <a:cubicBezTo>
                    <a:pt x="596" y="313"/>
                    <a:pt x="618" y="290"/>
                    <a:pt x="639" y="267"/>
                  </a:cubicBezTo>
                  <a:cubicBezTo>
                    <a:pt x="644" y="261"/>
                    <a:pt x="649" y="256"/>
                    <a:pt x="655" y="251"/>
                  </a:cubicBezTo>
                  <a:cubicBezTo>
                    <a:pt x="668" y="241"/>
                    <a:pt x="681" y="237"/>
                    <a:pt x="694" y="251"/>
                  </a:cubicBezTo>
                  <a:cubicBezTo>
                    <a:pt x="706" y="264"/>
                    <a:pt x="704" y="278"/>
                    <a:pt x="692" y="290"/>
                  </a:cubicBezTo>
                  <a:cubicBezTo>
                    <a:pt x="669" y="313"/>
                    <a:pt x="645" y="336"/>
                    <a:pt x="622" y="359"/>
                  </a:cubicBezTo>
                  <a:cubicBezTo>
                    <a:pt x="618" y="363"/>
                    <a:pt x="614" y="368"/>
                    <a:pt x="610" y="372"/>
                  </a:cubicBezTo>
                  <a:cubicBezTo>
                    <a:pt x="626" y="412"/>
                    <a:pt x="608" y="442"/>
                    <a:pt x="572" y="437"/>
                  </a:cubicBezTo>
                  <a:cubicBezTo>
                    <a:pt x="562" y="436"/>
                    <a:pt x="552" y="429"/>
                    <a:pt x="545" y="423"/>
                  </a:cubicBezTo>
                  <a:cubicBezTo>
                    <a:pt x="512" y="391"/>
                    <a:pt x="480" y="359"/>
                    <a:pt x="447" y="325"/>
                  </a:cubicBezTo>
                  <a:cubicBezTo>
                    <a:pt x="416" y="356"/>
                    <a:pt x="386" y="387"/>
                    <a:pt x="356" y="417"/>
                  </a:cubicBezTo>
                  <a:cubicBezTo>
                    <a:pt x="354" y="419"/>
                    <a:pt x="353" y="420"/>
                    <a:pt x="352" y="422"/>
                  </a:cubicBezTo>
                  <a:cubicBezTo>
                    <a:pt x="346" y="471"/>
                    <a:pt x="304" y="492"/>
                    <a:pt x="276" y="523"/>
                  </a:cubicBezTo>
                  <a:cubicBezTo>
                    <a:pt x="232" y="570"/>
                    <a:pt x="184" y="614"/>
                    <a:pt x="139" y="660"/>
                  </a:cubicBezTo>
                  <a:cubicBezTo>
                    <a:pt x="118" y="681"/>
                    <a:pt x="96" y="695"/>
                    <a:pt x="65" y="687"/>
                  </a:cubicBezTo>
                  <a:cubicBezTo>
                    <a:pt x="19" y="674"/>
                    <a:pt x="0" y="616"/>
                    <a:pt x="33" y="581"/>
                  </a:cubicBezTo>
                  <a:cubicBezTo>
                    <a:pt x="101" y="510"/>
                    <a:pt x="172" y="441"/>
                    <a:pt x="241" y="372"/>
                  </a:cubicBezTo>
                  <a:cubicBezTo>
                    <a:pt x="245" y="368"/>
                    <a:pt x="249" y="364"/>
                    <a:pt x="254" y="363"/>
                  </a:cubicBezTo>
                  <a:cubicBezTo>
                    <a:pt x="292" y="356"/>
                    <a:pt x="311" y="325"/>
                    <a:pt x="336" y="303"/>
                  </a:cubicBezTo>
                  <a:cubicBezTo>
                    <a:pt x="351" y="289"/>
                    <a:pt x="365" y="276"/>
                    <a:pt x="385" y="257"/>
                  </a:cubicBezTo>
                  <a:cubicBezTo>
                    <a:pt x="350" y="224"/>
                    <a:pt x="317" y="193"/>
                    <a:pt x="284" y="162"/>
                  </a:cubicBezTo>
                  <a:cubicBezTo>
                    <a:pt x="266" y="145"/>
                    <a:pt x="263" y="126"/>
                    <a:pt x="273" y="108"/>
                  </a:cubicBezTo>
                  <a:cubicBezTo>
                    <a:pt x="283" y="91"/>
                    <a:pt x="301" y="86"/>
                    <a:pt x="325" y="92"/>
                  </a:cubicBezTo>
                  <a:cubicBezTo>
                    <a:pt x="330" y="93"/>
                    <a:pt x="339" y="90"/>
                    <a:pt x="343" y="86"/>
                  </a:cubicBezTo>
                  <a:cubicBezTo>
                    <a:pt x="366" y="64"/>
                    <a:pt x="388" y="41"/>
                    <a:pt x="411" y="19"/>
                  </a:cubicBezTo>
                  <a:cubicBezTo>
                    <a:pt x="427" y="2"/>
                    <a:pt x="444" y="0"/>
                    <a:pt x="456" y="13"/>
                  </a:cubicBezTo>
                  <a:cubicBezTo>
                    <a:pt x="467" y="25"/>
                    <a:pt x="465" y="41"/>
                    <a:pt x="449" y="56"/>
                  </a:cubicBezTo>
                  <a:cubicBezTo>
                    <a:pt x="424" y="81"/>
                    <a:pt x="398" y="106"/>
                    <a:pt x="371" y="1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58">
              <a:extLst>
                <a:ext uri="{FF2B5EF4-FFF2-40B4-BE49-F238E27FC236}">
                  <a16:creationId xmlns:a16="http://schemas.microsoft.com/office/drawing/2014/main" id="{45B3968C-FB66-4EED-8417-953F250340FA}"/>
                </a:ext>
              </a:extLst>
            </p:cNvPr>
            <p:cNvSpPr>
              <a:spLocks noEditPoints="1"/>
            </p:cNvSpPr>
            <p:nvPr/>
          </p:nvSpPr>
          <p:spPr bwMode="auto">
            <a:xfrm>
              <a:off x="7188201" y="3414713"/>
              <a:ext cx="442913" cy="358775"/>
            </a:xfrm>
            <a:custGeom>
              <a:avLst/>
              <a:gdLst>
                <a:gd name="T0" fmla="*/ 238 w 520"/>
                <a:gd name="T1" fmla="*/ 251 h 422"/>
                <a:gd name="T2" fmla="*/ 238 w 520"/>
                <a:gd name="T3" fmla="*/ 368 h 422"/>
                <a:gd name="T4" fmla="*/ 182 w 520"/>
                <a:gd name="T5" fmla="*/ 416 h 422"/>
                <a:gd name="T6" fmla="*/ 154 w 520"/>
                <a:gd name="T7" fmla="*/ 395 h 422"/>
                <a:gd name="T8" fmla="*/ 160 w 520"/>
                <a:gd name="T9" fmla="*/ 360 h 422"/>
                <a:gd name="T10" fmla="*/ 168 w 520"/>
                <a:gd name="T11" fmla="*/ 338 h 422"/>
                <a:gd name="T12" fmla="*/ 169 w 520"/>
                <a:gd name="T13" fmla="*/ 251 h 422"/>
                <a:gd name="T14" fmla="*/ 91 w 520"/>
                <a:gd name="T15" fmla="*/ 251 h 422"/>
                <a:gd name="T16" fmla="*/ 90 w 520"/>
                <a:gd name="T17" fmla="*/ 259 h 422"/>
                <a:gd name="T18" fmla="*/ 90 w 520"/>
                <a:gd name="T19" fmla="*/ 375 h 422"/>
                <a:gd name="T20" fmla="*/ 66 w 520"/>
                <a:gd name="T21" fmla="*/ 413 h 422"/>
                <a:gd name="T22" fmla="*/ 15 w 520"/>
                <a:gd name="T23" fmla="*/ 409 h 422"/>
                <a:gd name="T24" fmla="*/ 11 w 520"/>
                <a:gd name="T25" fmla="*/ 360 h 422"/>
                <a:gd name="T26" fmla="*/ 20 w 520"/>
                <a:gd name="T27" fmla="*/ 336 h 422"/>
                <a:gd name="T28" fmla="*/ 21 w 520"/>
                <a:gd name="T29" fmla="*/ 106 h 422"/>
                <a:gd name="T30" fmla="*/ 131 w 520"/>
                <a:gd name="T31" fmla="*/ 162 h 422"/>
                <a:gd name="T32" fmla="*/ 239 w 520"/>
                <a:gd name="T33" fmla="*/ 100 h 422"/>
                <a:gd name="T34" fmla="*/ 239 w 520"/>
                <a:gd name="T35" fmla="*/ 149 h 422"/>
                <a:gd name="T36" fmla="*/ 339 w 520"/>
                <a:gd name="T37" fmla="*/ 98 h 422"/>
                <a:gd name="T38" fmla="*/ 360 w 520"/>
                <a:gd name="T39" fmla="*/ 84 h 422"/>
                <a:gd name="T40" fmla="*/ 416 w 520"/>
                <a:gd name="T41" fmla="*/ 83 h 422"/>
                <a:gd name="T42" fmla="*/ 469 w 520"/>
                <a:gd name="T43" fmla="*/ 31 h 422"/>
                <a:gd name="T44" fmla="*/ 498 w 520"/>
                <a:gd name="T45" fmla="*/ 3 h 422"/>
                <a:gd name="T46" fmla="*/ 518 w 520"/>
                <a:gd name="T47" fmla="*/ 38 h 422"/>
                <a:gd name="T48" fmla="*/ 467 w 520"/>
                <a:gd name="T49" fmla="*/ 119 h 422"/>
                <a:gd name="T50" fmla="*/ 471 w 520"/>
                <a:gd name="T51" fmla="*/ 184 h 422"/>
                <a:gd name="T52" fmla="*/ 472 w 520"/>
                <a:gd name="T53" fmla="*/ 368 h 422"/>
                <a:gd name="T54" fmla="*/ 415 w 520"/>
                <a:gd name="T55" fmla="*/ 417 h 422"/>
                <a:gd name="T56" fmla="*/ 392 w 520"/>
                <a:gd name="T57" fmla="*/ 361 h 422"/>
                <a:gd name="T58" fmla="*/ 401 w 520"/>
                <a:gd name="T59" fmla="*/ 337 h 422"/>
                <a:gd name="T60" fmla="*/ 401 w 520"/>
                <a:gd name="T61" fmla="*/ 250 h 422"/>
                <a:gd name="T62" fmla="*/ 357 w 520"/>
                <a:gd name="T63" fmla="*/ 250 h 422"/>
                <a:gd name="T64" fmla="*/ 357 w 520"/>
                <a:gd name="T65" fmla="*/ 321 h 422"/>
                <a:gd name="T66" fmla="*/ 356 w 520"/>
                <a:gd name="T67" fmla="*/ 377 h 422"/>
                <a:gd name="T68" fmla="*/ 332 w 520"/>
                <a:gd name="T69" fmla="*/ 413 h 422"/>
                <a:gd name="T70" fmla="*/ 281 w 520"/>
                <a:gd name="T71" fmla="*/ 409 h 422"/>
                <a:gd name="T72" fmla="*/ 276 w 520"/>
                <a:gd name="T73" fmla="*/ 362 h 422"/>
                <a:gd name="T74" fmla="*/ 286 w 520"/>
                <a:gd name="T75" fmla="*/ 336 h 422"/>
                <a:gd name="T76" fmla="*/ 286 w 520"/>
                <a:gd name="T77" fmla="*/ 251 h 422"/>
                <a:gd name="T78" fmla="*/ 238 w 520"/>
                <a:gd name="T79" fmla="*/ 251 h 422"/>
                <a:gd name="T80" fmla="*/ 153 w 520"/>
                <a:gd name="T81" fmla="*/ 183 h 422"/>
                <a:gd name="T82" fmla="*/ 129 w 520"/>
                <a:gd name="T83" fmla="*/ 166 h 422"/>
                <a:gd name="T84" fmla="*/ 109 w 520"/>
                <a:gd name="T85" fmla="*/ 183 h 422"/>
                <a:gd name="T86" fmla="*/ 129 w 520"/>
                <a:gd name="T87" fmla="*/ 200 h 422"/>
                <a:gd name="T88" fmla="*/ 153 w 520"/>
                <a:gd name="T89" fmla="*/ 18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0" h="422">
                  <a:moveTo>
                    <a:pt x="238" y="251"/>
                  </a:moveTo>
                  <a:cubicBezTo>
                    <a:pt x="238" y="291"/>
                    <a:pt x="236" y="330"/>
                    <a:pt x="238" y="368"/>
                  </a:cubicBezTo>
                  <a:cubicBezTo>
                    <a:pt x="239" y="400"/>
                    <a:pt x="222" y="422"/>
                    <a:pt x="182" y="416"/>
                  </a:cubicBezTo>
                  <a:cubicBezTo>
                    <a:pt x="171" y="415"/>
                    <a:pt x="158" y="405"/>
                    <a:pt x="154" y="395"/>
                  </a:cubicBezTo>
                  <a:cubicBezTo>
                    <a:pt x="150" y="386"/>
                    <a:pt x="157" y="372"/>
                    <a:pt x="160" y="360"/>
                  </a:cubicBezTo>
                  <a:cubicBezTo>
                    <a:pt x="162" y="353"/>
                    <a:pt x="168" y="345"/>
                    <a:pt x="168" y="338"/>
                  </a:cubicBezTo>
                  <a:cubicBezTo>
                    <a:pt x="169" y="308"/>
                    <a:pt x="169" y="278"/>
                    <a:pt x="169" y="251"/>
                  </a:cubicBezTo>
                  <a:cubicBezTo>
                    <a:pt x="143" y="251"/>
                    <a:pt x="118" y="251"/>
                    <a:pt x="91" y="251"/>
                  </a:cubicBezTo>
                  <a:cubicBezTo>
                    <a:pt x="91" y="251"/>
                    <a:pt x="90" y="255"/>
                    <a:pt x="90" y="259"/>
                  </a:cubicBezTo>
                  <a:cubicBezTo>
                    <a:pt x="90" y="298"/>
                    <a:pt x="90" y="336"/>
                    <a:pt x="90" y="375"/>
                  </a:cubicBezTo>
                  <a:cubicBezTo>
                    <a:pt x="90" y="392"/>
                    <a:pt x="83" y="406"/>
                    <a:pt x="66" y="413"/>
                  </a:cubicBezTo>
                  <a:cubicBezTo>
                    <a:pt x="49" y="420"/>
                    <a:pt x="31" y="421"/>
                    <a:pt x="15" y="409"/>
                  </a:cubicBezTo>
                  <a:cubicBezTo>
                    <a:pt x="1" y="399"/>
                    <a:pt x="0" y="376"/>
                    <a:pt x="11" y="360"/>
                  </a:cubicBezTo>
                  <a:cubicBezTo>
                    <a:pt x="16" y="353"/>
                    <a:pt x="20" y="344"/>
                    <a:pt x="20" y="336"/>
                  </a:cubicBezTo>
                  <a:cubicBezTo>
                    <a:pt x="21" y="261"/>
                    <a:pt x="21" y="186"/>
                    <a:pt x="21" y="106"/>
                  </a:cubicBezTo>
                  <a:cubicBezTo>
                    <a:pt x="52" y="141"/>
                    <a:pt x="85" y="164"/>
                    <a:pt x="131" y="162"/>
                  </a:cubicBezTo>
                  <a:cubicBezTo>
                    <a:pt x="175" y="160"/>
                    <a:pt x="209" y="139"/>
                    <a:pt x="239" y="100"/>
                  </a:cubicBezTo>
                  <a:cubicBezTo>
                    <a:pt x="239" y="120"/>
                    <a:pt x="239" y="135"/>
                    <a:pt x="239" y="149"/>
                  </a:cubicBezTo>
                  <a:cubicBezTo>
                    <a:pt x="282" y="157"/>
                    <a:pt x="322" y="137"/>
                    <a:pt x="339" y="98"/>
                  </a:cubicBezTo>
                  <a:cubicBezTo>
                    <a:pt x="344" y="87"/>
                    <a:pt x="349" y="84"/>
                    <a:pt x="360" y="84"/>
                  </a:cubicBezTo>
                  <a:cubicBezTo>
                    <a:pt x="379" y="84"/>
                    <a:pt x="397" y="84"/>
                    <a:pt x="416" y="83"/>
                  </a:cubicBezTo>
                  <a:cubicBezTo>
                    <a:pt x="447" y="81"/>
                    <a:pt x="465" y="63"/>
                    <a:pt x="469" y="31"/>
                  </a:cubicBezTo>
                  <a:cubicBezTo>
                    <a:pt x="472" y="11"/>
                    <a:pt x="483" y="0"/>
                    <a:pt x="498" y="3"/>
                  </a:cubicBezTo>
                  <a:cubicBezTo>
                    <a:pt x="513" y="5"/>
                    <a:pt x="520" y="18"/>
                    <a:pt x="518" y="38"/>
                  </a:cubicBezTo>
                  <a:cubicBezTo>
                    <a:pt x="513" y="74"/>
                    <a:pt x="503" y="89"/>
                    <a:pt x="467" y="119"/>
                  </a:cubicBezTo>
                  <a:cubicBezTo>
                    <a:pt x="469" y="142"/>
                    <a:pt x="471" y="163"/>
                    <a:pt x="471" y="184"/>
                  </a:cubicBezTo>
                  <a:cubicBezTo>
                    <a:pt x="472" y="245"/>
                    <a:pt x="472" y="306"/>
                    <a:pt x="472" y="368"/>
                  </a:cubicBezTo>
                  <a:cubicBezTo>
                    <a:pt x="472" y="403"/>
                    <a:pt x="450" y="422"/>
                    <a:pt x="415" y="417"/>
                  </a:cubicBezTo>
                  <a:cubicBezTo>
                    <a:pt x="387" y="413"/>
                    <a:pt x="376" y="385"/>
                    <a:pt x="392" y="361"/>
                  </a:cubicBezTo>
                  <a:cubicBezTo>
                    <a:pt x="397" y="355"/>
                    <a:pt x="400" y="345"/>
                    <a:pt x="401" y="337"/>
                  </a:cubicBezTo>
                  <a:cubicBezTo>
                    <a:pt x="402" y="309"/>
                    <a:pt x="401" y="280"/>
                    <a:pt x="401" y="250"/>
                  </a:cubicBezTo>
                  <a:cubicBezTo>
                    <a:pt x="386" y="250"/>
                    <a:pt x="373" y="250"/>
                    <a:pt x="357" y="250"/>
                  </a:cubicBezTo>
                  <a:cubicBezTo>
                    <a:pt x="357" y="274"/>
                    <a:pt x="357" y="297"/>
                    <a:pt x="357" y="321"/>
                  </a:cubicBezTo>
                  <a:cubicBezTo>
                    <a:pt x="357" y="340"/>
                    <a:pt x="357" y="358"/>
                    <a:pt x="356" y="377"/>
                  </a:cubicBezTo>
                  <a:cubicBezTo>
                    <a:pt x="356" y="394"/>
                    <a:pt x="348" y="407"/>
                    <a:pt x="332" y="413"/>
                  </a:cubicBezTo>
                  <a:cubicBezTo>
                    <a:pt x="315" y="420"/>
                    <a:pt x="297" y="421"/>
                    <a:pt x="281" y="409"/>
                  </a:cubicBezTo>
                  <a:cubicBezTo>
                    <a:pt x="266" y="398"/>
                    <a:pt x="266" y="379"/>
                    <a:pt x="276" y="362"/>
                  </a:cubicBezTo>
                  <a:cubicBezTo>
                    <a:pt x="281" y="355"/>
                    <a:pt x="285" y="345"/>
                    <a:pt x="286" y="336"/>
                  </a:cubicBezTo>
                  <a:cubicBezTo>
                    <a:pt x="287" y="308"/>
                    <a:pt x="286" y="280"/>
                    <a:pt x="286" y="251"/>
                  </a:cubicBezTo>
                  <a:cubicBezTo>
                    <a:pt x="270" y="251"/>
                    <a:pt x="255" y="251"/>
                    <a:pt x="238" y="251"/>
                  </a:cubicBezTo>
                  <a:close/>
                  <a:moveTo>
                    <a:pt x="153" y="183"/>
                  </a:moveTo>
                  <a:cubicBezTo>
                    <a:pt x="142" y="175"/>
                    <a:pt x="134" y="165"/>
                    <a:pt x="129" y="166"/>
                  </a:cubicBezTo>
                  <a:cubicBezTo>
                    <a:pt x="122" y="167"/>
                    <a:pt x="116" y="177"/>
                    <a:pt x="109" y="183"/>
                  </a:cubicBezTo>
                  <a:cubicBezTo>
                    <a:pt x="115" y="189"/>
                    <a:pt x="121" y="199"/>
                    <a:pt x="129" y="200"/>
                  </a:cubicBezTo>
                  <a:cubicBezTo>
                    <a:pt x="134" y="201"/>
                    <a:pt x="142" y="192"/>
                    <a:pt x="153" y="1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59">
              <a:extLst>
                <a:ext uri="{FF2B5EF4-FFF2-40B4-BE49-F238E27FC236}">
                  <a16:creationId xmlns:a16="http://schemas.microsoft.com/office/drawing/2014/main" id="{8E03BB2D-7252-4D47-98FE-087D3DF7C5AD}"/>
                </a:ext>
              </a:extLst>
            </p:cNvPr>
            <p:cNvSpPr>
              <a:spLocks noEditPoints="1"/>
            </p:cNvSpPr>
            <p:nvPr/>
          </p:nvSpPr>
          <p:spPr bwMode="auto">
            <a:xfrm>
              <a:off x="7123113" y="3238500"/>
              <a:ext cx="347663" cy="303212"/>
            </a:xfrm>
            <a:custGeom>
              <a:avLst/>
              <a:gdLst>
                <a:gd name="T0" fmla="*/ 332 w 408"/>
                <a:gd name="T1" fmla="*/ 340 h 356"/>
                <a:gd name="T2" fmla="*/ 332 w 408"/>
                <a:gd name="T3" fmla="*/ 253 h 356"/>
                <a:gd name="T4" fmla="*/ 180 w 408"/>
                <a:gd name="T5" fmla="*/ 343 h 356"/>
                <a:gd name="T6" fmla="*/ 76 w 408"/>
                <a:gd name="T7" fmla="*/ 254 h 356"/>
                <a:gd name="T8" fmla="*/ 76 w 408"/>
                <a:gd name="T9" fmla="*/ 338 h 356"/>
                <a:gd name="T10" fmla="*/ 1 w 408"/>
                <a:gd name="T11" fmla="*/ 275 h 356"/>
                <a:gd name="T12" fmla="*/ 1 w 408"/>
                <a:gd name="T13" fmla="*/ 163 h 356"/>
                <a:gd name="T14" fmla="*/ 65 w 408"/>
                <a:gd name="T15" fmla="*/ 98 h 356"/>
                <a:gd name="T16" fmla="*/ 83 w 408"/>
                <a:gd name="T17" fmla="*/ 83 h 356"/>
                <a:gd name="T18" fmla="*/ 204 w 408"/>
                <a:gd name="T19" fmla="*/ 0 h 356"/>
                <a:gd name="T20" fmla="*/ 325 w 408"/>
                <a:gd name="T21" fmla="*/ 85 h 356"/>
                <a:gd name="T22" fmla="*/ 342 w 408"/>
                <a:gd name="T23" fmla="*/ 97 h 356"/>
                <a:gd name="T24" fmla="*/ 408 w 408"/>
                <a:gd name="T25" fmla="*/ 175 h 356"/>
                <a:gd name="T26" fmla="*/ 408 w 408"/>
                <a:gd name="T27" fmla="*/ 265 h 356"/>
                <a:gd name="T28" fmla="*/ 332 w 408"/>
                <a:gd name="T29" fmla="*/ 340 h 356"/>
                <a:gd name="T30" fmla="*/ 212 w 408"/>
                <a:gd name="T31" fmla="*/ 322 h 356"/>
                <a:gd name="T32" fmla="*/ 230 w 408"/>
                <a:gd name="T33" fmla="*/ 256 h 356"/>
                <a:gd name="T34" fmla="*/ 227 w 408"/>
                <a:gd name="T35" fmla="*/ 204 h 356"/>
                <a:gd name="T36" fmla="*/ 176 w 408"/>
                <a:gd name="T37" fmla="*/ 208 h 356"/>
                <a:gd name="T38" fmla="*/ 182 w 408"/>
                <a:gd name="T39" fmla="*/ 261 h 356"/>
                <a:gd name="T40" fmla="*/ 196 w 408"/>
                <a:gd name="T41" fmla="*/ 277 h 356"/>
                <a:gd name="T42" fmla="*/ 197 w 408"/>
                <a:gd name="T43" fmla="*/ 321 h 356"/>
                <a:gd name="T44" fmla="*/ 146 w 408"/>
                <a:gd name="T45" fmla="*/ 310 h 356"/>
                <a:gd name="T46" fmla="*/ 258 w 408"/>
                <a:gd name="T47" fmla="*/ 319 h 356"/>
                <a:gd name="T48" fmla="*/ 260 w 408"/>
                <a:gd name="T49" fmla="*/ 308 h 356"/>
                <a:gd name="T50" fmla="*/ 212 w 408"/>
                <a:gd name="T51" fmla="*/ 322 h 356"/>
                <a:gd name="T52" fmla="*/ 129 w 408"/>
                <a:gd name="T53" fmla="*/ 148 h 356"/>
                <a:gd name="T54" fmla="*/ 110 w 408"/>
                <a:gd name="T55" fmla="*/ 172 h 356"/>
                <a:gd name="T56" fmla="*/ 128 w 408"/>
                <a:gd name="T57" fmla="*/ 192 h 356"/>
                <a:gd name="T58" fmla="*/ 144 w 408"/>
                <a:gd name="T59" fmla="*/ 174 h 356"/>
                <a:gd name="T60" fmla="*/ 129 w 408"/>
                <a:gd name="T61" fmla="*/ 148 h 356"/>
                <a:gd name="T62" fmla="*/ 305 w 408"/>
                <a:gd name="T63" fmla="*/ 173 h 356"/>
                <a:gd name="T64" fmla="*/ 280 w 408"/>
                <a:gd name="T65" fmla="*/ 157 h 356"/>
                <a:gd name="T66" fmla="*/ 261 w 408"/>
                <a:gd name="T67" fmla="*/ 173 h 356"/>
                <a:gd name="T68" fmla="*/ 281 w 408"/>
                <a:gd name="T69" fmla="*/ 191 h 356"/>
                <a:gd name="T70" fmla="*/ 305 w 408"/>
                <a:gd name="T71" fmla="*/ 17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356">
                  <a:moveTo>
                    <a:pt x="332" y="340"/>
                  </a:moveTo>
                  <a:cubicBezTo>
                    <a:pt x="332" y="310"/>
                    <a:pt x="332" y="281"/>
                    <a:pt x="332" y="253"/>
                  </a:cubicBezTo>
                  <a:cubicBezTo>
                    <a:pt x="303" y="319"/>
                    <a:pt x="254" y="356"/>
                    <a:pt x="180" y="343"/>
                  </a:cubicBezTo>
                  <a:cubicBezTo>
                    <a:pt x="130" y="335"/>
                    <a:pt x="96" y="303"/>
                    <a:pt x="76" y="254"/>
                  </a:cubicBezTo>
                  <a:cubicBezTo>
                    <a:pt x="76" y="282"/>
                    <a:pt x="76" y="310"/>
                    <a:pt x="76" y="338"/>
                  </a:cubicBezTo>
                  <a:cubicBezTo>
                    <a:pt x="37" y="342"/>
                    <a:pt x="2" y="313"/>
                    <a:pt x="1" y="275"/>
                  </a:cubicBezTo>
                  <a:cubicBezTo>
                    <a:pt x="0" y="238"/>
                    <a:pt x="0" y="201"/>
                    <a:pt x="1" y="163"/>
                  </a:cubicBezTo>
                  <a:cubicBezTo>
                    <a:pt x="2" y="130"/>
                    <a:pt x="30" y="103"/>
                    <a:pt x="65" y="98"/>
                  </a:cubicBezTo>
                  <a:cubicBezTo>
                    <a:pt x="75" y="96"/>
                    <a:pt x="79" y="93"/>
                    <a:pt x="83" y="83"/>
                  </a:cubicBezTo>
                  <a:cubicBezTo>
                    <a:pt x="105" y="29"/>
                    <a:pt x="148" y="0"/>
                    <a:pt x="204" y="0"/>
                  </a:cubicBezTo>
                  <a:cubicBezTo>
                    <a:pt x="260" y="0"/>
                    <a:pt x="302" y="30"/>
                    <a:pt x="325" y="85"/>
                  </a:cubicBezTo>
                  <a:cubicBezTo>
                    <a:pt x="328" y="90"/>
                    <a:pt x="335" y="96"/>
                    <a:pt x="342" y="97"/>
                  </a:cubicBezTo>
                  <a:cubicBezTo>
                    <a:pt x="382" y="105"/>
                    <a:pt x="407" y="134"/>
                    <a:pt x="408" y="175"/>
                  </a:cubicBezTo>
                  <a:cubicBezTo>
                    <a:pt x="408" y="205"/>
                    <a:pt x="408" y="235"/>
                    <a:pt x="408" y="265"/>
                  </a:cubicBezTo>
                  <a:cubicBezTo>
                    <a:pt x="407" y="309"/>
                    <a:pt x="376" y="340"/>
                    <a:pt x="332" y="340"/>
                  </a:cubicBezTo>
                  <a:close/>
                  <a:moveTo>
                    <a:pt x="212" y="322"/>
                  </a:moveTo>
                  <a:cubicBezTo>
                    <a:pt x="209" y="295"/>
                    <a:pt x="203" y="272"/>
                    <a:pt x="230" y="256"/>
                  </a:cubicBezTo>
                  <a:cubicBezTo>
                    <a:pt x="248" y="246"/>
                    <a:pt x="244" y="220"/>
                    <a:pt x="227" y="204"/>
                  </a:cubicBezTo>
                  <a:cubicBezTo>
                    <a:pt x="213" y="191"/>
                    <a:pt x="189" y="193"/>
                    <a:pt x="176" y="208"/>
                  </a:cubicBezTo>
                  <a:cubicBezTo>
                    <a:pt x="162" y="224"/>
                    <a:pt x="165" y="248"/>
                    <a:pt x="182" y="261"/>
                  </a:cubicBezTo>
                  <a:cubicBezTo>
                    <a:pt x="187" y="265"/>
                    <a:pt x="195" y="271"/>
                    <a:pt x="196" y="277"/>
                  </a:cubicBezTo>
                  <a:cubicBezTo>
                    <a:pt x="198" y="291"/>
                    <a:pt x="197" y="305"/>
                    <a:pt x="197" y="321"/>
                  </a:cubicBezTo>
                  <a:cubicBezTo>
                    <a:pt x="177" y="317"/>
                    <a:pt x="162" y="313"/>
                    <a:pt x="146" y="310"/>
                  </a:cubicBezTo>
                  <a:cubicBezTo>
                    <a:pt x="171" y="340"/>
                    <a:pt x="235" y="342"/>
                    <a:pt x="258" y="319"/>
                  </a:cubicBezTo>
                  <a:cubicBezTo>
                    <a:pt x="260" y="317"/>
                    <a:pt x="259" y="312"/>
                    <a:pt x="260" y="308"/>
                  </a:cubicBezTo>
                  <a:cubicBezTo>
                    <a:pt x="243" y="313"/>
                    <a:pt x="229" y="317"/>
                    <a:pt x="212" y="322"/>
                  </a:cubicBezTo>
                  <a:close/>
                  <a:moveTo>
                    <a:pt x="129" y="148"/>
                  </a:moveTo>
                  <a:cubicBezTo>
                    <a:pt x="120" y="160"/>
                    <a:pt x="109" y="167"/>
                    <a:pt x="110" y="172"/>
                  </a:cubicBezTo>
                  <a:cubicBezTo>
                    <a:pt x="112" y="180"/>
                    <a:pt x="122" y="185"/>
                    <a:pt x="128" y="192"/>
                  </a:cubicBezTo>
                  <a:cubicBezTo>
                    <a:pt x="133" y="186"/>
                    <a:pt x="143" y="180"/>
                    <a:pt x="144" y="174"/>
                  </a:cubicBezTo>
                  <a:cubicBezTo>
                    <a:pt x="145" y="168"/>
                    <a:pt x="136" y="160"/>
                    <a:pt x="129" y="148"/>
                  </a:cubicBezTo>
                  <a:close/>
                  <a:moveTo>
                    <a:pt x="305" y="173"/>
                  </a:moveTo>
                  <a:cubicBezTo>
                    <a:pt x="293" y="165"/>
                    <a:pt x="286" y="156"/>
                    <a:pt x="280" y="157"/>
                  </a:cubicBezTo>
                  <a:cubicBezTo>
                    <a:pt x="273" y="158"/>
                    <a:pt x="267" y="167"/>
                    <a:pt x="261" y="173"/>
                  </a:cubicBezTo>
                  <a:cubicBezTo>
                    <a:pt x="268" y="179"/>
                    <a:pt x="273" y="189"/>
                    <a:pt x="281" y="191"/>
                  </a:cubicBezTo>
                  <a:cubicBezTo>
                    <a:pt x="286" y="192"/>
                    <a:pt x="294" y="182"/>
                    <a:pt x="305" y="17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3" name="Freeform 60">
              <a:extLst>
                <a:ext uri="{FF2B5EF4-FFF2-40B4-BE49-F238E27FC236}">
                  <a16:creationId xmlns:a16="http://schemas.microsoft.com/office/drawing/2014/main" id="{4E12C563-A5E1-4037-BDC0-D623787C93A6}"/>
                </a:ext>
              </a:extLst>
            </p:cNvPr>
            <p:cNvSpPr>
              <a:spLocks noEditPoints="1"/>
            </p:cNvSpPr>
            <p:nvPr/>
          </p:nvSpPr>
          <p:spPr bwMode="auto">
            <a:xfrm>
              <a:off x="7200901" y="2179638"/>
              <a:ext cx="361950" cy="331787"/>
            </a:xfrm>
            <a:custGeom>
              <a:avLst/>
              <a:gdLst>
                <a:gd name="T0" fmla="*/ 21 w 425"/>
                <a:gd name="T1" fmla="*/ 60 h 389"/>
                <a:gd name="T2" fmla="*/ 23 w 425"/>
                <a:gd name="T3" fmla="*/ 88 h 389"/>
                <a:gd name="T4" fmla="*/ 82 w 425"/>
                <a:gd name="T5" fmla="*/ 273 h 389"/>
                <a:gd name="T6" fmla="*/ 89 w 425"/>
                <a:gd name="T7" fmla="*/ 162 h 389"/>
                <a:gd name="T8" fmla="*/ 84 w 425"/>
                <a:gd name="T9" fmla="*/ 137 h 389"/>
                <a:gd name="T10" fmla="*/ 26 w 425"/>
                <a:gd name="T11" fmla="*/ 55 h 389"/>
                <a:gd name="T12" fmla="*/ 22 w 425"/>
                <a:gd name="T13" fmla="*/ 17 h 389"/>
                <a:gd name="T14" fmla="*/ 54 w 425"/>
                <a:gd name="T15" fmla="*/ 2 h 389"/>
                <a:gd name="T16" fmla="*/ 107 w 425"/>
                <a:gd name="T17" fmla="*/ 2 h 389"/>
                <a:gd name="T18" fmla="*/ 142 w 425"/>
                <a:gd name="T19" fmla="*/ 17 h 389"/>
                <a:gd name="T20" fmla="*/ 154 w 425"/>
                <a:gd name="T21" fmla="*/ 21 h 389"/>
                <a:gd name="T22" fmla="*/ 267 w 425"/>
                <a:gd name="T23" fmla="*/ 21 h 389"/>
                <a:gd name="T24" fmla="*/ 277 w 425"/>
                <a:gd name="T25" fmla="*/ 18 h 389"/>
                <a:gd name="T26" fmla="*/ 317 w 425"/>
                <a:gd name="T27" fmla="*/ 2 h 389"/>
                <a:gd name="T28" fmla="*/ 369 w 425"/>
                <a:gd name="T29" fmla="*/ 3 h 389"/>
                <a:gd name="T30" fmla="*/ 398 w 425"/>
                <a:gd name="T31" fmla="*/ 17 h 389"/>
                <a:gd name="T32" fmla="*/ 394 w 425"/>
                <a:gd name="T33" fmla="*/ 52 h 389"/>
                <a:gd name="T34" fmla="*/ 337 w 425"/>
                <a:gd name="T35" fmla="*/ 134 h 389"/>
                <a:gd name="T36" fmla="*/ 333 w 425"/>
                <a:gd name="T37" fmla="*/ 170 h 389"/>
                <a:gd name="T38" fmla="*/ 346 w 425"/>
                <a:gd name="T39" fmla="*/ 262 h 389"/>
                <a:gd name="T40" fmla="*/ 371 w 425"/>
                <a:gd name="T41" fmla="*/ 230 h 389"/>
                <a:gd name="T42" fmla="*/ 397 w 425"/>
                <a:gd name="T43" fmla="*/ 88 h 389"/>
                <a:gd name="T44" fmla="*/ 403 w 425"/>
                <a:gd name="T45" fmla="*/ 59 h 389"/>
                <a:gd name="T46" fmla="*/ 400 w 425"/>
                <a:gd name="T47" fmla="*/ 216 h 389"/>
                <a:gd name="T48" fmla="*/ 319 w 425"/>
                <a:gd name="T49" fmla="*/ 307 h 389"/>
                <a:gd name="T50" fmla="*/ 288 w 425"/>
                <a:gd name="T51" fmla="*/ 335 h 389"/>
                <a:gd name="T52" fmla="*/ 129 w 425"/>
                <a:gd name="T53" fmla="*/ 336 h 389"/>
                <a:gd name="T54" fmla="*/ 47 w 425"/>
                <a:gd name="T55" fmla="*/ 258 h 389"/>
                <a:gd name="T56" fmla="*/ 3 w 425"/>
                <a:gd name="T57" fmla="*/ 151 h 389"/>
                <a:gd name="T58" fmla="*/ 13 w 425"/>
                <a:gd name="T59" fmla="*/ 60 h 389"/>
                <a:gd name="T60" fmla="*/ 21 w 425"/>
                <a:gd name="T61" fmla="*/ 60 h 389"/>
                <a:gd name="T62" fmla="*/ 162 w 425"/>
                <a:gd name="T63" fmla="*/ 262 h 389"/>
                <a:gd name="T64" fmla="*/ 160 w 425"/>
                <a:gd name="T65" fmla="*/ 267 h 389"/>
                <a:gd name="T66" fmla="*/ 155 w 425"/>
                <a:gd name="T67" fmla="*/ 279 h 389"/>
                <a:gd name="T68" fmla="*/ 129 w 425"/>
                <a:gd name="T69" fmla="*/ 298 h 389"/>
                <a:gd name="T70" fmla="*/ 283 w 425"/>
                <a:gd name="T71" fmla="*/ 302 h 389"/>
                <a:gd name="T72" fmla="*/ 267 w 425"/>
                <a:gd name="T73" fmla="*/ 290 h 389"/>
                <a:gd name="T74" fmla="*/ 259 w 425"/>
                <a:gd name="T75" fmla="*/ 253 h 389"/>
                <a:gd name="T76" fmla="*/ 237 w 425"/>
                <a:gd name="T77" fmla="*/ 227 h 389"/>
                <a:gd name="T78" fmla="*/ 229 w 425"/>
                <a:gd name="T79" fmla="*/ 223 h 389"/>
                <a:gd name="T80" fmla="*/ 198 w 425"/>
                <a:gd name="T81" fmla="*/ 220 h 389"/>
                <a:gd name="T82" fmla="*/ 162 w 425"/>
                <a:gd name="T83" fmla="*/ 231 h 389"/>
                <a:gd name="T84" fmla="*/ 162 w 425"/>
                <a:gd name="T85" fmla="*/ 262 h 389"/>
                <a:gd name="T86" fmla="*/ 209 w 425"/>
                <a:gd name="T87" fmla="*/ 198 h 389"/>
                <a:gd name="T88" fmla="*/ 247 w 425"/>
                <a:gd name="T89" fmla="*/ 163 h 389"/>
                <a:gd name="T90" fmla="*/ 211 w 425"/>
                <a:gd name="T91" fmla="*/ 125 h 389"/>
                <a:gd name="T92" fmla="*/ 173 w 425"/>
                <a:gd name="T93" fmla="*/ 160 h 389"/>
                <a:gd name="T94" fmla="*/ 209 w 425"/>
                <a:gd name="T95" fmla="*/ 198 h 389"/>
                <a:gd name="T96" fmla="*/ 117 w 425"/>
                <a:gd name="T97" fmla="*/ 131 h 389"/>
                <a:gd name="T98" fmla="*/ 114 w 425"/>
                <a:gd name="T99" fmla="*/ 136 h 389"/>
                <a:gd name="T100" fmla="*/ 134 w 425"/>
                <a:gd name="T101" fmla="*/ 146 h 389"/>
                <a:gd name="T102" fmla="*/ 152 w 425"/>
                <a:gd name="T103" fmla="*/ 136 h 389"/>
                <a:gd name="T104" fmla="*/ 150 w 425"/>
                <a:gd name="T105" fmla="*/ 131 h 389"/>
                <a:gd name="T106" fmla="*/ 117 w 425"/>
                <a:gd name="T107" fmla="*/ 131 h 389"/>
                <a:gd name="T108" fmla="*/ 305 w 425"/>
                <a:gd name="T109" fmla="*/ 135 h 389"/>
                <a:gd name="T110" fmla="*/ 302 w 425"/>
                <a:gd name="T111" fmla="*/ 131 h 389"/>
                <a:gd name="T112" fmla="*/ 271 w 425"/>
                <a:gd name="T113" fmla="*/ 131 h 389"/>
                <a:gd name="T114" fmla="*/ 269 w 425"/>
                <a:gd name="T115" fmla="*/ 137 h 389"/>
                <a:gd name="T116" fmla="*/ 289 w 425"/>
                <a:gd name="T117" fmla="*/ 146 h 389"/>
                <a:gd name="T118" fmla="*/ 305 w 425"/>
                <a:gd name="T119" fmla="*/ 13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 h="389">
                  <a:moveTo>
                    <a:pt x="21" y="60"/>
                  </a:moveTo>
                  <a:cubicBezTo>
                    <a:pt x="22" y="69"/>
                    <a:pt x="25" y="79"/>
                    <a:pt x="23" y="88"/>
                  </a:cubicBezTo>
                  <a:cubicBezTo>
                    <a:pt x="7" y="159"/>
                    <a:pt x="30" y="217"/>
                    <a:pt x="82" y="273"/>
                  </a:cubicBezTo>
                  <a:cubicBezTo>
                    <a:pt x="70" y="231"/>
                    <a:pt x="73" y="196"/>
                    <a:pt x="89" y="162"/>
                  </a:cubicBezTo>
                  <a:cubicBezTo>
                    <a:pt x="92" y="156"/>
                    <a:pt x="88" y="144"/>
                    <a:pt x="84" y="137"/>
                  </a:cubicBezTo>
                  <a:cubicBezTo>
                    <a:pt x="65" y="109"/>
                    <a:pt x="46" y="82"/>
                    <a:pt x="26" y="55"/>
                  </a:cubicBezTo>
                  <a:cubicBezTo>
                    <a:pt x="17" y="43"/>
                    <a:pt x="12" y="28"/>
                    <a:pt x="22" y="17"/>
                  </a:cubicBezTo>
                  <a:cubicBezTo>
                    <a:pt x="29" y="9"/>
                    <a:pt x="42" y="4"/>
                    <a:pt x="54" y="2"/>
                  </a:cubicBezTo>
                  <a:cubicBezTo>
                    <a:pt x="71" y="0"/>
                    <a:pt x="90" y="0"/>
                    <a:pt x="107" y="2"/>
                  </a:cubicBezTo>
                  <a:cubicBezTo>
                    <a:pt x="119" y="4"/>
                    <a:pt x="130" y="12"/>
                    <a:pt x="142" y="17"/>
                  </a:cubicBezTo>
                  <a:cubicBezTo>
                    <a:pt x="146" y="18"/>
                    <a:pt x="150" y="21"/>
                    <a:pt x="154" y="21"/>
                  </a:cubicBezTo>
                  <a:cubicBezTo>
                    <a:pt x="191" y="21"/>
                    <a:pt x="229" y="21"/>
                    <a:pt x="267" y="21"/>
                  </a:cubicBezTo>
                  <a:cubicBezTo>
                    <a:pt x="270" y="21"/>
                    <a:pt x="276" y="20"/>
                    <a:pt x="277" y="18"/>
                  </a:cubicBezTo>
                  <a:cubicBezTo>
                    <a:pt x="286" y="1"/>
                    <a:pt x="301" y="2"/>
                    <a:pt x="317" y="2"/>
                  </a:cubicBezTo>
                  <a:cubicBezTo>
                    <a:pt x="334" y="2"/>
                    <a:pt x="352" y="0"/>
                    <a:pt x="369" y="3"/>
                  </a:cubicBezTo>
                  <a:cubicBezTo>
                    <a:pt x="380" y="4"/>
                    <a:pt x="394" y="10"/>
                    <a:pt x="398" y="17"/>
                  </a:cubicBezTo>
                  <a:cubicBezTo>
                    <a:pt x="402" y="27"/>
                    <a:pt x="400" y="43"/>
                    <a:pt x="394" y="52"/>
                  </a:cubicBezTo>
                  <a:cubicBezTo>
                    <a:pt x="377" y="80"/>
                    <a:pt x="357" y="107"/>
                    <a:pt x="337" y="134"/>
                  </a:cubicBezTo>
                  <a:cubicBezTo>
                    <a:pt x="328" y="146"/>
                    <a:pt x="327" y="156"/>
                    <a:pt x="333" y="170"/>
                  </a:cubicBezTo>
                  <a:cubicBezTo>
                    <a:pt x="346" y="199"/>
                    <a:pt x="351" y="229"/>
                    <a:pt x="346" y="262"/>
                  </a:cubicBezTo>
                  <a:cubicBezTo>
                    <a:pt x="354" y="251"/>
                    <a:pt x="364" y="242"/>
                    <a:pt x="371" y="230"/>
                  </a:cubicBezTo>
                  <a:cubicBezTo>
                    <a:pt x="399" y="186"/>
                    <a:pt x="406" y="139"/>
                    <a:pt x="397" y="88"/>
                  </a:cubicBezTo>
                  <a:cubicBezTo>
                    <a:pt x="395" y="79"/>
                    <a:pt x="399" y="69"/>
                    <a:pt x="403" y="59"/>
                  </a:cubicBezTo>
                  <a:cubicBezTo>
                    <a:pt x="425" y="112"/>
                    <a:pt x="423" y="164"/>
                    <a:pt x="400" y="216"/>
                  </a:cubicBezTo>
                  <a:cubicBezTo>
                    <a:pt x="382" y="254"/>
                    <a:pt x="355" y="284"/>
                    <a:pt x="319" y="307"/>
                  </a:cubicBezTo>
                  <a:cubicBezTo>
                    <a:pt x="308" y="314"/>
                    <a:pt x="298" y="325"/>
                    <a:pt x="288" y="335"/>
                  </a:cubicBezTo>
                  <a:cubicBezTo>
                    <a:pt x="238" y="389"/>
                    <a:pt x="181" y="389"/>
                    <a:pt x="129" y="336"/>
                  </a:cubicBezTo>
                  <a:cubicBezTo>
                    <a:pt x="103" y="309"/>
                    <a:pt x="73" y="285"/>
                    <a:pt x="47" y="258"/>
                  </a:cubicBezTo>
                  <a:cubicBezTo>
                    <a:pt x="19" y="229"/>
                    <a:pt x="7" y="191"/>
                    <a:pt x="3" y="151"/>
                  </a:cubicBezTo>
                  <a:cubicBezTo>
                    <a:pt x="0" y="120"/>
                    <a:pt x="0" y="89"/>
                    <a:pt x="13" y="60"/>
                  </a:cubicBezTo>
                  <a:cubicBezTo>
                    <a:pt x="15" y="60"/>
                    <a:pt x="18" y="60"/>
                    <a:pt x="21" y="60"/>
                  </a:cubicBezTo>
                  <a:close/>
                  <a:moveTo>
                    <a:pt x="162" y="262"/>
                  </a:moveTo>
                  <a:cubicBezTo>
                    <a:pt x="161" y="263"/>
                    <a:pt x="161" y="265"/>
                    <a:pt x="160" y="267"/>
                  </a:cubicBezTo>
                  <a:cubicBezTo>
                    <a:pt x="158" y="271"/>
                    <a:pt x="155" y="275"/>
                    <a:pt x="155" y="279"/>
                  </a:cubicBezTo>
                  <a:cubicBezTo>
                    <a:pt x="157" y="296"/>
                    <a:pt x="148" y="302"/>
                    <a:pt x="129" y="298"/>
                  </a:cubicBezTo>
                  <a:cubicBezTo>
                    <a:pt x="166" y="326"/>
                    <a:pt x="261" y="324"/>
                    <a:pt x="283" y="302"/>
                  </a:cubicBezTo>
                  <a:cubicBezTo>
                    <a:pt x="278" y="298"/>
                    <a:pt x="269" y="295"/>
                    <a:pt x="267" y="290"/>
                  </a:cubicBezTo>
                  <a:cubicBezTo>
                    <a:pt x="263" y="278"/>
                    <a:pt x="261" y="266"/>
                    <a:pt x="259" y="253"/>
                  </a:cubicBezTo>
                  <a:cubicBezTo>
                    <a:pt x="257" y="240"/>
                    <a:pt x="266" y="219"/>
                    <a:pt x="237" y="227"/>
                  </a:cubicBezTo>
                  <a:cubicBezTo>
                    <a:pt x="235" y="228"/>
                    <a:pt x="232" y="223"/>
                    <a:pt x="229" y="223"/>
                  </a:cubicBezTo>
                  <a:cubicBezTo>
                    <a:pt x="219" y="221"/>
                    <a:pt x="208" y="219"/>
                    <a:pt x="198" y="220"/>
                  </a:cubicBezTo>
                  <a:cubicBezTo>
                    <a:pt x="187" y="222"/>
                    <a:pt x="176" y="227"/>
                    <a:pt x="162" y="231"/>
                  </a:cubicBezTo>
                  <a:cubicBezTo>
                    <a:pt x="162" y="239"/>
                    <a:pt x="162" y="250"/>
                    <a:pt x="162" y="262"/>
                  </a:cubicBezTo>
                  <a:close/>
                  <a:moveTo>
                    <a:pt x="209" y="198"/>
                  </a:moveTo>
                  <a:cubicBezTo>
                    <a:pt x="231" y="199"/>
                    <a:pt x="246" y="184"/>
                    <a:pt x="247" y="163"/>
                  </a:cubicBezTo>
                  <a:cubicBezTo>
                    <a:pt x="247" y="144"/>
                    <a:pt x="230" y="126"/>
                    <a:pt x="211" y="125"/>
                  </a:cubicBezTo>
                  <a:cubicBezTo>
                    <a:pt x="189" y="125"/>
                    <a:pt x="173" y="140"/>
                    <a:pt x="173" y="160"/>
                  </a:cubicBezTo>
                  <a:cubicBezTo>
                    <a:pt x="172" y="183"/>
                    <a:pt x="187" y="198"/>
                    <a:pt x="209" y="198"/>
                  </a:cubicBezTo>
                  <a:close/>
                  <a:moveTo>
                    <a:pt x="117" y="131"/>
                  </a:moveTo>
                  <a:cubicBezTo>
                    <a:pt x="116" y="132"/>
                    <a:pt x="115" y="134"/>
                    <a:pt x="114" y="136"/>
                  </a:cubicBezTo>
                  <a:cubicBezTo>
                    <a:pt x="121" y="139"/>
                    <a:pt x="127" y="145"/>
                    <a:pt x="134" y="146"/>
                  </a:cubicBezTo>
                  <a:cubicBezTo>
                    <a:pt x="140" y="146"/>
                    <a:pt x="146" y="139"/>
                    <a:pt x="152" y="136"/>
                  </a:cubicBezTo>
                  <a:cubicBezTo>
                    <a:pt x="151" y="134"/>
                    <a:pt x="150" y="132"/>
                    <a:pt x="150" y="131"/>
                  </a:cubicBezTo>
                  <a:cubicBezTo>
                    <a:pt x="139" y="131"/>
                    <a:pt x="128" y="131"/>
                    <a:pt x="117" y="131"/>
                  </a:cubicBezTo>
                  <a:close/>
                  <a:moveTo>
                    <a:pt x="305" y="135"/>
                  </a:moveTo>
                  <a:cubicBezTo>
                    <a:pt x="304" y="133"/>
                    <a:pt x="303" y="132"/>
                    <a:pt x="302" y="131"/>
                  </a:cubicBezTo>
                  <a:cubicBezTo>
                    <a:pt x="292" y="131"/>
                    <a:pt x="281" y="131"/>
                    <a:pt x="271" y="131"/>
                  </a:cubicBezTo>
                  <a:cubicBezTo>
                    <a:pt x="270" y="133"/>
                    <a:pt x="269" y="135"/>
                    <a:pt x="269" y="137"/>
                  </a:cubicBezTo>
                  <a:cubicBezTo>
                    <a:pt x="276" y="140"/>
                    <a:pt x="282" y="146"/>
                    <a:pt x="289" y="146"/>
                  </a:cubicBezTo>
                  <a:cubicBezTo>
                    <a:pt x="294" y="145"/>
                    <a:pt x="300" y="139"/>
                    <a:pt x="305" y="1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4" name="Freeform 61">
              <a:extLst>
                <a:ext uri="{FF2B5EF4-FFF2-40B4-BE49-F238E27FC236}">
                  <a16:creationId xmlns:a16="http://schemas.microsoft.com/office/drawing/2014/main" id="{14727133-35C0-4770-B951-033A28A84DE2}"/>
                </a:ext>
              </a:extLst>
            </p:cNvPr>
            <p:cNvSpPr>
              <a:spLocks noEditPoints="1"/>
            </p:cNvSpPr>
            <p:nvPr/>
          </p:nvSpPr>
          <p:spPr bwMode="auto">
            <a:xfrm>
              <a:off x="6223001" y="4325938"/>
              <a:ext cx="576263" cy="538162"/>
            </a:xfrm>
            <a:custGeom>
              <a:avLst/>
              <a:gdLst>
                <a:gd name="T0" fmla="*/ 131 w 676"/>
                <a:gd name="T1" fmla="*/ 567 h 633"/>
                <a:gd name="T2" fmla="*/ 154 w 676"/>
                <a:gd name="T3" fmla="*/ 592 h 633"/>
                <a:gd name="T4" fmla="*/ 156 w 676"/>
                <a:gd name="T5" fmla="*/ 622 h 633"/>
                <a:gd name="T6" fmla="*/ 126 w 676"/>
                <a:gd name="T7" fmla="*/ 623 h 633"/>
                <a:gd name="T8" fmla="*/ 10 w 676"/>
                <a:gd name="T9" fmla="*/ 508 h 633"/>
                <a:gd name="T10" fmla="*/ 12 w 676"/>
                <a:gd name="T11" fmla="*/ 476 h 633"/>
                <a:gd name="T12" fmla="*/ 42 w 676"/>
                <a:gd name="T13" fmla="*/ 479 h 633"/>
                <a:gd name="T14" fmla="*/ 64 w 676"/>
                <a:gd name="T15" fmla="*/ 505 h 633"/>
                <a:gd name="T16" fmla="*/ 148 w 676"/>
                <a:gd name="T17" fmla="*/ 417 h 633"/>
                <a:gd name="T18" fmla="*/ 102 w 676"/>
                <a:gd name="T19" fmla="*/ 373 h 633"/>
                <a:gd name="T20" fmla="*/ 92 w 676"/>
                <a:gd name="T21" fmla="*/ 328 h 633"/>
                <a:gd name="T22" fmla="*/ 138 w 676"/>
                <a:gd name="T23" fmla="*/ 325 h 633"/>
                <a:gd name="T24" fmla="*/ 278 w 676"/>
                <a:gd name="T25" fmla="*/ 185 h 633"/>
                <a:gd name="T26" fmla="*/ 283 w 676"/>
                <a:gd name="T27" fmla="*/ 179 h 633"/>
                <a:gd name="T28" fmla="*/ 328 w 676"/>
                <a:gd name="T29" fmla="*/ 140 h 633"/>
                <a:gd name="T30" fmla="*/ 390 w 676"/>
                <a:gd name="T31" fmla="*/ 159 h 633"/>
                <a:gd name="T32" fmla="*/ 439 w 676"/>
                <a:gd name="T33" fmla="*/ 149 h 633"/>
                <a:gd name="T34" fmla="*/ 462 w 676"/>
                <a:gd name="T35" fmla="*/ 127 h 633"/>
                <a:gd name="T36" fmla="*/ 476 w 676"/>
                <a:gd name="T37" fmla="*/ 123 h 633"/>
                <a:gd name="T38" fmla="*/ 492 w 676"/>
                <a:gd name="T39" fmla="*/ 115 h 633"/>
                <a:gd name="T40" fmla="*/ 584 w 676"/>
                <a:gd name="T41" fmla="*/ 24 h 633"/>
                <a:gd name="T42" fmla="*/ 669 w 676"/>
                <a:gd name="T43" fmla="*/ 39 h 633"/>
                <a:gd name="T44" fmla="*/ 658 w 676"/>
                <a:gd name="T45" fmla="*/ 76 h 633"/>
                <a:gd name="T46" fmla="*/ 620 w 676"/>
                <a:gd name="T47" fmla="*/ 61 h 633"/>
                <a:gd name="T48" fmla="*/ 615 w 676"/>
                <a:gd name="T49" fmla="*/ 43 h 633"/>
                <a:gd name="T50" fmla="*/ 561 w 676"/>
                <a:gd name="T51" fmla="*/ 96 h 633"/>
                <a:gd name="T52" fmla="*/ 507 w 676"/>
                <a:gd name="T53" fmla="*/ 150 h 633"/>
                <a:gd name="T54" fmla="*/ 512 w 676"/>
                <a:gd name="T55" fmla="*/ 153 h 633"/>
                <a:gd name="T56" fmla="*/ 502 w 676"/>
                <a:gd name="T57" fmla="*/ 174 h 633"/>
                <a:gd name="T58" fmla="*/ 481 w 676"/>
                <a:gd name="T59" fmla="*/ 264 h 633"/>
                <a:gd name="T60" fmla="*/ 465 w 676"/>
                <a:gd name="T61" fmla="*/ 340 h 633"/>
                <a:gd name="T62" fmla="*/ 310 w 676"/>
                <a:gd name="T63" fmla="*/ 493 h 633"/>
                <a:gd name="T64" fmla="*/ 310 w 676"/>
                <a:gd name="T65" fmla="*/ 497 h 633"/>
                <a:gd name="T66" fmla="*/ 304 w 676"/>
                <a:gd name="T67" fmla="*/ 542 h 633"/>
                <a:gd name="T68" fmla="*/ 259 w 676"/>
                <a:gd name="T69" fmla="*/ 530 h 633"/>
                <a:gd name="T70" fmla="*/ 214 w 676"/>
                <a:gd name="T71" fmla="*/ 484 h 633"/>
                <a:gd name="T72" fmla="*/ 131 w 676"/>
                <a:gd name="T73" fmla="*/ 567 h 633"/>
                <a:gd name="T74" fmla="*/ 252 w 676"/>
                <a:gd name="T75" fmla="*/ 263 h 633"/>
                <a:gd name="T76" fmla="*/ 369 w 676"/>
                <a:gd name="T77" fmla="*/ 382 h 633"/>
                <a:gd name="T78" fmla="*/ 427 w 676"/>
                <a:gd name="T79" fmla="*/ 321 h 633"/>
                <a:gd name="T80" fmla="*/ 440 w 676"/>
                <a:gd name="T81" fmla="*/ 263 h 633"/>
                <a:gd name="T82" fmla="*/ 368 w 676"/>
                <a:gd name="T83" fmla="*/ 192 h 633"/>
                <a:gd name="T84" fmla="*/ 345 w 676"/>
                <a:gd name="T85" fmla="*/ 185 h 633"/>
                <a:gd name="T86" fmla="*/ 331 w 676"/>
                <a:gd name="T87" fmla="*/ 187 h 633"/>
                <a:gd name="T88" fmla="*/ 252 w 676"/>
                <a:gd name="T89" fmla="*/ 263 h 633"/>
                <a:gd name="T90" fmla="*/ 208 w 676"/>
                <a:gd name="T91" fmla="*/ 478 h 633"/>
                <a:gd name="T92" fmla="*/ 310 w 676"/>
                <a:gd name="T93" fmla="*/ 377 h 633"/>
                <a:gd name="T94" fmla="*/ 255 w 676"/>
                <a:gd name="T95" fmla="*/ 319 h 633"/>
                <a:gd name="T96" fmla="*/ 154 w 676"/>
                <a:gd name="T97" fmla="*/ 425 h 633"/>
                <a:gd name="T98" fmla="*/ 208 w 676"/>
                <a:gd name="T99" fmla="*/ 478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6" h="633">
                  <a:moveTo>
                    <a:pt x="131" y="567"/>
                  </a:moveTo>
                  <a:cubicBezTo>
                    <a:pt x="138" y="575"/>
                    <a:pt x="149" y="582"/>
                    <a:pt x="154" y="592"/>
                  </a:cubicBezTo>
                  <a:cubicBezTo>
                    <a:pt x="158" y="600"/>
                    <a:pt x="160" y="614"/>
                    <a:pt x="156" y="622"/>
                  </a:cubicBezTo>
                  <a:cubicBezTo>
                    <a:pt x="149" y="633"/>
                    <a:pt x="135" y="632"/>
                    <a:pt x="126" y="623"/>
                  </a:cubicBezTo>
                  <a:cubicBezTo>
                    <a:pt x="87" y="585"/>
                    <a:pt x="48" y="547"/>
                    <a:pt x="10" y="508"/>
                  </a:cubicBezTo>
                  <a:cubicBezTo>
                    <a:pt x="0" y="497"/>
                    <a:pt x="1" y="485"/>
                    <a:pt x="12" y="476"/>
                  </a:cubicBezTo>
                  <a:cubicBezTo>
                    <a:pt x="22" y="467"/>
                    <a:pt x="33" y="469"/>
                    <a:pt x="42" y="479"/>
                  </a:cubicBezTo>
                  <a:cubicBezTo>
                    <a:pt x="49" y="488"/>
                    <a:pt x="57" y="496"/>
                    <a:pt x="64" y="505"/>
                  </a:cubicBezTo>
                  <a:cubicBezTo>
                    <a:pt x="93" y="475"/>
                    <a:pt x="119" y="448"/>
                    <a:pt x="148" y="417"/>
                  </a:cubicBezTo>
                  <a:cubicBezTo>
                    <a:pt x="134" y="404"/>
                    <a:pt x="117" y="389"/>
                    <a:pt x="102" y="373"/>
                  </a:cubicBezTo>
                  <a:cubicBezTo>
                    <a:pt x="84" y="355"/>
                    <a:pt x="81" y="341"/>
                    <a:pt x="92" y="328"/>
                  </a:cubicBezTo>
                  <a:cubicBezTo>
                    <a:pt x="105" y="312"/>
                    <a:pt x="121" y="314"/>
                    <a:pt x="138" y="325"/>
                  </a:cubicBezTo>
                  <a:cubicBezTo>
                    <a:pt x="185" y="278"/>
                    <a:pt x="231" y="232"/>
                    <a:pt x="278" y="185"/>
                  </a:cubicBezTo>
                  <a:cubicBezTo>
                    <a:pt x="279" y="183"/>
                    <a:pt x="281" y="181"/>
                    <a:pt x="283" y="179"/>
                  </a:cubicBezTo>
                  <a:cubicBezTo>
                    <a:pt x="298" y="165"/>
                    <a:pt x="312" y="142"/>
                    <a:pt x="328" y="140"/>
                  </a:cubicBezTo>
                  <a:cubicBezTo>
                    <a:pt x="347" y="136"/>
                    <a:pt x="370" y="150"/>
                    <a:pt x="390" y="159"/>
                  </a:cubicBezTo>
                  <a:cubicBezTo>
                    <a:pt x="410" y="169"/>
                    <a:pt x="425" y="169"/>
                    <a:pt x="439" y="149"/>
                  </a:cubicBezTo>
                  <a:cubicBezTo>
                    <a:pt x="445" y="140"/>
                    <a:pt x="453" y="133"/>
                    <a:pt x="462" y="127"/>
                  </a:cubicBezTo>
                  <a:cubicBezTo>
                    <a:pt x="466" y="124"/>
                    <a:pt x="472" y="125"/>
                    <a:pt x="476" y="123"/>
                  </a:cubicBezTo>
                  <a:cubicBezTo>
                    <a:pt x="482" y="121"/>
                    <a:pt x="488" y="119"/>
                    <a:pt x="492" y="115"/>
                  </a:cubicBezTo>
                  <a:cubicBezTo>
                    <a:pt x="523" y="85"/>
                    <a:pt x="553" y="54"/>
                    <a:pt x="584" y="24"/>
                  </a:cubicBezTo>
                  <a:cubicBezTo>
                    <a:pt x="608" y="0"/>
                    <a:pt x="654" y="8"/>
                    <a:pt x="669" y="39"/>
                  </a:cubicBezTo>
                  <a:cubicBezTo>
                    <a:pt x="676" y="53"/>
                    <a:pt x="671" y="70"/>
                    <a:pt x="658" y="76"/>
                  </a:cubicBezTo>
                  <a:cubicBezTo>
                    <a:pt x="643" y="84"/>
                    <a:pt x="626" y="77"/>
                    <a:pt x="620" y="61"/>
                  </a:cubicBezTo>
                  <a:cubicBezTo>
                    <a:pt x="618" y="57"/>
                    <a:pt x="617" y="51"/>
                    <a:pt x="615" y="43"/>
                  </a:cubicBezTo>
                  <a:cubicBezTo>
                    <a:pt x="596" y="61"/>
                    <a:pt x="578" y="79"/>
                    <a:pt x="561" y="96"/>
                  </a:cubicBezTo>
                  <a:cubicBezTo>
                    <a:pt x="543" y="114"/>
                    <a:pt x="525" y="132"/>
                    <a:pt x="507" y="150"/>
                  </a:cubicBezTo>
                  <a:cubicBezTo>
                    <a:pt x="509" y="151"/>
                    <a:pt x="510" y="152"/>
                    <a:pt x="512" y="153"/>
                  </a:cubicBezTo>
                  <a:cubicBezTo>
                    <a:pt x="509" y="160"/>
                    <a:pt x="507" y="170"/>
                    <a:pt x="502" y="174"/>
                  </a:cubicBezTo>
                  <a:cubicBezTo>
                    <a:pt x="468" y="198"/>
                    <a:pt x="459" y="228"/>
                    <a:pt x="481" y="264"/>
                  </a:cubicBezTo>
                  <a:cubicBezTo>
                    <a:pt x="501" y="296"/>
                    <a:pt x="490" y="317"/>
                    <a:pt x="465" y="340"/>
                  </a:cubicBezTo>
                  <a:cubicBezTo>
                    <a:pt x="411" y="389"/>
                    <a:pt x="361" y="442"/>
                    <a:pt x="310" y="493"/>
                  </a:cubicBezTo>
                  <a:cubicBezTo>
                    <a:pt x="310" y="495"/>
                    <a:pt x="309" y="497"/>
                    <a:pt x="310" y="497"/>
                  </a:cubicBezTo>
                  <a:cubicBezTo>
                    <a:pt x="319" y="514"/>
                    <a:pt x="320" y="529"/>
                    <a:pt x="304" y="542"/>
                  </a:cubicBezTo>
                  <a:cubicBezTo>
                    <a:pt x="290" y="552"/>
                    <a:pt x="276" y="548"/>
                    <a:pt x="259" y="530"/>
                  </a:cubicBezTo>
                  <a:cubicBezTo>
                    <a:pt x="243" y="515"/>
                    <a:pt x="228" y="499"/>
                    <a:pt x="214" y="484"/>
                  </a:cubicBezTo>
                  <a:cubicBezTo>
                    <a:pt x="185" y="513"/>
                    <a:pt x="159" y="539"/>
                    <a:pt x="131" y="567"/>
                  </a:cubicBezTo>
                  <a:close/>
                  <a:moveTo>
                    <a:pt x="252" y="263"/>
                  </a:moveTo>
                  <a:cubicBezTo>
                    <a:pt x="292" y="304"/>
                    <a:pt x="329" y="342"/>
                    <a:pt x="369" y="382"/>
                  </a:cubicBezTo>
                  <a:cubicBezTo>
                    <a:pt x="388" y="361"/>
                    <a:pt x="406" y="339"/>
                    <a:pt x="427" y="321"/>
                  </a:cubicBezTo>
                  <a:cubicBezTo>
                    <a:pt x="448" y="304"/>
                    <a:pt x="450" y="288"/>
                    <a:pt x="440" y="263"/>
                  </a:cubicBezTo>
                  <a:cubicBezTo>
                    <a:pt x="420" y="210"/>
                    <a:pt x="422" y="210"/>
                    <a:pt x="368" y="192"/>
                  </a:cubicBezTo>
                  <a:cubicBezTo>
                    <a:pt x="360" y="190"/>
                    <a:pt x="353" y="186"/>
                    <a:pt x="345" y="185"/>
                  </a:cubicBezTo>
                  <a:cubicBezTo>
                    <a:pt x="341" y="184"/>
                    <a:pt x="334" y="184"/>
                    <a:pt x="331" y="187"/>
                  </a:cubicBezTo>
                  <a:cubicBezTo>
                    <a:pt x="304" y="212"/>
                    <a:pt x="277" y="238"/>
                    <a:pt x="252" y="263"/>
                  </a:cubicBezTo>
                  <a:close/>
                  <a:moveTo>
                    <a:pt x="208" y="478"/>
                  </a:moveTo>
                  <a:cubicBezTo>
                    <a:pt x="243" y="443"/>
                    <a:pt x="277" y="409"/>
                    <a:pt x="310" y="377"/>
                  </a:cubicBezTo>
                  <a:cubicBezTo>
                    <a:pt x="292" y="359"/>
                    <a:pt x="274" y="339"/>
                    <a:pt x="255" y="319"/>
                  </a:cubicBezTo>
                  <a:cubicBezTo>
                    <a:pt x="221" y="355"/>
                    <a:pt x="188" y="389"/>
                    <a:pt x="154" y="425"/>
                  </a:cubicBezTo>
                  <a:cubicBezTo>
                    <a:pt x="172" y="442"/>
                    <a:pt x="191" y="461"/>
                    <a:pt x="208" y="4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5" name="Freeform 62">
              <a:extLst>
                <a:ext uri="{FF2B5EF4-FFF2-40B4-BE49-F238E27FC236}">
                  <a16:creationId xmlns:a16="http://schemas.microsoft.com/office/drawing/2014/main" id="{04B3BC16-4387-45DA-8A45-809D56C61F7B}"/>
                </a:ext>
              </a:extLst>
            </p:cNvPr>
            <p:cNvSpPr>
              <a:spLocks noEditPoints="1"/>
            </p:cNvSpPr>
            <p:nvPr/>
          </p:nvSpPr>
          <p:spPr bwMode="auto">
            <a:xfrm>
              <a:off x="7239001" y="4305300"/>
              <a:ext cx="279400" cy="306387"/>
            </a:xfrm>
            <a:custGeom>
              <a:avLst/>
              <a:gdLst>
                <a:gd name="T0" fmla="*/ 0 w 328"/>
                <a:gd name="T1" fmla="*/ 112 h 360"/>
                <a:gd name="T2" fmla="*/ 1 w 328"/>
                <a:gd name="T3" fmla="*/ 20 h 360"/>
                <a:gd name="T4" fmla="*/ 6 w 328"/>
                <a:gd name="T5" fmla="*/ 0 h 360"/>
                <a:gd name="T6" fmla="*/ 25 w 328"/>
                <a:gd name="T7" fmla="*/ 10 h 360"/>
                <a:gd name="T8" fmla="*/ 79 w 328"/>
                <a:gd name="T9" fmla="*/ 66 h 360"/>
                <a:gd name="T10" fmla="*/ 103 w 328"/>
                <a:gd name="T11" fmla="*/ 75 h 360"/>
                <a:gd name="T12" fmla="*/ 222 w 328"/>
                <a:gd name="T13" fmla="*/ 75 h 360"/>
                <a:gd name="T14" fmla="*/ 244 w 328"/>
                <a:gd name="T15" fmla="*/ 67 h 360"/>
                <a:gd name="T16" fmla="*/ 301 w 328"/>
                <a:gd name="T17" fmla="*/ 8 h 360"/>
                <a:gd name="T18" fmla="*/ 318 w 328"/>
                <a:gd name="T19" fmla="*/ 0 h 360"/>
                <a:gd name="T20" fmla="*/ 325 w 328"/>
                <a:gd name="T21" fmla="*/ 18 h 360"/>
                <a:gd name="T22" fmla="*/ 325 w 328"/>
                <a:gd name="T23" fmla="*/ 204 h 360"/>
                <a:gd name="T24" fmla="*/ 162 w 328"/>
                <a:gd name="T25" fmla="*/ 359 h 360"/>
                <a:gd name="T26" fmla="*/ 0 w 328"/>
                <a:gd name="T27" fmla="*/ 200 h 360"/>
                <a:gd name="T28" fmla="*/ 0 w 328"/>
                <a:gd name="T29" fmla="*/ 112 h 360"/>
                <a:gd name="T30" fmla="*/ 0 w 328"/>
                <a:gd name="T31" fmla="*/ 112 h 360"/>
                <a:gd name="T32" fmla="*/ 164 w 328"/>
                <a:gd name="T33" fmla="*/ 310 h 360"/>
                <a:gd name="T34" fmla="*/ 213 w 328"/>
                <a:gd name="T35" fmla="*/ 319 h 360"/>
                <a:gd name="T36" fmla="*/ 227 w 328"/>
                <a:gd name="T37" fmla="*/ 284 h 360"/>
                <a:gd name="T38" fmla="*/ 183 w 328"/>
                <a:gd name="T39" fmla="*/ 309 h 360"/>
                <a:gd name="T40" fmla="*/ 170 w 328"/>
                <a:gd name="T41" fmla="*/ 264 h 360"/>
                <a:gd name="T42" fmla="*/ 192 w 328"/>
                <a:gd name="T43" fmla="*/ 238 h 360"/>
                <a:gd name="T44" fmla="*/ 154 w 328"/>
                <a:gd name="T45" fmla="*/ 226 h 360"/>
                <a:gd name="T46" fmla="*/ 141 w 328"/>
                <a:gd name="T47" fmla="*/ 230 h 360"/>
                <a:gd name="T48" fmla="*/ 140 w 328"/>
                <a:gd name="T49" fmla="*/ 251 h 360"/>
                <a:gd name="T50" fmla="*/ 156 w 328"/>
                <a:gd name="T51" fmla="*/ 282 h 360"/>
                <a:gd name="T52" fmla="*/ 136 w 328"/>
                <a:gd name="T53" fmla="*/ 311 h 360"/>
                <a:gd name="T54" fmla="*/ 108 w 328"/>
                <a:gd name="T55" fmla="*/ 295 h 360"/>
                <a:gd name="T56" fmla="*/ 93 w 328"/>
                <a:gd name="T57" fmla="*/ 286 h 360"/>
                <a:gd name="T58" fmla="*/ 164 w 328"/>
                <a:gd name="T59" fmla="*/ 310 h 360"/>
                <a:gd name="T60" fmla="*/ 100 w 328"/>
                <a:gd name="T61" fmla="*/ 198 h 360"/>
                <a:gd name="T62" fmla="*/ 80 w 328"/>
                <a:gd name="T63" fmla="*/ 185 h 360"/>
                <a:gd name="T64" fmla="*/ 67 w 328"/>
                <a:gd name="T65" fmla="*/ 198 h 360"/>
                <a:gd name="T66" fmla="*/ 79 w 328"/>
                <a:gd name="T67" fmla="*/ 212 h 360"/>
                <a:gd name="T68" fmla="*/ 100 w 328"/>
                <a:gd name="T69" fmla="*/ 198 h 360"/>
                <a:gd name="T70" fmla="*/ 266 w 328"/>
                <a:gd name="T71" fmla="*/ 197 h 360"/>
                <a:gd name="T72" fmla="*/ 245 w 328"/>
                <a:gd name="T73" fmla="*/ 185 h 360"/>
                <a:gd name="T74" fmla="*/ 231 w 328"/>
                <a:gd name="T75" fmla="*/ 198 h 360"/>
                <a:gd name="T76" fmla="*/ 247 w 328"/>
                <a:gd name="T77" fmla="*/ 211 h 360"/>
                <a:gd name="T78" fmla="*/ 266 w 328"/>
                <a:gd name="T79" fmla="*/ 19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360">
                  <a:moveTo>
                    <a:pt x="0" y="112"/>
                  </a:moveTo>
                  <a:cubicBezTo>
                    <a:pt x="0" y="81"/>
                    <a:pt x="0" y="51"/>
                    <a:pt x="1" y="20"/>
                  </a:cubicBezTo>
                  <a:cubicBezTo>
                    <a:pt x="1" y="13"/>
                    <a:pt x="4" y="7"/>
                    <a:pt x="6" y="0"/>
                  </a:cubicBezTo>
                  <a:cubicBezTo>
                    <a:pt x="12" y="3"/>
                    <a:pt x="20" y="5"/>
                    <a:pt x="25" y="10"/>
                  </a:cubicBezTo>
                  <a:cubicBezTo>
                    <a:pt x="44" y="29"/>
                    <a:pt x="60" y="49"/>
                    <a:pt x="79" y="66"/>
                  </a:cubicBezTo>
                  <a:cubicBezTo>
                    <a:pt x="85" y="72"/>
                    <a:pt x="95" y="75"/>
                    <a:pt x="103" y="75"/>
                  </a:cubicBezTo>
                  <a:cubicBezTo>
                    <a:pt x="143" y="76"/>
                    <a:pt x="183" y="76"/>
                    <a:pt x="222" y="75"/>
                  </a:cubicBezTo>
                  <a:cubicBezTo>
                    <a:pt x="230" y="75"/>
                    <a:pt x="239" y="72"/>
                    <a:pt x="244" y="67"/>
                  </a:cubicBezTo>
                  <a:cubicBezTo>
                    <a:pt x="264" y="48"/>
                    <a:pt x="282" y="28"/>
                    <a:pt x="301" y="8"/>
                  </a:cubicBezTo>
                  <a:cubicBezTo>
                    <a:pt x="305" y="4"/>
                    <a:pt x="312" y="2"/>
                    <a:pt x="318" y="0"/>
                  </a:cubicBezTo>
                  <a:cubicBezTo>
                    <a:pt x="320" y="6"/>
                    <a:pt x="325" y="12"/>
                    <a:pt x="325" y="18"/>
                  </a:cubicBezTo>
                  <a:cubicBezTo>
                    <a:pt x="326" y="80"/>
                    <a:pt x="328" y="142"/>
                    <a:pt x="325" y="204"/>
                  </a:cubicBezTo>
                  <a:cubicBezTo>
                    <a:pt x="320" y="295"/>
                    <a:pt x="249" y="359"/>
                    <a:pt x="162" y="359"/>
                  </a:cubicBezTo>
                  <a:cubicBezTo>
                    <a:pt x="73" y="360"/>
                    <a:pt x="1" y="287"/>
                    <a:pt x="0" y="200"/>
                  </a:cubicBezTo>
                  <a:cubicBezTo>
                    <a:pt x="0" y="171"/>
                    <a:pt x="0" y="141"/>
                    <a:pt x="0" y="112"/>
                  </a:cubicBezTo>
                  <a:cubicBezTo>
                    <a:pt x="0" y="112"/>
                    <a:pt x="0" y="112"/>
                    <a:pt x="0" y="112"/>
                  </a:cubicBezTo>
                  <a:close/>
                  <a:moveTo>
                    <a:pt x="164" y="310"/>
                  </a:moveTo>
                  <a:cubicBezTo>
                    <a:pt x="178" y="324"/>
                    <a:pt x="195" y="330"/>
                    <a:pt x="213" y="319"/>
                  </a:cubicBezTo>
                  <a:cubicBezTo>
                    <a:pt x="223" y="312"/>
                    <a:pt x="233" y="304"/>
                    <a:pt x="227" y="284"/>
                  </a:cubicBezTo>
                  <a:cubicBezTo>
                    <a:pt x="214" y="298"/>
                    <a:pt x="205" y="320"/>
                    <a:pt x="183" y="309"/>
                  </a:cubicBezTo>
                  <a:cubicBezTo>
                    <a:pt x="161" y="298"/>
                    <a:pt x="172" y="276"/>
                    <a:pt x="170" y="264"/>
                  </a:cubicBezTo>
                  <a:cubicBezTo>
                    <a:pt x="179" y="254"/>
                    <a:pt x="186" y="246"/>
                    <a:pt x="192" y="238"/>
                  </a:cubicBezTo>
                  <a:cubicBezTo>
                    <a:pt x="179" y="234"/>
                    <a:pt x="167" y="229"/>
                    <a:pt x="154" y="226"/>
                  </a:cubicBezTo>
                  <a:cubicBezTo>
                    <a:pt x="150" y="225"/>
                    <a:pt x="145" y="228"/>
                    <a:pt x="141" y="230"/>
                  </a:cubicBezTo>
                  <a:cubicBezTo>
                    <a:pt x="130" y="237"/>
                    <a:pt x="129" y="247"/>
                    <a:pt x="140" y="251"/>
                  </a:cubicBezTo>
                  <a:cubicBezTo>
                    <a:pt x="158" y="257"/>
                    <a:pt x="157" y="269"/>
                    <a:pt x="156" y="282"/>
                  </a:cubicBezTo>
                  <a:cubicBezTo>
                    <a:pt x="155" y="296"/>
                    <a:pt x="151" y="308"/>
                    <a:pt x="136" y="311"/>
                  </a:cubicBezTo>
                  <a:cubicBezTo>
                    <a:pt x="122" y="315"/>
                    <a:pt x="114" y="306"/>
                    <a:pt x="108" y="295"/>
                  </a:cubicBezTo>
                  <a:cubicBezTo>
                    <a:pt x="106" y="291"/>
                    <a:pt x="100" y="290"/>
                    <a:pt x="93" y="286"/>
                  </a:cubicBezTo>
                  <a:cubicBezTo>
                    <a:pt x="103" y="327"/>
                    <a:pt x="129" y="334"/>
                    <a:pt x="164" y="310"/>
                  </a:cubicBezTo>
                  <a:close/>
                  <a:moveTo>
                    <a:pt x="100" y="198"/>
                  </a:moveTo>
                  <a:cubicBezTo>
                    <a:pt x="91" y="191"/>
                    <a:pt x="85" y="184"/>
                    <a:pt x="80" y="185"/>
                  </a:cubicBezTo>
                  <a:cubicBezTo>
                    <a:pt x="75" y="186"/>
                    <a:pt x="68" y="193"/>
                    <a:pt x="67" y="198"/>
                  </a:cubicBezTo>
                  <a:cubicBezTo>
                    <a:pt x="66" y="202"/>
                    <a:pt x="74" y="211"/>
                    <a:pt x="79" y="212"/>
                  </a:cubicBezTo>
                  <a:cubicBezTo>
                    <a:pt x="85" y="212"/>
                    <a:pt x="90" y="205"/>
                    <a:pt x="100" y="198"/>
                  </a:cubicBezTo>
                  <a:close/>
                  <a:moveTo>
                    <a:pt x="266" y="197"/>
                  </a:moveTo>
                  <a:cubicBezTo>
                    <a:pt x="256" y="191"/>
                    <a:pt x="250" y="184"/>
                    <a:pt x="245" y="185"/>
                  </a:cubicBezTo>
                  <a:cubicBezTo>
                    <a:pt x="240" y="185"/>
                    <a:pt x="236" y="193"/>
                    <a:pt x="231" y="198"/>
                  </a:cubicBezTo>
                  <a:cubicBezTo>
                    <a:pt x="236" y="203"/>
                    <a:pt x="241" y="210"/>
                    <a:pt x="247" y="211"/>
                  </a:cubicBezTo>
                  <a:cubicBezTo>
                    <a:pt x="251" y="212"/>
                    <a:pt x="257" y="204"/>
                    <a:pt x="266" y="1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6" name="Freeform 63">
              <a:extLst>
                <a:ext uri="{FF2B5EF4-FFF2-40B4-BE49-F238E27FC236}">
                  <a16:creationId xmlns:a16="http://schemas.microsoft.com/office/drawing/2014/main" id="{5EA0EA1C-B9DC-4C9C-900C-2177EA1EFDB8}"/>
                </a:ext>
              </a:extLst>
            </p:cNvPr>
            <p:cNvSpPr>
              <a:spLocks noEditPoints="1"/>
            </p:cNvSpPr>
            <p:nvPr/>
          </p:nvSpPr>
          <p:spPr bwMode="auto">
            <a:xfrm>
              <a:off x="8035926" y="1014413"/>
              <a:ext cx="358775" cy="434975"/>
            </a:xfrm>
            <a:custGeom>
              <a:avLst/>
              <a:gdLst>
                <a:gd name="T0" fmla="*/ 373 w 422"/>
                <a:gd name="T1" fmla="*/ 222 h 509"/>
                <a:gd name="T2" fmla="*/ 391 w 422"/>
                <a:gd name="T3" fmla="*/ 340 h 509"/>
                <a:gd name="T4" fmla="*/ 237 w 422"/>
                <a:gd name="T5" fmla="*/ 500 h 509"/>
                <a:gd name="T6" fmla="*/ 59 w 422"/>
                <a:gd name="T7" fmla="*/ 388 h 509"/>
                <a:gd name="T8" fmla="*/ 36 w 422"/>
                <a:gd name="T9" fmla="*/ 255 h 509"/>
                <a:gd name="T10" fmla="*/ 53 w 422"/>
                <a:gd name="T11" fmla="*/ 143 h 509"/>
                <a:gd name="T12" fmla="*/ 374 w 422"/>
                <a:gd name="T13" fmla="*/ 172 h 509"/>
                <a:gd name="T14" fmla="*/ 374 w 422"/>
                <a:gd name="T15" fmla="*/ 198 h 509"/>
                <a:gd name="T16" fmla="*/ 148 w 422"/>
                <a:gd name="T17" fmla="*/ 468 h 509"/>
                <a:gd name="T18" fmla="*/ 354 w 422"/>
                <a:gd name="T19" fmla="*/ 337 h 509"/>
                <a:gd name="T20" fmla="*/ 292 w 422"/>
                <a:gd name="T21" fmla="*/ 335 h 509"/>
                <a:gd name="T22" fmla="*/ 246 w 422"/>
                <a:gd name="T23" fmla="*/ 296 h 509"/>
                <a:gd name="T24" fmla="*/ 179 w 422"/>
                <a:gd name="T25" fmla="*/ 298 h 509"/>
                <a:gd name="T26" fmla="*/ 158 w 422"/>
                <a:gd name="T27" fmla="*/ 336 h 509"/>
                <a:gd name="T28" fmla="*/ 235 w 422"/>
                <a:gd name="T29" fmla="*/ 191 h 509"/>
                <a:gd name="T30" fmla="*/ 277 w 422"/>
                <a:gd name="T31" fmla="*/ 147 h 509"/>
                <a:gd name="T32" fmla="*/ 234 w 422"/>
                <a:gd name="T33" fmla="*/ 104 h 509"/>
                <a:gd name="T34" fmla="*/ 190 w 422"/>
                <a:gd name="T35" fmla="*/ 62 h 509"/>
                <a:gd name="T36" fmla="*/ 148 w 422"/>
                <a:gd name="T37" fmla="*/ 105 h 509"/>
                <a:gd name="T38" fmla="*/ 192 w 422"/>
                <a:gd name="T39" fmla="*/ 148 h 509"/>
                <a:gd name="T40" fmla="*/ 235 w 422"/>
                <a:gd name="T41" fmla="*/ 191 h 509"/>
                <a:gd name="T42" fmla="*/ 264 w 422"/>
                <a:gd name="T43" fmla="*/ 318 h 509"/>
                <a:gd name="T44" fmla="*/ 350 w 422"/>
                <a:gd name="T45" fmla="*/ 251 h 509"/>
                <a:gd name="T46" fmla="*/ 74 w 422"/>
                <a:gd name="T47" fmla="*/ 253 h 509"/>
                <a:gd name="T48" fmla="*/ 161 w 422"/>
                <a:gd name="T49" fmla="*/ 318 h 509"/>
                <a:gd name="T50" fmla="*/ 74 w 422"/>
                <a:gd name="T51" fmla="*/ 253 h 509"/>
                <a:gd name="T52" fmla="*/ 247 w 422"/>
                <a:gd name="T53" fmla="*/ 260 h 509"/>
                <a:gd name="T54" fmla="*/ 339 w 422"/>
                <a:gd name="T55" fmla="*/ 233 h 509"/>
                <a:gd name="T56" fmla="*/ 66 w 422"/>
                <a:gd name="T57" fmla="*/ 231 h 509"/>
                <a:gd name="T58" fmla="*/ 152 w 422"/>
                <a:gd name="T59" fmla="*/ 233 h 509"/>
                <a:gd name="T60" fmla="*/ 369 w 422"/>
                <a:gd name="T61" fmla="*/ 331 h 509"/>
                <a:gd name="T62" fmla="*/ 369 w 422"/>
                <a:gd name="T63" fmla="*/ 265 h 509"/>
                <a:gd name="T64" fmla="*/ 54 w 422"/>
                <a:gd name="T65" fmla="*/ 266 h 509"/>
                <a:gd name="T66" fmla="*/ 54 w 422"/>
                <a:gd name="T67" fmla="*/ 33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509">
                  <a:moveTo>
                    <a:pt x="374" y="198"/>
                  </a:moveTo>
                  <a:cubicBezTo>
                    <a:pt x="374" y="206"/>
                    <a:pt x="373" y="214"/>
                    <a:pt x="373" y="222"/>
                  </a:cubicBezTo>
                  <a:cubicBezTo>
                    <a:pt x="372" y="236"/>
                    <a:pt x="373" y="247"/>
                    <a:pt x="389" y="255"/>
                  </a:cubicBezTo>
                  <a:cubicBezTo>
                    <a:pt x="421" y="272"/>
                    <a:pt x="422" y="320"/>
                    <a:pt x="391" y="340"/>
                  </a:cubicBezTo>
                  <a:cubicBezTo>
                    <a:pt x="378" y="348"/>
                    <a:pt x="372" y="356"/>
                    <a:pt x="370" y="372"/>
                  </a:cubicBezTo>
                  <a:cubicBezTo>
                    <a:pt x="360" y="436"/>
                    <a:pt x="300" y="493"/>
                    <a:pt x="237" y="500"/>
                  </a:cubicBezTo>
                  <a:cubicBezTo>
                    <a:pt x="161" y="509"/>
                    <a:pt x="95" y="473"/>
                    <a:pt x="66" y="409"/>
                  </a:cubicBezTo>
                  <a:cubicBezTo>
                    <a:pt x="63" y="402"/>
                    <a:pt x="60" y="395"/>
                    <a:pt x="59" y="388"/>
                  </a:cubicBezTo>
                  <a:cubicBezTo>
                    <a:pt x="54" y="366"/>
                    <a:pt x="46" y="348"/>
                    <a:pt x="26" y="332"/>
                  </a:cubicBezTo>
                  <a:cubicBezTo>
                    <a:pt x="0" y="313"/>
                    <a:pt x="7" y="271"/>
                    <a:pt x="36" y="255"/>
                  </a:cubicBezTo>
                  <a:cubicBezTo>
                    <a:pt x="49" y="248"/>
                    <a:pt x="51" y="240"/>
                    <a:pt x="51" y="226"/>
                  </a:cubicBezTo>
                  <a:cubicBezTo>
                    <a:pt x="51" y="199"/>
                    <a:pt x="49" y="170"/>
                    <a:pt x="53" y="143"/>
                  </a:cubicBezTo>
                  <a:cubicBezTo>
                    <a:pt x="68" y="55"/>
                    <a:pt x="142" y="0"/>
                    <a:pt x="230" y="8"/>
                  </a:cubicBezTo>
                  <a:cubicBezTo>
                    <a:pt x="311" y="15"/>
                    <a:pt x="373" y="87"/>
                    <a:pt x="374" y="172"/>
                  </a:cubicBezTo>
                  <a:cubicBezTo>
                    <a:pt x="374" y="181"/>
                    <a:pt x="374" y="189"/>
                    <a:pt x="374" y="198"/>
                  </a:cubicBezTo>
                  <a:cubicBezTo>
                    <a:pt x="374" y="198"/>
                    <a:pt x="374" y="198"/>
                    <a:pt x="374" y="198"/>
                  </a:cubicBezTo>
                  <a:close/>
                  <a:moveTo>
                    <a:pt x="70" y="336"/>
                  </a:moveTo>
                  <a:cubicBezTo>
                    <a:pt x="71" y="398"/>
                    <a:pt x="96" y="442"/>
                    <a:pt x="148" y="468"/>
                  </a:cubicBezTo>
                  <a:cubicBezTo>
                    <a:pt x="199" y="494"/>
                    <a:pt x="250" y="490"/>
                    <a:pt x="296" y="456"/>
                  </a:cubicBezTo>
                  <a:cubicBezTo>
                    <a:pt x="336" y="427"/>
                    <a:pt x="356" y="387"/>
                    <a:pt x="354" y="337"/>
                  </a:cubicBezTo>
                  <a:cubicBezTo>
                    <a:pt x="351" y="336"/>
                    <a:pt x="349" y="336"/>
                    <a:pt x="348" y="336"/>
                  </a:cubicBezTo>
                  <a:cubicBezTo>
                    <a:pt x="329" y="336"/>
                    <a:pt x="311" y="336"/>
                    <a:pt x="292" y="335"/>
                  </a:cubicBezTo>
                  <a:cubicBezTo>
                    <a:pt x="279" y="335"/>
                    <a:pt x="262" y="339"/>
                    <a:pt x="253" y="333"/>
                  </a:cubicBezTo>
                  <a:cubicBezTo>
                    <a:pt x="246" y="327"/>
                    <a:pt x="248" y="309"/>
                    <a:pt x="246" y="296"/>
                  </a:cubicBezTo>
                  <a:cubicBezTo>
                    <a:pt x="243" y="277"/>
                    <a:pt x="229" y="264"/>
                    <a:pt x="212" y="264"/>
                  </a:cubicBezTo>
                  <a:cubicBezTo>
                    <a:pt x="195" y="264"/>
                    <a:pt x="180" y="279"/>
                    <a:pt x="179" y="298"/>
                  </a:cubicBezTo>
                  <a:cubicBezTo>
                    <a:pt x="178" y="304"/>
                    <a:pt x="178" y="310"/>
                    <a:pt x="178" y="316"/>
                  </a:cubicBezTo>
                  <a:cubicBezTo>
                    <a:pt x="180" y="331"/>
                    <a:pt x="174" y="337"/>
                    <a:pt x="158" y="336"/>
                  </a:cubicBezTo>
                  <a:cubicBezTo>
                    <a:pt x="129" y="335"/>
                    <a:pt x="101" y="336"/>
                    <a:pt x="70" y="336"/>
                  </a:cubicBezTo>
                  <a:close/>
                  <a:moveTo>
                    <a:pt x="235" y="191"/>
                  </a:moveTo>
                  <a:cubicBezTo>
                    <a:pt x="235" y="176"/>
                    <a:pt x="235" y="162"/>
                    <a:pt x="235" y="147"/>
                  </a:cubicBezTo>
                  <a:cubicBezTo>
                    <a:pt x="250" y="147"/>
                    <a:pt x="263" y="147"/>
                    <a:pt x="277" y="147"/>
                  </a:cubicBezTo>
                  <a:cubicBezTo>
                    <a:pt x="277" y="132"/>
                    <a:pt x="277" y="119"/>
                    <a:pt x="277" y="104"/>
                  </a:cubicBezTo>
                  <a:cubicBezTo>
                    <a:pt x="262" y="104"/>
                    <a:pt x="249" y="104"/>
                    <a:pt x="234" y="104"/>
                  </a:cubicBezTo>
                  <a:cubicBezTo>
                    <a:pt x="234" y="88"/>
                    <a:pt x="234" y="75"/>
                    <a:pt x="234" y="62"/>
                  </a:cubicBezTo>
                  <a:cubicBezTo>
                    <a:pt x="218" y="62"/>
                    <a:pt x="205" y="62"/>
                    <a:pt x="190" y="62"/>
                  </a:cubicBezTo>
                  <a:cubicBezTo>
                    <a:pt x="190" y="76"/>
                    <a:pt x="190" y="89"/>
                    <a:pt x="190" y="105"/>
                  </a:cubicBezTo>
                  <a:cubicBezTo>
                    <a:pt x="175" y="105"/>
                    <a:pt x="161" y="105"/>
                    <a:pt x="148" y="105"/>
                  </a:cubicBezTo>
                  <a:cubicBezTo>
                    <a:pt x="148" y="120"/>
                    <a:pt x="148" y="133"/>
                    <a:pt x="148" y="148"/>
                  </a:cubicBezTo>
                  <a:cubicBezTo>
                    <a:pt x="162" y="148"/>
                    <a:pt x="176" y="148"/>
                    <a:pt x="192" y="148"/>
                  </a:cubicBezTo>
                  <a:cubicBezTo>
                    <a:pt x="192" y="164"/>
                    <a:pt x="192" y="178"/>
                    <a:pt x="192" y="191"/>
                  </a:cubicBezTo>
                  <a:cubicBezTo>
                    <a:pt x="206" y="191"/>
                    <a:pt x="219" y="191"/>
                    <a:pt x="235" y="191"/>
                  </a:cubicBezTo>
                  <a:close/>
                  <a:moveTo>
                    <a:pt x="264" y="251"/>
                  </a:moveTo>
                  <a:cubicBezTo>
                    <a:pt x="264" y="275"/>
                    <a:pt x="264" y="297"/>
                    <a:pt x="264" y="318"/>
                  </a:cubicBezTo>
                  <a:cubicBezTo>
                    <a:pt x="294" y="318"/>
                    <a:pt x="322" y="318"/>
                    <a:pt x="350" y="318"/>
                  </a:cubicBezTo>
                  <a:cubicBezTo>
                    <a:pt x="350" y="295"/>
                    <a:pt x="350" y="274"/>
                    <a:pt x="350" y="251"/>
                  </a:cubicBezTo>
                  <a:cubicBezTo>
                    <a:pt x="321" y="251"/>
                    <a:pt x="293" y="251"/>
                    <a:pt x="264" y="251"/>
                  </a:cubicBezTo>
                  <a:close/>
                  <a:moveTo>
                    <a:pt x="74" y="253"/>
                  </a:moveTo>
                  <a:cubicBezTo>
                    <a:pt x="74" y="275"/>
                    <a:pt x="74" y="297"/>
                    <a:pt x="74" y="318"/>
                  </a:cubicBezTo>
                  <a:cubicBezTo>
                    <a:pt x="104" y="318"/>
                    <a:pt x="132" y="318"/>
                    <a:pt x="161" y="318"/>
                  </a:cubicBezTo>
                  <a:cubicBezTo>
                    <a:pt x="161" y="296"/>
                    <a:pt x="161" y="275"/>
                    <a:pt x="161" y="253"/>
                  </a:cubicBezTo>
                  <a:cubicBezTo>
                    <a:pt x="132" y="253"/>
                    <a:pt x="104" y="253"/>
                    <a:pt x="74" y="253"/>
                  </a:cubicBezTo>
                  <a:close/>
                  <a:moveTo>
                    <a:pt x="178" y="260"/>
                  </a:moveTo>
                  <a:cubicBezTo>
                    <a:pt x="202" y="243"/>
                    <a:pt x="224" y="246"/>
                    <a:pt x="247" y="260"/>
                  </a:cubicBezTo>
                  <a:cubicBezTo>
                    <a:pt x="242" y="235"/>
                    <a:pt x="254" y="231"/>
                    <a:pt x="273" y="232"/>
                  </a:cubicBezTo>
                  <a:cubicBezTo>
                    <a:pt x="295" y="233"/>
                    <a:pt x="317" y="233"/>
                    <a:pt x="339" y="233"/>
                  </a:cubicBezTo>
                  <a:cubicBezTo>
                    <a:pt x="344" y="233"/>
                    <a:pt x="349" y="232"/>
                    <a:pt x="358" y="231"/>
                  </a:cubicBezTo>
                  <a:cubicBezTo>
                    <a:pt x="342" y="219"/>
                    <a:pt x="83" y="219"/>
                    <a:pt x="66" y="231"/>
                  </a:cubicBezTo>
                  <a:cubicBezTo>
                    <a:pt x="76" y="232"/>
                    <a:pt x="82" y="233"/>
                    <a:pt x="88" y="233"/>
                  </a:cubicBezTo>
                  <a:cubicBezTo>
                    <a:pt x="109" y="234"/>
                    <a:pt x="130" y="234"/>
                    <a:pt x="152" y="233"/>
                  </a:cubicBezTo>
                  <a:cubicBezTo>
                    <a:pt x="170" y="232"/>
                    <a:pt x="182" y="235"/>
                    <a:pt x="178" y="260"/>
                  </a:cubicBezTo>
                  <a:close/>
                  <a:moveTo>
                    <a:pt x="369" y="331"/>
                  </a:moveTo>
                  <a:cubicBezTo>
                    <a:pt x="388" y="325"/>
                    <a:pt x="396" y="312"/>
                    <a:pt x="395" y="294"/>
                  </a:cubicBezTo>
                  <a:cubicBezTo>
                    <a:pt x="394" y="279"/>
                    <a:pt x="385" y="270"/>
                    <a:pt x="369" y="265"/>
                  </a:cubicBezTo>
                  <a:cubicBezTo>
                    <a:pt x="369" y="287"/>
                    <a:pt x="369" y="308"/>
                    <a:pt x="369" y="331"/>
                  </a:cubicBezTo>
                  <a:close/>
                  <a:moveTo>
                    <a:pt x="54" y="266"/>
                  </a:moveTo>
                  <a:cubicBezTo>
                    <a:pt x="36" y="273"/>
                    <a:pt x="29" y="284"/>
                    <a:pt x="30" y="299"/>
                  </a:cubicBezTo>
                  <a:cubicBezTo>
                    <a:pt x="30" y="314"/>
                    <a:pt x="38" y="325"/>
                    <a:pt x="54" y="330"/>
                  </a:cubicBezTo>
                  <a:cubicBezTo>
                    <a:pt x="54" y="309"/>
                    <a:pt x="54" y="289"/>
                    <a:pt x="54"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7" name="Freeform 64">
              <a:extLst>
                <a:ext uri="{FF2B5EF4-FFF2-40B4-BE49-F238E27FC236}">
                  <a16:creationId xmlns:a16="http://schemas.microsoft.com/office/drawing/2014/main" id="{B50F675E-3D3B-48A5-9CD7-D56CC2E0DB1E}"/>
                </a:ext>
              </a:extLst>
            </p:cNvPr>
            <p:cNvSpPr>
              <a:spLocks/>
            </p:cNvSpPr>
            <p:nvPr/>
          </p:nvSpPr>
          <p:spPr bwMode="auto">
            <a:xfrm>
              <a:off x="4589463" y="1187450"/>
              <a:ext cx="538163" cy="441325"/>
            </a:xfrm>
            <a:custGeom>
              <a:avLst/>
              <a:gdLst>
                <a:gd name="T0" fmla="*/ 14 w 632"/>
                <a:gd name="T1" fmla="*/ 66 h 519"/>
                <a:gd name="T2" fmla="*/ 119 w 632"/>
                <a:gd name="T3" fmla="*/ 13 h 519"/>
                <a:gd name="T4" fmla="*/ 131 w 632"/>
                <a:gd name="T5" fmla="*/ 1 h 519"/>
                <a:gd name="T6" fmla="*/ 140 w 632"/>
                <a:gd name="T7" fmla="*/ 14 h 519"/>
                <a:gd name="T8" fmla="*/ 137 w 632"/>
                <a:gd name="T9" fmla="*/ 163 h 519"/>
                <a:gd name="T10" fmla="*/ 121 w 632"/>
                <a:gd name="T11" fmla="*/ 210 h 519"/>
                <a:gd name="T12" fmla="*/ 114 w 632"/>
                <a:gd name="T13" fmla="*/ 295 h 519"/>
                <a:gd name="T14" fmla="*/ 212 w 632"/>
                <a:gd name="T15" fmla="*/ 380 h 519"/>
                <a:gd name="T16" fmla="*/ 246 w 632"/>
                <a:gd name="T17" fmla="*/ 401 h 519"/>
                <a:gd name="T18" fmla="*/ 320 w 632"/>
                <a:gd name="T19" fmla="*/ 446 h 519"/>
                <a:gd name="T20" fmla="*/ 396 w 632"/>
                <a:gd name="T21" fmla="*/ 401 h 519"/>
                <a:gd name="T22" fmla="*/ 430 w 632"/>
                <a:gd name="T23" fmla="*/ 380 h 519"/>
                <a:gd name="T24" fmla="*/ 531 w 632"/>
                <a:gd name="T25" fmla="*/ 278 h 519"/>
                <a:gd name="T26" fmla="*/ 508 w 632"/>
                <a:gd name="T27" fmla="*/ 174 h 519"/>
                <a:gd name="T28" fmla="*/ 504 w 632"/>
                <a:gd name="T29" fmla="*/ 147 h 519"/>
                <a:gd name="T30" fmla="*/ 492 w 632"/>
                <a:gd name="T31" fmla="*/ 22 h 519"/>
                <a:gd name="T32" fmla="*/ 504 w 632"/>
                <a:gd name="T33" fmla="*/ 0 h 519"/>
                <a:gd name="T34" fmla="*/ 514 w 632"/>
                <a:gd name="T35" fmla="*/ 16 h 519"/>
                <a:gd name="T36" fmla="*/ 629 w 632"/>
                <a:gd name="T37" fmla="*/ 60 h 519"/>
                <a:gd name="T38" fmla="*/ 628 w 632"/>
                <a:gd name="T39" fmla="*/ 160 h 519"/>
                <a:gd name="T40" fmla="*/ 515 w 632"/>
                <a:gd name="T41" fmla="*/ 360 h 519"/>
                <a:gd name="T42" fmla="*/ 437 w 632"/>
                <a:gd name="T43" fmla="*/ 443 h 519"/>
                <a:gd name="T44" fmla="*/ 201 w 632"/>
                <a:gd name="T45" fmla="*/ 442 h 519"/>
                <a:gd name="T46" fmla="*/ 103 w 632"/>
                <a:gd name="T47" fmla="*/ 337 h 519"/>
                <a:gd name="T48" fmla="*/ 14 w 632"/>
                <a:gd name="T49"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2" h="519">
                  <a:moveTo>
                    <a:pt x="14" y="66"/>
                  </a:moveTo>
                  <a:cubicBezTo>
                    <a:pt x="71" y="88"/>
                    <a:pt x="107" y="69"/>
                    <a:pt x="119" y="13"/>
                  </a:cubicBezTo>
                  <a:cubicBezTo>
                    <a:pt x="120" y="8"/>
                    <a:pt x="127" y="5"/>
                    <a:pt x="131" y="1"/>
                  </a:cubicBezTo>
                  <a:cubicBezTo>
                    <a:pt x="134" y="5"/>
                    <a:pt x="140" y="9"/>
                    <a:pt x="140" y="14"/>
                  </a:cubicBezTo>
                  <a:cubicBezTo>
                    <a:pt x="140" y="64"/>
                    <a:pt x="140" y="114"/>
                    <a:pt x="137" y="163"/>
                  </a:cubicBezTo>
                  <a:cubicBezTo>
                    <a:pt x="136" y="179"/>
                    <a:pt x="123" y="194"/>
                    <a:pt x="121" y="210"/>
                  </a:cubicBezTo>
                  <a:cubicBezTo>
                    <a:pt x="116" y="238"/>
                    <a:pt x="111" y="267"/>
                    <a:pt x="114" y="295"/>
                  </a:cubicBezTo>
                  <a:cubicBezTo>
                    <a:pt x="120" y="347"/>
                    <a:pt x="159" y="380"/>
                    <a:pt x="212" y="380"/>
                  </a:cubicBezTo>
                  <a:cubicBezTo>
                    <a:pt x="229" y="380"/>
                    <a:pt x="239" y="384"/>
                    <a:pt x="246" y="401"/>
                  </a:cubicBezTo>
                  <a:cubicBezTo>
                    <a:pt x="260" y="432"/>
                    <a:pt x="287" y="446"/>
                    <a:pt x="320" y="446"/>
                  </a:cubicBezTo>
                  <a:cubicBezTo>
                    <a:pt x="354" y="446"/>
                    <a:pt x="382" y="435"/>
                    <a:pt x="396" y="401"/>
                  </a:cubicBezTo>
                  <a:cubicBezTo>
                    <a:pt x="403" y="384"/>
                    <a:pt x="412" y="380"/>
                    <a:pt x="430" y="380"/>
                  </a:cubicBezTo>
                  <a:cubicBezTo>
                    <a:pt x="489" y="380"/>
                    <a:pt x="530" y="338"/>
                    <a:pt x="531" y="278"/>
                  </a:cubicBezTo>
                  <a:cubicBezTo>
                    <a:pt x="532" y="241"/>
                    <a:pt x="524" y="207"/>
                    <a:pt x="508" y="174"/>
                  </a:cubicBezTo>
                  <a:cubicBezTo>
                    <a:pt x="505" y="166"/>
                    <a:pt x="505" y="156"/>
                    <a:pt x="504" y="147"/>
                  </a:cubicBezTo>
                  <a:cubicBezTo>
                    <a:pt x="502" y="105"/>
                    <a:pt x="510" y="63"/>
                    <a:pt x="492" y="22"/>
                  </a:cubicBezTo>
                  <a:cubicBezTo>
                    <a:pt x="490" y="18"/>
                    <a:pt x="500" y="8"/>
                    <a:pt x="504" y="0"/>
                  </a:cubicBezTo>
                  <a:cubicBezTo>
                    <a:pt x="507" y="6"/>
                    <a:pt x="513" y="10"/>
                    <a:pt x="514" y="16"/>
                  </a:cubicBezTo>
                  <a:cubicBezTo>
                    <a:pt x="524" y="70"/>
                    <a:pt x="569" y="89"/>
                    <a:pt x="629" y="60"/>
                  </a:cubicBezTo>
                  <a:cubicBezTo>
                    <a:pt x="629" y="95"/>
                    <a:pt x="632" y="128"/>
                    <a:pt x="628" y="160"/>
                  </a:cubicBezTo>
                  <a:cubicBezTo>
                    <a:pt x="617" y="241"/>
                    <a:pt x="577" y="307"/>
                    <a:pt x="515" y="360"/>
                  </a:cubicBezTo>
                  <a:cubicBezTo>
                    <a:pt x="486" y="385"/>
                    <a:pt x="461" y="413"/>
                    <a:pt x="437" y="443"/>
                  </a:cubicBezTo>
                  <a:cubicBezTo>
                    <a:pt x="374" y="519"/>
                    <a:pt x="263" y="519"/>
                    <a:pt x="201" y="442"/>
                  </a:cubicBezTo>
                  <a:cubicBezTo>
                    <a:pt x="171" y="405"/>
                    <a:pt x="136" y="372"/>
                    <a:pt x="103" y="337"/>
                  </a:cubicBezTo>
                  <a:cubicBezTo>
                    <a:pt x="29" y="261"/>
                    <a:pt x="0" y="172"/>
                    <a:pt x="14" y="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8" name="Freeform 65">
              <a:extLst>
                <a:ext uri="{FF2B5EF4-FFF2-40B4-BE49-F238E27FC236}">
                  <a16:creationId xmlns:a16="http://schemas.microsoft.com/office/drawing/2014/main" id="{80FFC947-472E-4172-A724-C63198787380}"/>
                </a:ext>
              </a:extLst>
            </p:cNvPr>
            <p:cNvSpPr>
              <a:spLocks noEditPoints="1"/>
            </p:cNvSpPr>
            <p:nvPr/>
          </p:nvSpPr>
          <p:spPr bwMode="auto">
            <a:xfrm>
              <a:off x="8012113" y="1414463"/>
              <a:ext cx="407988" cy="196850"/>
            </a:xfrm>
            <a:custGeom>
              <a:avLst/>
              <a:gdLst>
                <a:gd name="T0" fmla="*/ 361 w 480"/>
                <a:gd name="T1" fmla="*/ 0 h 231"/>
                <a:gd name="T2" fmla="*/ 471 w 480"/>
                <a:gd name="T3" fmla="*/ 231 h 231"/>
                <a:gd name="T4" fmla="*/ 10 w 480"/>
                <a:gd name="T5" fmla="*/ 231 h 231"/>
                <a:gd name="T6" fmla="*/ 68 w 480"/>
                <a:gd name="T7" fmla="*/ 42 h 231"/>
                <a:gd name="T8" fmla="*/ 81 w 480"/>
                <a:gd name="T9" fmla="*/ 29 h 231"/>
                <a:gd name="T10" fmla="*/ 114 w 480"/>
                <a:gd name="T11" fmla="*/ 5 h 231"/>
                <a:gd name="T12" fmla="*/ 147 w 480"/>
                <a:gd name="T13" fmla="*/ 25 h 231"/>
                <a:gd name="T14" fmla="*/ 361 w 480"/>
                <a:gd name="T15" fmla="*/ 0 h 231"/>
                <a:gd name="T16" fmla="*/ 276 w 480"/>
                <a:gd name="T17" fmla="*/ 115 h 231"/>
                <a:gd name="T18" fmla="*/ 276 w 480"/>
                <a:gd name="T19" fmla="*/ 214 h 231"/>
                <a:gd name="T20" fmla="*/ 415 w 480"/>
                <a:gd name="T21" fmla="*/ 214 h 231"/>
                <a:gd name="T22" fmla="*/ 415 w 480"/>
                <a:gd name="T23" fmla="*/ 115 h 231"/>
                <a:gd name="T24" fmla="*/ 276 w 480"/>
                <a:gd name="T25" fmla="*/ 1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231">
                  <a:moveTo>
                    <a:pt x="361" y="0"/>
                  </a:moveTo>
                  <a:cubicBezTo>
                    <a:pt x="458" y="67"/>
                    <a:pt x="480" y="125"/>
                    <a:pt x="471" y="231"/>
                  </a:cubicBezTo>
                  <a:cubicBezTo>
                    <a:pt x="317" y="231"/>
                    <a:pt x="164" y="231"/>
                    <a:pt x="10" y="231"/>
                  </a:cubicBezTo>
                  <a:cubicBezTo>
                    <a:pt x="0" y="159"/>
                    <a:pt x="13" y="94"/>
                    <a:pt x="68" y="42"/>
                  </a:cubicBezTo>
                  <a:cubicBezTo>
                    <a:pt x="72" y="38"/>
                    <a:pt x="76" y="33"/>
                    <a:pt x="81" y="29"/>
                  </a:cubicBezTo>
                  <a:cubicBezTo>
                    <a:pt x="91" y="21"/>
                    <a:pt x="102" y="6"/>
                    <a:pt x="114" y="5"/>
                  </a:cubicBezTo>
                  <a:cubicBezTo>
                    <a:pt x="124" y="4"/>
                    <a:pt x="136" y="17"/>
                    <a:pt x="147" y="25"/>
                  </a:cubicBezTo>
                  <a:cubicBezTo>
                    <a:pt x="206" y="67"/>
                    <a:pt x="294" y="70"/>
                    <a:pt x="361" y="0"/>
                  </a:cubicBezTo>
                  <a:close/>
                  <a:moveTo>
                    <a:pt x="276" y="115"/>
                  </a:moveTo>
                  <a:cubicBezTo>
                    <a:pt x="276" y="149"/>
                    <a:pt x="276" y="181"/>
                    <a:pt x="276" y="214"/>
                  </a:cubicBezTo>
                  <a:cubicBezTo>
                    <a:pt x="323" y="214"/>
                    <a:pt x="368" y="214"/>
                    <a:pt x="415" y="214"/>
                  </a:cubicBezTo>
                  <a:cubicBezTo>
                    <a:pt x="415" y="181"/>
                    <a:pt x="415" y="148"/>
                    <a:pt x="415" y="115"/>
                  </a:cubicBezTo>
                  <a:cubicBezTo>
                    <a:pt x="368" y="115"/>
                    <a:pt x="322" y="115"/>
                    <a:pt x="276" y="1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49" name="Freeform 66">
              <a:extLst>
                <a:ext uri="{FF2B5EF4-FFF2-40B4-BE49-F238E27FC236}">
                  <a16:creationId xmlns:a16="http://schemas.microsoft.com/office/drawing/2014/main" id="{DE953195-584D-4D15-AA10-7D82B43E0F5C}"/>
                </a:ext>
              </a:extLst>
            </p:cNvPr>
            <p:cNvSpPr>
              <a:spLocks/>
            </p:cNvSpPr>
            <p:nvPr/>
          </p:nvSpPr>
          <p:spPr bwMode="auto">
            <a:xfrm>
              <a:off x="7065963" y="1023938"/>
              <a:ext cx="622300" cy="354012"/>
            </a:xfrm>
            <a:custGeom>
              <a:avLst/>
              <a:gdLst>
                <a:gd name="T0" fmla="*/ 366 w 730"/>
                <a:gd name="T1" fmla="*/ 0 h 415"/>
                <a:gd name="T2" fmla="*/ 730 w 730"/>
                <a:gd name="T3" fmla="*/ 363 h 415"/>
                <a:gd name="T4" fmla="*/ 679 w 730"/>
                <a:gd name="T5" fmla="*/ 411 h 415"/>
                <a:gd name="T6" fmla="*/ 368 w 730"/>
                <a:gd name="T7" fmla="*/ 100 h 415"/>
                <a:gd name="T8" fmla="*/ 53 w 730"/>
                <a:gd name="T9" fmla="*/ 415 h 415"/>
                <a:gd name="T10" fmla="*/ 0 w 730"/>
                <a:gd name="T11" fmla="*/ 364 h 415"/>
                <a:gd name="T12" fmla="*/ 366 w 730"/>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730" h="415">
                  <a:moveTo>
                    <a:pt x="366" y="0"/>
                  </a:moveTo>
                  <a:cubicBezTo>
                    <a:pt x="486" y="120"/>
                    <a:pt x="608" y="241"/>
                    <a:pt x="730" y="363"/>
                  </a:cubicBezTo>
                  <a:cubicBezTo>
                    <a:pt x="713" y="379"/>
                    <a:pt x="696" y="395"/>
                    <a:pt x="679" y="411"/>
                  </a:cubicBezTo>
                  <a:cubicBezTo>
                    <a:pt x="577" y="308"/>
                    <a:pt x="473" y="204"/>
                    <a:pt x="368" y="100"/>
                  </a:cubicBezTo>
                  <a:cubicBezTo>
                    <a:pt x="262" y="206"/>
                    <a:pt x="157" y="311"/>
                    <a:pt x="53" y="415"/>
                  </a:cubicBezTo>
                  <a:cubicBezTo>
                    <a:pt x="33" y="396"/>
                    <a:pt x="17" y="380"/>
                    <a:pt x="0" y="364"/>
                  </a:cubicBezTo>
                  <a:cubicBezTo>
                    <a:pt x="122" y="242"/>
                    <a:pt x="244" y="121"/>
                    <a:pt x="36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0" name="Freeform 67">
              <a:extLst>
                <a:ext uri="{FF2B5EF4-FFF2-40B4-BE49-F238E27FC236}">
                  <a16:creationId xmlns:a16="http://schemas.microsoft.com/office/drawing/2014/main" id="{4872ADF1-C603-4C45-BFA9-A72E7DD9281E}"/>
                </a:ext>
              </a:extLst>
            </p:cNvPr>
            <p:cNvSpPr>
              <a:spLocks noEditPoints="1"/>
            </p:cNvSpPr>
            <p:nvPr/>
          </p:nvSpPr>
          <p:spPr bwMode="auto">
            <a:xfrm>
              <a:off x="7243763" y="4586288"/>
              <a:ext cx="266700" cy="304800"/>
            </a:xfrm>
            <a:custGeom>
              <a:avLst/>
              <a:gdLst>
                <a:gd name="T0" fmla="*/ 223 w 314"/>
                <a:gd name="T1" fmla="*/ 180 h 358"/>
                <a:gd name="T2" fmla="*/ 90 w 314"/>
                <a:gd name="T3" fmla="*/ 180 h 358"/>
                <a:gd name="T4" fmla="*/ 90 w 314"/>
                <a:gd name="T5" fmla="*/ 212 h 358"/>
                <a:gd name="T6" fmla="*/ 86 w 314"/>
                <a:gd name="T7" fmla="*/ 321 h 358"/>
                <a:gd name="T8" fmla="*/ 36 w 314"/>
                <a:gd name="T9" fmla="*/ 354 h 358"/>
                <a:gd name="T10" fmla="*/ 3 w 314"/>
                <a:gd name="T11" fmla="*/ 309 h 358"/>
                <a:gd name="T12" fmla="*/ 11 w 314"/>
                <a:gd name="T13" fmla="*/ 291 h 358"/>
                <a:gd name="T14" fmla="*/ 24 w 314"/>
                <a:gd name="T15" fmla="*/ 248 h 358"/>
                <a:gd name="T16" fmla="*/ 28 w 314"/>
                <a:gd name="T17" fmla="*/ 81 h 358"/>
                <a:gd name="T18" fmla="*/ 48 w 314"/>
                <a:gd name="T19" fmla="*/ 0 h 358"/>
                <a:gd name="T20" fmla="*/ 264 w 314"/>
                <a:gd name="T21" fmla="*/ 0 h 358"/>
                <a:gd name="T22" fmla="*/ 289 w 314"/>
                <a:gd name="T23" fmla="*/ 169 h 358"/>
                <a:gd name="T24" fmla="*/ 288 w 314"/>
                <a:gd name="T25" fmla="*/ 251 h 358"/>
                <a:gd name="T26" fmla="*/ 301 w 314"/>
                <a:gd name="T27" fmla="*/ 290 h 358"/>
                <a:gd name="T28" fmla="*/ 304 w 314"/>
                <a:gd name="T29" fmla="*/ 336 h 358"/>
                <a:gd name="T30" fmla="*/ 259 w 314"/>
                <a:gd name="T31" fmla="*/ 353 h 358"/>
                <a:gd name="T32" fmla="*/ 224 w 314"/>
                <a:gd name="T33" fmla="*/ 313 h 358"/>
                <a:gd name="T34" fmla="*/ 223 w 314"/>
                <a:gd name="T35" fmla="*/ 207 h 358"/>
                <a:gd name="T36" fmla="*/ 223 w 314"/>
                <a:gd name="T37" fmla="*/ 180 h 358"/>
                <a:gd name="T38" fmla="*/ 164 w 314"/>
                <a:gd name="T39" fmla="*/ 163 h 358"/>
                <a:gd name="T40" fmla="*/ 222 w 314"/>
                <a:gd name="T41" fmla="*/ 132 h 358"/>
                <a:gd name="T42" fmla="*/ 227 w 314"/>
                <a:gd name="T43" fmla="*/ 106 h 358"/>
                <a:gd name="T44" fmla="*/ 200 w 314"/>
                <a:gd name="T45" fmla="*/ 97 h 358"/>
                <a:gd name="T46" fmla="*/ 113 w 314"/>
                <a:gd name="T47" fmla="*/ 97 h 358"/>
                <a:gd name="T48" fmla="*/ 86 w 314"/>
                <a:gd name="T49" fmla="*/ 106 h 358"/>
                <a:gd name="T50" fmla="*/ 92 w 314"/>
                <a:gd name="T51" fmla="*/ 134 h 358"/>
                <a:gd name="T52" fmla="*/ 164 w 314"/>
                <a:gd name="T53" fmla="*/ 16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358">
                  <a:moveTo>
                    <a:pt x="223" y="180"/>
                  </a:moveTo>
                  <a:cubicBezTo>
                    <a:pt x="178" y="197"/>
                    <a:pt x="136" y="197"/>
                    <a:pt x="90" y="180"/>
                  </a:cubicBezTo>
                  <a:cubicBezTo>
                    <a:pt x="90" y="193"/>
                    <a:pt x="90" y="202"/>
                    <a:pt x="90" y="212"/>
                  </a:cubicBezTo>
                  <a:cubicBezTo>
                    <a:pt x="89" y="248"/>
                    <a:pt x="90" y="285"/>
                    <a:pt x="86" y="321"/>
                  </a:cubicBezTo>
                  <a:cubicBezTo>
                    <a:pt x="84" y="343"/>
                    <a:pt x="58" y="358"/>
                    <a:pt x="36" y="354"/>
                  </a:cubicBezTo>
                  <a:cubicBezTo>
                    <a:pt x="14" y="350"/>
                    <a:pt x="0" y="331"/>
                    <a:pt x="3" y="309"/>
                  </a:cubicBezTo>
                  <a:cubicBezTo>
                    <a:pt x="4" y="303"/>
                    <a:pt x="6" y="295"/>
                    <a:pt x="11" y="291"/>
                  </a:cubicBezTo>
                  <a:cubicBezTo>
                    <a:pt x="26" y="279"/>
                    <a:pt x="24" y="264"/>
                    <a:pt x="24" y="248"/>
                  </a:cubicBezTo>
                  <a:cubicBezTo>
                    <a:pt x="25" y="192"/>
                    <a:pt x="24" y="136"/>
                    <a:pt x="28" y="81"/>
                  </a:cubicBezTo>
                  <a:cubicBezTo>
                    <a:pt x="30" y="53"/>
                    <a:pt x="41" y="27"/>
                    <a:pt x="48" y="0"/>
                  </a:cubicBezTo>
                  <a:cubicBezTo>
                    <a:pt x="121" y="53"/>
                    <a:pt x="193" y="54"/>
                    <a:pt x="264" y="0"/>
                  </a:cubicBezTo>
                  <a:cubicBezTo>
                    <a:pt x="284" y="54"/>
                    <a:pt x="291" y="111"/>
                    <a:pt x="289" y="169"/>
                  </a:cubicBezTo>
                  <a:cubicBezTo>
                    <a:pt x="288" y="196"/>
                    <a:pt x="289" y="223"/>
                    <a:pt x="288" y="251"/>
                  </a:cubicBezTo>
                  <a:cubicBezTo>
                    <a:pt x="288" y="266"/>
                    <a:pt x="289" y="278"/>
                    <a:pt x="301" y="290"/>
                  </a:cubicBezTo>
                  <a:cubicBezTo>
                    <a:pt x="314" y="303"/>
                    <a:pt x="314" y="320"/>
                    <a:pt x="304" y="336"/>
                  </a:cubicBezTo>
                  <a:cubicBezTo>
                    <a:pt x="293" y="353"/>
                    <a:pt x="278" y="358"/>
                    <a:pt x="259" y="353"/>
                  </a:cubicBezTo>
                  <a:cubicBezTo>
                    <a:pt x="239" y="349"/>
                    <a:pt x="224" y="333"/>
                    <a:pt x="224" y="313"/>
                  </a:cubicBezTo>
                  <a:cubicBezTo>
                    <a:pt x="223" y="277"/>
                    <a:pt x="223" y="242"/>
                    <a:pt x="223" y="207"/>
                  </a:cubicBezTo>
                  <a:cubicBezTo>
                    <a:pt x="223" y="199"/>
                    <a:pt x="223" y="191"/>
                    <a:pt x="223" y="180"/>
                  </a:cubicBezTo>
                  <a:close/>
                  <a:moveTo>
                    <a:pt x="164" y="163"/>
                  </a:moveTo>
                  <a:cubicBezTo>
                    <a:pt x="182" y="162"/>
                    <a:pt x="206" y="153"/>
                    <a:pt x="222" y="132"/>
                  </a:cubicBezTo>
                  <a:cubicBezTo>
                    <a:pt x="227" y="126"/>
                    <a:pt x="231" y="111"/>
                    <a:pt x="227" y="106"/>
                  </a:cubicBezTo>
                  <a:cubicBezTo>
                    <a:pt x="222" y="100"/>
                    <a:pt x="209" y="97"/>
                    <a:pt x="200" y="97"/>
                  </a:cubicBezTo>
                  <a:cubicBezTo>
                    <a:pt x="171" y="96"/>
                    <a:pt x="142" y="96"/>
                    <a:pt x="113" y="97"/>
                  </a:cubicBezTo>
                  <a:cubicBezTo>
                    <a:pt x="104" y="97"/>
                    <a:pt x="89" y="100"/>
                    <a:pt x="86" y="106"/>
                  </a:cubicBezTo>
                  <a:cubicBezTo>
                    <a:pt x="83" y="113"/>
                    <a:pt x="86" y="127"/>
                    <a:pt x="92" y="134"/>
                  </a:cubicBezTo>
                  <a:cubicBezTo>
                    <a:pt x="108" y="153"/>
                    <a:pt x="130" y="162"/>
                    <a:pt x="164" y="1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1" name="Freeform 68">
              <a:extLst>
                <a:ext uri="{FF2B5EF4-FFF2-40B4-BE49-F238E27FC236}">
                  <a16:creationId xmlns:a16="http://schemas.microsoft.com/office/drawing/2014/main" id="{A8EADCF3-9BA9-4EDB-9C1E-59A379A69B6F}"/>
                </a:ext>
              </a:extLst>
            </p:cNvPr>
            <p:cNvSpPr>
              <a:spLocks/>
            </p:cNvSpPr>
            <p:nvPr/>
          </p:nvSpPr>
          <p:spPr bwMode="auto">
            <a:xfrm>
              <a:off x="6723063" y="1162050"/>
              <a:ext cx="107950" cy="385762"/>
            </a:xfrm>
            <a:custGeom>
              <a:avLst/>
              <a:gdLst>
                <a:gd name="T0" fmla="*/ 2 w 127"/>
                <a:gd name="T1" fmla="*/ 0 h 453"/>
                <a:gd name="T2" fmla="*/ 127 w 127"/>
                <a:gd name="T3" fmla="*/ 122 h 453"/>
                <a:gd name="T4" fmla="*/ 127 w 127"/>
                <a:gd name="T5" fmla="*/ 390 h 453"/>
                <a:gd name="T6" fmla="*/ 65 w 127"/>
                <a:gd name="T7" fmla="*/ 453 h 453"/>
                <a:gd name="T8" fmla="*/ 1 w 127"/>
                <a:gd name="T9" fmla="*/ 393 h 453"/>
                <a:gd name="T10" fmla="*/ 0 w 127"/>
                <a:gd name="T11" fmla="*/ 13 h 453"/>
                <a:gd name="T12" fmla="*/ 2 w 127"/>
                <a:gd name="T13" fmla="*/ 0 h 453"/>
              </a:gdLst>
              <a:ahLst/>
              <a:cxnLst>
                <a:cxn ang="0">
                  <a:pos x="T0" y="T1"/>
                </a:cxn>
                <a:cxn ang="0">
                  <a:pos x="T2" y="T3"/>
                </a:cxn>
                <a:cxn ang="0">
                  <a:pos x="T4" y="T5"/>
                </a:cxn>
                <a:cxn ang="0">
                  <a:pos x="T6" y="T7"/>
                </a:cxn>
                <a:cxn ang="0">
                  <a:pos x="T8" y="T9"/>
                </a:cxn>
                <a:cxn ang="0">
                  <a:pos x="T10" y="T11"/>
                </a:cxn>
                <a:cxn ang="0">
                  <a:pos x="T12" y="T13"/>
                </a:cxn>
              </a:cxnLst>
              <a:rect l="0" t="0" r="r" b="b"/>
              <a:pathLst>
                <a:path w="127" h="453">
                  <a:moveTo>
                    <a:pt x="2" y="0"/>
                  </a:moveTo>
                  <a:cubicBezTo>
                    <a:pt x="73" y="2"/>
                    <a:pt x="126" y="56"/>
                    <a:pt x="127" y="122"/>
                  </a:cubicBezTo>
                  <a:cubicBezTo>
                    <a:pt x="127" y="212"/>
                    <a:pt x="127" y="301"/>
                    <a:pt x="127" y="390"/>
                  </a:cubicBezTo>
                  <a:cubicBezTo>
                    <a:pt x="126" y="426"/>
                    <a:pt x="100" y="452"/>
                    <a:pt x="65" y="453"/>
                  </a:cubicBezTo>
                  <a:cubicBezTo>
                    <a:pt x="30" y="453"/>
                    <a:pt x="1" y="428"/>
                    <a:pt x="1" y="393"/>
                  </a:cubicBezTo>
                  <a:cubicBezTo>
                    <a:pt x="0" y="266"/>
                    <a:pt x="0" y="139"/>
                    <a:pt x="0" y="13"/>
                  </a:cubicBezTo>
                  <a:cubicBezTo>
                    <a:pt x="0" y="9"/>
                    <a:pt x="1" y="5"/>
                    <a:pt x="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2" name="Freeform 69">
              <a:extLst>
                <a:ext uri="{FF2B5EF4-FFF2-40B4-BE49-F238E27FC236}">
                  <a16:creationId xmlns:a16="http://schemas.microsoft.com/office/drawing/2014/main" id="{4F7AEFB6-78CD-4358-9716-E8E53BEB6B0B}"/>
                </a:ext>
              </a:extLst>
            </p:cNvPr>
            <p:cNvSpPr>
              <a:spLocks/>
            </p:cNvSpPr>
            <p:nvPr/>
          </p:nvSpPr>
          <p:spPr bwMode="auto">
            <a:xfrm>
              <a:off x="7270751" y="2468563"/>
              <a:ext cx="215900" cy="238125"/>
            </a:xfrm>
            <a:custGeom>
              <a:avLst/>
              <a:gdLst>
                <a:gd name="T0" fmla="*/ 178 w 254"/>
                <a:gd name="T1" fmla="*/ 143 h 279"/>
                <a:gd name="T2" fmla="*/ 74 w 254"/>
                <a:gd name="T3" fmla="*/ 143 h 279"/>
                <a:gd name="T4" fmla="*/ 74 w 254"/>
                <a:gd name="T5" fmla="*/ 164 h 279"/>
                <a:gd name="T6" fmla="*/ 73 w 254"/>
                <a:gd name="T7" fmla="*/ 242 h 279"/>
                <a:gd name="T8" fmla="*/ 45 w 254"/>
                <a:gd name="T9" fmla="*/ 274 h 279"/>
                <a:gd name="T10" fmla="*/ 8 w 254"/>
                <a:gd name="T11" fmla="*/ 260 h 279"/>
                <a:gd name="T12" fmla="*/ 14 w 254"/>
                <a:gd name="T13" fmla="*/ 219 h 279"/>
                <a:gd name="T14" fmla="*/ 21 w 254"/>
                <a:gd name="T15" fmla="*/ 200 h 279"/>
                <a:gd name="T16" fmla="*/ 21 w 254"/>
                <a:gd name="T17" fmla="*/ 108 h 279"/>
                <a:gd name="T18" fmla="*/ 36 w 254"/>
                <a:gd name="T19" fmla="*/ 0 h 279"/>
                <a:gd name="T20" fmla="*/ 209 w 254"/>
                <a:gd name="T21" fmla="*/ 6 h 279"/>
                <a:gd name="T22" fmla="*/ 230 w 254"/>
                <a:gd name="T23" fmla="*/ 173 h 279"/>
                <a:gd name="T24" fmla="*/ 243 w 254"/>
                <a:gd name="T25" fmla="*/ 230 h 279"/>
                <a:gd name="T26" fmla="*/ 233 w 254"/>
                <a:gd name="T27" fmla="*/ 270 h 279"/>
                <a:gd name="T28" fmla="*/ 187 w 254"/>
                <a:gd name="T29" fmla="*/ 261 h 279"/>
                <a:gd name="T30" fmla="*/ 178 w 254"/>
                <a:gd name="T31" fmla="*/ 229 h 279"/>
                <a:gd name="T32" fmla="*/ 178 w 254"/>
                <a:gd name="T33" fmla="*/ 14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279">
                  <a:moveTo>
                    <a:pt x="178" y="143"/>
                  </a:moveTo>
                  <a:cubicBezTo>
                    <a:pt x="143" y="143"/>
                    <a:pt x="110" y="143"/>
                    <a:pt x="74" y="143"/>
                  </a:cubicBezTo>
                  <a:cubicBezTo>
                    <a:pt x="74" y="148"/>
                    <a:pt x="74" y="156"/>
                    <a:pt x="74" y="164"/>
                  </a:cubicBezTo>
                  <a:cubicBezTo>
                    <a:pt x="74" y="190"/>
                    <a:pt x="74" y="216"/>
                    <a:pt x="73" y="242"/>
                  </a:cubicBezTo>
                  <a:cubicBezTo>
                    <a:pt x="72" y="259"/>
                    <a:pt x="60" y="270"/>
                    <a:pt x="45" y="274"/>
                  </a:cubicBezTo>
                  <a:cubicBezTo>
                    <a:pt x="30" y="278"/>
                    <a:pt x="16" y="273"/>
                    <a:pt x="8" y="260"/>
                  </a:cubicBezTo>
                  <a:cubicBezTo>
                    <a:pt x="0" y="245"/>
                    <a:pt x="3" y="232"/>
                    <a:pt x="14" y="219"/>
                  </a:cubicBezTo>
                  <a:cubicBezTo>
                    <a:pt x="18" y="215"/>
                    <a:pt x="20" y="207"/>
                    <a:pt x="21" y="200"/>
                  </a:cubicBezTo>
                  <a:cubicBezTo>
                    <a:pt x="21" y="169"/>
                    <a:pt x="19" y="139"/>
                    <a:pt x="21" y="108"/>
                  </a:cubicBezTo>
                  <a:cubicBezTo>
                    <a:pt x="24" y="73"/>
                    <a:pt x="31" y="38"/>
                    <a:pt x="36" y="0"/>
                  </a:cubicBezTo>
                  <a:cubicBezTo>
                    <a:pt x="106" y="62"/>
                    <a:pt x="147" y="62"/>
                    <a:pt x="209" y="6"/>
                  </a:cubicBezTo>
                  <a:cubicBezTo>
                    <a:pt x="237" y="59"/>
                    <a:pt x="228" y="117"/>
                    <a:pt x="230" y="173"/>
                  </a:cubicBezTo>
                  <a:cubicBezTo>
                    <a:pt x="230" y="193"/>
                    <a:pt x="225" y="213"/>
                    <a:pt x="243" y="230"/>
                  </a:cubicBezTo>
                  <a:cubicBezTo>
                    <a:pt x="254" y="240"/>
                    <a:pt x="246" y="261"/>
                    <a:pt x="233" y="270"/>
                  </a:cubicBezTo>
                  <a:cubicBezTo>
                    <a:pt x="219" y="279"/>
                    <a:pt x="196" y="276"/>
                    <a:pt x="187" y="261"/>
                  </a:cubicBezTo>
                  <a:cubicBezTo>
                    <a:pt x="181" y="252"/>
                    <a:pt x="178" y="240"/>
                    <a:pt x="178" y="229"/>
                  </a:cubicBezTo>
                  <a:cubicBezTo>
                    <a:pt x="177" y="200"/>
                    <a:pt x="178" y="170"/>
                    <a:pt x="178" y="1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3" name="Freeform 70">
              <a:extLst>
                <a:ext uri="{FF2B5EF4-FFF2-40B4-BE49-F238E27FC236}">
                  <a16:creationId xmlns:a16="http://schemas.microsoft.com/office/drawing/2014/main" id="{1B7E6F9B-DF42-4EA6-9930-E0290674A5C6}"/>
                </a:ext>
              </a:extLst>
            </p:cNvPr>
            <p:cNvSpPr>
              <a:spLocks/>
            </p:cNvSpPr>
            <p:nvPr/>
          </p:nvSpPr>
          <p:spPr bwMode="auto">
            <a:xfrm>
              <a:off x="5492751" y="3279775"/>
              <a:ext cx="404813" cy="95250"/>
            </a:xfrm>
            <a:custGeom>
              <a:avLst/>
              <a:gdLst>
                <a:gd name="T0" fmla="*/ 0 w 474"/>
                <a:gd name="T1" fmla="*/ 111 h 111"/>
                <a:gd name="T2" fmla="*/ 21 w 474"/>
                <a:gd name="T3" fmla="*/ 96 h 111"/>
                <a:gd name="T4" fmla="*/ 65 w 474"/>
                <a:gd name="T5" fmla="*/ 61 h 111"/>
                <a:gd name="T6" fmla="*/ 110 w 474"/>
                <a:gd name="T7" fmla="*/ 54 h 111"/>
                <a:gd name="T8" fmla="*/ 119 w 474"/>
                <a:gd name="T9" fmla="*/ 69 h 111"/>
                <a:gd name="T10" fmla="*/ 158 w 474"/>
                <a:gd name="T11" fmla="*/ 19 h 111"/>
                <a:gd name="T12" fmla="*/ 200 w 474"/>
                <a:gd name="T13" fmla="*/ 11 h 111"/>
                <a:gd name="T14" fmla="*/ 237 w 474"/>
                <a:gd name="T15" fmla="*/ 11 h 111"/>
                <a:gd name="T16" fmla="*/ 258 w 474"/>
                <a:gd name="T17" fmla="*/ 6 h 111"/>
                <a:gd name="T18" fmla="*/ 314 w 474"/>
                <a:gd name="T19" fmla="*/ 6 h 111"/>
                <a:gd name="T20" fmla="*/ 340 w 474"/>
                <a:gd name="T21" fmla="*/ 23 h 111"/>
                <a:gd name="T22" fmla="*/ 366 w 474"/>
                <a:gd name="T23" fmla="*/ 36 h 111"/>
                <a:gd name="T24" fmla="*/ 401 w 474"/>
                <a:gd name="T25" fmla="*/ 57 h 111"/>
                <a:gd name="T26" fmla="*/ 412 w 474"/>
                <a:gd name="T27" fmla="*/ 73 h 111"/>
                <a:gd name="T28" fmla="*/ 434 w 474"/>
                <a:gd name="T29" fmla="*/ 97 h 111"/>
                <a:gd name="T30" fmla="*/ 474 w 474"/>
                <a:gd name="T31" fmla="*/ 111 h 111"/>
                <a:gd name="T32" fmla="*/ 0 w 474"/>
                <a:gd name="T3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4" h="111">
                  <a:moveTo>
                    <a:pt x="0" y="111"/>
                  </a:moveTo>
                  <a:cubicBezTo>
                    <a:pt x="10" y="104"/>
                    <a:pt x="15" y="98"/>
                    <a:pt x="21" y="96"/>
                  </a:cubicBezTo>
                  <a:cubicBezTo>
                    <a:pt x="39" y="88"/>
                    <a:pt x="55" y="79"/>
                    <a:pt x="65" y="61"/>
                  </a:cubicBezTo>
                  <a:cubicBezTo>
                    <a:pt x="75" y="44"/>
                    <a:pt x="94" y="41"/>
                    <a:pt x="110" y="54"/>
                  </a:cubicBezTo>
                  <a:cubicBezTo>
                    <a:pt x="113" y="57"/>
                    <a:pt x="115" y="63"/>
                    <a:pt x="119" y="69"/>
                  </a:cubicBezTo>
                  <a:cubicBezTo>
                    <a:pt x="134" y="49"/>
                    <a:pt x="147" y="35"/>
                    <a:pt x="158" y="19"/>
                  </a:cubicBezTo>
                  <a:cubicBezTo>
                    <a:pt x="167" y="6"/>
                    <a:pt x="186" y="0"/>
                    <a:pt x="200" y="11"/>
                  </a:cubicBezTo>
                  <a:cubicBezTo>
                    <a:pt x="213" y="20"/>
                    <a:pt x="224" y="21"/>
                    <a:pt x="237" y="11"/>
                  </a:cubicBezTo>
                  <a:cubicBezTo>
                    <a:pt x="242" y="7"/>
                    <a:pt x="251" y="6"/>
                    <a:pt x="258" y="6"/>
                  </a:cubicBezTo>
                  <a:cubicBezTo>
                    <a:pt x="276" y="5"/>
                    <a:pt x="295" y="4"/>
                    <a:pt x="314" y="6"/>
                  </a:cubicBezTo>
                  <a:cubicBezTo>
                    <a:pt x="323" y="8"/>
                    <a:pt x="336" y="15"/>
                    <a:pt x="340" y="23"/>
                  </a:cubicBezTo>
                  <a:cubicBezTo>
                    <a:pt x="346" y="37"/>
                    <a:pt x="353" y="39"/>
                    <a:pt x="366" y="36"/>
                  </a:cubicBezTo>
                  <a:cubicBezTo>
                    <a:pt x="383" y="32"/>
                    <a:pt x="396" y="41"/>
                    <a:pt x="401" y="57"/>
                  </a:cubicBezTo>
                  <a:cubicBezTo>
                    <a:pt x="403" y="63"/>
                    <a:pt x="408" y="68"/>
                    <a:pt x="412" y="73"/>
                  </a:cubicBezTo>
                  <a:cubicBezTo>
                    <a:pt x="419" y="81"/>
                    <a:pt x="426" y="88"/>
                    <a:pt x="434" y="97"/>
                  </a:cubicBezTo>
                  <a:cubicBezTo>
                    <a:pt x="447" y="91"/>
                    <a:pt x="461" y="93"/>
                    <a:pt x="474" y="111"/>
                  </a:cubicBezTo>
                  <a:cubicBezTo>
                    <a:pt x="316" y="111"/>
                    <a:pt x="161" y="111"/>
                    <a:pt x="0" y="1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4" name="Freeform 71">
              <a:extLst>
                <a:ext uri="{FF2B5EF4-FFF2-40B4-BE49-F238E27FC236}">
                  <a16:creationId xmlns:a16="http://schemas.microsoft.com/office/drawing/2014/main" id="{7656E338-22E4-40B5-9BB5-32BA68A8DD55}"/>
                </a:ext>
              </a:extLst>
            </p:cNvPr>
            <p:cNvSpPr>
              <a:spLocks/>
            </p:cNvSpPr>
            <p:nvPr/>
          </p:nvSpPr>
          <p:spPr bwMode="auto">
            <a:xfrm>
              <a:off x="4708526" y="1000126"/>
              <a:ext cx="309563" cy="142875"/>
            </a:xfrm>
            <a:custGeom>
              <a:avLst/>
              <a:gdLst>
                <a:gd name="T0" fmla="*/ 364 w 364"/>
                <a:gd name="T1" fmla="*/ 85 h 167"/>
                <a:gd name="T2" fmla="*/ 254 w 364"/>
                <a:gd name="T3" fmla="*/ 140 h 167"/>
                <a:gd name="T4" fmla="*/ 197 w 364"/>
                <a:gd name="T5" fmla="*/ 166 h 167"/>
                <a:gd name="T6" fmla="*/ 131 w 364"/>
                <a:gd name="T7" fmla="*/ 165 h 167"/>
                <a:gd name="T8" fmla="*/ 115 w 364"/>
                <a:gd name="T9" fmla="*/ 160 h 167"/>
                <a:gd name="T10" fmla="*/ 0 w 364"/>
                <a:gd name="T11" fmla="*/ 86 h 167"/>
                <a:gd name="T12" fmla="*/ 364 w 364"/>
                <a:gd name="T13" fmla="*/ 85 h 167"/>
              </a:gdLst>
              <a:ahLst/>
              <a:cxnLst>
                <a:cxn ang="0">
                  <a:pos x="T0" y="T1"/>
                </a:cxn>
                <a:cxn ang="0">
                  <a:pos x="T2" y="T3"/>
                </a:cxn>
                <a:cxn ang="0">
                  <a:pos x="T4" y="T5"/>
                </a:cxn>
                <a:cxn ang="0">
                  <a:pos x="T6" y="T7"/>
                </a:cxn>
                <a:cxn ang="0">
                  <a:pos x="T8" y="T9"/>
                </a:cxn>
                <a:cxn ang="0">
                  <a:pos x="T10" y="T11"/>
                </a:cxn>
                <a:cxn ang="0">
                  <a:pos x="T12" y="T13"/>
                </a:cxn>
              </a:cxnLst>
              <a:rect l="0" t="0" r="r" b="b"/>
              <a:pathLst>
                <a:path w="364" h="167">
                  <a:moveTo>
                    <a:pt x="364" y="85"/>
                  </a:moveTo>
                  <a:cubicBezTo>
                    <a:pt x="317" y="88"/>
                    <a:pt x="279" y="104"/>
                    <a:pt x="254" y="140"/>
                  </a:cubicBezTo>
                  <a:cubicBezTo>
                    <a:pt x="239" y="163"/>
                    <a:pt x="221" y="167"/>
                    <a:pt x="197" y="166"/>
                  </a:cubicBezTo>
                  <a:cubicBezTo>
                    <a:pt x="175" y="164"/>
                    <a:pt x="153" y="166"/>
                    <a:pt x="131" y="165"/>
                  </a:cubicBezTo>
                  <a:cubicBezTo>
                    <a:pt x="125" y="165"/>
                    <a:pt x="117" y="163"/>
                    <a:pt x="115" y="160"/>
                  </a:cubicBezTo>
                  <a:cubicBezTo>
                    <a:pt x="89" y="117"/>
                    <a:pt x="52" y="91"/>
                    <a:pt x="0" y="86"/>
                  </a:cubicBezTo>
                  <a:cubicBezTo>
                    <a:pt x="90" y="10"/>
                    <a:pt x="255" y="0"/>
                    <a:pt x="364" y="8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5" name="Freeform 72">
              <a:extLst>
                <a:ext uri="{FF2B5EF4-FFF2-40B4-BE49-F238E27FC236}">
                  <a16:creationId xmlns:a16="http://schemas.microsoft.com/office/drawing/2014/main" id="{397FD718-6B05-4F04-97EF-3714C6A41026}"/>
                </a:ext>
              </a:extLst>
            </p:cNvPr>
            <p:cNvSpPr>
              <a:spLocks/>
            </p:cNvSpPr>
            <p:nvPr/>
          </p:nvSpPr>
          <p:spPr bwMode="auto">
            <a:xfrm>
              <a:off x="4591051" y="1079500"/>
              <a:ext cx="198438" cy="160337"/>
            </a:xfrm>
            <a:custGeom>
              <a:avLst/>
              <a:gdLst>
                <a:gd name="T0" fmla="*/ 233 w 233"/>
                <a:gd name="T1" fmla="*/ 71 h 188"/>
                <a:gd name="T2" fmla="*/ 156 w 233"/>
                <a:gd name="T3" fmla="*/ 127 h 188"/>
                <a:gd name="T4" fmla="*/ 122 w 233"/>
                <a:gd name="T5" fmla="*/ 111 h 188"/>
                <a:gd name="T6" fmla="*/ 99 w 233"/>
                <a:gd name="T7" fmla="*/ 143 h 188"/>
                <a:gd name="T8" fmla="*/ 48 w 233"/>
                <a:gd name="T9" fmla="*/ 186 h 188"/>
                <a:gd name="T10" fmla="*/ 0 w 233"/>
                <a:gd name="T11" fmla="*/ 135 h 188"/>
                <a:gd name="T12" fmla="*/ 97 w 233"/>
                <a:gd name="T13" fmla="*/ 13 h 188"/>
                <a:gd name="T14" fmla="*/ 233 w 233"/>
                <a:gd name="T15" fmla="*/ 71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88">
                  <a:moveTo>
                    <a:pt x="233" y="71"/>
                  </a:moveTo>
                  <a:cubicBezTo>
                    <a:pt x="205" y="92"/>
                    <a:pt x="179" y="111"/>
                    <a:pt x="156" y="127"/>
                  </a:cubicBezTo>
                  <a:cubicBezTo>
                    <a:pt x="146" y="122"/>
                    <a:pt x="134" y="111"/>
                    <a:pt x="122" y="111"/>
                  </a:cubicBezTo>
                  <a:cubicBezTo>
                    <a:pt x="105" y="111"/>
                    <a:pt x="101" y="127"/>
                    <a:pt x="99" y="143"/>
                  </a:cubicBezTo>
                  <a:cubicBezTo>
                    <a:pt x="96" y="170"/>
                    <a:pt x="74" y="188"/>
                    <a:pt x="48" y="186"/>
                  </a:cubicBezTo>
                  <a:cubicBezTo>
                    <a:pt x="21" y="185"/>
                    <a:pt x="0" y="163"/>
                    <a:pt x="0" y="135"/>
                  </a:cubicBezTo>
                  <a:cubicBezTo>
                    <a:pt x="0" y="80"/>
                    <a:pt x="41" y="27"/>
                    <a:pt x="97" y="13"/>
                  </a:cubicBezTo>
                  <a:cubicBezTo>
                    <a:pt x="150" y="0"/>
                    <a:pt x="208" y="26"/>
                    <a:pt x="233" y="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6" name="Freeform 73">
              <a:extLst>
                <a:ext uri="{FF2B5EF4-FFF2-40B4-BE49-F238E27FC236}">
                  <a16:creationId xmlns:a16="http://schemas.microsoft.com/office/drawing/2014/main" id="{55C247CE-60F4-41F1-B43A-D1FC2F45794E}"/>
                </a:ext>
              </a:extLst>
            </p:cNvPr>
            <p:cNvSpPr>
              <a:spLocks noEditPoints="1"/>
            </p:cNvSpPr>
            <p:nvPr/>
          </p:nvSpPr>
          <p:spPr bwMode="auto">
            <a:xfrm>
              <a:off x="6383338" y="1460500"/>
              <a:ext cx="312738" cy="163512"/>
            </a:xfrm>
            <a:custGeom>
              <a:avLst/>
              <a:gdLst>
                <a:gd name="T0" fmla="*/ 0 w 366"/>
                <a:gd name="T1" fmla="*/ 0 h 192"/>
                <a:gd name="T2" fmla="*/ 358 w 366"/>
                <a:gd name="T3" fmla="*/ 5 h 192"/>
                <a:gd name="T4" fmla="*/ 287 w 366"/>
                <a:gd name="T5" fmla="*/ 145 h 192"/>
                <a:gd name="T6" fmla="*/ 98 w 366"/>
                <a:gd name="T7" fmla="*/ 159 h 192"/>
                <a:gd name="T8" fmla="*/ 0 w 366"/>
                <a:gd name="T9" fmla="*/ 0 h 192"/>
                <a:gd name="T10" fmla="*/ 181 w 366"/>
                <a:gd name="T11" fmla="*/ 169 h 192"/>
                <a:gd name="T12" fmla="*/ 212 w 366"/>
                <a:gd name="T13" fmla="*/ 137 h 192"/>
                <a:gd name="T14" fmla="*/ 182 w 366"/>
                <a:gd name="T15" fmla="*/ 105 h 192"/>
                <a:gd name="T16" fmla="*/ 148 w 366"/>
                <a:gd name="T17" fmla="*/ 137 h 192"/>
                <a:gd name="T18" fmla="*/ 181 w 366"/>
                <a:gd name="T19" fmla="*/ 1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192">
                  <a:moveTo>
                    <a:pt x="0" y="0"/>
                  </a:moveTo>
                  <a:cubicBezTo>
                    <a:pt x="93" y="122"/>
                    <a:pt x="262" y="127"/>
                    <a:pt x="358" y="5"/>
                  </a:cubicBezTo>
                  <a:cubicBezTo>
                    <a:pt x="366" y="46"/>
                    <a:pt x="335" y="112"/>
                    <a:pt x="287" y="145"/>
                  </a:cubicBezTo>
                  <a:cubicBezTo>
                    <a:pt x="227" y="186"/>
                    <a:pt x="163" y="192"/>
                    <a:pt x="98" y="159"/>
                  </a:cubicBezTo>
                  <a:cubicBezTo>
                    <a:pt x="37" y="127"/>
                    <a:pt x="5" y="74"/>
                    <a:pt x="0" y="0"/>
                  </a:cubicBezTo>
                  <a:close/>
                  <a:moveTo>
                    <a:pt x="181" y="169"/>
                  </a:moveTo>
                  <a:cubicBezTo>
                    <a:pt x="197" y="169"/>
                    <a:pt x="212" y="154"/>
                    <a:pt x="212" y="137"/>
                  </a:cubicBezTo>
                  <a:cubicBezTo>
                    <a:pt x="213" y="120"/>
                    <a:pt x="198" y="105"/>
                    <a:pt x="182" y="105"/>
                  </a:cubicBezTo>
                  <a:cubicBezTo>
                    <a:pt x="164" y="104"/>
                    <a:pt x="148" y="120"/>
                    <a:pt x="148" y="137"/>
                  </a:cubicBezTo>
                  <a:cubicBezTo>
                    <a:pt x="149" y="153"/>
                    <a:pt x="165" y="169"/>
                    <a:pt x="181" y="1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7" name="Freeform 74">
              <a:extLst>
                <a:ext uri="{FF2B5EF4-FFF2-40B4-BE49-F238E27FC236}">
                  <a16:creationId xmlns:a16="http://schemas.microsoft.com/office/drawing/2014/main" id="{B2B09889-A7A8-4770-9A3B-354769635391}"/>
                </a:ext>
              </a:extLst>
            </p:cNvPr>
            <p:cNvSpPr>
              <a:spLocks/>
            </p:cNvSpPr>
            <p:nvPr/>
          </p:nvSpPr>
          <p:spPr bwMode="auto">
            <a:xfrm>
              <a:off x="4929188" y="1079500"/>
              <a:ext cx="196850" cy="160337"/>
            </a:xfrm>
            <a:custGeom>
              <a:avLst/>
              <a:gdLst>
                <a:gd name="T0" fmla="*/ 80 w 231"/>
                <a:gd name="T1" fmla="*/ 119 h 187"/>
                <a:gd name="T2" fmla="*/ 0 w 231"/>
                <a:gd name="T3" fmla="*/ 69 h 187"/>
                <a:gd name="T4" fmla="*/ 134 w 231"/>
                <a:gd name="T5" fmla="*/ 12 h 187"/>
                <a:gd name="T6" fmla="*/ 231 w 231"/>
                <a:gd name="T7" fmla="*/ 133 h 187"/>
                <a:gd name="T8" fmla="*/ 185 w 231"/>
                <a:gd name="T9" fmla="*/ 186 h 187"/>
                <a:gd name="T10" fmla="*/ 133 w 231"/>
                <a:gd name="T11" fmla="*/ 141 h 187"/>
                <a:gd name="T12" fmla="*/ 112 w 231"/>
                <a:gd name="T13" fmla="*/ 111 h 187"/>
                <a:gd name="T14" fmla="*/ 80 w 231"/>
                <a:gd name="T15" fmla="*/ 119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87">
                  <a:moveTo>
                    <a:pt x="80" y="119"/>
                  </a:moveTo>
                  <a:cubicBezTo>
                    <a:pt x="54" y="103"/>
                    <a:pt x="27" y="86"/>
                    <a:pt x="0" y="69"/>
                  </a:cubicBezTo>
                  <a:cubicBezTo>
                    <a:pt x="15" y="29"/>
                    <a:pt x="79" y="0"/>
                    <a:pt x="134" y="12"/>
                  </a:cubicBezTo>
                  <a:cubicBezTo>
                    <a:pt x="189" y="24"/>
                    <a:pt x="231" y="77"/>
                    <a:pt x="231" y="133"/>
                  </a:cubicBezTo>
                  <a:cubicBezTo>
                    <a:pt x="231" y="162"/>
                    <a:pt x="212" y="184"/>
                    <a:pt x="185" y="186"/>
                  </a:cubicBezTo>
                  <a:cubicBezTo>
                    <a:pt x="159" y="187"/>
                    <a:pt x="136" y="169"/>
                    <a:pt x="133" y="141"/>
                  </a:cubicBezTo>
                  <a:cubicBezTo>
                    <a:pt x="131" y="126"/>
                    <a:pt x="127" y="113"/>
                    <a:pt x="112" y="111"/>
                  </a:cubicBezTo>
                  <a:cubicBezTo>
                    <a:pt x="101" y="110"/>
                    <a:pt x="90" y="116"/>
                    <a:pt x="80" y="1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8" name="Freeform 75">
              <a:extLst>
                <a:ext uri="{FF2B5EF4-FFF2-40B4-BE49-F238E27FC236}">
                  <a16:creationId xmlns:a16="http://schemas.microsoft.com/office/drawing/2014/main" id="{70EAD340-6F41-4811-9904-6BEB87A15395}"/>
                </a:ext>
              </a:extLst>
            </p:cNvPr>
            <p:cNvSpPr>
              <a:spLocks/>
            </p:cNvSpPr>
            <p:nvPr/>
          </p:nvSpPr>
          <p:spPr bwMode="auto">
            <a:xfrm>
              <a:off x="6450013" y="1301750"/>
              <a:ext cx="176213" cy="215900"/>
            </a:xfrm>
            <a:custGeom>
              <a:avLst/>
              <a:gdLst>
                <a:gd name="T0" fmla="*/ 116 w 207"/>
                <a:gd name="T1" fmla="*/ 219 h 253"/>
                <a:gd name="T2" fmla="*/ 197 w 207"/>
                <a:gd name="T3" fmla="*/ 192 h 253"/>
                <a:gd name="T4" fmla="*/ 207 w 207"/>
                <a:gd name="T5" fmla="*/ 205 h 253"/>
                <a:gd name="T6" fmla="*/ 0 w 207"/>
                <a:gd name="T7" fmla="*/ 207 h 253"/>
                <a:gd name="T8" fmla="*/ 11 w 207"/>
                <a:gd name="T9" fmla="*/ 191 h 253"/>
                <a:gd name="T10" fmla="*/ 92 w 207"/>
                <a:gd name="T11" fmla="*/ 219 h 253"/>
                <a:gd name="T12" fmla="*/ 91 w 207"/>
                <a:gd name="T13" fmla="*/ 136 h 253"/>
                <a:gd name="T14" fmla="*/ 82 w 207"/>
                <a:gd name="T15" fmla="*/ 123 h 253"/>
                <a:gd name="T16" fmla="*/ 42 w 207"/>
                <a:gd name="T17" fmla="*/ 51 h 253"/>
                <a:gd name="T18" fmla="*/ 105 w 207"/>
                <a:gd name="T19" fmla="*/ 1 h 253"/>
                <a:gd name="T20" fmla="*/ 166 w 207"/>
                <a:gd name="T21" fmla="*/ 53 h 253"/>
                <a:gd name="T22" fmla="*/ 123 w 207"/>
                <a:gd name="T23" fmla="*/ 125 h 253"/>
                <a:gd name="T24" fmla="*/ 116 w 207"/>
                <a:gd name="T25" fmla="*/ 128 h 253"/>
                <a:gd name="T26" fmla="*/ 116 w 207"/>
                <a:gd name="T27" fmla="*/ 21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253">
                  <a:moveTo>
                    <a:pt x="116" y="219"/>
                  </a:moveTo>
                  <a:cubicBezTo>
                    <a:pt x="144" y="209"/>
                    <a:pt x="169" y="201"/>
                    <a:pt x="197" y="192"/>
                  </a:cubicBezTo>
                  <a:cubicBezTo>
                    <a:pt x="199" y="194"/>
                    <a:pt x="203" y="200"/>
                    <a:pt x="207" y="205"/>
                  </a:cubicBezTo>
                  <a:cubicBezTo>
                    <a:pt x="162" y="249"/>
                    <a:pt x="56" y="253"/>
                    <a:pt x="0" y="207"/>
                  </a:cubicBezTo>
                  <a:cubicBezTo>
                    <a:pt x="4" y="201"/>
                    <a:pt x="8" y="195"/>
                    <a:pt x="11" y="191"/>
                  </a:cubicBezTo>
                  <a:cubicBezTo>
                    <a:pt x="38" y="200"/>
                    <a:pt x="63" y="209"/>
                    <a:pt x="92" y="219"/>
                  </a:cubicBezTo>
                  <a:cubicBezTo>
                    <a:pt x="92" y="188"/>
                    <a:pt x="92" y="162"/>
                    <a:pt x="91" y="136"/>
                  </a:cubicBezTo>
                  <a:cubicBezTo>
                    <a:pt x="91" y="132"/>
                    <a:pt x="86" y="126"/>
                    <a:pt x="82" y="123"/>
                  </a:cubicBezTo>
                  <a:cubicBezTo>
                    <a:pt x="50" y="108"/>
                    <a:pt x="35" y="81"/>
                    <a:pt x="42" y="51"/>
                  </a:cubicBezTo>
                  <a:cubicBezTo>
                    <a:pt x="49" y="20"/>
                    <a:pt x="74" y="0"/>
                    <a:pt x="105" y="1"/>
                  </a:cubicBezTo>
                  <a:cubicBezTo>
                    <a:pt x="136" y="1"/>
                    <a:pt x="160" y="22"/>
                    <a:pt x="166" y="53"/>
                  </a:cubicBezTo>
                  <a:cubicBezTo>
                    <a:pt x="172" y="83"/>
                    <a:pt x="156" y="111"/>
                    <a:pt x="123" y="125"/>
                  </a:cubicBezTo>
                  <a:cubicBezTo>
                    <a:pt x="121" y="126"/>
                    <a:pt x="119" y="127"/>
                    <a:pt x="116" y="128"/>
                  </a:cubicBezTo>
                  <a:cubicBezTo>
                    <a:pt x="116" y="156"/>
                    <a:pt x="116" y="184"/>
                    <a:pt x="116"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59" name="Freeform 76">
              <a:extLst>
                <a:ext uri="{FF2B5EF4-FFF2-40B4-BE49-F238E27FC236}">
                  <a16:creationId xmlns:a16="http://schemas.microsoft.com/office/drawing/2014/main" id="{F8BB7923-38DA-4329-972D-75D67E2D4DF5}"/>
                </a:ext>
              </a:extLst>
            </p:cNvPr>
            <p:cNvSpPr>
              <a:spLocks/>
            </p:cNvSpPr>
            <p:nvPr/>
          </p:nvSpPr>
          <p:spPr bwMode="auto">
            <a:xfrm>
              <a:off x="7321551" y="4762500"/>
              <a:ext cx="114300" cy="123825"/>
            </a:xfrm>
            <a:custGeom>
              <a:avLst/>
              <a:gdLst>
                <a:gd name="T0" fmla="*/ 18 w 135"/>
                <a:gd name="T1" fmla="*/ 0 h 146"/>
                <a:gd name="T2" fmla="*/ 116 w 135"/>
                <a:gd name="T3" fmla="*/ 0 h 146"/>
                <a:gd name="T4" fmla="*/ 116 w 135"/>
                <a:gd name="T5" fmla="*/ 72 h 146"/>
                <a:gd name="T6" fmla="*/ 135 w 135"/>
                <a:gd name="T7" fmla="*/ 146 h 146"/>
                <a:gd name="T8" fmla="*/ 0 w 135"/>
                <a:gd name="T9" fmla="*/ 146 h 146"/>
                <a:gd name="T10" fmla="*/ 18 w 135"/>
                <a:gd name="T11" fmla="*/ 0 h 146"/>
              </a:gdLst>
              <a:ahLst/>
              <a:cxnLst>
                <a:cxn ang="0">
                  <a:pos x="T0" y="T1"/>
                </a:cxn>
                <a:cxn ang="0">
                  <a:pos x="T2" y="T3"/>
                </a:cxn>
                <a:cxn ang="0">
                  <a:pos x="T4" y="T5"/>
                </a:cxn>
                <a:cxn ang="0">
                  <a:pos x="T6" y="T7"/>
                </a:cxn>
                <a:cxn ang="0">
                  <a:pos x="T8" y="T9"/>
                </a:cxn>
                <a:cxn ang="0">
                  <a:pos x="T10" y="T11"/>
                </a:cxn>
              </a:cxnLst>
              <a:rect l="0" t="0" r="r" b="b"/>
              <a:pathLst>
                <a:path w="135" h="146">
                  <a:moveTo>
                    <a:pt x="18" y="0"/>
                  </a:moveTo>
                  <a:cubicBezTo>
                    <a:pt x="50" y="0"/>
                    <a:pt x="81" y="0"/>
                    <a:pt x="116" y="0"/>
                  </a:cubicBezTo>
                  <a:cubicBezTo>
                    <a:pt x="116" y="22"/>
                    <a:pt x="115" y="47"/>
                    <a:pt x="116" y="72"/>
                  </a:cubicBezTo>
                  <a:cubicBezTo>
                    <a:pt x="116" y="97"/>
                    <a:pt x="112" y="123"/>
                    <a:pt x="135" y="146"/>
                  </a:cubicBezTo>
                  <a:cubicBezTo>
                    <a:pt x="88" y="146"/>
                    <a:pt x="45" y="146"/>
                    <a:pt x="0" y="146"/>
                  </a:cubicBezTo>
                  <a:cubicBezTo>
                    <a:pt x="32" y="100"/>
                    <a:pt x="8" y="47"/>
                    <a:pt x="1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0" name="Freeform 77">
              <a:extLst>
                <a:ext uri="{FF2B5EF4-FFF2-40B4-BE49-F238E27FC236}">
                  <a16:creationId xmlns:a16="http://schemas.microsoft.com/office/drawing/2014/main" id="{2122F3C7-CADB-4FB1-85C9-621460285E57}"/>
                </a:ext>
              </a:extLst>
            </p:cNvPr>
            <p:cNvSpPr>
              <a:spLocks noEditPoints="1"/>
            </p:cNvSpPr>
            <p:nvPr/>
          </p:nvSpPr>
          <p:spPr bwMode="auto">
            <a:xfrm>
              <a:off x="5554663" y="1512888"/>
              <a:ext cx="288925" cy="101600"/>
            </a:xfrm>
            <a:custGeom>
              <a:avLst/>
              <a:gdLst>
                <a:gd name="T0" fmla="*/ 0 w 339"/>
                <a:gd name="T1" fmla="*/ 1 h 119"/>
                <a:gd name="T2" fmla="*/ 339 w 339"/>
                <a:gd name="T3" fmla="*/ 0 h 119"/>
                <a:gd name="T4" fmla="*/ 165 w 339"/>
                <a:gd name="T5" fmla="*/ 117 h 119"/>
                <a:gd name="T6" fmla="*/ 0 w 339"/>
                <a:gd name="T7" fmla="*/ 1 h 119"/>
                <a:gd name="T8" fmla="*/ 169 w 339"/>
                <a:gd name="T9" fmla="*/ 91 h 119"/>
                <a:gd name="T10" fmla="*/ 191 w 339"/>
                <a:gd name="T11" fmla="*/ 91 h 119"/>
                <a:gd name="T12" fmla="*/ 205 w 339"/>
                <a:gd name="T13" fmla="*/ 81 h 119"/>
                <a:gd name="T14" fmla="*/ 193 w 339"/>
                <a:gd name="T15" fmla="*/ 69 h 119"/>
                <a:gd name="T16" fmla="*/ 144 w 339"/>
                <a:gd name="T17" fmla="*/ 69 h 119"/>
                <a:gd name="T18" fmla="*/ 133 w 339"/>
                <a:gd name="T19" fmla="*/ 81 h 119"/>
                <a:gd name="T20" fmla="*/ 145 w 339"/>
                <a:gd name="T21" fmla="*/ 90 h 119"/>
                <a:gd name="T22" fmla="*/ 169 w 339"/>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 h="119">
                  <a:moveTo>
                    <a:pt x="0" y="1"/>
                  </a:moveTo>
                  <a:cubicBezTo>
                    <a:pt x="152" y="77"/>
                    <a:pt x="192" y="77"/>
                    <a:pt x="339" y="0"/>
                  </a:cubicBezTo>
                  <a:cubicBezTo>
                    <a:pt x="319" y="68"/>
                    <a:pt x="242" y="119"/>
                    <a:pt x="165" y="117"/>
                  </a:cubicBezTo>
                  <a:cubicBezTo>
                    <a:pt x="83" y="115"/>
                    <a:pt x="16" y="57"/>
                    <a:pt x="0" y="1"/>
                  </a:cubicBezTo>
                  <a:close/>
                  <a:moveTo>
                    <a:pt x="169" y="91"/>
                  </a:moveTo>
                  <a:cubicBezTo>
                    <a:pt x="176" y="91"/>
                    <a:pt x="184" y="92"/>
                    <a:pt x="191" y="91"/>
                  </a:cubicBezTo>
                  <a:cubicBezTo>
                    <a:pt x="196" y="89"/>
                    <a:pt x="201" y="84"/>
                    <a:pt x="205" y="81"/>
                  </a:cubicBezTo>
                  <a:cubicBezTo>
                    <a:pt x="201" y="77"/>
                    <a:pt x="197" y="69"/>
                    <a:pt x="193" y="69"/>
                  </a:cubicBezTo>
                  <a:cubicBezTo>
                    <a:pt x="177" y="67"/>
                    <a:pt x="160" y="68"/>
                    <a:pt x="144" y="69"/>
                  </a:cubicBezTo>
                  <a:cubicBezTo>
                    <a:pt x="140" y="69"/>
                    <a:pt x="137" y="77"/>
                    <a:pt x="133" y="81"/>
                  </a:cubicBezTo>
                  <a:cubicBezTo>
                    <a:pt x="137" y="84"/>
                    <a:pt x="141" y="89"/>
                    <a:pt x="145" y="90"/>
                  </a:cubicBezTo>
                  <a:cubicBezTo>
                    <a:pt x="153" y="92"/>
                    <a:pt x="161" y="91"/>
                    <a:pt x="169" y="9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1" name="Freeform 78">
              <a:extLst>
                <a:ext uri="{FF2B5EF4-FFF2-40B4-BE49-F238E27FC236}">
                  <a16:creationId xmlns:a16="http://schemas.microsoft.com/office/drawing/2014/main" id="{7CF047C3-4B4B-41DD-BB9F-61ADE5C0339E}"/>
                </a:ext>
              </a:extLst>
            </p:cNvPr>
            <p:cNvSpPr>
              <a:spLocks/>
            </p:cNvSpPr>
            <p:nvPr/>
          </p:nvSpPr>
          <p:spPr bwMode="auto">
            <a:xfrm>
              <a:off x="8081963" y="2601913"/>
              <a:ext cx="284163" cy="107950"/>
            </a:xfrm>
            <a:custGeom>
              <a:avLst/>
              <a:gdLst>
                <a:gd name="T0" fmla="*/ 0 w 334"/>
                <a:gd name="T1" fmla="*/ 0 h 127"/>
                <a:gd name="T2" fmla="*/ 124 w 334"/>
                <a:gd name="T3" fmla="*/ 55 h 127"/>
                <a:gd name="T4" fmla="*/ 150 w 334"/>
                <a:gd name="T5" fmla="*/ 79 h 127"/>
                <a:gd name="T6" fmla="*/ 132 w 334"/>
                <a:gd name="T7" fmla="*/ 91 h 127"/>
                <a:gd name="T8" fmla="*/ 135 w 334"/>
                <a:gd name="T9" fmla="*/ 98 h 127"/>
                <a:gd name="T10" fmla="*/ 168 w 334"/>
                <a:gd name="T11" fmla="*/ 87 h 127"/>
                <a:gd name="T12" fmla="*/ 202 w 334"/>
                <a:gd name="T13" fmla="*/ 98 h 127"/>
                <a:gd name="T14" fmla="*/ 206 w 334"/>
                <a:gd name="T15" fmla="*/ 93 h 127"/>
                <a:gd name="T16" fmla="*/ 190 w 334"/>
                <a:gd name="T17" fmla="*/ 79 h 127"/>
                <a:gd name="T18" fmla="*/ 260 w 334"/>
                <a:gd name="T19" fmla="*/ 42 h 127"/>
                <a:gd name="T20" fmla="*/ 334 w 334"/>
                <a:gd name="T21" fmla="*/ 6 h 127"/>
                <a:gd name="T22" fmla="*/ 191 w 334"/>
                <a:gd name="T23" fmla="*/ 118 h 127"/>
                <a:gd name="T24" fmla="*/ 0 w 334"/>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127">
                  <a:moveTo>
                    <a:pt x="0" y="0"/>
                  </a:moveTo>
                  <a:cubicBezTo>
                    <a:pt x="39" y="29"/>
                    <a:pt x="79" y="47"/>
                    <a:pt x="124" y="55"/>
                  </a:cubicBezTo>
                  <a:cubicBezTo>
                    <a:pt x="133" y="57"/>
                    <a:pt x="141" y="70"/>
                    <a:pt x="150" y="79"/>
                  </a:cubicBezTo>
                  <a:cubicBezTo>
                    <a:pt x="144" y="83"/>
                    <a:pt x="138" y="87"/>
                    <a:pt x="132" y="91"/>
                  </a:cubicBezTo>
                  <a:cubicBezTo>
                    <a:pt x="133" y="94"/>
                    <a:pt x="134" y="96"/>
                    <a:pt x="135" y="98"/>
                  </a:cubicBezTo>
                  <a:cubicBezTo>
                    <a:pt x="146" y="94"/>
                    <a:pt x="157" y="87"/>
                    <a:pt x="168" y="87"/>
                  </a:cubicBezTo>
                  <a:cubicBezTo>
                    <a:pt x="180" y="87"/>
                    <a:pt x="191" y="94"/>
                    <a:pt x="202" y="98"/>
                  </a:cubicBezTo>
                  <a:cubicBezTo>
                    <a:pt x="204" y="97"/>
                    <a:pt x="205" y="95"/>
                    <a:pt x="206" y="93"/>
                  </a:cubicBezTo>
                  <a:cubicBezTo>
                    <a:pt x="200" y="88"/>
                    <a:pt x="195" y="83"/>
                    <a:pt x="190" y="79"/>
                  </a:cubicBezTo>
                  <a:cubicBezTo>
                    <a:pt x="206" y="52"/>
                    <a:pt x="236" y="53"/>
                    <a:pt x="260" y="42"/>
                  </a:cubicBezTo>
                  <a:cubicBezTo>
                    <a:pt x="286" y="31"/>
                    <a:pt x="310" y="18"/>
                    <a:pt x="334" y="6"/>
                  </a:cubicBezTo>
                  <a:cubicBezTo>
                    <a:pt x="326" y="53"/>
                    <a:pt x="259" y="110"/>
                    <a:pt x="191" y="118"/>
                  </a:cubicBezTo>
                  <a:cubicBezTo>
                    <a:pt x="109" y="127"/>
                    <a:pt x="25" y="77"/>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2" name="Freeform 79">
              <a:extLst>
                <a:ext uri="{FF2B5EF4-FFF2-40B4-BE49-F238E27FC236}">
                  <a16:creationId xmlns:a16="http://schemas.microsoft.com/office/drawing/2014/main" id="{BEC71526-3908-4F78-90C8-98B1EAF1617D}"/>
                </a:ext>
              </a:extLst>
            </p:cNvPr>
            <p:cNvSpPr>
              <a:spLocks/>
            </p:cNvSpPr>
            <p:nvPr/>
          </p:nvSpPr>
          <p:spPr bwMode="auto">
            <a:xfrm>
              <a:off x="4800601" y="1406525"/>
              <a:ext cx="123825" cy="152400"/>
            </a:xfrm>
            <a:custGeom>
              <a:avLst/>
              <a:gdLst>
                <a:gd name="T0" fmla="*/ 0 w 144"/>
                <a:gd name="T1" fmla="*/ 124 h 180"/>
                <a:gd name="T2" fmla="*/ 58 w 144"/>
                <a:gd name="T3" fmla="*/ 37 h 180"/>
                <a:gd name="T4" fmla="*/ 60 w 144"/>
                <a:gd name="T5" fmla="*/ 14 h 180"/>
                <a:gd name="T6" fmla="*/ 73 w 144"/>
                <a:gd name="T7" fmla="*/ 0 h 180"/>
                <a:gd name="T8" fmla="*/ 85 w 144"/>
                <a:gd name="T9" fmla="*/ 14 h 180"/>
                <a:gd name="T10" fmla="*/ 87 w 144"/>
                <a:gd name="T11" fmla="*/ 44 h 180"/>
                <a:gd name="T12" fmla="*/ 144 w 144"/>
                <a:gd name="T13" fmla="*/ 123 h 180"/>
                <a:gd name="T14" fmla="*/ 75 w 144"/>
                <a:gd name="T15" fmla="*/ 179 h 180"/>
                <a:gd name="T16" fmla="*/ 0 w 144"/>
                <a:gd name="T17" fmla="*/ 1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0">
                  <a:moveTo>
                    <a:pt x="0" y="124"/>
                  </a:moveTo>
                  <a:cubicBezTo>
                    <a:pt x="40" y="108"/>
                    <a:pt x="55" y="76"/>
                    <a:pt x="58" y="37"/>
                  </a:cubicBezTo>
                  <a:cubicBezTo>
                    <a:pt x="59" y="29"/>
                    <a:pt x="58" y="21"/>
                    <a:pt x="60" y="14"/>
                  </a:cubicBezTo>
                  <a:cubicBezTo>
                    <a:pt x="62" y="8"/>
                    <a:pt x="68" y="4"/>
                    <a:pt x="73" y="0"/>
                  </a:cubicBezTo>
                  <a:cubicBezTo>
                    <a:pt x="77" y="4"/>
                    <a:pt x="83" y="9"/>
                    <a:pt x="85" y="14"/>
                  </a:cubicBezTo>
                  <a:cubicBezTo>
                    <a:pt x="87" y="24"/>
                    <a:pt x="85" y="34"/>
                    <a:pt x="87" y="44"/>
                  </a:cubicBezTo>
                  <a:cubicBezTo>
                    <a:pt x="92" y="80"/>
                    <a:pt x="107" y="110"/>
                    <a:pt x="144" y="123"/>
                  </a:cubicBezTo>
                  <a:cubicBezTo>
                    <a:pt x="133" y="160"/>
                    <a:pt x="111" y="178"/>
                    <a:pt x="75" y="179"/>
                  </a:cubicBezTo>
                  <a:cubicBezTo>
                    <a:pt x="38" y="180"/>
                    <a:pt x="15" y="164"/>
                    <a:pt x="0" y="1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3" name="Freeform 80">
              <a:extLst>
                <a:ext uri="{FF2B5EF4-FFF2-40B4-BE49-F238E27FC236}">
                  <a16:creationId xmlns:a16="http://schemas.microsoft.com/office/drawing/2014/main" id="{50554CBE-823C-4AD0-80B6-28A24924EBC3}"/>
                </a:ext>
              </a:extLst>
            </p:cNvPr>
            <p:cNvSpPr>
              <a:spLocks/>
            </p:cNvSpPr>
            <p:nvPr/>
          </p:nvSpPr>
          <p:spPr bwMode="auto">
            <a:xfrm>
              <a:off x="4811713" y="1281113"/>
              <a:ext cx="101600" cy="100012"/>
            </a:xfrm>
            <a:custGeom>
              <a:avLst/>
              <a:gdLst>
                <a:gd name="T0" fmla="*/ 60 w 118"/>
                <a:gd name="T1" fmla="*/ 117 h 117"/>
                <a:gd name="T2" fmla="*/ 1 w 118"/>
                <a:gd name="T3" fmla="*/ 60 h 117"/>
                <a:gd name="T4" fmla="*/ 60 w 118"/>
                <a:gd name="T5" fmla="*/ 0 h 117"/>
                <a:gd name="T6" fmla="*/ 117 w 118"/>
                <a:gd name="T7" fmla="*/ 61 h 117"/>
                <a:gd name="T8" fmla="*/ 60 w 118"/>
                <a:gd name="T9" fmla="*/ 117 h 117"/>
              </a:gdLst>
              <a:ahLst/>
              <a:cxnLst>
                <a:cxn ang="0">
                  <a:pos x="T0" y="T1"/>
                </a:cxn>
                <a:cxn ang="0">
                  <a:pos x="T2" y="T3"/>
                </a:cxn>
                <a:cxn ang="0">
                  <a:pos x="T4" y="T5"/>
                </a:cxn>
                <a:cxn ang="0">
                  <a:pos x="T6" y="T7"/>
                </a:cxn>
                <a:cxn ang="0">
                  <a:pos x="T8" y="T9"/>
                </a:cxn>
              </a:cxnLst>
              <a:rect l="0" t="0" r="r" b="b"/>
              <a:pathLst>
                <a:path w="118" h="117">
                  <a:moveTo>
                    <a:pt x="60" y="117"/>
                  </a:moveTo>
                  <a:cubicBezTo>
                    <a:pt x="26" y="117"/>
                    <a:pt x="1" y="92"/>
                    <a:pt x="1" y="60"/>
                  </a:cubicBezTo>
                  <a:cubicBezTo>
                    <a:pt x="0" y="27"/>
                    <a:pt x="27" y="0"/>
                    <a:pt x="60" y="0"/>
                  </a:cubicBezTo>
                  <a:cubicBezTo>
                    <a:pt x="93" y="1"/>
                    <a:pt x="118" y="26"/>
                    <a:pt x="117" y="61"/>
                  </a:cubicBezTo>
                  <a:cubicBezTo>
                    <a:pt x="117" y="93"/>
                    <a:pt x="92" y="117"/>
                    <a:pt x="60" y="1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4" name="Freeform 81">
              <a:extLst>
                <a:ext uri="{FF2B5EF4-FFF2-40B4-BE49-F238E27FC236}">
                  <a16:creationId xmlns:a16="http://schemas.microsoft.com/office/drawing/2014/main" id="{89CB20F3-2DFD-469F-ADD3-A884301D3CCD}"/>
                </a:ext>
              </a:extLst>
            </p:cNvPr>
            <p:cNvSpPr>
              <a:spLocks/>
            </p:cNvSpPr>
            <p:nvPr/>
          </p:nvSpPr>
          <p:spPr bwMode="auto">
            <a:xfrm>
              <a:off x="7331076" y="2600325"/>
              <a:ext cx="93663" cy="101600"/>
            </a:xfrm>
            <a:custGeom>
              <a:avLst/>
              <a:gdLst>
                <a:gd name="T0" fmla="*/ 94 w 110"/>
                <a:gd name="T1" fmla="*/ 0 h 118"/>
                <a:gd name="T2" fmla="*/ 110 w 110"/>
                <a:gd name="T3" fmla="*/ 118 h 118"/>
                <a:gd name="T4" fmla="*/ 0 w 110"/>
                <a:gd name="T5" fmla="*/ 118 h 118"/>
                <a:gd name="T6" fmla="*/ 15 w 110"/>
                <a:gd name="T7" fmla="*/ 0 h 118"/>
                <a:gd name="T8" fmla="*/ 94 w 110"/>
                <a:gd name="T9" fmla="*/ 0 h 118"/>
              </a:gdLst>
              <a:ahLst/>
              <a:cxnLst>
                <a:cxn ang="0">
                  <a:pos x="T0" y="T1"/>
                </a:cxn>
                <a:cxn ang="0">
                  <a:pos x="T2" y="T3"/>
                </a:cxn>
                <a:cxn ang="0">
                  <a:pos x="T4" y="T5"/>
                </a:cxn>
                <a:cxn ang="0">
                  <a:pos x="T6" y="T7"/>
                </a:cxn>
                <a:cxn ang="0">
                  <a:pos x="T8" y="T9"/>
                </a:cxn>
              </a:cxnLst>
              <a:rect l="0" t="0" r="r" b="b"/>
              <a:pathLst>
                <a:path w="110" h="118">
                  <a:moveTo>
                    <a:pt x="94" y="0"/>
                  </a:moveTo>
                  <a:cubicBezTo>
                    <a:pt x="102" y="38"/>
                    <a:pt x="84" y="81"/>
                    <a:pt x="110" y="118"/>
                  </a:cubicBezTo>
                  <a:cubicBezTo>
                    <a:pt x="73" y="118"/>
                    <a:pt x="37" y="118"/>
                    <a:pt x="0" y="118"/>
                  </a:cubicBezTo>
                  <a:cubicBezTo>
                    <a:pt x="24" y="80"/>
                    <a:pt x="8" y="39"/>
                    <a:pt x="15" y="0"/>
                  </a:cubicBezTo>
                  <a:cubicBezTo>
                    <a:pt x="41" y="0"/>
                    <a:pt x="67" y="0"/>
                    <a:pt x="9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5" name="Freeform 82">
              <a:extLst>
                <a:ext uri="{FF2B5EF4-FFF2-40B4-BE49-F238E27FC236}">
                  <a16:creationId xmlns:a16="http://schemas.microsoft.com/office/drawing/2014/main" id="{DC487F80-D34D-4875-92D3-23EF0750E3AF}"/>
                </a:ext>
              </a:extLst>
            </p:cNvPr>
            <p:cNvSpPr>
              <a:spLocks/>
            </p:cNvSpPr>
            <p:nvPr/>
          </p:nvSpPr>
          <p:spPr bwMode="auto">
            <a:xfrm>
              <a:off x="7250113" y="2084388"/>
              <a:ext cx="257175" cy="88900"/>
            </a:xfrm>
            <a:custGeom>
              <a:avLst/>
              <a:gdLst>
                <a:gd name="T0" fmla="*/ 0 w 302"/>
                <a:gd name="T1" fmla="*/ 100 h 106"/>
                <a:gd name="T2" fmla="*/ 302 w 302"/>
                <a:gd name="T3" fmla="*/ 104 h 106"/>
                <a:gd name="T4" fmla="*/ 275 w 302"/>
                <a:gd name="T5" fmla="*/ 94 h 106"/>
                <a:gd name="T6" fmla="*/ 34 w 302"/>
                <a:gd name="T7" fmla="*/ 90 h 106"/>
                <a:gd name="T8" fmla="*/ 2 w 302"/>
                <a:gd name="T9" fmla="*/ 106 h 106"/>
                <a:gd name="T10" fmla="*/ 0 w 302"/>
                <a:gd name="T11" fmla="*/ 100 h 106"/>
              </a:gdLst>
              <a:ahLst/>
              <a:cxnLst>
                <a:cxn ang="0">
                  <a:pos x="T0" y="T1"/>
                </a:cxn>
                <a:cxn ang="0">
                  <a:pos x="T2" y="T3"/>
                </a:cxn>
                <a:cxn ang="0">
                  <a:pos x="T4" y="T5"/>
                </a:cxn>
                <a:cxn ang="0">
                  <a:pos x="T6" y="T7"/>
                </a:cxn>
                <a:cxn ang="0">
                  <a:pos x="T8" y="T9"/>
                </a:cxn>
                <a:cxn ang="0">
                  <a:pos x="T10" y="T11"/>
                </a:cxn>
              </a:cxnLst>
              <a:rect l="0" t="0" r="r" b="b"/>
              <a:pathLst>
                <a:path w="302" h="106">
                  <a:moveTo>
                    <a:pt x="0" y="100"/>
                  </a:moveTo>
                  <a:cubicBezTo>
                    <a:pt x="64" y="16"/>
                    <a:pt x="218" y="0"/>
                    <a:pt x="302" y="104"/>
                  </a:cubicBezTo>
                  <a:cubicBezTo>
                    <a:pt x="293" y="100"/>
                    <a:pt x="282" y="100"/>
                    <a:pt x="275" y="94"/>
                  </a:cubicBezTo>
                  <a:cubicBezTo>
                    <a:pt x="206" y="36"/>
                    <a:pt x="107" y="34"/>
                    <a:pt x="34" y="90"/>
                  </a:cubicBezTo>
                  <a:cubicBezTo>
                    <a:pt x="25" y="97"/>
                    <a:pt x="13" y="100"/>
                    <a:pt x="2" y="106"/>
                  </a:cubicBezTo>
                  <a:cubicBezTo>
                    <a:pt x="1" y="104"/>
                    <a:pt x="0" y="102"/>
                    <a:pt x="0" y="1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6" name="Freeform 83">
              <a:extLst>
                <a:ext uri="{FF2B5EF4-FFF2-40B4-BE49-F238E27FC236}">
                  <a16:creationId xmlns:a16="http://schemas.microsoft.com/office/drawing/2014/main" id="{653D5C47-749F-4F59-8A7A-DCB33EA6112E}"/>
                </a:ext>
              </a:extLst>
            </p:cNvPr>
            <p:cNvSpPr>
              <a:spLocks/>
            </p:cNvSpPr>
            <p:nvPr/>
          </p:nvSpPr>
          <p:spPr bwMode="auto">
            <a:xfrm>
              <a:off x="6646863" y="1393825"/>
              <a:ext cx="58738" cy="92075"/>
            </a:xfrm>
            <a:custGeom>
              <a:avLst/>
              <a:gdLst>
                <a:gd name="T0" fmla="*/ 0 w 69"/>
                <a:gd name="T1" fmla="*/ 108 h 108"/>
                <a:gd name="T2" fmla="*/ 0 w 69"/>
                <a:gd name="T3" fmla="*/ 0 h 108"/>
                <a:gd name="T4" fmla="*/ 69 w 69"/>
                <a:gd name="T5" fmla="*/ 25 h 108"/>
                <a:gd name="T6" fmla="*/ 0 w 69"/>
                <a:gd name="T7" fmla="*/ 108 h 108"/>
              </a:gdLst>
              <a:ahLst/>
              <a:cxnLst>
                <a:cxn ang="0">
                  <a:pos x="T0" y="T1"/>
                </a:cxn>
                <a:cxn ang="0">
                  <a:pos x="T2" y="T3"/>
                </a:cxn>
                <a:cxn ang="0">
                  <a:pos x="T4" y="T5"/>
                </a:cxn>
                <a:cxn ang="0">
                  <a:pos x="T6" y="T7"/>
                </a:cxn>
              </a:cxnLst>
              <a:rect l="0" t="0" r="r" b="b"/>
              <a:pathLst>
                <a:path w="69" h="108">
                  <a:moveTo>
                    <a:pt x="0" y="108"/>
                  </a:moveTo>
                  <a:cubicBezTo>
                    <a:pt x="0" y="69"/>
                    <a:pt x="0" y="35"/>
                    <a:pt x="0" y="0"/>
                  </a:cubicBezTo>
                  <a:cubicBezTo>
                    <a:pt x="22" y="8"/>
                    <a:pt x="45" y="16"/>
                    <a:pt x="69" y="25"/>
                  </a:cubicBezTo>
                  <a:cubicBezTo>
                    <a:pt x="54" y="57"/>
                    <a:pt x="34" y="85"/>
                    <a:pt x="0"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7" name="Freeform 84">
              <a:extLst>
                <a:ext uri="{FF2B5EF4-FFF2-40B4-BE49-F238E27FC236}">
                  <a16:creationId xmlns:a16="http://schemas.microsoft.com/office/drawing/2014/main" id="{96E54ED5-E070-43EE-92EB-D84B628E09DC}"/>
                </a:ext>
              </a:extLst>
            </p:cNvPr>
            <p:cNvSpPr>
              <a:spLocks/>
            </p:cNvSpPr>
            <p:nvPr/>
          </p:nvSpPr>
          <p:spPr bwMode="auto">
            <a:xfrm>
              <a:off x="6621463" y="1244600"/>
              <a:ext cx="53975" cy="55562"/>
            </a:xfrm>
            <a:custGeom>
              <a:avLst/>
              <a:gdLst>
                <a:gd name="T0" fmla="*/ 63 w 64"/>
                <a:gd name="T1" fmla="*/ 33 h 64"/>
                <a:gd name="T2" fmla="*/ 31 w 64"/>
                <a:gd name="T3" fmla="*/ 64 h 64"/>
                <a:gd name="T4" fmla="*/ 0 w 64"/>
                <a:gd name="T5" fmla="*/ 32 h 64"/>
                <a:gd name="T6" fmla="*/ 31 w 64"/>
                <a:gd name="T7" fmla="*/ 1 h 64"/>
                <a:gd name="T8" fmla="*/ 63 w 64"/>
                <a:gd name="T9" fmla="*/ 33 h 64"/>
              </a:gdLst>
              <a:ahLst/>
              <a:cxnLst>
                <a:cxn ang="0">
                  <a:pos x="T0" y="T1"/>
                </a:cxn>
                <a:cxn ang="0">
                  <a:pos x="T2" y="T3"/>
                </a:cxn>
                <a:cxn ang="0">
                  <a:pos x="T4" y="T5"/>
                </a:cxn>
                <a:cxn ang="0">
                  <a:pos x="T6" y="T7"/>
                </a:cxn>
                <a:cxn ang="0">
                  <a:pos x="T8" y="T9"/>
                </a:cxn>
              </a:cxnLst>
              <a:rect l="0" t="0" r="r" b="b"/>
              <a:pathLst>
                <a:path w="64" h="64">
                  <a:moveTo>
                    <a:pt x="63" y="33"/>
                  </a:moveTo>
                  <a:cubicBezTo>
                    <a:pt x="63" y="50"/>
                    <a:pt x="49" y="64"/>
                    <a:pt x="31" y="64"/>
                  </a:cubicBezTo>
                  <a:cubicBezTo>
                    <a:pt x="14" y="64"/>
                    <a:pt x="0" y="49"/>
                    <a:pt x="0" y="32"/>
                  </a:cubicBezTo>
                  <a:cubicBezTo>
                    <a:pt x="0" y="14"/>
                    <a:pt x="13" y="1"/>
                    <a:pt x="31" y="1"/>
                  </a:cubicBezTo>
                  <a:cubicBezTo>
                    <a:pt x="50" y="0"/>
                    <a:pt x="64" y="14"/>
                    <a:pt x="63" y="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69" name="Freeform 85">
              <a:extLst>
                <a:ext uri="{FF2B5EF4-FFF2-40B4-BE49-F238E27FC236}">
                  <a16:creationId xmlns:a16="http://schemas.microsoft.com/office/drawing/2014/main" id="{A6CAA00B-776D-4FA8-B290-F75FBBE683CA}"/>
                </a:ext>
              </a:extLst>
            </p:cNvPr>
            <p:cNvSpPr>
              <a:spLocks/>
            </p:cNvSpPr>
            <p:nvPr/>
          </p:nvSpPr>
          <p:spPr bwMode="auto">
            <a:xfrm>
              <a:off x="4938713" y="1260475"/>
              <a:ext cx="50800" cy="50800"/>
            </a:xfrm>
            <a:custGeom>
              <a:avLst/>
              <a:gdLst>
                <a:gd name="T0" fmla="*/ 30 w 60"/>
                <a:gd name="T1" fmla="*/ 59 h 59"/>
                <a:gd name="T2" fmla="*/ 0 w 60"/>
                <a:gd name="T3" fmla="*/ 30 h 59"/>
                <a:gd name="T4" fmla="*/ 29 w 60"/>
                <a:gd name="T5" fmla="*/ 0 h 59"/>
                <a:gd name="T6" fmla="*/ 60 w 60"/>
                <a:gd name="T7" fmla="*/ 30 h 59"/>
                <a:gd name="T8" fmla="*/ 30 w 60"/>
                <a:gd name="T9" fmla="*/ 59 h 59"/>
              </a:gdLst>
              <a:ahLst/>
              <a:cxnLst>
                <a:cxn ang="0">
                  <a:pos x="T0" y="T1"/>
                </a:cxn>
                <a:cxn ang="0">
                  <a:pos x="T2" y="T3"/>
                </a:cxn>
                <a:cxn ang="0">
                  <a:pos x="T4" y="T5"/>
                </a:cxn>
                <a:cxn ang="0">
                  <a:pos x="T6" y="T7"/>
                </a:cxn>
                <a:cxn ang="0">
                  <a:pos x="T8" y="T9"/>
                </a:cxn>
              </a:cxnLst>
              <a:rect l="0" t="0" r="r" b="b"/>
              <a:pathLst>
                <a:path w="60" h="59">
                  <a:moveTo>
                    <a:pt x="30" y="59"/>
                  </a:moveTo>
                  <a:cubicBezTo>
                    <a:pt x="14" y="58"/>
                    <a:pt x="0" y="45"/>
                    <a:pt x="0" y="30"/>
                  </a:cubicBezTo>
                  <a:cubicBezTo>
                    <a:pt x="0" y="15"/>
                    <a:pt x="15" y="0"/>
                    <a:pt x="29" y="0"/>
                  </a:cubicBezTo>
                  <a:cubicBezTo>
                    <a:pt x="46" y="0"/>
                    <a:pt x="60" y="14"/>
                    <a:pt x="60" y="30"/>
                  </a:cubicBezTo>
                  <a:cubicBezTo>
                    <a:pt x="60" y="46"/>
                    <a:pt x="46" y="59"/>
                    <a:pt x="30" y="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0" name="Freeform 86">
              <a:extLst>
                <a:ext uri="{FF2B5EF4-FFF2-40B4-BE49-F238E27FC236}">
                  <a16:creationId xmlns:a16="http://schemas.microsoft.com/office/drawing/2014/main" id="{215E44A5-232E-4330-8BA8-C0EACB4AC2C3}"/>
                </a:ext>
              </a:extLst>
            </p:cNvPr>
            <p:cNvSpPr>
              <a:spLocks/>
            </p:cNvSpPr>
            <p:nvPr/>
          </p:nvSpPr>
          <p:spPr bwMode="auto">
            <a:xfrm>
              <a:off x="4737101" y="1260475"/>
              <a:ext cx="49213" cy="50800"/>
            </a:xfrm>
            <a:custGeom>
              <a:avLst/>
              <a:gdLst>
                <a:gd name="T0" fmla="*/ 29 w 58"/>
                <a:gd name="T1" fmla="*/ 0 h 59"/>
                <a:gd name="T2" fmla="*/ 58 w 58"/>
                <a:gd name="T3" fmla="*/ 29 h 59"/>
                <a:gd name="T4" fmla="*/ 29 w 58"/>
                <a:gd name="T5" fmla="*/ 59 h 59"/>
                <a:gd name="T6" fmla="*/ 0 w 58"/>
                <a:gd name="T7" fmla="*/ 30 h 59"/>
                <a:gd name="T8" fmla="*/ 29 w 58"/>
                <a:gd name="T9" fmla="*/ 0 h 59"/>
              </a:gdLst>
              <a:ahLst/>
              <a:cxnLst>
                <a:cxn ang="0">
                  <a:pos x="T0" y="T1"/>
                </a:cxn>
                <a:cxn ang="0">
                  <a:pos x="T2" y="T3"/>
                </a:cxn>
                <a:cxn ang="0">
                  <a:pos x="T4" y="T5"/>
                </a:cxn>
                <a:cxn ang="0">
                  <a:pos x="T6" y="T7"/>
                </a:cxn>
                <a:cxn ang="0">
                  <a:pos x="T8" y="T9"/>
                </a:cxn>
              </a:cxnLst>
              <a:rect l="0" t="0" r="r" b="b"/>
              <a:pathLst>
                <a:path w="58" h="59">
                  <a:moveTo>
                    <a:pt x="29" y="0"/>
                  </a:moveTo>
                  <a:cubicBezTo>
                    <a:pt x="45" y="0"/>
                    <a:pt x="58" y="13"/>
                    <a:pt x="58" y="29"/>
                  </a:cubicBezTo>
                  <a:cubicBezTo>
                    <a:pt x="58" y="47"/>
                    <a:pt x="47" y="58"/>
                    <a:pt x="29" y="59"/>
                  </a:cubicBezTo>
                  <a:cubicBezTo>
                    <a:pt x="12" y="59"/>
                    <a:pt x="0" y="47"/>
                    <a:pt x="0" y="30"/>
                  </a:cubicBezTo>
                  <a:cubicBezTo>
                    <a:pt x="0" y="13"/>
                    <a:pt x="12" y="1"/>
                    <a:pt x="29"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1" name="Freeform 87">
              <a:extLst>
                <a:ext uri="{FF2B5EF4-FFF2-40B4-BE49-F238E27FC236}">
                  <a16:creationId xmlns:a16="http://schemas.microsoft.com/office/drawing/2014/main" id="{FD37A9EF-4360-4818-A2B3-C586BB8FB6AE}"/>
                </a:ext>
              </a:extLst>
            </p:cNvPr>
            <p:cNvSpPr>
              <a:spLocks/>
            </p:cNvSpPr>
            <p:nvPr/>
          </p:nvSpPr>
          <p:spPr bwMode="auto">
            <a:xfrm>
              <a:off x="7505701" y="4732338"/>
              <a:ext cx="26988" cy="69850"/>
            </a:xfrm>
            <a:custGeom>
              <a:avLst/>
              <a:gdLst>
                <a:gd name="T0" fmla="*/ 0 w 33"/>
                <a:gd name="T1" fmla="*/ 82 h 82"/>
                <a:gd name="T2" fmla="*/ 0 w 33"/>
                <a:gd name="T3" fmla="*/ 3 h 82"/>
                <a:gd name="T4" fmla="*/ 6 w 33"/>
                <a:gd name="T5" fmla="*/ 0 h 82"/>
                <a:gd name="T6" fmla="*/ 28 w 33"/>
                <a:gd name="T7" fmla="*/ 28 h 82"/>
                <a:gd name="T8" fmla="*/ 0 w 33"/>
                <a:gd name="T9" fmla="*/ 82 h 82"/>
              </a:gdLst>
              <a:ahLst/>
              <a:cxnLst>
                <a:cxn ang="0">
                  <a:pos x="T0" y="T1"/>
                </a:cxn>
                <a:cxn ang="0">
                  <a:pos x="T2" y="T3"/>
                </a:cxn>
                <a:cxn ang="0">
                  <a:pos x="T4" y="T5"/>
                </a:cxn>
                <a:cxn ang="0">
                  <a:pos x="T6" y="T7"/>
                </a:cxn>
                <a:cxn ang="0">
                  <a:pos x="T8" y="T9"/>
                </a:cxn>
              </a:cxnLst>
              <a:rect l="0" t="0" r="r" b="b"/>
              <a:pathLst>
                <a:path w="33" h="82">
                  <a:moveTo>
                    <a:pt x="0" y="82"/>
                  </a:moveTo>
                  <a:cubicBezTo>
                    <a:pt x="0" y="55"/>
                    <a:pt x="0" y="29"/>
                    <a:pt x="0" y="3"/>
                  </a:cubicBezTo>
                  <a:cubicBezTo>
                    <a:pt x="2" y="2"/>
                    <a:pt x="4" y="1"/>
                    <a:pt x="6" y="0"/>
                  </a:cubicBezTo>
                  <a:cubicBezTo>
                    <a:pt x="13" y="9"/>
                    <a:pt x="23" y="17"/>
                    <a:pt x="28" y="28"/>
                  </a:cubicBezTo>
                  <a:cubicBezTo>
                    <a:pt x="33" y="41"/>
                    <a:pt x="20" y="64"/>
                    <a:pt x="0" y="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2" name="Freeform 88">
              <a:extLst>
                <a:ext uri="{FF2B5EF4-FFF2-40B4-BE49-F238E27FC236}">
                  <a16:creationId xmlns:a16="http://schemas.microsoft.com/office/drawing/2014/main" id="{FAE7E6AE-DB05-43C1-8BDE-BE1B4E002853}"/>
                </a:ext>
              </a:extLst>
            </p:cNvPr>
            <p:cNvSpPr>
              <a:spLocks/>
            </p:cNvSpPr>
            <p:nvPr/>
          </p:nvSpPr>
          <p:spPr bwMode="auto">
            <a:xfrm>
              <a:off x="7215188" y="4733925"/>
              <a:ext cx="33338" cy="69850"/>
            </a:xfrm>
            <a:custGeom>
              <a:avLst/>
              <a:gdLst>
                <a:gd name="T0" fmla="*/ 39 w 39"/>
                <a:gd name="T1" fmla="*/ 82 h 82"/>
                <a:gd name="T2" fmla="*/ 39 w 39"/>
                <a:gd name="T3" fmla="*/ 0 h 82"/>
                <a:gd name="T4" fmla="*/ 39 w 39"/>
                <a:gd name="T5" fmla="*/ 82 h 82"/>
              </a:gdLst>
              <a:ahLst/>
              <a:cxnLst>
                <a:cxn ang="0">
                  <a:pos x="T0" y="T1"/>
                </a:cxn>
                <a:cxn ang="0">
                  <a:pos x="T2" y="T3"/>
                </a:cxn>
                <a:cxn ang="0">
                  <a:pos x="T4" y="T5"/>
                </a:cxn>
              </a:cxnLst>
              <a:rect l="0" t="0" r="r" b="b"/>
              <a:pathLst>
                <a:path w="39" h="82">
                  <a:moveTo>
                    <a:pt x="39" y="82"/>
                  </a:moveTo>
                  <a:cubicBezTo>
                    <a:pt x="0" y="43"/>
                    <a:pt x="3" y="13"/>
                    <a:pt x="39" y="0"/>
                  </a:cubicBezTo>
                  <a:cubicBezTo>
                    <a:pt x="39" y="27"/>
                    <a:pt x="39" y="54"/>
                    <a:pt x="39" y="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3" name="Freeform 89">
              <a:extLst>
                <a:ext uri="{FF2B5EF4-FFF2-40B4-BE49-F238E27FC236}">
                  <a16:creationId xmlns:a16="http://schemas.microsoft.com/office/drawing/2014/main" id="{4D782086-C827-4636-A648-786129BF488A}"/>
                </a:ext>
              </a:extLst>
            </p:cNvPr>
            <p:cNvSpPr>
              <a:spLocks/>
            </p:cNvSpPr>
            <p:nvPr/>
          </p:nvSpPr>
          <p:spPr bwMode="auto">
            <a:xfrm>
              <a:off x="7250113" y="2581275"/>
              <a:ext cx="26988" cy="58737"/>
            </a:xfrm>
            <a:custGeom>
              <a:avLst/>
              <a:gdLst>
                <a:gd name="T0" fmla="*/ 32 w 32"/>
                <a:gd name="T1" fmla="*/ 70 h 70"/>
                <a:gd name="T2" fmla="*/ 32 w 32"/>
                <a:gd name="T3" fmla="*/ 0 h 70"/>
                <a:gd name="T4" fmla="*/ 32 w 32"/>
                <a:gd name="T5" fmla="*/ 70 h 70"/>
              </a:gdLst>
              <a:ahLst/>
              <a:cxnLst>
                <a:cxn ang="0">
                  <a:pos x="T0" y="T1"/>
                </a:cxn>
                <a:cxn ang="0">
                  <a:pos x="T2" y="T3"/>
                </a:cxn>
                <a:cxn ang="0">
                  <a:pos x="T4" y="T5"/>
                </a:cxn>
              </a:cxnLst>
              <a:rect l="0" t="0" r="r" b="b"/>
              <a:pathLst>
                <a:path w="32" h="70">
                  <a:moveTo>
                    <a:pt x="32" y="70"/>
                  </a:moveTo>
                  <a:cubicBezTo>
                    <a:pt x="0" y="29"/>
                    <a:pt x="1" y="8"/>
                    <a:pt x="32" y="0"/>
                  </a:cubicBezTo>
                  <a:cubicBezTo>
                    <a:pt x="32" y="22"/>
                    <a:pt x="32" y="44"/>
                    <a:pt x="32" y="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4" name="Freeform 90">
              <a:extLst>
                <a:ext uri="{FF2B5EF4-FFF2-40B4-BE49-F238E27FC236}">
                  <a16:creationId xmlns:a16="http://schemas.microsoft.com/office/drawing/2014/main" id="{D8BA8F86-9B60-4823-91D9-77AAAFB0AEF3}"/>
                </a:ext>
              </a:extLst>
            </p:cNvPr>
            <p:cNvSpPr>
              <a:spLocks/>
            </p:cNvSpPr>
            <p:nvPr/>
          </p:nvSpPr>
          <p:spPr bwMode="auto">
            <a:xfrm>
              <a:off x="7475538" y="2581275"/>
              <a:ext cx="30163" cy="55562"/>
            </a:xfrm>
            <a:custGeom>
              <a:avLst/>
              <a:gdLst>
                <a:gd name="T0" fmla="*/ 0 w 35"/>
                <a:gd name="T1" fmla="*/ 0 h 66"/>
                <a:gd name="T2" fmla="*/ 0 w 35"/>
                <a:gd name="T3" fmla="*/ 66 h 66"/>
                <a:gd name="T4" fmla="*/ 0 w 35"/>
                <a:gd name="T5" fmla="*/ 0 h 66"/>
              </a:gdLst>
              <a:ahLst/>
              <a:cxnLst>
                <a:cxn ang="0">
                  <a:pos x="T0" y="T1"/>
                </a:cxn>
                <a:cxn ang="0">
                  <a:pos x="T2" y="T3"/>
                </a:cxn>
                <a:cxn ang="0">
                  <a:pos x="T4" y="T5"/>
                </a:cxn>
              </a:cxnLst>
              <a:rect l="0" t="0" r="r" b="b"/>
              <a:pathLst>
                <a:path w="35" h="66">
                  <a:moveTo>
                    <a:pt x="0" y="0"/>
                  </a:moveTo>
                  <a:cubicBezTo>
                    <a:pt x="35" y="8"/>
                    <a:pt x="28" y="42"/>
                    <a:pt x="0" y="66"/>
                  </a:cubicBezTo>
                  <a:cubicBezTo>
                    <a:pt x="0" y="43"/>
                    <a:pt x="0" y="22"/>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5" name="Freeform 91">
              <a:extLst>
                <a:ext uri="{FF2B5EF4-FFF2-40B4-BE49-F238E27FC236}">
                  <a16:creationId xmlns:a16="http://schemas.microsoft.com/office/drawing/2014/main" id="{E1A4C2D4-5ABC-45E5-B7C6-3BC2FBF5278D}"/>
                </a:ext>
              </a:extLst>
            </p:cNvPr>
            <p:cNvSpPr>
              <a:spLocks/>
            </p:cNvSpPr>
            <p:nvPr/>
          </p:nvSpPr>
          <p:spPr bwMode="auto">
            <a:xfrm>
              <a:off x="4748213" y="1411288"/>
              <a:ext cx="22225" cy="25400"/>
            </a:xfrm>
            <a:custGeom>
              <a:avLst/>
              <a:gdLst>
                <a:gd name="T0" fmla="*/ 14 w 26"/>
                <a:gd name="T1" fmla="*/ 0 h 30"/>
                <a:gd name="T2" fmla="*/ 26 w 26"/>
                <a:gd name="T3" fmla="*/ 20 h 30"/>
                <a:gd name="T4" fmla="*/ 13 w 26"/>
                <a:gd name="T5" fmla="*/ 30 h 30"/>
                <a:gd name="T6" fmla="*/ 0 w 26"/>
                <a:gd name="T7" fmla="*/ 20 h 30"/>
                <a:gd name="T8" fmla="*/ 14 w 26"/>
                <a:gd name="T9" fmla="*/ 0 h 30"/>
              </a:gdLst>
              <a:ahLst/>
              <a:cxnLst>
                <a:cxn ang="0">
                  <a:pos x="T0" y="T1"/>
                </a:cxn>
                <a:cxn ang="0">
                  <a:pos x="T2" y="T3"/>
                </a:cxn>
                <a:cxn ang="0">
                  <a:pos x="T4" y="T5"/>
                </a:cxn>
                <a:cxn ang="0">
                  <a:pos x="T6" y="T7"/>
                </a:cxn>
                <a:cxn ang="0">
                  <a:pos x="T8" y="T9"/>
                </a:cxn>
              </a:cxnLst>
              <a:rect l="0" t="0" r="r" b="b"/>
              <a:pathLst>
                <a:path w="26" h="30">
                  <a:moveTo>
                    <a:pt x="14" y="0"/>
                  </a:moveTo>
                  <a:cubicBezTo>
                    <a:pt x="20" y="9"/>
                    <a:pt x="26" y="15"/>
                    <a:pt x="26" y="20"/>
                  </a:cubicBezTo>
                  <a:cubicBezTo>
                    <a:pt x="26" y="24"/>
                    <a:pt x="18" y="30"/>
                    <a:pt x="13" y="30"/>
                  </a:cubicBezTo>
                  <a:cubicBezTo>
                    <a:pt x="9" y="30"/>
                    <a:pt x="0" y="23"/>
                    <a:pt x="0" y="20"/>
                  </a:cubicBezTo>
                  <a:cubicBezTo>
                    <a:pt x="0" y="14"/>
                    <a:pt x="7" y="9"/>
                    <a:pt x="1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6" name="Freeform 92">
              <a:extLst>
                <a:ext uri="{FF2B5EF4-FFF2-40B4-BE49-F238E27FC236}">
                  <a16:creationId xmlns:a16="http://schemas.microsoft.com/office/drawing/2014/main" id="{CC9E5B1A-BCB4-4ED6-9103-4E5F32D8F154}"/>
                </a:ext>
              </a:extLst>
            </p:cNvPr>
            <p:cNvSpPr>
              <a:spLocks/>
            </p:cNvSpPr>
            <p:nvPr/>
          </p:nvSpPr>
          <p:spPr bwMode="auto">
            <a:xfrm>
              <a:off x="4926013" y="1355725"/>
              <a:ext cx="22225" cy="26987"/>
            </a:xfrm>
            <a:custGeom>
              <a:avLst/>
              <a:gdLst>
                <a:gd name="T0" fmla="*/ 13 w 27"/>
                <a:gd name="T1" fmla="*/ 0 h 32"/>
                <a:gd name="T2" fmla="*/ 26 w 27"/>
                <a:gd name="T3" fmla="*/ 20 h 32"/>
                <a:gd name="T4" fmla="*/ 12 w 27"/>
                <a:gd name="T5" fmla="*/ 32 h 32"/>
                <a:gd name="T6" fmla="*/ 0 w 27"/>
                <a:gd name="T7" fmla="*/ 20 h 32"/>
                <a:gd name="T8" fmla="*/ 13 w 27"/>
                <a:gd name="T9" fmla="*/ 0 h 32"/>
              </a:gdLst>
              <a:ahLst/>
              <a:cxnLst>
                <a:cxn ang="0">
                  <a:pos x="T0" y="T1"/>
                </a:cxn>
                <a:cxn ang="0">
                  <a:pos x="T2" y="T3"/>
                </a:cxn>
                <a:cxn ang="0">
                  <a:pos x="T4" y="T5"/>
                </a:cxn>
                <a:cxn ang="0">
                  <a:pos x="T6" y="T7"/>
                </a:cxn>
                <a:cxn ang="0">
                  <a:pos x="T8" y="T9"/>
                </a:cxn>
              </a:cxnLst>
              <a:rect l="0" t="0" r="r" b="b"/>
              <a:pathLst>
                <a:path w="27" h="32">
                  <a:moveTo>
                    <a:pt x="13" y="0"/>
                  </a:moveTo>
                  <a:cubicBezTo>
                    <a:pt x="20" y="10"/>
                    <a:pt x="27" y="16"/>
                    <a:pt x="26" y="20"/>
                  </a:cubicBezTo>
                  <a:cubicBezTo>
                    <a:pt x="25" y="25"/>
                    <a:pt x="17" y="31"/>
                    <a:pt x="12" y="32"/>
                  </a:cubicBezTo>
                  <a:cubicBezTo>
                    <a:pt x="8" y="32"/>
                    <a:pt x="0" y="24"/>
                    <a:pt x="0" y="20"/>
                  </a:cubicBezTo>
                  <a:cubicBezTo>
                    <a:pt x="0" y="15"/>
                    <a:pt x="6" y="10"/>
                    <a:pt x="1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7" name="Freeform 93">
              <a:extLst>
                <a:ext uri="{FF2B5EF4-FFF2-40B4-BE49-F238E27FC236}">
                  <a16:creationId xmlns:a16="http://schemas.microsoft.com/office/drawing/2014/main" id="{7B97206A-D125-4CCA-8EC5-650A418170C7}"/>
                </a:ext>
              </a:extLst>
            </p:cNvPr>
            <p:cNvSpPr>
              <a:spLocks/>
            </p:cNvSpPr>
            <p:nvPr/>
          </p:nvSpPr>
          <p:spPr bwMode="auto">
            <a:xfrm>
              <a:off x="4778376" y="1362075"/>
              <a:ext cx="28575" cy="20637"/>
            </a:xfrm>
            <a:custGeom>
              <a:avLst/>
              <a:gdLst>
                <a:gd name="T0" fmla="*/ 33 w 33"/>
                <a:gd name="T1" fmla="*/ 15 h 25"/>
                <a:gd name="T2" fmla="*/ 12 w 33"/>
                <a:gd name="T3" fmla="*/ 24 h 25"/>
                <a:gd name="T4" fmla="*/ 0 w 33"/>
                <a:gd name="T5" fmla="*/ 12 h 25"/>
                <a:gd name="T6" fmla="*/ 15 w 33"/>
                <a:gd name="T7" fmla="*/ 1 h 25"/>
                <a:gd name="T8" fmla="*/ 33 w 33"/>
                <a:gd name="T9" fmla="*/ 15 h 25"/>
              </a:gdLst>
              <a:ahLst/>
              <a:cxnLst>
                <a:cxn ang="0">
                  <a:pos x="T0" y="T1"/>
                </a:cxn>
                <a:cxn ang="0">
                  <a:pos x="T2" y="T3"/>
                </a:cxn>
                <a:cxn ang="0">
                  <a:pos x="T4" y="T5"/>
                </a:cxn>
                <a:cxn ang="0">
                  <a:pos x="T6" y="T7"/>
                </a:cxn>
                <a:cxn ang="0">
                  <a:pos x="T8" y="T9"/>
                </a:cxn>
              </a:cxnLst>
              <a:rect l="0" t="0" r="r" b="b"/>
              <a:pathLst>
                <a:path w="33" h="25">
                  <a:moveTo>
                    <a:pt x="33" y="15"/>
                  </a:moveTo>
                  <a:cubicBezTo>
                    <a:pt x="23" y="20"/>
                    <a:pt x="17" y="25"/>
                    <a:pt x="12" y="24"/>
                  </a:cubicBezTo>
                  <a:cubicBezTo>
                    <a:pt x="7" y="24"/>
                    <a:pt x="4" y="17"/>
                    <a:pt x="0" y="12"/>
                  </a:cubicBezTo>
                  <a:cubicBezTo>
                    <a:pt x="5" y="8"/>
                    <a:pt x="9" y="2"/>
                    <a:pt x="15" y="1"/>
                  </a:cubicBezTo>
                  <a:cubicBezTo>
                    <a:pt x="19" y="0"/>
                    <a:pt x="24" y="8"/>
                    <a:pt x="33" y="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8" name="Freeform 94">
              <a:extLst>
                <a:ext uri="{FF2B5EF4-FFF2-40B4-BE49-F238E27FC236}">
                  <a16:creationId xmlns:a16="http://schemas.microsoft.com/office/drawing/2014/main" id="{C42D4D5F-4AC2-416E-8465-6580A453BC63}"/>
                </a:ext>
              </a:extLst>
            </p:cNvPr>
            <p:cNvSpPr>
              <a:spLocks/>
            </p:cNvSpPr>
            <p:nvPr/>
          </p:nvSpPr>
          <p:spPr bwMode="auto">
            <a:xfrm>
              <a:off x="4718051" y="1362075"/>
              <a:ext cx="26988" cy="20637"/>
            </a:xfrm>
            <a:custGeom>
              <a:avLst/>
              <a:gdLst>
                <a:gd name="T0" fmla="*/ 32 w 32"/>
                <a:gd name="T1" fmla="*/ 12 h 24"/>
                <a:gd name="T2" fmla="*/ 14 w 32"/>
                <a:gd name="T3" fmla="*/ 23 h 24"/>
                <a:gd name="T4" fmla="*/ 0 w 32"/>
                <a:gd name="T5" fmla="*/ 10 h 24"/>
                <a:gd name="T6" fmla="*/ 15 w 32"/>
                <a:gd name="T7" fmla="*/ 0 h 24"/>
                <a:gd name="T8" fmla="*/ 32 w 32"/>
                <a:gd name="T9" fmla="*/ 12 h 24"/>
              </a:gdLst>
              <a:ahLst/>
              <a:cxnLst>
                <a:cxn ang="0">
                  <a:pos x="T0" y="T1"/>
                </a:cxn>
                <a:cxn ang="0">
                  <a:pos x="T2" y="T3"/>
                </a:cxn>
                <a:cxn ang="0">
                  <a:pos x="T4" y="T5"/>
                </a:cxn>
                <a:cxn ang="0">
                  <a:pos x="T6" y="T7"/>
                </a:cxn>
                <a:cxn ang="0">
                  <a:pos x="T8" y="T9"/>
                </a:cxn>
              </a:cxnLst>
              <a:rect l="0" t="0" r="r" b="b"/>
              <a:pathLst>
                <a:path w="32" h="24">
                  <a:moveTo>
                    <a:pt x="32" y="12"/>
                  </a:moveTo>
                  <a:cubicBezTo>
                    <a:pt x="23" y="18"/>
                    <a:pt x="18" y="24"/>
                    <a:pt x="14" y="23"/>
                  </a:cubicBezTo>
                  <a:cubicBezTo>
                    <a:pt x="8" y="22"/>
                    <a:pt x="5" y="15"/>
                    <a:pt x="0" y="10"/>
                  </a:cubicBezTo>
                  <a:cubicBezTo>
                    <a:pt x="5" y="7"/>
                    <a:pt x="10" y="0"/>
                    <a:pt x="15" y="0"/>
                  </a:cubicBezTo>
                  <a:cubicBezTo>
                    <a:pt x="19" y="0"/>
                    <a:pt x="24" y="6"/>
                    <a:pt x="32"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79" name="Freeform 95">
              <a:extLst>
                <a:ext uri="{FF2B5EF4-FFF2-40B4-BE49-F238E27FC236}">
                  <a16:creationId xmlns:a16="http://schemas.microsoft.com/office/drawing/2014/main" id="{9FBA64D1-8E76-4362-BD39-78C9EF4F8804}"/>
                </a:ext>
              </a:extLst>
            </p:cNvPr>
            <p:cNvSpPr>
              <a:spLocks/>
            </p:cNvSpPr>
            <p:nvPr/>
          </p:nvSpPr>
          <p:spPr bwMode="auto">
            <a:xfrm>
              <a:off x="4956176" y="1411288"/>
              <a:ext cx="22225" cy="26987"/>
            </a:xfrm>
            <a:custGeom>
              <a:avLst/>
              <a:gdLst>
                <a:gd name="T0" fmla="*/ 11 w 26"/>
                <a:gd name="T1" fmla="*/ 0 h 32"/>
                <a:gd name="T2" fmla="*/ 25 w 26"/>
                <a:gd name="T3" fmla="*/ 17 h 32"/>
                <a:gd name="T4" fmla="*/ 13 w 26"/>
                <a:gd name="T5" fmla="*/ 31 h 32"/>
                <a:gd name="T6" fmla="*/ 0 w 26"/>
                <a:gd name="T7" fmla="*/ 20 h 32"/>
                <a:gd name="T8" fmla="*/ 11 w 26"/>
                <a:gd name="T9" fmla="*/ 0 h 32"/>
              </a:gdLst>
              <a:ahLst/>
              <a:cxnLst>
                <a:cxn ang="0">
                  <a:pos x="T0" y="T1"/>
                </a:cxn>
                <a:cxn ang="0">
                  <a:pos x="T2" y="T3"/>
                </a:cxn>
                <a:cxn ang="0">
                  <a:pos x="T4" y="T5"/>
                </a:cxn>
                <a:cxn ang="0">
                  <a:pos x="T6" y="T7"/>
                </a:cxn>
                <a:cxn ang="0">
                  <a:pos x="T8" y="T9"/>
                </a:cxn>
              </a:cxnLst>
              <a:rect l="0" t="0" r="r" b="b"/>
              <a:pathLst>
                <a:path w="26" h="32">
                  <a:moveTo>
                    <a:pt x="11" y="0"/>
                  </a:moveTo>
                  <a:cubicBezTo>
                    <a:pt x="18" y="8"/>
                    <a:pt x="26" y="13"/>
                    <a:pt x="25" y="17"/>
                  </a:cubicBezTo>
                  <a:cubicBezTo>
                    <a:pt x="24" y="22"/>
                    <a:pt x="18" y="29"/>
                    <a:pt x="13" y="31"/>
                  </a:cubicBezTo>
                  <a:cubicBezTo>
                    <a:pt x="10" y="32"/>
                    <a:pt x="0" y="24"/>
                    <a:pt x="0" y="20"/>
                  </a:cubicBezTo>
                  <a:cubicBezTo>
                    <a:pt x="0" y="15"/>
                    <a:pt x="6" y="10"/>
                    <a:pt x="1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0" name="Freeform 96">
              <a:extLst>
                <a:ext uri="{FF2B5EF4-FFF2-40B4-BE49-F238E27FC236}">
                  <a16:creationId xmlns:a16="http://schemas.microsoft.com/office/drawing/2014/main" id="{8A26909F-2ECF-4493-B223-97117C170B85}"/>
                </a:ext>
              </a:extLst>
            </p:cNvPr>
            <p:cNvSpPr>
              <a:spLocks/>
            </p:cNvSpPr>
            <p:nvPr/>
          </p:nvSpPr>
          <p:spPr bwMode="auto">
            <a:xfrm>
              <a:off x="4986338" y="1362075"/>
              <a:ext cx="25400" cy="20637"/>
            </a:xfrm>
            <a:custGeom>
              <a:avLst/>
              <a:gdLst>
                <a:gd name="T0" fmla="*/ 28 w 28"/>
                <a:gd name="T1" fmla="*/ 16 h 24"/>
                <a:gd name="T2" fmla="*/ 11 w 28"/>
                <a:gd name="T3" fmla="*/ 24 h 24"/>
                <a:gd name="T4" fmla="*/ 0 w 28"/>
                <a:gd name="T5" fmla="*/ 12 h 24"/>
                <a:gd name="T6" fmla="*/ 12 w 28"/>
                <a:gd name="T7" fmla="*/ 0 h 24"/>
                <a:gd name="T8" fmla="*/ 28 w 28"/>
                <a:gd name="T9" fmla="*/ 9 h 24"/>
                <a:gd name="T10" fmla="*/ 28 w 28"/>
                <a:gd name="T11" fmla="*/ 16 h 24"/>
              </a:gdLst>
              <a:ahLst/>
              <a:cxnLst>
                <a:cxn ang="0">
                  <a:pos x="T0" y="T1"/>
                </a:cxn>
                <a:cxn ang="0">
                  <a:pos x="T2" y="T3"/>
                </a:cxn>
                <a:cxn ang="0">
                  <a:pos x="T4" y="T5"/>
                </a:cxn>
                <a:cxn ang="0">
                  <a:pos x="T6" y="T7"/>
                </a:cxn>
                <a:cxn ang="0">
                  <a:pos x="T8" y="T9"/>
                </a:cxn>
                <a:cxn ang="0">
                  <a:pos x="T10" y="T11"/>
                </a:cxn>
              </a:cxnLst>
              <a:rect l="0" t="0" r="r" b="b"/>
              <a:pathLst>
                <a:path w="28" h="24">
                  <a:moveTo>
                    <a:pt x="28" y="16"/>
                  </a:moveTo>
                  <a:cubicBezTo>
                    <a:pt x="23" y="19"/>
                    <a:pt x="17" y="24"/>
                    <a:pt x="11" y="24"/>
                  </a:cubicBezTo>
                  <a:cubicBezTo>
                    <a:pt x="7" y="23"/>
                    <a:pt x="0" y="16"/>
                    <a:pt x="0" y="12"/>
                  </a:cubicBezTo>
                  <a:cubicBezTo>
                    <a:pt x="0" y="7"/>
                    <a:pt x="8" y="0"/>
                    <a:pt x="12" y="0"/>
                  </a:cubicBezTo>
                  <a:cubicBezTo>
                    <a:pt x="17" y="0"/>
                    <a:pt x="23" y="6"/>
                    <a:pt x="28" y="9"/>
                  </a:cubicBezTo>
                  <a:cubicBezTo>
                    <a:pt x="28" y="11"/>
                    <a:pt x="28" y="13"/>
                    <a:pt x="28" y="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1" name="Freeform 97">
              <a:extLst>
                <a:ext uri="{FF2B5EF4-FFF2-40B4-BE49-F238E27FC236}">
                  <a16:creationId xmlns:a16="http://schemas.microsoft.com/office/drawing/2014/main" id="{62E4DB8B-B60F-4933-874C-772FBFDE9E4A}"/>
                </a:ext>
              </a:extLst>
            </p:cNvPr>
            <p:cNvSpPr>
              <a:spLocks/>
            </p:cNvSpPr>
            <p:nvPr/>
          </p:nvSpPr>
          <p:spPr bwMode="auto">
            <a:xfrm>
              <a:off x="7219951" y="4845050"/>
              <a:ext cx="15875" cy="36512"/>
            </a:xfrm>
            <a:custGeom>
              <a:avLst/>
              <a:gdLst>
                <a:gd name="T0" fmla="*/ 19 w 19"/>
                <a:gd name="T1" fmla="*/ 43 h 43"/>
                <a:gd name="T2" fmla="*/ 12 w 19"/>
                <a:gd name="T3" fmla="*/ 0 h 43"/>
                <a:gd name="T4" fmla="*/ 19 w 19"/>
                <a:gd name="T5" fmla="*/ 43 h 43"/>
              </a:gdLst>
              <a:ahLst/>
              <a:cxnLst>
                <a:cxn ang="0">
                  <a:pos x="T0" y="T1"/>
                </a:cxn>
                <a:cxn ang="0">
                  <a:pos x="T2" y="T3"/>
                </a:cxn>
                <a:cxn ang="0">
                  <a:pos x="T4" y="T5"/>
                </a:cxn>
              </a:cxnLst>
              <a:rect l="0" t="0" r="r" b="b"/>
              <a:pathLst>
                <a:path w="19" h="43">
                  <a:moveTo>
                    <a:pt x="19" y="43"/>
                  </a:moveTo>
                  <a:cubicBezTo>
                    <a:pt x="1" y="21"/>
                    <a:pt x="0" y="14"/>
                    <a:pt x="12" y="0"/>
                  </a:cubicBezTo>
                  <a:cubicBezTo>
                    <a:pt x="14" y="13"/>
                    <a:pt x="16" y="26"/>
                    <a:pt x="19"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2" name="Freeform 98">
              <a:extLst>
                <a:ext uri="{FF2B5EF4-FFF2-40B4-BE49-F238E27FC236}">
                  <a16:creationId xmlns:a16="http://schemas.microsoft.com/office/drawing/2014/main" id="{F3CD21F8-558E-4BD0-B574-5AE62CBFFFD2}"/>
                </a:ext>
              </a:extLst>
            </p:cNvPr>
            <p:cNvSpPr>
              <a:spLocks/>
            </p:cNvSpPr>
            <p:nvPr/>
          </p:nvSpPr>
          <p:spPr bwMode="auto">
            <a:xfrm>
              <a:off x="7335838" y="2368550"/>
              <a:ext cx="88900" cy="55562"/>
            </a:xfrm>
            <a:custGeom>
              <a:avLst/>
              <a:gdLst>
                <a:gd name="T0" fmla="*/ 2 w 104"/>
                <a:gd name="T1" fmla="*/ 39 h 65"/>
                <a:gd name="T2" fmla="*/ 13 w 104"/>
                <a:gd name="T3" fmla="*/ 24 h 65"/>
                <a:gd name="T4" fmla="*/ 60 w 104"/>
                <a:gd name="T5" fmla="*/ 8 h 65"/>
                <a:gd name="T6" fmla="*/ 97 w 104"/>
                <a:gd name="T7" fmla="*/ 44 h 65"/>
                <a:gd name="T8" fmla="*/ 85 w 104"/>
                <a:gd name="T9" fmla="*/ 63 h 65"/>
                <a:gd name="T10" fmla="*/ 15 w 104"/>
                <a:gd name="T11" fmla="*/ 62 h 65"/>
                <a:gd name="T12" fmla="*/ 0 w 104"/>
                <a:gd name="T13" fmla="*/ 44 h 65"/>
                <a:gd name="T14" fmla="*/ 2 w 104"/>
                <a:gd name="T15" fmla="*/ 3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65">
                  <a:moveTo>
                    <a:pt x="2" y="39"/>
                  </a:moveTo>
                  <a:cubicBezTo>
                    <a:pt x="6" y="34"/>
                    <a:pt x="9" y="29"/>
                    <a:pt x="13" y="24"/>
                  </a:cubicBezTo>
                  <a:cubicBezTo>
                    <a:pt x="25" y="9"/>
                    <a:pt x="43" y="0"/>
                    <a:pt x="60" y="8"/>
                  </a:cubicBezTo>
                  <a:cubicBezTo>
                    <a:pt x="75" y="15"/>
                    <a:pt x="88" y="30"/>
                    <a:pt x="97" y="44"/>
                  </a:cubicBezTo>
                  <a:cubicBezTo>
                    <a:pt x="104" y="53"/>
                    <a:pt x="96" y="63"/>
                    <a:pt x="85" y="63"/>
                  </a:cubicBezTo>
                  <a:cubicBezTo>
                    <a:pt x="62" y="64"/>
                    <a:pt x="38" y="65"/>
                    <a:pt x="15" y="62"/>
                  </a:cubicBezTo>
                  <a:cubicBezTo>
                    <a:pt x="10" y="62"/>
                    <a:pt x="5" y="50"/>
                    <a:pt x="0" y="44"/>
                  </a:cubicBezTo>
                  <a:cubicBezTo>
                    <a:pt x="1" y="42"/>
                    <a:pt x="1" y="40"/>
                    <a:pt x="2"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3" name="Freeform 99">
              <a:extLst>
                <a:ext uri="{FF2B5EF4-FFF2-40B4-BE49-F238E27FC236}">
                  <a16:creationId xmlns:a16="http://schemas.microsoft.com/office/drawing/2014/main" id="{80D00F0D-0737-4B93-A71E-93995D55343D}"/>
                </a:ext>
              </a:extLst>
            </p:cNvPr>
            <p:cNvSpPr>
              <a:spLocks noEditPoints="1"/>
            </p:cNvSpPr>
            <p:nvPr/>
          </p:nvSpPr>
          <p:spPr bwMode="auto">
            <a:xfrm>
              <a:off x="5535613" y="4483100"/>
              <a:ext cx="325438" cy="325437"/>
            </a:xfrm>
            <a:custGeom>
              <a:avLst/>
              <a:gdLst>
                <a:gd name="T0" fmla="*/ 0 w 382"/>
                <a:gd name="T1" fmla="*/ 125 h 382"/>
                <a:gd name="T2" fmla="*/ 127 w 382"/>
                <a:gd name="T3" fmla="*/ 125 h 382"/>
                <a:gd name="T4" fmla="*/ 127 w 382"/>
                <a:gd name="T5" fmla="*/ 0 h 382"/>
                <a:gd name="T6" fmla="*/ 254 w 382"/>
                <a:gd name="T7" fmla="*/ 0 h 382"/>
                <a:gd name="T8" fmla="*/ 254 w 382"/>
                <a:gd name="T9" fmla="*/ 125 h 382"/>
                <a:gd name="T10" fmla="*/ 382 w 382"/>
                <a:gd name="T11" fmla="*/ 125 h 382"/>
                <a:gd name="T12" fmla="*/ 382 w 382"/>
                <a:gd name="T13" fmla="*/ 254 h 382"/>
                <a:gd name="T14" fmla="*/ 256 w 382"/>
                <a:gd name="T15" fmla="*/ 254 h 382"/>
                <a:gd name="T16" fmla="*/ 256 w 382"/>
                <a:gd name="T17" fmla="*/ 382 h 382"/>
                <a:gd name="T18" fmla="*/ 127 w 382"/>
                <a:gd name="T19" fmla="*/ 382 h 382"/>
                <a:gd name="T20" fmla="*/ 127 w 382"/>
                <a:gd name="T21" fmla="*/ 255 h 382"/>
                <a:gd name="T22" fmla="*/ 0 w 382"/>
                <a:gd name="T23" fmla="*/ 255 h 382"/>
                <a:gd name="T24" fmla="*/ 0 w 382"/>
                <a:gd name="T25" fmla="*/ 125 h 382"/>
                <a:gd name="T26" fmla="*/ 192 w 382"/>
                <a:gd name="T27" fmla="*/ 241 h 382"/>
                <a:gd name="T28" fmla="*/ 218 w 382"/>
                <a:gd name="T29" fmla="*/ 250 h 382"/>
                <a:gd name="T30" fmla="*/ 250 w 382"/>
                <a:gd name="T31" fmla="*/ 233 h 382"/>
                <a:gd name="T32" fmla="*/ 207 w 382"/>
                <a:gd name="T33" fmla="*/ 181 h 382"/>
                <a:gd name="T34" fmla="*/ 175 w 382"/>
                <a:gd name="T35" fmla="*/ 182 h 382"/>
                <a:gd name="T36" fmla="*/ 146 w 382"/>
                <a:gd name="T37" fmla="*/ 203 h 382"/>
                <a:gd name="T38" fmla="*/ 136 w 382"/>
                <a:gd name="T39" fmla="*/ 239 h 382"/>
                <a:gd name="T40" fmla="*/ 169 w 382"/>
                <a:gd name="T41" fmla="*/ 249 h 382"/>
                <a:gd name="T42" fmla="*/ 192 w 382"/>
                <a:gd name="T43" fmla="*/ 241 h 382"/>
                <a:gd name="T44" fmla="*/ 192 w 382"/>
                <a:gd name="T45" fmla="*/ 136 h 382"/>
                <a:gd name="T46" fmla="*/ 214 w 382"/>
                <a:gd name="T47" fmla="*/ 158 h 382"/>
                <a:gd name="T48" fmla="*/ 233 w 382"/>
                <a:gd name="T49" fmla="*/ 131 h 382"/>
                <a:gd name="T50" fmla="*/ 219 w 382"/>
                <a:gd name="T51" fmla="*/ 109 h 382"/>
                <a:gd name="T52" fmla="*/ 192 w 382"/>
                <a:gd name="T53" fmla="*/ 136 h 382"/>
                <a:gd name="T54" fmla="*/ 142 w 382"/>
                <a:gd name="T55" fmla="*/ 131 h 382"/>
                <a:gd name="T56" fmla="*/ 168 w 382"/>
                <a:gd name="T57" fmla="*/ 159 h 382"/>
                <a:gd name="T58" fmla="*/ 182 w 382"/>
                <a:gd name="T59" fmla="*/ 138 h 382"/>
                <a:gd name="T60" fmla="*/ 164 w 382"/>
                <a:gd name="T61" fmla="*/ 109 h 382"/>
                <a:gd name="T62" fmla="*/ 142 w 382"/>
                <a:gd name="T63" fmla="*/ 131 h 382"/>
                <a:gd name="T64" fmla="*/ 156 w 382"/>
                <a:gd name="T65" fmla="*/ 173 h 382"/>
                <a:gd name="T66" fmla="*/ 128 w 382"/>
                <a:gd name="T67" fmla="*/ 148 h 382"/>
                <a:gd name="T68" fmla="*/ 114 w 382"/>
                <a:gd name="T69" fmla="*/ 164 h 382"/>
                <a:gd name="T70" fmla="*/ 134 w 382"/>
                <a:gd name="T71" fmla="*/ 189 h 382"/>
                <a:gd name="T72" fmla="*/ 156 w 382"/>
                <a:gd name="T73" fmla="*/ 173 h 382"/>
                <a:gd name="T74" fmla="*/ 227 w 382"/>
                <a:gd name="T75" fmla="*/ 172 h 382"/>
                <a:gd name="T76" fmla="*/ 249 w 382"/>
                <a:gd name="T77" fmla="*/ 190 h 382"/>
                <a:gd name="T78" fmla="*/ 269 w 382"/>
                <a:gd name="T79" fmla="*/ 164 h 382"/>
                <a:gd name="T80" fmla="*/ 255 w 382"/>
                <a:gd name="T81" fmla="*/ 147 h 382"/>
                <a:gd name="T82" fmla="*/ 227 w 382"/>
                <a:gd name="T83" fmla="*/ 17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382">
                  <a:moveTo>
                    <a:pt x="0" y="125"/>
                  </a:moveTo>
                  <a:cubicBezTo>
                    <a:pt x="43" y="125"/>
                    <a:pt x="84" y="125"/>
                    <a:pt x="127" y="125"/>
                  </a:cubicBezTo>
                  <a:cubicBezTo>
                    <a:pt x="127" y="83"/>
                    <a:pt x="127" y="42"/>
                    <a:pt x="127" y="0"/>
                  </a:cubicBezTo>
                  <a:cubicBezTo>
                    <a:pt x="170" y="0"/>
                    <a:pt x="211" y="0"/>
                    <a:pt x="254" y="0"/>
                  </a:cubicBezTo>
                  <a:cubicBezTo>
                    <a:pt x="254" y="41"/>
                    <a:pt x="254" y="82"/>
                    <a:pt x="254" y="125"/>
                  </a:cubicBezTo>
                  <a:cubicBezTo>
                    <a:pt x="298" y="125"/>
                    <a:pt x="340" y="125"/>
                    <a:pt x="382" y="125"/>
                  </a:cubicBezTo>
                  <a:cubicBezTo>
                    <a:pt x="382" y="169"/>
                    <a:pt x="382" y="211"/>
                    <a:pt x="382" y="254"/>
                  </a:cubicBezTo>
                  <a:cubicBezTo>
                    <a:pt x="340" y="254"/>
                    <a:pt x="299" y="254"/>
                    <a:pt x="256" y="254"/>
                  </a:cubicBezTo>
                  <a:cubicBezTo>
                    <a:pt x="256" y="298"/>
                    <a:pt x="256" y="339"/>
                    <a:pt x="256" y="382"/>
                  </a:cubicBezTo>
                  <a:cubicBezTo>
                    <a:pt x="212" y="382"/>
                    <a:pt x="171" y="382"/>
                    <a:pt x="127" y="382"/>
                  </a:cubicBezTo>
                  <a:cubicBezTo>
                    <a:pt x="127" y="340"/>
                    <a:pt x="127" y="299"/>
                    <a:pt x="127" y="255"/>
                  </a:cubicBezTo>
                  <a:cubicBezTo>
                    <a:pt x="84" y="255"/>
                    <a:pt x="43" y="255"/>
                    <a:pt x="0" y="255"/>
                  </a:cubicBezTo>
                  <a:cubicBezTo>
                    <a:pt x="0" y="212"/>
                    <a:pt x="0" y="170"/>
                    <a:pt x="0" y="125"/>
                  </a:cubicBezTo>
                  <a:close/>
                  <a:moveTo>
                    <a:pt x="192" y="241"/>
                  </a:moveTo>
                  <a:cubicBezTo>
                    <a:pt x="200" y="244"/>
                    <a:pt x="209" y="247"/>
                    <a:pt x="218" y="250"/>
                  </a:cubicBezTo>
                  <a:cubicBezTo>
                    <a:pt x="234" y="255"/>
                    <a:pt x="247" y="249"/>
                    <a:pt x="250" y="233"/>
                  </a:cubicBezTo>
                  <a:cubicBezTo>
                    <a:pt x="258" y="199"/>
                    <a:pt x="221" y="199"/>
                    <a:pt x="207" y="181"/>
                  </a:cubicBezTo>
                  <a:cubicBezTo>
                    <a:pt x="203" y="176"/>
                    <a:pt x="185" y="179"/>
                    <a:pt x="175" y="182"/>
                  </a:cubicBezTo>
                  <a:cubicBezTo>
                    <a:pt x="164" y="186"/>
                    <a:pt x="156" y="196"/>
                    <a:pt x="146" y="203"/>
                  </a:cubicBezTo>
                  <a:cubicBezTo>
                    <a:pt x="131" y="212"/>
                    <a:pt x="129" y="224"/>
                    <a:pt x="136" y="239"/>
                  </a:cubicBezTo>
                  <a:cubicBezTo>
                    <a:pt x="143" y="253"/>
                    <a:pt x="155" y="254"/>
                    <a:pt x="169" y="249"/>
                  </a:cubicBezTo>
                  <a:cubicBezTo>
                    <a:pt x="176" y="247"/>
                    <a:pt x="183" y="244"/>
                    <a:pt x="192" y="241"/>
                  </a:cubicBezTo>
                  <a:close/>
                  <a:moveTo>
                    <a:pt x="192" y="136"/>
                  </a:moveTo>
                  <a:cubicBezTo>
                    <a:pt x="202" y="147"/>
                    <a:pt x="208" y="158"/>
                    <a:pt x="214" y="158"/>
                  </a:cubicBezTo>
                  <a:cubicBezTo>
                    <a:pt x="230" y="159"/>
                    <a:pt x="234" y="144"/>
                    <a:pt x="233" y="131"/>
                  </a:cubicBezTo>
                  <a:cubicBezTo>
                    <a:pt x="233" y="124"/>
                    <a:pt x="224" y="116"/>
                    <a:pt x="219" y="109"/>
                  </a:cubicBezTo>
                  <a:cubicBezTo>
                    <a:pt x="211" y="117"/>
                    <a:pt x="203" y="125"/>
                    <a:pt x="192" y="136"/>
                  </a:cubicBezTo>
                  <a:close/>
                  <a:moveTo>
                    <a:pt x="142" y="131"/>
                  </a:moveTo>
                  <a:cubicBezTo>
                    <a:pt x="152" y="142"/>
                    <a:pt x="160" y="151"/>
                    <a:pt x="168" y="159"/>
                  </a:cubicBezTo>
                  <a:cubicBezTo>
                    <a:pt x="173" y="152"/>
                    <a:pt x="183" y="144"/>
                    <a:pt x="182" y="138"/>
                  </a:cubicBezTo>
                  <a:cubicBezTo>
                    <a:pt x="180" y="127"/>
                    <a:pt x="170" y="118"/>
                    <a:pt x="164" y="109"/>
                  </a:cubicBezTo>
                  <a:cubicBezTo>
                    <a:pt x="158" y="115"/>
                    <a:pt x="151" y="121"/>
                    <a:pt x="142" y="131"/>
                  </a:cubicBezTo>
                  <a:close/>
                  <a:moveTo>
                    <a:pt x="156" y="173"/>
                  </a:moveTo>
                  <a:cubicBezTo>
                    <a:pt x="144" y="162"/>
                    <a:pt x="137" y="154"/>
                    <a:pt x="128" y="148"/>
                  </a:cubicBezTo>
                  <a:cubicBezTo>
                    <a:pt x="127" y="147"/>
                    <a:pt x="112" y="161"/>
                    <a:pt x="114" y="164"/>
                  </a:cubicBezTo>
                  <a:cubicBezTo>
                    <a:pt x="118" y="173"/>
                    <a:pt x="126" y="182"/>
                    <a:pt x="134" y="189"/>
                  </a:cubicBezTo>
                  <a:cubicBezTo>
                    <a:pt x="135" y="190"/>
                    <a:pt x="145" y="181"/>
                    <a:pt x="156" y="173"/>
                  </a:cubicBezTo>
                  <a:close/>
                  <a:moveTo>
                    <a:pt x="227" y="172"/>
                  </a:moveTo>
                  <a:cubicBezTo>
                    <a:pt x="237" y="181"/>
                    <a:pt x="243" y="185"/>
                    <a:pt x="249" y="190"/>
                  </a:cubicBezTo>
                  <a:cubicBezTo>
                    <a:pt x="256" y="182"/>
                    <a:pt x="264" y="174"/>
                    <a:pt x="269" y="164"/>
                  </a:cubicBezTo>
                  <a:cubicBezTo>
                    <a:pt x="270" y="161"/>
                    <a:pt x="260" y="153"/>
                    <a:pt x="255" y="147"/>
                  </a:cubicBezTo>
                  <a:cubicBezTo>
                    <a:pt x="247" y="154"/>
                    <a:pt x="239" y="161"/>
                    <a:pt x="227" y="17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4" name="Freeform 100">
              <a:extLst>
                <a:ext uri="{FF2B5EF4-FFF2-40B4-BE49-F238E27FC236}">
                  <a16:creationId xmlns:a16="http://schemas.microsoft.com/office/drawing/2014/main" id="{4ED30279-A1F3-4DCF-B125-ABAE1100D6FF}"/>
                </a:ext>
              </a:extLst>
            </p:cNvPr>
            <p:cNvSpPr>
              <a:spLocks/>
            </p:cNvSpPr>
            <p:nvPr/>
          </p:nvSpPr>
          <p:spPr bwMode="auto">
            <a:xfrm>
              <a:off x="6423026" y="2366963"/>
              <a:ext cx="231775" cy="231775"/>
            </a:xfrm>
            <a:custGeom>
              <a:avLst/>
              <a:gdLst>
                <a:gd name="T0" fmla="*/ 224 w 272"/>
                <a:gd name="T1" fmla="*/ 45 h 272"/>
                <a:gd name="T2" fmla="*/ 267 w 272"/>
                <a:gd name="T3" fmla="*/ 72 h 272"/>
                <a:gd name="T4" fmla="*/ 257 w 272"/>
                <a:gd name="T5" fmla="*/ 109 h 272"/>
                <a:gd name="T6" fmla="*/ 206 w 272"/>
                <a:gd name="T7" fmla="*/ 109 h 272"/>
                <a:gd name="T8" fmla="*/ 118 w 272"/>
                <a:gd name="T9" fmla="*/ 199 h 272"/>
                <a:gd name="T10" fmla="*/ 115 w 272"/>
                <a:gd name="T11" fmla="*/ 213 h 272"/>
                <a:gd name="T12" fmla="*/ 109 w 272"/>
                <a:gd name="T13" fmla="*/ 257 h 272"/>
                <a:gd name="T14" fmla="*/ 71 w 272"/>
                <a:gd name="T15" fmla="*/ 266 h 272"/>
                <a:gd name="T16" fmla="*/ 46 w 272"/>
                <a:gd name="T17" fmla="*/ 226 h 272"/>
                <a:gd name="T18" fmla="*/ 45 w 272"/>
                <a:gd name="T19" fmla="*/ 223 h 272"/>
                <a:gd name="T20" fmla="*/ 1 w 272"/>
                <a:gd name="T21" fmla="*/ 184 h 272"/>
                <a:gd name="T22" fmla="*/ 50 w 272"/>
                <a:gd name="T23" fmla="*/ 153 h 272"/>
                <a:gd name="T24" fmla="*/ 73 w 272"/>
                <a:gd name="T25" fmla="*/ 149 h 272"/>
                <a:gd name="T26" fmla="*/ 150 w 272"/>
                <a:gd name="T27" fmla="*/ 71 h 272"/>
                <a:gd name="T28" fmla="*/ 155 w 272"/>
                <a:gd name="T29" fmla="*/ 55 h 272"/>
                <a:gd name="T30" fmla="*/ 162 w 272"/>
                <a:gd name="T31" fmla="*/ 10 h 272"/>
                <a:gd name="T32" fmla="*/ 200 w 272"/>
                <a:gd name="T33" fmla="*/ 3 h 272"/>
                <a:gd name="T34" fmla="*/ 223 w 272"/>
                <a:gd name="T35" fmla="*/ 41 h 272"/>
                <a:gd name="T36" fmla="*/ 224 w 272"/>
                <a:gd name="T37"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 h="272">
                  <a:moveTo>
                    <a:pt x="224" y="45"/>
                  </a:moveTo>
                  <a:cubicBezTo>
                    <a:pt x="243" y="46"/>
                    <a:pt x="261" y="50"/>
                    <a:pt x="267" y="72"/>
                  </a:cubicBezTo>
                  <a:cubicBezTo>
                    <a:pt x="272" y="87"/>
                    <a:pt x="268" y="99"/>
                    <a:pt x="257" y="109"/>
                  </a:cubicBezTo>
                  <a:cubicBezTo>
                    <a:pt x="241" y="124"/>
                    <a:pt x="224" y="119"/>
                    <a:pt x="206" y="109"/>
                  </a:cubicBezTo>
                  <a:cubicBezTo>
                    <a:pt x="177" y="139"/>
                    <a:pt x="147" y="168"/>
                    <a:pt x="118" y="199"/>
                  </a:cubicBezTo>
                  <a:cubicBezTo>
                    <a:pt x="115" y="202"/>
                    <a:pt x="113" y="210"/>
                    <a:pt x="115" y="213"/>
                  </a:cubicBezTo>
                  <a:cubicBezTo>
                    <a:pt x="122" y="230"/>
                    <a:pt x="122" y="245"/>
                    <a:pt x="109" y="257"/>
                  </a:cubicBezTo>
                  <a:cubicBezTo>
                    <a:pt x="98" y="268"/>
                    <a:pt x="85" y="272"/>
                    <a:pt x="71" y="266"/>
                  </a:cubicBezTo>
                  <a:cubicBezTo>
                    <a:pt x="53" y="259"/>
                    <a:pt x="46" y="245"/>
                    <a:pt x="46" y="226"/>
                  </a:cubicBezTo>
                  <a:cubicBezTo>
                    <a:pt x="46" y="225"/>
                    <a:pt x="46" y="224"/>
                    <a:pt x="45" y="223"/>
                  </a:cubicBezTo>
                  <a:cubicBezTo>
                    <a:pt x="13" y="219"/>
                    <a:pt x="0" y="207"/>
                    <a:pt x="1" y="184"/>
                  </a:cubicBezTo>
                  <a:cubicBezTo>
                    <a:pt x="2" y="158"/>
                    <a:pt x="26" y="142"/>
                    <a:pt x="50" y="153"/>
                  </a:cubicBezTo>
                  <a:cubicBezTo>
                    <a:pt x="60" y="156"/>
                    <a:pt x="65" y="157"/>
                    <a:pt x="73" y="149"/>
                  </a:cubicBezTo>
                  <a:cubicBezTo>
                    <a:pt x="98" y="123"/>
                    <a:pt x="124" y="97"/>
                    <a:pt x="150" y="71"/>
                  </a:cubicBezTo>
                  <a:cubicBezTo>
                    <a:pt x="153" y="67"/>
                    <a:pt x="157" y="59"/>
                    <a:pt x="155" y="55"/>
                  </a:cubicBezTo>
                  <a:cubicBezTo>
                    <a:pt x="147" y="38"/>
                    <a:pt x="147" y="20"/>
                    <a:pt x="162" y="10"/>
                  </a:cubicBezTo>
                  <a:cubicBezTo>
                    <a:pt x="171" y="3"/>
                    <a:pt x="188" y="0"/>
                    <a:pt x="200" y="3"/>
                  </a:cubicBezTo>
                  <a:cubicBezTo>
                    <a:pt x="217" y="7"/>
                    <a:pt x="224" y="23"/>
                    <a:pt x="223" y="41"/>
                  </a:cubicBezTo>
                  <a:cubicBezTo>
                    <a:pt x="223" y="42"/>
                    <a:pt x="224" y="43"/>
                    <a:pt x="224" y="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5" name="Freeform 101">
              <a:extLst>
                <a:ext uri="{FF2B5EF4-FFF2-40B4-BE49-F238E27FC236}">
                  <a16:creationId xmlns:a16="http://schemas.microsoft.com/office/drawing/2014/main" id="{9FA9B5E1-E22C-4A77-A822-9B3ADDBB8AE4}"/>
                </a:ext>
              </a:extLst>
            </p:cNvPr>
            <p:cNvSpPr>
              <a:spLocks noEditPoints="1"/>
            </p:cNvSpPr>
            <p:nvPr/>
          </p:nvSpPr>
          <p:spPr bwMode="auto">
            <a:xfrm>
              <a:off x="8064501" y="3402013"/>
              <a:ext cx="301625" cy="193675"/>
            </a:xfrm>
            <a:custGeom>
              <a:avLst/>
              <a:gdLst>
                <a:gd name="T0" fmla="*/ 176 w 354"/>
                <a:gd name="T1" fmla="*/ 198 h 227"/>
                <a:gd name="T2" fmla="*/ 190 w 354"/>
                <a:gd name="T3" fmla="*/ 216 h 227"/>
                <a:gd name="T4" fmla="*/ 128 w 354"/>
                <a:gd name="T5" fmla="*/ 204 h 227"/>
                <a:gd name="T6" fmla="*/ 106 w 354"/>
                <a:gd name="T7" fmla="*/ 192 h 227"/>
                <a:gd name="T8" fmla="*/ 40 w 354"/>
                <a:gd name="T9" fmla="*/ 172 h 227"/>
                <a:gd name="T10" fmla="*/ 8 w 354"/>
                <a:gd name="T11" fmla="*/ 165 h 227"/>
                <a:gd name="T12" fmla="*/ 55 w 354"/>
                <a:gd name="T13" fmla="*/ 130 h 227"/>
                <a:gd name="T14" fmla="*/ 0 w 354"/>
                <a:gd name="T15" fmla="*/ 84 h 227"/>
                <a:gd name="T16" fmla="*/ 40 w 354"/>
                <a:gd name="T17" fmla="*/ 69 h 227"/>
                <a:gd name="T18" fmla="*/ 82 w 354"/>
                <a:gd name="T19" fmla="*/ 55 h 227"/>
                <a:gd name="T20" fmla="*/ 129 w 354"/>
                <a:gd name="T21" fmla="*/ 26 h 227"/>
                <a:gd name="T22" fmla="*/ 187 w 354"/>
                <a:gd name="T23" fmla="*/ 8 h 227"/>
                <a:gd name="T24" fmla="*/ 166 w 354"/>
                <a:gd name="T25" fmla="*/ 42 h 227"/>
                <a:gd name="T26" fmla="*/ 293 w 354"/>
                <a:gd name="T27" fmla="*/ 91 h 227"/>
                <a:gd name="T28" fmla="*/ 345 w 354"/>
                <a:gd name="T29" fmla="*/ 65 h 227"/>
                <a:gd name="T30" fmla="*/ 332 w 354"/>
                <a:gd name="T31" fmla="*/ 110 h 227"/>
                <a:gd name="T32" fmla="*/ 354 w 354"/>
                <a:gd name="T33" fmla="*/ 152 h 227"/>
                <a:gd name="T34" fmla="*/ 304 w 354"/>
                <a:gd name="T35" fmla="*/ 143 h 227"/>
                <a:gd name="T36" fmla="*/ 176 w 354"/>
                <a:gd name="T37" fmla="*/ 198 h 227"/>
                <a:gd name="T38" fmla="*/ 101 w 354"/>
                <a:gd name="T39" fmla="*/ 86 h 227"/>
                <a:gd name="T40" fmla="*/ 101 w 354"/>
                <a:gd name="T41" fmla="*/ 156 h 227"/>
                <a:gd name="T42" fmla="*/ 101 w 354"/>
                <a:gd name="T43" fmla="*/ 8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27">
                  <a:moveTo>
                    <a:pt x="176" y="198"/>
                  </a:moveTo>
                  <a:cubicBezTo>
                    <a:pt x="179" y="202"/>
                    <a:pt x="184" y="209"/>
                    <a:pt x="190" y="216"/>
                  </a:cubicBezTo>
                  <a:cubicBezTo>
                    <a:pt x="167" y="227"/>
                    <a:pt x="147" y="222"/>
                    <a:pt x="128" y="204"/>
                  </a:cubicBezTo>
                  <a:cubicBezTo>
                    <a:pt x="122" y="199"/>
                    <a:pt x="114" y="195"/>
                    <a:pt x="106" y="192"/>
                  </a:cubicBezTo>
                  <a:cubicBezTo>
                    <a:pt x="84" y="185"/>
                    <a:pt x="62" y="179"/>
                    <a:pt x="40" y="172"/>
                  </a:cubicBezTo>
                  <a:cubicBezTo>
                    <a:pt x="31" y="170"/>
                    <a:pt x="22" y="168"/>
                    <a:pt x="8" y="165"/>
                  </a:cubicBezTo>
                  <a:cubicBezTo>
                    <a:pt x="26" y="151"/>
                    <a:pt x="41" y="140"/>
                    <a:pt x="55" y="130"/>
                  </a:cubicBezTo>
                  <a:cubicBezTo>
                    <a:pt x="41" y="109"/>
                    <a:pt x="11" y="106"/>
                    <a:pt x="0" y="84"/>
                  </a:cubicBezTo>
                  <a:cubicBezTo>
                    <a:pt x="15" y="78"/>
                    <a:pt x="28" y="73"/>
                    <a:pt x="40" y="69"/>
                  </a:cubicBezTo>
                  <a:cubicBezTo>
                    <a:pt x="54" y="64"/>
                    <a:pt x="68" y="59"/>
                    <a:pt x="82" y="55"/>
                  </a:cubicBezTo>
                  <a:cubicBezTo>
                    <a:pt x="100" y="50"/>
                    <a:pt x="118" y="48"/>
                    <a:pt x="129" y="26"/>
                  </a:cubicBezTo>
                  <a:cubicBezTo>
                    <a:pt x="139" y="5"/>
                    <a:pt x="167" y="0"/>
                    <a:pt x="187" y="8"/>
                  </a:cubicBezTo>
                  <a:cubicBezTo>
                    <a:pt x="180" y="20"/>
                    <a:pt x="172" y="32"/>
                    <a:pt x="166" y="42"/>
                  </a:cubicBezTo>
                  <a:cubicBezTo>
                    <a:pt x="209" y="58"/>
                    <a:pt x="250" y="74"/>
                    <a:pt x="293" y="91"/>
                  </a:cubicBezTo>
                  <a:cubicBezTo>
                    <a:pt x="313" y="66"/>
                    <a:pt x="322" y="61"/>
                    <a:pt x="345" y="65"/>
                  </a:cubicBezTo>
                  <a:cubicBezTo>
                    <a:pt x="340" y="80"/>
                    <a:pt x="331" y="96"/>
                    <a:pt x="332" y="110"/>
                  </a:cubicBezTo>
                  <a:cubicBezTo>
                    <a:pt x="333" y="125"/>
                    <a:pt x="346" y="138"/>
                    <a:pt x="354" y="152"/>
                  </a:cubicBezTo>
                  <a:cubicBezTo>
                    <a:pt x="334" y="161"/>
                    <a:pt x="325" y="159"/>
                    <a:pt x="304" y="143"/>
                  </a:cubicBezTo>
                  <a:cubicBezTo>
                    <a:pt x="260" y="162"/>
                    <a:pt x="218" y="180"/>
                    <a:pt x="176" y="198"/>
                  </a:cubicBezTo>
                  <a:close/>
                  <a:moveTo>
                    <a:pt x="101" y="86"/>
                  </a:moveTo>
                  <a:cubicBezTo>
                    <a:pt x="101" y="109"/>
                    <a:pt x="101" y="133"/>
                    <a:pt x="101" y="156"/>
                  </a:cubicBezTo>
                  <a:cubicBezTo>
                    <a:pt x="125" y="137"/>
                    <a:pt x="125" y="103"/>
                    <a:pt x="101"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6" name="Freeform 102">
              <a:extLst>
                <a:ext uri="{FF2B5EF4-FFF2-40B4-BE49-F238E27FC236}">
                  <a16:creationId xmlns:a16="http://schemas.microsoft.com/office/drawing/2014/main" id="{74BAC850-D153-4C28-87E9-578AF0B998CC}"/>
                </a:ext>
              </a:extLst>
            </p:cNvPr>
            <p:cNvSpPr>
              <a:spLocks/>
            </p:cNvSpPr>
            <p:nvPr/>
          </p:nvSpPr>
          <p:spPr bwMode="auto">
            <a:xfrm>
              <a:off x="8037513" y="2276475"/>
              <a:ext cx="212725" cy="184150"/>
            </a:xfrm>
            <a:custGeom>
              <a:avLst/>
              <a:gdLst>
                <a:gd name="T0" fmla="*/ 245 w 250"/>
                <a:gd name="T1" fmla="*/ 14 h 216"/>
                <a:gd name="T2" fmla="*/ 237 w 250"/>
                <a:gd name="T3" fmla="*/ 28 h 216"/>
                <a:gd name="T4" fmla="*/ 27 w 250"/>
                <a:gd name="T5" fmla="*/ 212 h 216"/>
                <a:gd name="T6" fmla="*/ 21 w 250"/>
                <a:gd name="T7" fmla="*/ 215 h 216"/>
                <a:gd name="T8" fmla="*/ 0 w 250"/>
                <a:gd name="T9" fmla="*/ 211 h 216"/>
                <a:gd name="T10" fmla="*/ 8 w 250"/>
                <a:gd name="T11" fmla="*/ 193 h 216"/>
                <a:gd name="T12" fmla="*/ 80 w 250"/>
                <a:gd name="T13" fmla="*/ 146 h 216"/>
                <a:gd name="T14" fmla="*/ 215 w 250"/>
                <a:gd name="T15" fmla="*/ 12 h 216"/>
                <a:gd name="T16" fmla="*/ 234 w 250"/>
                <a:gd name="T17" fmla="*/ 1 h 216"/>
                <a:gd name="T18" fmla="*/ 250 w 250"/>
                <a:gd name="T19" fmla="*/ 8 h 216"/>
                <a:gd name="T20" fmla="*/ 245 w 250"/>
                <a:gd name="T21" fmla="*/ 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16">
                  <a:moveTo>
                    <a:pt x="245" y="14"/>
                  </a:moveTo>
                  <a:cubicBezTo>
                    <a:pt x="243" y="19"/>
                    <a:pt x="241" y="24"/>
                    <a:pt x="237" y="28"/>
                  </a:cubicBezTo>
                  <a:cubicBezTo>
                    <a:pt x="180" y="104"/>
                    <a:pt x="112" y="167"/>
                    <a:pt x="27" y="212"/>
                  </a:cubicBezTo>
                  <a:cubicBezTo>
                    <a:pt x="25" y="213"/>
                    <a:pt x="23" y="216"/>
                    <a:pt x="21" y="215"/>
                  </a:cubicBezTo>
                  <a:cubicBezTo>
                    <a:pt x="13" y="215"/>
                    <a:pt x="7" y="213"/>
                    <a:pt x="0" y="211"/>
                  </a:cubicBezTo>
                  <a:cubicBezTo>
                    <a:pt x="2" y="205"/>
                    <a:pt x="3" y="196"/>
                    <a:pt x="8" y="193"/>
                  </a:cubicBezTo>
                  <a:cubicBezTo>
                    <a:pt x="31" y="176"/>
                    <a:pt x="56" y="163"/>
                    <a:pt x="80" y="146"/>
                  </a:cubicBezTo>
                  <a:cubicBezTo>
                    <a:pt x="132" y="109"/>
                    <a:pt x="177" y="64"/>
                    <a:pt x="215" y="12"/>
                  </a:cubicBezTo>
                  <a:cubicBezTo>
                    <a:pt x="219" y="6"/>
                    <a:pt x="227" y="2"/>
                    <a:pt x="234" y="1"/>
                  </a:cubicBezTo>
                  <a:cubicBezTo>
                    <a:pt x="239" y="0"/>
                    <a:pt x="244" y="5"/>
                    <a:pt x="250" y="8"/>
                  </a:cubicBezTo>
                  <a:cubicBezTo>
                    <a:pt x="248" y="10"/>
                    <a:pt x="247" y="12"/>
                    <a:pt x="245"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7" name="Freeform 103">
              <a:extLst>
                <a:ext uri="{FF2B5EF4-FFF2-40B4-BE49-F238E27FC236}">
                  <a16:creationId xmlns:a16="http://schemas.microsoft.com/office/drawing/2014/main" id="{ABEA1CA8-F35F-4929-BCF8-12C719E9EFFC}"/>
                </a:ext>
              </a:extLst>
            </p:cNvPr>
            <p:cNvSpPr>
              <a:spLocks/>
            </p:cNvSpPr>
            <p:nvPr/>
          </p:nvSpPr>
          <p:spPr bwMode="auto">
            <a:xfrm>
              <a:off x="6399213" y="1244600"/>
              <a:ext cx="55563" cy="55562"/>
            </a:xfrm>
            <a:custGeom>
              <a:avLst/>
              <a:gdLst>
                <a:gd name="T0" fmla="*/ 64 w 65"/>
                <a:gd name="T1" fmla="*/ 32 h 64"/>
                <a:gd name="T2" fmla="*/ 33 w 65"/>
                <a:gd name="T3" fmla="*/ 64 h 64"/>
                <a:gd name="T4" fmla="*/ 1 w 65"/>
                <a:gd name="T5" fmla="*/ 31 h 64"/>
                <a:gd name="T6" fmla="*/ 33 w 65"/>
                <a:gd name="T7" fmla="*/ 1 h 64"/>
                <a:gd name="T8" fmla="*/ 64 w 65"/>
                <a:gd name="T9" fmla="*/ 32 h 64"/>
              </a:gdLst>
              <a:ahLst/>
              <a:cxnLst>
                <a:cxn ang="0">
                  <a:pos x="T0" y="T1"/>
                </a:cxn>
                <a:cxn ang="0">
                  <a:pos x="T2" y="T3"/>
                </a:cxn>
                <a:cxn ang="0">
                  <a:pos x="T4" y="T5"/>
                </a:cxn>
                <a:cxn ang="0">
                  <a:pos x="T6" y="T7"/>
                </a:cxn>
                <a:cxn ang="0">
                  <a:pos x="T8" y="T9"/>
                </a:cxn>
              </a:cxnLst>
              <a:rect l="0" t="0" r="r" b="b"/>
              <a:pathLst>
                <a:path w="65" h="64">
                  <a:moveTo>
                    <a:pt x="64" y="32"/>
                  </a:moveTo>
                  <a:cubicBezTo>
                    <a:pt x="64" y="49"/>
                    <a:pt x="50" y="64"/>
                    <a:pt x="33" y="64"/>
                  </a:cubicBezTo>
                  <a:cubicBezTo>
                    <a:pt x="14" y="64"/>
                    <a:pt x="0" y="50"/>
                    <a:pt x="1" y="31"/>
                  </a:cubicBezTo>
                  <a:cubicBezTo>
                    <a:pt x="1" y="13"/>
                    <a:pt x="15" y="0"/>
                    <a:pt x="33" y="1"/>
                  </a:cubicBezTo>
                  <a:cubicBezTo>
                    <a:pt x="51" y="1"/>
                    <a:pt x="65" y="15"/>
                    <a:pt x="64" y="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8" name="Freeform 104">
              <a:extLst>
                <a:ext uri="{FF2B5EF4-FFF2-40B4-BE49-F238E27FC236}">
                  <a16:creationId xmlns:a16="http://schemas.microsoft.com/office/drawing/2014/main" id="{B945E2D1-4A55-41EC-8FF6-F1F556F1BC9C}"/>
                </a:ext>
              </a:extLst>
            </p:cNvPr>
            <p:cNvSpPr>
              <a:spLocks/>
            </p:cNvSpPr>
            <p:nvPr/>
          </p:nvSpPr>
          <p:spPr bwMode="auto">
            <a:xfrm>
              <a:off x="8193088" y="1257300"/>
              <a:ext cx="46038" cy="80962"/>
            </a:xfrm>
            <a:custGeom>
              <a:avLst/>
              <a:gdLst>
                <a:gd name="T0" fmla="*/ 50 w 53"/>
                <a:gd name="T1" fmla="*/ 49 h 95"/>
                <a:gd name="T2" fmla="*/ 50 w 53"/>
                <a:gd name="T3" fmla="*/ 72 h 95"/>
                <a:gd name="T4" fmla="*/ 26 w 53"/>
                <a:gd name="T5" fmla="*/ 94 h 95"/>
                <a:gd name="T6" fmla="*/ 3 w 53"/>
                <a:gd name="T7" fmla="*/ 75 h 95"/>
                <a:gd name="T8" fmla="*/ 2 w 53"/>
                <a:gd name="T9" fmla="*/ 22 h 95"/>
                <a:gd name="T10" fmla="*/ 27 w 53"/>
                <a:gd name="T11" fmla="*/ 1 h 95"/>
                <a:gd name="T12" fmla="*/ 51 w 53"/>
                <a:gd name="T13" fmla="*/ 25 h 95"/>
                <a:gd name="T14" fmla="*/ 51 w 53"/>
                <a:gd name="T15" fmla="*/ 49 h 95"/>
                <a:gd name="T16" fmla="*/ 50 w 53"/>
                <a:gd name="T17"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95">
                  <a:moveTo>
                    <a:pt x="50" y="49"/>
                  </a:moveTo>
                  <a:cubicBezTo>
                    <a:pt x="50" y="57"/>
                    <a:pt x="53" y="66"/>
                    <a:pt x="50" y="72"/>
                  </a:cubicBezTo>
                  <a:cubicBezTo>
                    <a:pt x="44" y="81"/>
                    <a:pt x="35" y="93"/>
                    <a:pt x="26" y="94"/>
                  </a:cubicBezTo>
                  <a:cubicBezTo>
                    <a:pt x="19" y="95"/>
                    <a:pt x="5" y="83"/>
                    <a:pt x="3" y="75"/>
                  </a:cubicBezTo>
                  <a:cubicBezTo>
                    <a:pt x="0" y="58"/>
                    <a:pt x="1" y="40"/>
                    <a:pt x="2" y="22"/>
                  </a:cubicBezTo>
                  <a:cubicBezTo>
                    <a:pt x="4" y="9"/>
                    <a:pt x="12" y="0"/>
                    <a:pt x="27" y="1"/>
                  </a:cubicBezTo>
                  <a:cubicBezTo>
                    <a:pt x="41" y="2"/>
                    <a:pt x="49" y="10"/>
                    <a:pt x="51" y="25"/>
                  </a:cubicBezTo>
                  <a:cubicBezTo>
                    <a:pt x="51" y="33"/>
                    <a:pt x="51" y="41"/>
                    <a:pt x="51" y="49"/>
                  </a:cubicBezTo>
                  <a:cubicBezTo>
                    <a:pt x="51" y="49"/>
                    <a:pt x="51" y="49"/>
                    <a:pt x="50"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89" name="Freeform 105">
              <a:extLst>
                <a:ext uri="{FF2B5EF4-FFF2-40B4-BE49-F238E27FC236}">
                  <a16:creationId xmlns:a16="http://schemas.microsoft.com/office/drawing/2014/main" id="{873404D2-775E-49C6-9ED1-0F93DF9A4675}"/>
                </a:ext>
              </a:extLst>
            </p:cNvPr>
            <p:cNvSpPr>
              <a:spLocks/>
            </p:cNvSpPr>
            <p:nvPr/>
          </p:nvSpPr>
          <p:spPr bwMode="auto">
            <a:xfrm>
              <a:off x="8180388" y="1363663"/>
              <a:ext cx="71438" cy="36512"/>
            </a:xfrm>
            <a:custGeom>
              <a:avLst/>
              <a:gdLst>
                <a:gd name="T0" fmla="*/ 1 w 83"/>
                <a:gd name="T1" fmla="*/ 0 h 42"/>
                <a:gd name="T2" fmla="*/ 82 w 83"/>
                <a:gd name="T3" fmla="*/ 0 h 42"/>
                <a:gd name="T4" fmla="*/ 43 w 83"/>
                <a:gd name="T5" fmla="*/ 42 h 42"/>
                <a:gd name="T6" fmla="*/ 1 w 83"/>
                <a:gd name="T7" fmla="*/ 0 h 42"/>
              </a:gdLst>
              <a:ahLst/>
              <a:cxnLst>
                <a:cxn ang="0">
                  <a:pos x="T0" y="T1"/>
                </a:cxn>
                <a:cxn ang="0">
                  <a:pos x="T2" y="T3"/>
                </a:cxn>
                <a:cxn ang="0">
                  <a:pos x="T4" y="T5"/>
                </a:cxn>
                <a:cxn ang="0">
                  <a:pos x="T6" y="T7"/>
                </a:cxn>
              </a:cxnLst>
              <a:rect l="0" t="0" r="r" b="b"/>
              <a:pathLst>
                <a:path w="83" h="42">
                  <a:moveTo>
                    <a:pt x="1" y="0"/>
                  </a:moveTo>
                  <a:cubicBezTo>
                    <a:pt x="28" y="0"/>
                    <a:pt x="55" y="0"/>
                    <a:pt x="82" y="0"/>
                  </a:cubicBezTo>
                  <a:cubicBezTo>
                    <a:pt x="83" y="24"/>
                    <a:pt x="67" y="41"/>
                    <a:pt x="43" y="42"/>
                  </a:cubicBezTo>
                  <a:cubicBezTo>
                    <a:pt x="17" y="42"/>
                    <a:pt x="0" y="26"/>
                    <a:pt x="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0" name="Freeform 106">
              <a:extLst>
                <a:ext uri="{FF2B5EF4-FFF2-40B4-BE49-F238E27FC236}">
                  <a16:creationId xmlns:a16="http://schemas.microsoft.com/office/drawing/2014/main" id="{88173ADC-7509-454A-9469-57141902B320}"/>
                </a:ext>
              </a:extLst>
            </p:cNvPr>
            <p:cNvSpPr>
              <a:spLocks/>
            </p:cNvSpPr>
            <p:nvPr/>
          </p:nvSpPr>
          <p:spPr bwMode="auto">
            <a:xfrm>
              <a:off x="8277226" y="1236663"/>
              <a:ext cx="39688" cy="41275"/>
            </a:xfrm>
            <a:custGeom>
              <a:avLst/>
              <a:gdLst>
                <a:gd name="T0" fmla="*/ 26 w 47"/>
                <a:gd name="T1" fmla="*/ 47 h 47"/>
                <a:gd name="T2" fmla="*/ 0 w 47"/>
                <a:gd name="T3" fmla="*/ 23 h 47"/>
                <a:gd name="T4" fmla="*/ 23 w 47"/>
                <a:gd name="T5" fmla="*/ 0 h 47"/>
                <a:gd name="T6" fmla="*/ 46 w 47"/>
                <a:gd name="T7" fmla="*/ 22 h 47"/>
                <a:gd name="T8" fmla="*/ 26 w 47"/>
                <a:gd name="T9" fmla="*/ 47 h 47"/>
              </a:gdLst>
              <a:ahLst/>
              <a:cxnLst>
                <a:cxn ang="0">
                  <a:pos x="T0" y="T1"/>
                </a:cxn>
                <a:cxn ang="0">
                  <a:pos x="T2" y="T3"/>
                </a:cxn>
                <a:cxn ang="0">
                  <a:pos x="T4" y="T5"/>
                </a:cxn>
                <a:cxn ang="0">
                  <a:pos x="T6" y="T7"/>
                </a:cxn>
                <a:cxn ang="0">
                  <a:pos x="T8" y="T9"/>
                </a:cxn>
              </a:cxnLst>
              <a:rect l="0" t="0" r="r" b="b"/>
              <a:pathLst>
                <a:path w="47" h="47">
                  <a:moveTo>
                    <a:pt x="26" y="47"/>
                  </a:moveTo>
                  <a:cubicBezTo>
                    <a:pt x="8" y="47"/>
                    <a:pt x="0" y="36"/>
                    <a:pt x="0" y="23"/>
                  </a:cubicBezTo>
                  <a:cubicBezTo>
                    <a:pt x="0" y="9"/>
                    <a:pt x="9" y="0"/>
                    <a:pt x="23" y="0"/>
                  </a:cubicBezTo>
                  <a:cubicBezTo>
                    <a:pt x="37" y="0"/>
                    <a:pt x="46" y="8"/>
                    <a:pt x="46" y="22"/>
                  </a:cubicBezTo>
                  <a:cubicBezTo>
                    <a:pt x="47" y="37"/>
                    <a:pt x="39" y="45"/>
                    <a:pt x="26"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1" name="Freeform 107">
              <a:extLst>
                <a:ext uri="{FF2B5EF4-FFF2-40B4-BE49-F238E27FC236}">
                  <a16:creationId xmlns:a16="http://schemas.microsoft.com/office/drawing/2014/main" id="{EFEF25B0-79CF-4DC9-A906-29EABC1B4A85}"/>
                </a:ext>
              </a:extLst>
            </p:cNvPr>
            <p:cNvSpPr>
              <a:spLocks/>
            </p:cNvSpPr>
            <p:nvPr/>
          </p:nvSpPr>
          <p:spPr bwMode="auto">
            <a:xfrm>
              <a:off x="8115301" y="1236663"/>
              <a:ext cx="39688" cy="41275"/>
            </a:xfrm>
            <a:custGeom>
              <a:avLst/>
              <a:gdLst>
                <a:gd name="T0" fmla="*/ 22 w 46"/>
                <a:gd name="T1" fmla="*/ 47 h 47"/>
                <a:gd name="T2" fmla="*/ 0 w 46"/>
                <a:gd name="T3" fmla="*/ 24 h 47"/>
                <a:gd name="T4" fmla="*/ 23 w 46"/>
                <a:gd name="T5" fmla="*/ 0 h 47"/>
                <a:gd name="T6" fmla="*/ 46 w 46"/>
                <a:gd name="T7" fmla="*/ 23 h 47"/>
                <a:gd name="T8" fmla="*/ 22 w 46"/>
                <a:gd name="T9" fmla="*/ 47 h 47"/>
              </a:gdLst>
              <a:ahLst/>
              <a:cxnLst>
                <a:cxn ang="0">
                  <a:pos x="T0" y="T1"/>
                </a:cxn>
                <a:cxn ang="0">
                  <a:pos x="T2" y="T3"/>
                </a:cxn>
                <a:cxn ang="0">
                  <a:pos x="T4" y="T5"/>
                </a:cxn>
                <a:cxn ang="0">
                  <a:pos x="T6" y="T7"/>
                </a:cxn>
                <a:cxn ang="0">
                  <a:pos x="T8" y="T9"/>
                </a:cxn>
              </a:cxnLst>
              <a:rect l="0" t="0" r="r" b="b"/>
              <a:pathLst>
                <a:path w="46" h="47">
                  <a:moveTo>
                    <a:pt x="22" y="47"/>
                  </a:moveTo>
                  <a:cubicBezTo>
                    <a:pt x="8" y="46"/>
                    <a:pt x="0" y="38"/>
                    <a:pt x="0" y="24"/>
                  </a:cubicBezTo>
                  <a:cubicBezTo>
                    <a:pt x="0" y="9"/>
                    <a:pt x="8" y="0"/>
                    <a:pt x="23" y="0"/>
                  </a:cubicBezTo>
                  <a:cubicBezTo>
                    <a:pt x="37" y="1"/>
                    <a:pt x="46" y="9"/>
                    <a:pt x="46" y="23"/>
                  </a:cubicBezTo>
                  <a:cubicBezTo>
                    <a:pt x="46" y="38"/>
                    <a:pt x="37" y="46"/>
                    <a:pt x="22" y="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2" name="Freeform 108">
              <a:extLst>
                <a:ext uri="{FF2B5EF4-FFF2-40B4-BE49-F238E27FC236}">
                  <a16:creationId xmlns:a16="http://schemas.microsoft.com/office/drawing/2014/main" id="{F4629766-FAE9-48F5-AD64-D8196EF026E8}"/>
                </a:ext>
              </a:extLst>
            </p:cNvPr>
            <p:cNvSpPr>
              <a:spLocks/>
            </p:cNvSpPr>
            <p:nvPr/>
          </p:nvSpPr>
          <p:spPr bwMode="auto">
            <a:xfrm>
              <a:off x="8277226" y="1554163"/>
              <a:ext cx="63500" cy="36512"/>
            </a:xfrm>
            <a:custGeom>
              <a:avLst/>
              <a:gdLst>
                <a:gd name="T0" fmla="*/ 54 w 75"/>
                <a:gd name="T1" fmla="*/ 39 h 44"/>
                <a:gd name="T2" fmla="*/ 16 w 75"/>
                <a:gd name="T3" fmla="*/ 43 h 44"/>
                <a:gd name="T4" fmla="*/ 4 w 75"/>
                <a:gd name="T5" fmla="*/ 36 h 44"/>
                <a:gd name="T6" fmla="*/ 3 w 75"/>
                <a:gd name="T7" fmla="*/ 20 h 44"/>
                <a:gd name="T8" fmla="*/ 36 w 75"/>
                <a:gd name="T9" fmla="*/ 1 h 44"/>
                <a:gd name="T10" fmla="*/ 67 w 75"/>
                <a:gd name="T11" fmla="*/ 21 h 44"/>
                <a:gd name="T12" fmla="*/ 54 w 75"/>
                <a:gd name="T13" fmla="*/ 39 h 44"/>
              </a:gdLst>
              <a:ahLst/>
              <a:cxnLst>
                <a:cxn ang="0">
                  <a:pos x="T0" y="T1"/>
                </a:cxn>
                <a:cxn ang="0">
                  <a:pos x="T2" y="T3"/>
                </a:cxn>
                <a:cxn ang="0">
                  <a:pos x="T4" y="T5"/>
                </a:cxn>
                <a:cxn ang="0">
                  <a:pos x="T6" y="T7"/>
                </a:cxn>
                <a:cxn ang="0">
                  <a:pos x="T8" y="T9"/>
                </a:cxn>
                <a:cxn ang="0">
                  <a:pos x="T10" y="T11"/>
                </a:cxn>
                <a:cxn ang="0">
                  <a:pos x="T12" y="T13"/>
                </a:cxn>
              </a:cxnLst>
              <a:rect l="0" t="0" r="r" b="b"/>
              <a:pathLst>
                <a:path w="75" h="44">
                  <a:moveTo>
                    <a:pt x="54" y="39"/>
                  </a:moveTo>
                  <a:cubicBezTo>
                    <a:pt x="41" y="41"/>
                    <a:pt x="29" y="43"/>
                    <a:pt x="16" y="43"/>
                  </a:cubicBezTo>
                  <a:cubicBezTo>
                    <a:pt x="12" y="43"/>
                    <a:pt x="5" y="40"/>
                    <a:pt x="4" y="36"/>
                  </a:cubicBezTo>
                  <a:cubicBezTo>
                    <a:pt x="1" y="31"/>
                    <a:pt x="0" y="22"/>
                    <a:pt x="3" y="20"/>
                  </a:cubicBezTo>
                  <a:cubicBezTo>
                    <a:pt x="13" y="12"/>
                    <a:pt x="25" y="0"/>
                    <a:pt x="36" y="1"/>
                  </a:cubicBezTo>
                  <a:cubicBezTo>
                    <a:pt x="46" y="1"/>
                    <a:pt x="59" y="12"/>
                    <a:pt x="67" y="21"/>
                  </a:cubicBezTo>
                  <a:cubicBezTo>
                    <a:pt x="75" y="29"/>
                    <a:pt x="65" y="44"/>
                    <a:pt x="54"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3" name="Freeform 109">
              <a:extLst>
                <a:ext uri="{FF2B5EF4-FFF2-40B4-BE49-F238E27FC236}">
                  <a16:creationId xmlns:a16="http://schemas.microsoft.com/office/drawing/2014/main" id="{FB66CB8D-151B-44BA-B374-DD6EA90F9295}"/>
                </a:ext>
              </a:extLst>
            </p:cNvPr>
            <p:cNvSpPr>
              <a:spLocks/>
            </p:cNvSpPr>
            <p:nvPr/>
          </p:nvSpPr>
          <p:spPr bwMode="auto">
            <a:xfrm>
              <a:off x="8305801" y="1519238"/>
              <a:ext cx="20638" cy="30162"/>
            </a:xfrm>
            <a:custGeom>
              <a:avLst/>
              <a:gdLst>
                <a:gd name="T0" fmla="*/ 24 w 24"/>
                <a:gd name="T1" fmla="*/ 1 h 35"/>
                <a:gd name="T2" fmla="*/ 19 w 24"/>
                <a:gd name="T3" fmla="*/ 35 h 35"/>
                <a:gd name="T4" fmla="*/ 16 w 24"/>
                <a:gd name="T5" fmla="*/ 0 h 35"/>
                <a:gd name="T6" fmla="*/ 24 w 24"/>
                <a:gd name="T7" fmla="*/ 1 h 35"/>
              </a:gdLst>
              <a:ahLst/>
              <a:cxnLst>
                <a:cxn ang="0">
                  <a:pos x="T0" y="T1"/>
                </a:cxn>
                <a:cxn ang="0">
                  <a:pos x="T2" y="T3"/>
                </a:cxn>
                <a:cxn ang="0">
                  <a:pos x="T4" y="T5"/>
                </a:cxn>
                <a:cxn ang="0">
                  <a:pos x="T6" y="T7"/>
                </a:cxn>
              </a:cxnLst>
              <a:rect l="0" t="0" r="r" b="b"/>
              <a:pathLst>
                <a:path w="24" h="35">
                  <a:moveTo>
                    <a:pt x="24" y="1"/>
                  </a:moveTo>
                  <a:cubicBezTo>
                    <a:pt x="22" y="11"/>
                    <a:pt x="21" y="21"/>
                    <a:pt x="19" y="35"/>
                  </a:cubicBezTo>
                  <a:cubicBezTo>
                    <a:pt x="0" y="19"/>
                    <a:pt x="0" y="13"/>
                    <a:pt x="16" y="0"/>
                  </a:cubicBezTo>
                  <a:cubicBezTo>
                    <a:pt x="18" y="1"/>
                    <a:pt x="21" y="1"/>
                    <a:pt x="24"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4" name="Freeform 110">
              <a:extLst>
                <a:ext uri="{FF2B5EF4-FFF2-40B4-BE49-F238E27FC236}">
                  <a16:creationId xmlns:a16="http://schemas.microsoft.com/office/drawing/2014/main" id="{DE61DD8B-6376-44B4-AAD3-5091636D0723}"/>
                </a:ext>
              </a:extLst>
            </p:cNvPr>
            <p:cNvSpPr>
              <a:spLocks/>
            </p:cNvSpPr>
            <p:nvPr/>
          </p:nvSpPr>
          <p:spPr bwMode="auto">
            <a:xfrm>
              <a:off x="8285163" y="1520825"/>
              <a:ext cx="17463" cy="22225"/>
            </a:xfrm>
            <a:custGeom>
              <a:avLst/>
              <a:gdLst>
                <a:gd name="T0" fmla="*/ 2 w 19"/>
                <a:gd name="T1" fmla="*/ 27 h 27"/>
                <a:gd name="T2" fmla="*/ 1 w 19"/>
                <a:gd name="T3" fmla="*/ 20 h 27"/>
                <a:gd name="T4" fmla="*/ 6 w 19"/>
                <a:gd name="T5" fmla="*/ 0 h 27"/>
                <a:gd name="T6" fmla="*/ 15 w 19"/>
                <a:gd name="T7" fmla="*/ 4 h 27"/>
                <a:gd name="T8" fmla="*/ 17 w 19"/>
                <a:gd name="T9" fmla="*/ 24 h 27"/>
                <a:gd name="T10" fmla="*/ 1 w 19"/>
                <a:gd name="T11" fmla="*/ 27 h 27"/>
                <a:gd name="T12" fmla="*/ 2 w 1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2" y="27"/>
                  </a:moveTo>
                  <a:cubicBezTo>
                    <a:pt x="1" y="25"/>
                    <a:pt x="0" y="22"/>
                    <a:pt x="1" y="20"/>
                  </a:cubicBezTo>
                  <a:cubicBezTo>
                    <a:pt x="2" y="13"/>
                    <a:pt x="4" y="6"/>
                    <a:pt x="6" y="0"/>
                  </a:cubicBezTo>
                  <a:cubicBezTo>
                    <a:pt x="9" y="1"/>
                    <a:pt x="15" y="2"/>
                    <a:pt x="15" y="4"/>
                  </a:cubicBezTo>
                  <a:cubicBezTo>
                    <a:pt x="17" y="11"/>
                    <a:pt x="19" y="18"/>
                    <a:pt x="17" y="24"/>
                  </a:cubicBezTo>
                  <a:cubicBezTo>
                    <a:pt x="17" y="26"/>
                    <a:pt x="7" y="26"/>
                    <a:pt x="1" y="27"/>
                  </a:cubicBezTo>
                  <a:lnTo>
                    <a:pt x="2" y="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5" name="Freeform 111">
              <a:extLst>
                <a:ext uri="{FF2B5EF4-FFF2-40B4-BE49-F238E27FC236}">
                  <a16:creationId xmlns:a16="http://schemas.microsoft.com/office/drawing/2014/main" id="{C4E9EE41-E64E-47A3-9691-080F27FB7CBA}"/>
                </a:ext>
              </a:extLst>
            </p:cNvPr>
            <p:cNvSpPr>
              <a:spLocks/>
            </p:cNvSpPr>
            <p:nvPr/>
          </p:nvSpPr>
          <p:spPr bwMode="auto">
            <a:xfrm>
              <a:off x="8267701" y="1541463"/>
              <a:ext cx="19050" cy="17462"/>
            </a:xfrm>
            <a:custGeom>
              <a:avLst/>
              <a:gdLst>
                <a:gd name="T0" fmla="*/ 23 w 24"/>
                <a:gd name="T1" fmla="*/ 3 h 22"/>
                <a:gd name="T2" fmla="*/ 15 w 24"/>
                <a:gd name="T3" fmla="*/ 22 h 22"/>
                <a:gd name="T4" fmla="*/ 2 w 24"/>
                <a:gd name="T5" fmla="*/ 11 h 22"/>
                <a:gd name="T6" fmla="*/ 4 w 24"/>
                <a:gd name="T7" fmla="*/ 0 h 22"/>
                <a:gd name="T8" fmla="*/ 24 w 24"/>
                <a:gd name="T9" fmla="*/ 3 h 22"/>
                <a:gd name="T10" fmla="*/ 23 w 24"/>
                <a:gd name="T11" fmla="*/ 3 h 22"/>
              </a:gdLst>
              <a:ahLst/>
              <a:cxnLst>
                <a:cxn ang="0">
                  <a:pos x="T0" y="T1"/>
                </a:cxn>
                <a:cxn ang="0">
                  <a:pos x="T2" y="T3"/>
                </a:cxn>
                <a:cxn ang="0">
                  <a:pos x="T4" y="T5"/>
                </a:cxn>
                <a:cxn ang="0">
                  <a:pos x="T6" y="T7"/>
                </a:cxn>
                <a:cxn ang="0">
                  <a:pos x="T8" y="T9"/>
                </a:cxn>
                <a:cxn ang="0">
                  <a:pos x="T10" y="T11"/>
                </a:cxn>
              </a:cxnLst>
              <a:rect l="0" t="0" r="r" b="b"/>
              <a:pathLst>
                <a:path w="24" h="22">
                  <a:moveTo>
                    <a:pt x="23" y="3"/>
                  </a:moveTo>
                  <a:cubicBezTo>
                    <a:pt x="20" y="9"/>
                    <a:pt x="18" y="16"/>
                    <a:pt x="15" y="22"/>
                  </a:cubicBezTo>
                  <a:cubicBezTo>
                    <a:pt x="11" y="19"/>
                    <a:pt x="5" y="15"/>
                    <a:pt x="2" y="11"/>
                  </a:cubicBezTo>
                  <a:cubicBezTo>
                    <a:pt x="0" y="9"/>
                    <a:pt x="3" y="0"/>
                    <a:pt x="4" y="0"/>
                  </a:cubicBezTo>
                  <a:cubicBezTo>
                    <a:pt x="10" y="1"/>
                    <a:pt x="17" y="2"/>
                    <a:pt x="24" y="3"/>
                  </a:cubicBezTo>
                  <a:cubicBezTo>
                    <a:pt x="24" y="3"/>
                    <a:pt x="23" y="3"/>
                    <a:pt x="23"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96" name="Freeform 112">
              <a:extLst>
                <a:ext uri="{FF2B5EF4-FFF2-40B4-BE49-F238E27FC236}">
                  <a16:creationId xmlns:a16="http://schemas.microsoft.com/office/drawing/2014/main" id="{29233D79-A5E9-4BB6-8574-2D669E9C63BC}"/>
                </a:ext>
              </a:extLst>
            </p:cNvPr>
            <p:cNvSpPr>
              <a:spLocks/>
            </p:cNvSpPr>
            <p:nvPr/>
          </p:nvSpPr>
          <p:spPr bwMode="auto">
            <a:xfrm>
              <a:off x="8326438" y="1538288"/>
              <a:ext cx="22225" cy="20637"/>
            </a:xfrm>
            <a:custGeom>
              <a:avLst/>
              <a:gdLst>
                <a:gd name="T0" fmla="*/ 25 w 25"/>
                <a:gd name="T1" fmla="*/ 10 h 24"/>
                <a:gd name="T2" fmla="*/ 9 w 25"/>
                <a:gd name="T3" fmla="*/ 24 h 24"/>
                <a:gd name="T4" fmla="*/ 1 w 25"/>
                <a:gd name="T5" fmla="*/ 14 h 24"/>
                <a:gd name="T6" fmla="*/ 12 w 25"/>
                <a:gd name="T7" fmla="*/ 1 h 24"/>
                <a:gd name="T8" fmla="*/ 25 w 25"/>
                <a:gd name="T9" fmla="*/ 10 h 24"/>
              </a:gdLst>
              <a:ahLst/>
              <a:cxnLst>
                <a:cxn ang="0">
                  <a:pos x="T0" y="T1"/>
                </a:cxn>
                <a:cxn ang="0">
                  <a:pos x="T2" y="T3"/>
                </a:cxn>
                <a:cxn ang="0">
                  <a:pos x="T4" y="T5"/>
                </a:cxn>
                <a:cxn ang="0">
                  <a:pos x="T6" y="T7"/>
                </a:cxn>
                <a:cxn ang="0">
                  <a:pos x="T8" y="T9"/>
                </a:cxn>
              </a:cxnLst>
              <a:rect l="0" t="0" r="r" b="b"/>
              <a:pathLst>
                <a:path w="25" h="24">
                  <a:moveTo>
                    <a:pt x="25" y="10"/>
                  </a:moveTo>
                  <a:cubicBezTo>
                    <a:pt x="18" y="16"/>
                    <a:pt x="14" y="20"/>
                    <a:pt x="9" y="24"/>
                  </a:cubicBezTo>
                  <a:cubicBezTo>
                    <a:pt x="6" y="21"/>
                    <a:pt x="0" y="16"/>
                    <a:pt x="1" y="14"/>
                  </a:cubicBezTo>
                  <a:cubicBezTo>
                    <a:pt x="3" y="9"/>
                    <a:pt x="7" y="4"/>
                    <a:pt x="12" y="1"/>
                  </a:cubicBezTo>
                  <a:cubicBezTo>
                    <a:pt x="13" y="0"/>
                    <a:pt x="19" y="5"/>
                    <a:pt x="25" y="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656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7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l"/>
            <a:r>
              <a:rPr lang="en" dirty="0">
                <a:solidFill>
                  <a:schemeClr val="tx1"/>
                </a:solidFill>
                <a:latin typeface="Poppins" panose="00000500000000000000" pitchFamily="2" charset="0"/>
                <a:cs typeface="Poppins" panose="00000500000000000000" pitchFamily="2" charset="0"/>
              </a:rPr>
              <a:t>RESOURCES</a:t>
            </a:r>
            <a:endParaRPr dirty="0">
              <a:solidFill>
                <a:schemeClr val="tx1"/>
              </a:solidFill>
              <a:latin typeface="Poppins" panose="00000500000000000000" pitchFamily="2" charset="0"/>
              <a:cs typeface="Poppins" panose="00000500000000000000" pitchFamily="2" charset="0"/>
            </a:endParaRPr>
          </a:p>
        </p:txBody>
      </p:sp>
      <p:sp>
        <p:nvSpPr>
          <p:cNvPr id="6" name="Freeform 5">
            <a:extLst>
              <a:ext uri="{FF2B5EF4-FFF2-40B4-BE49-F238E27FC236}">
                <a16:creationId xmlns:a16="http://schemas.microsoft.com/office/drawing/2014/main" id="{787958DA-31B0-475F-8173-D1609C7FD57D}"/>
              </a:ext>
            </a:extLst>
          </p:cNvPr>
          <p:cNvSpPr>
            <a:spLocks/>
          </p:cNvSpPr>
          <p:nvPr/>
        </p:nvSpPr>
        <p:spPr bwMode="auto">
          <a:xfrm>
            <a:off x="334962" y="1128713"/>
            <a:ext cx="1889126" cy="1803400"/>
          </a:xfrm>
          <a:custGeom>
            <a:avLst/>
            <a:gdLst>
              <a:gd name="T0" fmla="*/ 249 w 3163"/>
              <a:gd name="T1" fmla="*/ 1345 h 3019"/>
              <a:gd name="T2" fmla="*/ 997 w 3163"/>
              <a:gd name="T3" fmla="*/ 742 h 3019"/>
              <a:gd name="T4" fmla="*/ 1061 w 3163"/>
              <a:gd name="T5" fmla="*/ 723 h 3019"/>
              <a:gd name="T6" fmla="*/ 1095 w 3163"/>
              <a:gd name="T7" fmla="*/ 798 h 3019"/>
              <a:gd name="T8" fmla="*/ 1123 w 3163"/>
              <a:gd name="T9" fmla="*/ 1043 h 3019"/>
              <a:gd name="T10" fmla="*/ 1291 w 3163"/>
              <a:gd name="T11" fmla="*/ 1273 h 3019"/>
              <a:gd name="T12" fmla="*/ 1549 w 3163"/>
              <a:gd name="T13" fmla="*/ 1542 h 3019"/>
              <a:gd name="T14" fmla="*/ 1543 w 3163"/>
              <a:gd name="T15" fmla="*/ 1592 h 3019"/>
              <a:gd name="T16" fmla="*/ 1080 w 3163"/>
              <a:gd name="T17" fmla="*/ 1689 h 3019"/>
              <a:gd name="T18" fmla="*/ 786 w 3163"/>
              <a:gd name="T19" fmla="*/ 1950 h 3019"/>
              <a:gd name="T20" fmla="*/ 613 w 3163"/>
              <a:gd name="T21" fmla="*/ 2341 h 3019"/>
              <a:gd name="T22" fmla="*/ 519 w 3163"/>
              <a:gd name="T23" fmla="*/ 2537 h 3019"/>
              <a:gd name="T24" fmla="*/ 1003 w 3163"/>
              <a:gd name="T25" fmla="*/ 2892 h 3019"/>
              <a:gd name="T26" fmla="*/ 5 w 3163"/>
              <a:gd name="T27" fmla="*/ 1579 h 3019"/>
              <a:gd name="T28" fmla="*/ 3030 w 3163"/>
              <a:gd name="T29" fmla="*/ 1338 h 3019"/>
              <a:gd name="T30" fmla="*/ 2056 w 3163"/>
              <a:gd name="T31" fmla="*/ 2878 h 3019"/>
              <a:gd name="T32" fmla="*/ 2431 w 3163"/>
              <a:gd name="T33" fmla="*/ 2638 h 3019"/>
              <a:gd name="T34" fmla="*/ 2394 w 3163"/>
              <a:gd name="T35" fmla="*/ 2338 h 3019"/>
              <a:gd name="T36" fmla="*/ 2208 w 3163"/>
              <a:gd name="T37" fmla="*/ 2136 h 3019"/>
              <a:gd name="T38" fmla="*/ 2089 w 3163"/>
              <a:gd name="T39" fmla="*/ 1746 h 3019"/>
              <a:gd name="T40" fmla="*/ 1874 w 3163"/>
              <a:gd name="T41" fmla="*/ 1646 h 3019"/>
              <a:gd name="T42" fmla="*/ 1820 w 3163"/>
              <a:gd name="T43" fmla="*/ 1517 h 3019"/>
              <a:gd name="T44" fmla="*/ 1909 w 3163"/>
              <a:gd name="T45" fmla="*/ 1365 h 3019"/>
              <a:gd name="T46" fmla="*/ 2040 w 3163"/>
              <a:gd name="T47" fmla="*/ 1212 h 3019"/>
              <a:gd name="T48" fmla="*/ 2086 w 3163"/>
              <a:gd name="T49" fmla="*/ 1027 h 3019"/>
              <a:gd name="T50" fmla="*/ 2169 w 3163"/>
              <a:gd name="T51" fmla="*/ 1095 h 3019"/>
              <a:gd name="T52" fmla="*/ 2210 w 3163"/>
              <a:gd name="T53" fmla="*/ 1047 h 3019"/>
              <a:gd name="T54" fmla="*/ 2341 w 3163"/>
              <a:gd name="T55" fmla="*/ 1210 h 3019"/>
              <a:gd name="T56" fmla="*/ 2509 w 3163"/>
              <a:gd name="T57" fmla="*/ 1372 h 3019"/>
              <a:gd name="T58" fmla="*/ 2864 w 3163"/>
              <a:gd name="T59" fmla="*/ 1590 h 3019"/>
              <a:gd name="T60" fmla="*/ 2543 w 3163"/>
              <a:gd name="T61" fmla="*/ 654 h 3019"/>
              <a:gd name="T62" fmla="*/ 439 w 3163"/>
              <a:gd name="T63" fmla="*/ 742 h 3019"/>
              <a:gd name="T64" fmla="*/ 158 w 3163"/>
              <a:gd name="T65" fmla="*/ 1421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63" h="3019">
                <a:moveTo>
                  <a:pt x="158" y="1421"/>
                </a:moveTo>
                <a:cubicBezTo>
                  <a:pt x="191" y="1394"/>
                  <a:pt x="220" y="1370"/>
                  <a:pt x="249" y="1345"/>
                </a:cubicBezTo>
                <a:cubicBezTo>
                  <a:pt x="378" y="1233"/>
                  <a:pt x="516" y="1135"/>
                  <a:pt x="667" y="1055"/>
                </a:cubicBezTo>
                <a:cubicBezTo>
                  <a:pt x="806" y="982"/>
                  <a:pt x="910" y="871"/>
                  <a:pt x="997" y="742"/>
                </a:cubicBezTo>
                <a:cubicBezTo>
                  <a:pt x="1015" y="716"/>
                  <a:pt x="1033" y="689"/>
                  <a:pt x="1054" y="656"/>
                </a:cubicBezTo>
                <a:cubicBezTo>
                  <a:pt x="1057" y="681"/>
                  <a:pt x="1059" y="700"/>
                  <a:pt x="1061" y="723"/>
                </a:cubicBezTo>
                <a:cubicBezTo>
                  <a:pt x="1071" y="711"/>
                  <a:pt x="1079" y="700"/>
                  <a:pt x="1087" y="689"/>
                </a:cubicBezTo>
                <a:cubicBezTo>
                  <a:pt x="1107" y="729"/>
                  <a:pt x="1101" y="763"/>
                  <a:pt x="1095" y="798"/>
                </a:cubicBezTo>
                <a:cubicBezTo>
                  <a:pt x="1088" y="839"/>
                  <a:pt x="1079" y="880"/>
                  <a:pt x="1072" y="921"/>
                </a:cubicBezTo>
                <a:cubicBezTo>
                  <a:pt x="1064" y="972"/>
                  <a:pt x="1083" y="1011"/>
                  <a:pt x="1123" y="1043"/>
                </a:cubicBezTo>
                <a:cubicBezTo>
                  <a:pt x="1152" y="1066"/>
                  <a:pt x="1179" y="1091"/>
                  <a:pt x="1206" y="1117"/>
                </a:cubicBezTo>
                <a:cubicBezTo>
                  <a:pt x="1250" y="1160"/>
                  <a:pt x="1274" y="1215"/>
                  <a:pt x="1291" y="1273"/>
                </a:cubicBezTo>
                <a:cubicBezTo>
                  <a:pt x="1307" y="1329"/>
                  <a:pt x="1342" y="1368"/>
                  <a:pt x="1391" y="1397"/>
                </a:cubicBezTo>
                <a:cubicBezTo>
                  <a:pt x="1453" y="1435"/>
                  <a:pt x="1504" y="1486"/>
                  <a:pt x="1549" y="1542"/>
                </a:cubicBezTo>
                <a:cubicBezTo>
                  <a:pt x="1555" y="1549"/>
                  <a:pt x="1553" y="1565"/>
                  <a:pt x="1553" y="1576"/>
                </a:cubicBezTo>
                <a:cubicBezTo>
                  <a:pt x="1553" y="1582"/>
                  <a:pt x="1548" y="1588"/>
                  <a:pt x="1543" y="1592"/>
                </a:cubicBezTo>
                <a:cubicBezTo>
                  <a:pt x="1460" y="1671"/>
                  <a:pt x="1369" y="1731"/>
                  <a:pt x="1246" y="1713"/>
                </a:cubicBezTo>
                <a:cubicBezTo>
                  <a:pt x="1191" y="1704"/>
                  <a:pt x="1135" y="1697"/>
                  <a:pt x="1080" y="1689"/>
                </a:cubicBezTo>
                <a:cubicBezTo>
                  <a:pt x="1048" y="1684"/>
                  <a:pt x="1021" y="1693"/>
                  <a:pt x="1000" y="1719"/>
                </a:cubicBezTo>
                <a:cubicBezTo>
                  <a:pt x="936" y="1802"/>
                  <a:pt x="864" y="1878"/>
                  <a:pt x="786" y="1950"/>
                </a:cubicBezTo>
                <a:cubicBezTo>
                  <a:pt x="735" y="1997"/>
                  <a:pt x="706" y="2059"/>
                  <a:pt x="684" y="2124"/>
                </a:cubicBezTo>
                <a:cubicBezTo>
                  <a:pt x="660" y="2196"/>
                  <a:pt x="638" y="2269"/>
                  <a:pt x="613" y="2341"/>
                </a:cubicBezTo>
                <a:cubicBezTo>
                  <a:pt x="589" y="2407"/>
                  <a:pt x="549" y="2462"/>
                  <a:pt x="497" y="2511"/>
                </a:cubicBezTo>
                <a:cubicBezTo>
                  <a:pt x="505" y="2521"/>
                  <a:pt x="512" y="2529"/>
                  <a:pt x="519" y="2537"/>
                </a:cubicBezTo>
                <a:cubicBezTo>
                  <a:pt x="652" y="2677"/>
                  <a:pt x="806" y="2787"/>
                  <a:pt x="983" y="2863"/>
                </a:cubicBezTo>
                <a:cubicBezTo>
                  <a:pt x="997" y="2869"/>
                  <a:pt x="1004" y="2876"/>
                  <a:pt x="1003" y="2892"/>
                </a:cubicBezTo>
                <a:cubicBezTo>
                  <a:pt x="1002" y="2934"/>
                  <a:pt x="1003" y="2976"/>
                  <a:pt x="1003" y="3018"/>
                </a:cubicBezTo>
                <a:cubicBezTo>
                  <a:pt x="533" y="2866"/>
                  <a:pt x="0" y="2337"/>
                  <a:pt x="5" y="1579"/>
                </a:cubicBezTo>
                <a:cubicBezTo>
                  <a:pt x="11" y="803"/>
                  <a:pt x="604" y="148"/>
                  <a:pt x="1384" y="76"/>
                </a:cubicBezTo>
                <a:cubicBezTo>
                  <a:pt x="2210" y="0"/>
                  <a:pt x="2904" y="578"/>
                  <a:pt x="3030" y="1338"/>
                </a:cubicBezTo>
                <a:cubicBezTo>
                  <a:pt x="3163" y="2146"/>
                  <a:pt x="2658" y="2807"/>
                  <a:pt x="2055" y="3019"/>
                </a:cubicBezTo>
                <a:cubicBezTo>
                  <a:pt x="2055" y="2972"/>
                  <a:pt x="2055" y="2925"/>
                  <a:pt x="2056" y="2878"/>
                </a:cubicBezTo>
                <a:cubicBezTo>
                  <a:pt x="2056" y="2873"/>
                  <a:pt x="2067" y="2866"/>
                  <a:pt x="2074" y="2863"/>
                </a:cubicBezTo>
                <a:cubicBezTo>
                  <a:pt x="2205" y="2806"/>
                  <a:pt x="2324" y="2732"/>
                  <a:pt x="2431" y="2638"/>
                </a:cubicBezTo>
                <a:cubicBezTo>
                  <a:pt x="2473" y="2602"/>
                  <a:pt x="2512" y="2563"/>
                  <a:pt x="2552" y="2524"/>
                </a:cubicBezTo>
                <a:cubicBezTo>
                  <a:pt x="2505" y="2455"/>
                  <a:pt x="2463" y="2385"/>
                  <a:pt x="2394" y="2338"/>
                </a:cubicBezTo>
                <a:cubicBezTo>
                  <a:pt x="2367" y="2319"/>
                  <a:pt x="2342" y="2297"/>
                  <a:pt x="2316" y="2277"/>
                </a:cubicBezTo>
                <a:cubicBezTo>
                  <a:pt x="2267" y="2240"/>
                  <a:pt x="2232" y="2192"/>
                  <a:pt x="2208" y="2136"/>
                </a:cubicBezTo>
                <a:cubicBezTo>
                  <a:pt x="2158" y="2019"/>
                  <a:pt x="2124" y="1898"/>
                  <a:pt x="2111" y="1772"/>
                </a:cubicBezTo>
                <a:cubicBezTo>
                  <a:pt x="2109" y="1757"/>
                  <a:pt x="2103" y="1750"/>
                  <a:pt x="2089" y="1746"/>
                </a:cubicBezTo>
                <a:cubicBezTo>
                  <a:pt x="2050" y="1736"/>
                  <a:pt x="2012" y="1723"/>
                  <a:pt x="1973" y="1711"/>
                </a:cubicBezTo>
                <a:cubicBezTo>
                  <a:pt x="1935" y="1698"/>
                  <a:pt x="1900" y="1677"/>
                  <a:pt x="1874" y="1646"/>
                </a:cubicBezTo>
                <a:cubicBezTo>
                  <a:pt x="1860" y="1629"/>
                  <a:pt x="1849" y="1609"/>
                  <a:pt x="1842" y="1589"/>
                </a:cubicBezTo>
                <a:cubicBezTo>
                  <a:pt x="1833" y="1566"/>
                  <a:pt x="1838" y="1539"/>
                  <a:pt x="1820" y="1517"/>
                </a:cubicBezTo>
                <a:cubicBezTo>
                  <a:pt x="1815" y="1512"/>
                  <a:pt x="1822" y="1489"/>
                  <a:pt x="1831" y="1483"/>
                </a:cubicBezTo>
                <a:cubicBezTo>
                  <a:pt x="1869" y="1451"/>
                  <a:pt x="1893" y="1413"/>
                  <a:pt x="1909" y="1365"/>
                </a:cubicBezTo>
                <a:cubicBezTo>
                  <a:pt x="1926" y="1317"/>
                  <a:pt x="1955" y="1275"/>
                  <a:pt x="2008" y="1257"/>
                </a:cubicBezTo>
                <a:cubicBezTo>
                  <a:pt x="2029" y="1250"/>
                  <a:pt x="2039" y="1237"/>
                  <a:pt x="2040" y="1212"/>
                </a:cubicBezTo>
                <a:cubicBezTo>
                  <a:pt x="2041" y="1187"/>
                  <a:pt x="2050" y="1161"/>
                  <a:pt x="2057" y="1136"/>
                </a:cubicBezTo>
                <a:cubicBezTo>
                  <a:pt x="2066" y="1100"/>
                  <a:pt x="2076" y="1063"/>
                  <a:pt x="2086" y="1027"/>
                </a:cubicBezTo>
                <a:cubicBezTo>
                  <a:pt x="2087" y="1023"/>
                  <a:pt x="2089" y="1019"/>
                  <a:pt x="2092" y="1013"/>
                </a:cubicBezTo>
                <a:cubicBezTo>
                  <a:pt x="2131" y="1028"/>
                  <a:pt x="2145" y="1066"/>
                  <a:pt x="2169" y="1095"/>
                </a:cubicBezTo>
                <a:cubicBezTo>
                  <a:pt x="2174" y="1081"/>
                  <a:pt x="2177" y="1068"/>
                  <a:pt x="2182" y="1055"/>
                </a:cubicBezTo>
                <a:cubicBezTo>
                  <a:pt x="2187" y="1041"/>
                  <a:pt x="2197" y="1038"/>
                  <a:pt x="2210" y="1047"/>
                </a:cubicBezTo>
                <a:cubicBezTo>
                  <a:pt x="2216" y="1052"/>
                  <a:pt x="2223" y="1056"/>
                  <a:pt x="2228" y="1062"/>
                </a:cubicBezTo>
                <a:cubicBezTo>
                  <a:pt x="2266" y="1111"/>
                  <a:pt x="2303" y="1161"/>
                  <a:pt x="2341" y="1210"/>
                </a:cubicBezTo>
                <a:cubicBezTo>
                  <a:pt x="2345" y="1215"/>
                  <a:pt x="2349" y="1221"/>
                  <a:pt x="2354" y="1223"/>
                </a:cubicBezTo>
                <a:cubicBezTo>
                  <a:pt x="2421" y="1257"/>
                  <a:pt x="2468" y="1312"/>
                  <a:pt x="2509" y="1372"/>
                </a:cubicBezTo>
                <a:cubicBezTo>
                  <a:pt x="2534" y="1408"/>
                  <a:pt x="2559" y="1443"/>
                  <a:pt x="2585" y="1478"/>
                </a:cubicBezTo>
                <a:cubicBezTo>
                  <a:pt x="2654" y="1574"/>
                  <a:pt x="2750" y="1605"/>
                  <a:pt x="2864" y="1590"/>
                </a:cubicBezTo>
                <a:cubicBezTo>
                  <a:pt x="2912" y="1583"/>
                  <a:pt x="2911" y="1583"/>
                  <a:pt x="2909" y="1534"/>
                </a:cubicBezTo>
                <a:cubicBezTo>
                  <a:pt x="2893" y="1196"/>
                  <a:pt x="2772" y="902"/>
                  <a:pt x="2543" y="654"/>
                </a:cubicBezTo>
                <a:cubicBezTo>
                  <a:pt x="2326" y="419"/>
                  <a:pt x="2058" y="271"/>
                  <a:pt x="1740" y="228"/>
                </a:cubicBezTo>
                <a:cubicBezTo>
                  <a:pt x="1212" y="155"/>
                  <a:pt x="776" y="330"/>
                  <a:pt x="439" y="742"/>
                </a:cubicBezTo>
                <a:cubicBezTo>
                  <a:pt x="285" y="931"/>
                  <a:pt x="196" y="1152"/>
                  <a:pt x="160" y="1393"/>
                </a:cubicBezTo>
                <a:cubicBezTo>
                  <a:pt x="159" y="1401"/>
                  <a:pt x="159" y="1408"/>
                  <a:pt x="158" y="14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C53EA5F3-E261-436D-B217-C383FDB951B2}"/>
              </a:ext>
            </a:extLst>
          </p:cNvPr>
          <p:cNvSpPr>
            <a:spLocks/>
          </p:cNvSpPr>
          <p:nvPr/>
        </p:nvSpPr>
        <p:spPr bwMode="auto">
          <a:xfrm>
            <a:off x="958850" y="2620963"/>
            <a:ext cx="577850" cy="557212"/>
          </a:xfrm>
          <a:custGeom>
            <a:avLst/>
            <a:gdLst>
              <a:gd name="T0" fmla="*/ 653 w 967"/>
              <a:gd name="T1" fmla="*/ 628 h 931"/>
              <a:gd name="T2" fmla="*/ 653 w 967"/>
              <a:gd name="T3" fmla="*/ 740 h 931"/>
              <a:gd name="T4" fmla="*/ 653 w 967"/>
              <a:gd name="T5" fmla="*/ 897 h 931"/>
              <a:gd name="T6" fmla="*/ 621 w 967"/>
              <a:gd name="T7" fmla="*/ 931 h 931"/>
              <a:gd name="T8" fmla="*/ 346 w 967"/>
              <a:gd name="T9" fmla="*/ 931 h 931"/>
              <a:gd name="T10" fmla="*/ 314 w 967"/>
              <a:gd name="T11" fmla="*/ 897 h 931"/>
              <a:gd name="T12" fmla="*/ 314 w 967"/>
              <a:gd name="T13" fmla="*/ 660 h 931"/>
              <a:gd name="T14" fmla="*/ 314 w 967"/>
              <a:gd name="T15" fmla="*/ 628 h 931"/>
              <a:gd name="T16" fmla="*/ 288 w 967"/>
              <a:gd name="T17" fmla="*/ 628 h 931"/>
              <a:gd name="T18" fmla="*/ 39 w 967"/>
              <a:gd name="T19" fmla="*/ 627 h 931"/>
              <a:gd name="T20" fmla="*/ 0 w 967"/>
              <a:gd name="T21" fmla="*/ 588 h 931"/>
              <a:gd name="T22" fmla="*/ 1 w 967"/>
              <a:gd name="T23" fmla="*/ 337 h 931"/>
              <a:gd name="T24" fmla="*/ 38 w 967"/>
              <a:gd name="T25" fmla="*/ 301 h 931"/>
              <a:gd name="T26" fmla="*/ 286 w 967"/>
              <a:gd name="T27" fmla="*/ 301 h 931"/>
              <a:gd name="T28" fmla="*/ 314 w 967"/>
              <a:gd name="T29" fmla="*/ 301 h 931"/>
              <a:gd name="T30" fmla="*/ 314 w 967"/>
              <a:gd name="T31" fmla="*/ 273 h 931"/>
              <a:gd name="T32" fmla="*/ 314 w 967"/>
              <a:gd name="T33" fmla="*/ 39 h 931"/>
              <a:gd name="T34" fmla="*/ 353 w 967"/>
              <a:gd name="T35" fmla="*/ 0 h 931"/>
              <a:gd name="T36" fmla="*/ 614 w 967"/>
              <a:gd name="T37" fmla="*/ 0 h 931"/>
              <a:gd name="T38" fmla="*/ 653 w 967"/>
              <a:gd name="T39" fmla="*/ 39 h 931"/>
              <a:gd name="T40" fmla="*/ 653 w 967"/>
              <a:gd name="T41" fmla="*/ 273 h 931"/>
              <a:gd name="T42" fmla="*/ 653 w 967"/>
              <a:gd name="T43" fmla="*/ 302 h 931"/>
              <a:gd name="T44" fmla="*/ 679 w 967"/>
              <a:gd name="T45" fmla="*/ 304 h 931"/>
              <a:gd name="T46" fmla="*/ 928 w 967"/>
              <a:gd name="T47" fmla="*/ 305 h 931"/>
              <a:gd name="T48" fmla="*/ 967 w 967"/>
              <a:gd name="T49" fmla="*/ 343 h 931"/>
              <a:gd name="T50" fmla="*/ 966 w 967"/>
              <a:gd name="T51" fmla="*/ 592 h 931"/>
              <a:gd name="T52" fmla="*/ 927 w 967"/>
              <a:gd name="T53" fmla="*/ 630 h 931"/>
              <a:gd name="T54" fmla="*/ 683 w 967"/>
              <a:gd name="T55" fmla="*/ 628 h 931"/>
              <a:gd name="T56" fmla="*/ 653 w 967"/>
              <a:gd name="T57" fmla="*/ 6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7" h="931">
                <a:moveTo>
                  <a:pt x="653" y="628"/>
                </a:moveTo>
                <a:cubicBezTo>
                  <a:pt x="653" y="668"/>
                  <a:pt x="653" y="704"/>
                  <a:pt x="653" y="740"/>
                </a:cubicBezTo>
                <a:cubicBezTo>
                  <a:pt x="653" y="793"/>
                  <a:pt x="653" y="845"/>
                  <a:pt x="653" y="897"/>
                </a:cubicBezTo>
                <a:cubicBezTo>
                  <a:pt x="653" y="922"/>
                  <a:pt x="644" y="931"/>
                  <a:pt x="621" y="931"/>
                </a:cubicBezTo>
                <a:cubicBezTo>
                  <a:pt x="529" y="931"/>
                  <a:pt x="438" y="931"/>
                  <a:pt x="346" y="931"/>
                </a:cubicBezTo>
                <a:cubicBezTo>
                  <a:pt x="323" y="931"/>
                  <a:pt x="314" y="922"/>
                  <a:pt x="314" y="897"/>
                </a:cubicBezTo>
                <a:cubicBezTo>
                  <a:pt x="314" y="818"/>
                  <a:pt x="314" y="739"/>
                  <a:pt x="314" y="660"/>
                </a:cubicBezTo>
                <a:cubicBezTo>
                  <a:pt x="314" y="650"/>
                  <a:pt x="314" y="641"/>
                  <a:pt x="314" y="628"/>
                </a:cubicBezTo>
                <a:cubicBezTo>
                  <a:pt x="305" y="628"/>
                  <a:pt x="296" y="628"/>
                  <a:pt x="288" y="628"/>
                </a:cubicBezTo>
                <a:cubicBezTo>
                  <a:pt x="205" y="627"/>
                  <a:pt x="122" y="627"/>
                  <a:pt x="39" y="627"/>
                </a:cubicBezTo>
                <a:cubicBezTo>
                  <a:pt x="8" y="627"/>
                  <a:pt x="0" y="619"/>
                  <a:pt x="0" y="588"/>
                </a:cubicBezTo>
                <a:cubicBezTo>
                  <a:pt x="0" y="504"/>
                  <a:pt x="1" y="421"/>
                  <a:pt x="1" y="337"/>
                </a:cubicBezTo>
                <a:cubicBezTo>
                  <a:pt x="1" y="309"/>
                  <a:pt x="9" y="301"/>
                  <a:pt x="38" y="301"/>
                </a:cubicBezTo>
                <a:cubicBezTo>
                  <a:pt x="121" y="301"/>
                  <a:pt x="204" y="301"/>
                  <a:pt x="286" y="301"/>
                </a:cubicBezTo>
                <a:cubicBezTo>
                  <a:pt x="295" y="301"/>
                  <a:pt x="303" y="301"/>
                  <a:pt x="314" y="301"/>
                </a:cubicBezTo>
                <a:cubicBezTo>
                  <a:pt x="314" y="290"/>
                  <a:pt x="314" y="282"/>
                  <a:pt x="314" y="273"/>
                </a:cubicBezTo>
                <a:cubicBezTo>
                  <a:pt x="314" y="195"/>
                  <a:pt x="314" y="117"/>
                  <a:pt x="314" y="39"/>
                </a:cubicBezTo>
                <a:cubicBezTo>
                  <a:pt x="314" y="7"/>
                  <a:pt x="321" y="0"/>
                  <a:pt x="353" y="0"/>
                </a:cubicBezTo>
                <a:cubicBezTo>
                  <a:pt x="440" y="0"/>
                  <a:pt x="527" y="0"/>
                  <a:pt x="614" y="0"/>
                </a:cubicBezTo>
                <a:cubicBezTo>
                  <a:pt x="646" y="0"/>
                  <a:pt x="653" y="7"/>
                  <a:pt x="653" y="39"/>
                </a:cubicBezTo>
                <a:cubicBezTo>
                  <a:pt x="653" y="117"/>
                  <a:pt x="653" y="195"/>
                  <a:pt x="653" y="273"/>
                </a:cubicBezTo>
                <a:cubicBezTo>
                  <a:pt x="653" y="282"/>
                  <a:pt x="653" y="291"/>
                  <a:pt x="653" y="302"/>
                </a:cubicBezTo>
                <a:cubicBezTo>
                  <a:pt x="663" y="303"/>
                  <a:pt x="671" y="304"/>
                  <a:pt x="679" y="304"/>
                </a:cubicBezTo>
                <a:cubicBezTo>
                  <a:pt x="762" y="304"/>
                  <a:pt x="845" y="304"/>
                  <a:pt x="928" y="305"/>
                </a:cubicBezTo>
                <a:cubicBezTo>
                  <a:pt x="961" y="305"/>
                  <a:pt x="967" y="310"/>
                  <a:pt x="967" y="343"/>
                </a:cubicBezTo>
                <a:cubicBezTo>
                  <a:pt x="967" y="426"/>
                  <a:pt x="967" y="509"/>
                  <a:pt x="966" y="592"/>
                </a:cubicBezTo>
                <a:cubicBezTo>
                  <a:pt x="966" y="623"/>
                  <a:pt x="959" y="630"/>
                  <a:pt x="927" y="630"/>
                </a:cubicBezTo>
                <a:cubicBezTo>
                  <a:pt x="845" y="630"/>
                  <a:pt x="764" y="629"/>
                  <a:pt x="683" y="628"/>
                </a:cubicBezTo>
                <a:cubicBezTo>
                  <a:pt x="674" y="628"/>
                  <a:pt x="666" y="628"/>
                  <a:pt x="653" y="62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E18EF5AC-7E96-40B3-8401-0D004699054F}"/>
              </a:ext>
            </a:extLst>
          </p:cNvPr>
          <p:cNvSpPr>
            <a:spLocks/>
          </p:cNvSpPr>
          <p:nvPr/>
        </p:nvSpPr>
        <p:spPr bwMode="auto">
          <a:xfrm>
            <a:off x="4449762" y="479426"/>
            <a:ext cx="3892550" cy="3890963"/>
          </a:xfrm>
          <a:custGeom>
            <a:avLst/>
            <a:gdLst>
              <a:gd name="T0" fmla="*/ 1302 w 4112"/>
              <a:gd name="T1" fmla="*/ 1303 h 4113"/>
              <a:gd name="T2" fmla="*/ 1253 w 4112"/>
              <a:gd name="T3" fmla="*/ 1303 h 4113"/>
              <a:gd name="T4" fmla="*/ 393 w 4112"/>
              <a:gd name="T5" fmla="*/ 1303 h 4113"/>
              <a:gd name="T6" fmla="*/ 197 w 4112"/>
              <a:gd name="T7" fmla="*/ 1444 h 4113"/>
              <a:gd name="T8" fmla="*/ 190 w 4112"/>
              <a:gd name="T9" fmla="*/ 1505 h 4113"/>
              <a:gd name="T10" fmla="*/ 190 w 4112"/>
              <a:gd name="T11" fmla="*/ 2610 h 4113"/>
              <a:gd name="T12" fmla="*/ 392 w 4112"/>
              <a:gd name="T13" fmla="*/ 2809 h 4113"/>
              <a:gd name="T14" fmla="*/ 1255 w 4112"/>
              <a:gd name="T15" fmla="*/ 2809 h 4113"/>
              <a:gd name="T16" fmla="*/ 1302 w 4112"/>
              <a:gd name="T17" fmla="*/ 2809 h 4113"/>
              <a:gd name="T18" fmla="*/ 1302 w 4112"/>
              <a:gd name="T19" fmla="*/ 2853 h 4113"/>
              <a:gd name="T20" fmla="*/ 1300 w 4112"/>
              <a:gd name="T21" fmla="*/ 3690 h 4113"/>
              <a:gd name="T22" fmla="*/ 1537 w 4112"/>
              <a:gd name="T23" fmla="*/ 3924 h 4113"/>
              <a:gd name="T24" fmla="*/ 2366 w 4112"/>
              <a:gd name="T25" fmla="*/ 3923 h 4113"/>
              <a:gd name="T26" fmla="*/ 2407 w 4112"/>
              <a:gd name="T27" fmla="*/ 3923 h 4113"/>
              <a:gd name="T28" fmla="*/ 2407 w 4112"/>
              <a:gd name="T29" fmla="*/ 4111 h 4113"/>
              <a:gd name="T30" fmla="*/ 2372 w 4112"/>
              <a:gd name="T31" fmla="*/ 4112 h 4113"/>
              <a:gd name="T32" fmla="*/ 1512 w 4112"/>
              <a:gd name="T33" fmla="*/ 4112 h 4113"/>
              <a:gd name="T34" fmla="*/ 1112 w 4112"/>
              <a:gd name="T35" fmla="*/ 3711 h 4113"/>
              <a:gd name="T36" fmla="*/ 1112 w 4112"/>
              <a:gd name="T37" fmla="*/ 3051 h 4113"/>
              <a:gd name="T38" fmla="*/ 1112 w 4112"/>
              <a:gd name="T39" fmla="*/ 2999 h 4113"/>
              <a:gd name="T40" fmla="*/ 1069 w 4112"/>
              <a:gd name="T41" fmla="*/ 2999 h 4113"/>
              <a:gd name="T42" fmla="*/ 396 w 4112"/>
              <a:gd name="T43" fmla="*/ 2999 h 4113"/>
              <a:gd name="T44" fmla="*/ 0 w 4112"/>
              <a:gd name="T45" fmla="*/ 2602 h 4113"/>
              <a:gd name="T46" fmla="*/ 0 w 4112"/>
              <a:gd name="T47" fmla="*/ 1514 h 4113"/>
              <a:gd name="T48" fmla="*/ 399 w 4112"/>
              <a:gd name="T49" fmla="*/ 1113 h 4113"/>
              <a:gd name="T50" fmla="*/ 1065 w 4112"/>
              <a:gd name="T51" fmla="*/ 1113 h 4113"/>
              <a:gd name="T52" fmla="*/ 1112 w 4112"/>
              <a:gd name="T53" fmla="*/ 1111 h 4113"/>
              <a:gd name="T54" fmla="*/ 1112 w 4112"/>
              <a:gd name="T55" fmla="*/ 1068 h 4113"/>
              <a:gd name="T56" fmla="*/ 1112 w 4112"/>
              <a:gd name="T57" fmla="*/ 391 h 4113"/>
              <a:gd name="T58" fmla="*/ 1501 w 4112"/>
              <a:gd name="T59" fmla="*/ 0 h 4113"/>
              <a:gd name="T60" fmla="*/ 2613 w 4112"/>
              <a:gd name="T61" fmla="*/ 0 h 4113"/>
              <a:gd name="T62" fmla="*/ 2999 w 4112"/>
              <a:gd name="T63" fmla="*/ 386 h 4113"/>
              <a:gd name="T64" fmla="*/ 2999 w 4112"/>
              <a:gd name="T65" fmla="*/ 1049 h 4113"/>
              <a:gd name="T66" fmla="*/ 2999 w 4112"/>
              <a:gd name="T67" fmla="*/ 1111 h 4113"/>
              <a:gd name="T68" fmla="*/ 3047 w 4112"/>
              <a:gd name="T69" fmla="*/ 1113 h 4113"/>
              <a:gd name="T70" fmla="*/ 3714 w 4112"/>
              <a:gd name="T71" fmla="*/ 1113 h 4113"/>
              <a:gd name="T72" fmla="*/ 4111 w 4112"/>
              <a:gd name="T73" fmla="*/ 1512 h 4113"/>
              <a:gd name="T74" fmla="*/ 4111 w 4112"/>
              <a:gd name="T75" fmla="*/ 2443 h 4113"/>
              <a:gd name="T76" fmla="*/ 4010 w 4112"/>
              <a:gd name="T77" fmla="*/ 2525 h 4113"/>
              <a:gd name="T78" fmla="*/ 3924 w 4112"/>
              <a:gd name="T79" fmla="*/ 2508 h 4113"/>
              <a:gd name="T80" fmla="*/ 3922 w 4112"/>
              <a:gd name="T81" fmla="*/ 2469 h 4113"/>
              <a:gd name="T82" fmla="*/ 3922 w 4112"/>
              <a:gd name="T83" fmla="*/ 1520 h 4113"/>
              <a:gd name="T84" fmla="*/ 3707 w 4112"/>
              <a:gd name="T85" fmla="*/ 1303 h 4113"/>
              <a:gd name="T86" fmla="*/ 2857 w 4112"/>
              <a:gd name="T87" fmla="*/ 1302 h 4113"/>
              <a:gd name="T88" fmla="*/ 2809 w 4112"/>
              <a:gd name="T89" fmla="*/ 1302 h 4113"/>
              <a:gd name="T90" fmla="*/ 2809 w 4112"/>
              <a:gd name="T91" fmla="*/ 1259 h 4113"/>
              <a:gd name="T92" fmla="*/ 2809 w 4112"/>
              <a:gd name="T93" fmla="*/ 395 h 4113"/>
              <a:gd name="T94" fmla="*/ 2606 w 4112"/>
              <a:gd name="T95" fmla="*/ 190 h 4113"/>
              <a:gd name="T96" fmla="*/ 1504 w 4112"/>
              <a:gd name="T97" fmla="*/ 190 h 4113"/>
              <a:gd name="T98" fmla="*/ 1302 w 4112"/>
              <a:gd name="T99" fmla="*/ 393 h 4113"/>
              <a:gd name="T100" fmla="*/ 1302 w 4112"/>
              <a:gd name="T101" fmla="*/ 1253 h 4113"/>
              <a:gd name="T102" fmla="*/ 1302 w 4112"/>
              <a:gd name="T103" fmla="*/ 1303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2" h="4113">
                <a:moveTo>
                  <a:pt x="1302" y="1303"/>
                </a:moveTo>
                <a:cubicBezTo>
                  <a:pt x="1282" y="1303"/>
                  <a:pt x="1267" y="1303"/>
                  <a:pt x="1253" y="1303"/>
                </a:cubicBezTo>
                <a:cubicBezTo>
                  <a:pt x="966" y="1303"/>
                  <a:pt x="679" y="1302"/>
                  <a:pt x="393" y="1303"/>
                </a:cubicBezTo>
                <a:cubicBezTo>
                  <a:pt x="293" y="1303"/>
                  <a:pt x="221" y="1355"/>
                  <a:pt x="197" y="1444"/>
                </a:cubicBezTo>
                <a:cubicBezTo>
                  <a:pt x="191" y="1464"/>
                  <a:pt x="190" y="1484"/>
                  <a:pt x="190" y="1505"/>
                </a:cubicBezTo>
                <a:cubicBezTo>
                  <a:pt x="190" y="1873"/>
                  <a:pt x="190" y="2241"/>
                  <a:pt x="190" y="2610"/>
                </a:cubicBezTo>
                <a:cubicBezTo>
                  <a:pt x="190" y="2730"/>
                  <a:pt x="271" y="2809"/>
                  <a:pt x="392" y="2809"/>
                </a:cubicBezTo>
                <a:cubicBezTo>
                  <a:pt x="680" y="2809"/>
                  <a:pt x="967" y="2809"/>
                  <a:pt x="1255" y="2809"/>
                </a:cubicBezTo>
                <a:cubicBezTo>
                  <a:pt x="1269" y="2809"/>
                  <a:pt x="1282" y="2809"/>
                  <a:pt x="1302" y="2809"/>
                </a:cubicBezTo>
                <a:cubicBezTo>
                  <a:pt x="1302" y="2825"/>
                  <a:pt x="1302" y="2839"/>
                  <a:pt x="1302" y="2853"/>
                </a:cubicBezTo>
                <a:cubicBezTo>
                  <a:pt x="1302" y="3132"/>
                  <a:pt x="1306" y="3411"/>
                  <a:pt x="1300" y="3690"/>
                </a:cubicBezTo>
                <a:cubicBezTo>
                  <a:pt x="1298" y="3840"/>
                  <a:pt x="1387" y="3927"/>
                  <a:pt x="1537" y="3924"/>
                </a:cubicBezTo>
                <a:cubicBezTo>
                  <a:pt x="1813" y="3919"/>
                  <a:pt x="2090" y="3923"/>
                  <a:pt x="2366" y="3923"/>
                </a:cubicBezTo>
                <a:cubicBezTo>
                  <a:pt x="2379" y="3923"/>
                  <a:pt x="2391" y="3923"/>
                  <a:pt x="2407" y="3923"/>
                </a:cubicBezTo>
                <a:cubicBezTo>
                  <a:pt x="2407" y="3986"/>
                  <a:pt x="2407" y="4046"/>
                  <a:pt x="2407" y="4111"/>
                </a:cubicBezTo>
                <a:cubicBezTo>
                  <a:pt x="2396" y="4111"/>
                  <a:pt x="2384" y="4112"/>
                  <a:pt x="2372" y="4112"/>
                </a:cubicBezTo>
                <a:cubicBezTo>
                  <a:pt x="2085" y="4112"/>
                  <a:pt x="1798" y="4113"/>
                  <a:pt x="1512" y="4112"/>
                </a:cubicBezTo>
                <a:cubicBezTo>
                  <a:pt x="1276" y="4112"/>
                  <a:pt x="1112" y="3946"/>
                  <a:pt x="1112" y="3711"/>
                </a:cubicBezTo>
                <a:cubicBezTo>
                  <a:pt x="1112" y="3491"/>
                  <a:pt x="1112" y="3271"/>
                  <a:pt x="1112" y="3051"/>
                </a:cubicBezTo>
                <a:cubicBezTo>
                  <a:pt x="1112" y="3036"/>
                  <a:pt x="1112" y="3020"/>
                  <a:pt x="1112" y="2999"/>
                </a:cubicBezTo>
                <a:cubicBezTo>
                  <a:pt x="1095" y="2999"/>
                  <a:pt x="1082" y="2999"/>
                  <a:pt x="1069" y="2999"/>
                </a:cubicBezTo>
                <a:cubicBezTo>
                  <a:pt x="845" y="2999"/>
                  <a:pt x="620" y="2999"/>
                  <a:pt x="396" y="2999"/>
                </a:cubicBezTo>
                <a:cubicBezTo>
                  <a:pt x="165" y="2999"/>
                  <a:pt x="0" y="2832"/>
                  <a:pt x="0" y="2602"/>
                </a:cubicBezTo>
                <a:cubicBezTo>
                  <a:pt x="0" y="2239"/>
                  <a:pt x="0" y="1876"/>
                  <a:pt x="0" y="1514"/>
                </a:cubicBezTo>
                <a:cubicBezTo>
                  <a:pt x="0" y="1277"/>
                  <a:pt x="163" y="1113"/>
                  <a:pt x="399" y="1113"/>
                </a:cubicBezTo>
                <a:cubicBezTo>
                  <a:pt x="621" y="1113"/>
                  <a:pt x="843" y="1113"/>
                  <a:pt x="1065" y="1113"/>
                </a:cubicBezTo>
                <a:cubicBezTo>
                  <a:pt x="1080" y="1113"/>
                  <a:pt x="1094" y="1112"/>
                  <a:pt x="1112" y="1111"/>
                </a:cubicBezTo>
                <a:cubicBezTo>
                  <a:pt x="1112" y="1095"/>
                  <a:pt x="1112" y="1081"/>
                  <a:pt x="1112" y="1068"/>
                </a:cubicBezTo>
                <a:cubicBezTo>
                  <a:pt x="1112" y="842"/>
                  <a:pt x="1112" y="617"/>
                  <a:pt x="1112" y="391"/>
                </a:cubicBezTo>
                <a:cubicBezTo>
                  <a:pt x="1113" y="169"/>
                  <a:pt x="1280" y="0"/>
                  <a:pt x="1501" y="0"/>
                </a:cubicBezTo>
                <a:cubicBezTo>
                  <a:pt x="1871" y="0"/>
                  <a:pt x="2242" y="0"/>
                  <a:pt x="2613" y="0"/>
                </a:cubicBezTo>
                <a:cubicBezTo>
                  <a:pt x="2829" y="0"/>
                  <a:pt x="2999" y="170"/>
                  <a:pt x="2999" y="386"/>
                </a:cubicBezTo>
                <a:cubicBezTo>
                  <a:pt x="2999" y="607"/>
                  <a:pt x="2999" y="828"/>
                  <a:pt x="2999" y="1049"/>
                </a:cubicBezTo>
                <a:cubicBezTo>
                  <a:pt x="2999" y="1069"/>
                  <a:pt x="2999" y="1088"/>
                  <a:pt x="2999" y="1111"/>
                </a:cubicBezTo>
                <a:cubicBezTo>
                  <a:pt x="3017" y="1112"/>
                  <a:pt x="3032" y="1113"/>
                  <a:pt x="3047" y="1113"/>
                </a:cubicBezTo>
                <a:cubicBezTo>
                  <a:pt x="3270" y="1113"/>
                  <a:pt x="3492" y="1113"/>
                  <a:pt x="3714" y="1113"/>
                </a:cubicBezTo>
                <a:cubicBezTo>
                  <a:pt x="3948" y="1114"/>
                  <a:pt x="4111" y="1277"/>
                  <a:pt x="4111" y="1512"/>
                </a:cubicBezTo>
                <a:cubicBezTo>
                  <a:pt x="4112" y="1822"/>
                  <a:pt x="4111" y="2133"/>
                  <a:pt x="4111" y="2443"/>
                </a:cubicBezTo>
                <a:cubicBezTo>
                  <a:pt x="4111" y="2487"/>
                  <a:pt x="4054" y="2533"/>
                  <a:pt x="4010" y="2525"/>
                </a:cubicBezTo>
                <a:cubicBezTo>
                  <a:pt x="3983" y="2520"/>
                  <a:pt x="3955" y="2514"/>
                  <a:pt x="3924" y="2508"/>
                </a:cubicBezTo>
                <a:cubicBezTo>
                  <a:pt x="3923" y="2495"/>
                  <a:pt x="3922" y="2482"/>
                  <a:pt x="3922" y="2469"/>
                </a:cubicBezTo>
                <a:cubicBezTo>
                  <a:pt x="3922" y="2152"/>
                  <a:pt x="3922" y="1836"/>
                  <a:pt x="3922" y="1520"/>
                </a:cubicBezTo>
                <a:cubicBezTo>
                  <a:pt x="3922" y="1378"/>
                  <a:pt x="3848" y="1303"/>
                  <a:pt x="3707" y="1303"/>
                </a:cubicBezTo>
                <a:cubicBezTo>
                  <a:pt x="3423" y="1302"/>
                  <a:pt x="3140" y="1303"/>
                  <a:pt x="2857" y="1302"/>
                </a:cubicBezTo>
                <a:cubicBezTo>
                  <a:pt x="2842" y="1302"/>
                  <a:pt x="2828" y="1302"/>
                  <a:pt x="2809" y="1302"/>
                </a:cubicBezTo>
                <a:cubicBezTo>
                  <a:pt x="2809" y="1285"/>
                  <a:pt x="2809" y="1272"/>
                  <a:pt x="2809" y="1259"/>
                </a:cubicBezTo>
                <a:cubicBezTo>
                  <a:pt x="2809" y="971"/>
                  <a:pt x="2809" y="683"/>
                  <a:pt x="2809" y="395"/>
                </a:cubicBezTo>
                <a:cubicBezTo>
                  <a:pt x="2809" y="270"/>
                  <a:pt x="2731" y="190"/>
                  <a:pt x="2606" y="190"/>
                </a:cubicBezTo>
                <a:cubicBezTo>
                  <a:pt x="2239" y="190"/>
                  <a:pt x="1871" y="190"/>
                  <a:pt x="1504" y="190"/>
                </a:cubicBezTo>
                <a:cubicBezTo>
                  <a:pt x="1382" y="190"/>
                  <a:pt x="1303" y="270"/>
                  <a:pt x="1302" y="393"/>
                </a:cubicBezTo>
                <a:cubicBezTo>
                  <a:pt x="1302" y="680"/>
                  <a:pt x="1302" y="966"/>
                  <a:pt x="1302" y="1253"/>
                </a:cubicBezTo>
                <a:cubicBezTo>
                  <a:pt x="1302" y="1268"/>
                  <a:pt x="1302" y="1282"/>
                  <a:pt x="1302" y="130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949A34EF-D0DC-47FA-A4EE-F896F2374741}"/>
              </a:ext>
            </a:extLst>
          </p:cNvPr>
          <p:cNvSpPr>
            <a:spLocks/>
          </p:cNvSpPr>
          <p:nvPr/>
        </p:nvSpPr>
        <p:spPr bwMode="auto">
          <a:xfrm>
            <a:off x="5988050" y="2243138"/>
            <a:ext cx="2779713" cy="2524125"/>
          </a:xfrm>
          <a:custGeom>
            <a:avLst/>
            <a:gdLst>
              <a:gd name="T0" fmla="*/ 2684 w 2936"/>
              <a:gd name="T1" fmla="*/ 2096 h 2669"/>
              <a:gd name="T2" fmla="*/ 2307 w 2936"/>
              <a:gd name="T3" fmla="*/ 1757 h 2669"/>
              <a:gd name="T4" fmla="*/ 2138 w 2936"/>
              <a:gd name="T5" fmla="*/ 1465 h 2669"/>
              <a:gd name="T6" fmla="*/ 2023 w 2936"/>
              <a:gd name="T7" fmla="*/ 1391 h 2669"/>
              <a:gd name="T8" fmla="*/ 1866 w 2936"/>
              <a:gd name="T9" fmla="*/ 1371 h 2669"/>
              <a:gd name="T10" fmla="*/ 1450 w 2936"/>
              <a:gd name="T11" fmla="*/ 1480 h 2669"/>
              <a:gd name="T12" fmla="*/ 1353 w 2936"/>
              <a:gd name="T13" fmla="*/ 1340 h 2669"/>
              <a:gd name="T14" fmla="*/ 1138 w 2936"/>
              <a:gd name="T15" fmla="*/ 979 h 2669"/>
              <a:gd name="T16" fmla="*/ 1043 w 2936"/>
              <a:gd name="T17" fmla="*/ 867 h 2669"/>
              <a:gd name="T18" fmla="*/ 995 w 2936"/>
              <a:gd name="T19" fmla="*/ 957 h 2669"/>
              <a:gd name="T20" fmla="*/ 772 w 2936"/>
              <a:gd name="T21" fmla="*/ 1290 h 2669"/>
              <a:gd name="T22" fmla="*/ 751 w 2936"/>
              <a:gd name="T23" fmla="*/ 1443 h 2669"/>
              <a:gd name="T24" fmla="*/ 874 w 2936"/>
              <a:gd name="T25" fmla="*/ 1686 h 2669"/>
              <a:gd name="T26" fmla="*/ 954 w 2936"/>
              <a:gd name="T27" fmla="*/ 2250 h 2669"/>
              <a:gd name="T28" fmla="*/ 941 w 2936"/>
              <a:gd name="T29" fmla="*/ 2482 h 2669"/>
              <a:gd name="T30" fmla="*/ 725 w 2936"/>
              <a:gd name="T31" fmla="*/ 2648 h 2669"/>
              <a:gd name="T32" fmla="*/ 805 w 2936"/>
              <a:gd name="T33" fmla="*/ 2514 h 2669"/>
              <a:gd name="T34" fmla="*/ 816 w 2936"/>
              <a:gd name="T35" fmla="*/ 1626 h 2669"/>
              <a:gd name="T36" fmla="*/ 672 w 2936"/>
              <a:gd name="T37" fmla="*/ 1273 h 2669"/>
              <a:gd name="T38" fmla="*/ 617 w 2936"/>
              <a:gd name="T39" fmla="*/ 841 h 2669"/>
              <a:gd name="T40" fmla="*/ 351 w 2936"/>
              <a:gd name="T41" fmla="*/ 505 h 2669"/>
              <a:gd name="T42" fmla="*/ 73 w 2936"/>
              <a:gd name="T43" fmla="*/ 450 h 2669"/>
              <a:gd name="T44" fmla="*/ 43 w 2936"/>
              <a:gd name="T45" fmla="*/ 247 h 2669"/>
              <a:gd name="T46" fmla="*/ 285 w 2936"/>
              <a:gd name="T47" fmla="*/ 133 h 2669"/>
              <a:gd name="T48" fmla="*/ 887 w 2936"/>
              <a:gd name="T49" fmla="*/ 164 h 2669"/>
              <a:gd name="T50" fmla="*/ 864 w 2936"/>
              <a:gd name="T51" fmla="*/ 255 h 2669"/>
              <a:gd name="T52" fmla="*/ 1325 w 2936"/>
              <a:gd name="T53" fmla="*/ 679 h 2669"/>
              <a:gd name="T54" fmla="*/ 2390 w 2936"/>
              <a:gd name="T55" fmla="*/ 717 h 2669"/>
              <a:gd name="T56" fmla="*/ 2612 w 2936"/>
              <a:gd name="T57" fmla="*/ 603 h 2669"/>
              <a:gd name="T58" fmla="*/ 2859 w 2936"/>
              <a:gd name="T59" fmla="*/ 603 h 2669"/>
              <a:gd name="T60" fmla="*/ 2811 w 2936"/>
              <a:gd name="T61" fmla="*/ 644 h 2669"/>
              <a:gd name="T62" fmla="*/ 2514 w 2936"/>
              <a:gd name="T63" fmla="*/ 817 h 2669"/>
              <a:gd name="T64" fmla="*/ 2580 w 2936"/>
              <a:gd name="T65" fmla="*/ 1165 h 2669"/>
              <a:gd name="T66" fmla="*/ 2794 w 2936"/>
              <a:gd name="T67" fmla="*/ 1880 h 2669"/>
              <a:gd name="T68" fmla="*/ 2895 w 2936"/>
              <a:gd name="T69" fmla="*/ 2066 h 2669"/>
              <a:gd name="T70" fmla="*/ 2932 w 2936"/>
              <a:gd name="T71" fmla="*/ 2584 h 2669"/>
              <a:gd name="T72" fmla="*/ 2770 w 2936"/>
              <a:gd name="T73" fmla="*/ 2665 h 2669"/>
              <a:gd name="T74" fmla="*/ 2690 w 2936"/>
              <a:gd name="T75" fmla="*/ 2546 h 2669"/>
              <a:gd name="T76" fmla="*/ 2792 w 2936"/>
              <a:gd name="T77" fmla="*/ 2514 h 2669"/>
              <a:gd name="T78" fmla="*/ 2791 w 2936"/>
              <a:gd name="T79" fmla="*/ 2456 h 2669"/>
              <a:gd name="T80" fmla="*/ 2672 w 2936"/>
              <a:gd name="T81" fmla="*/ 2452 h 2669"/>
              <a:gd name="T82" fmla="*/ 2662 w 2936"/>
              <a:gd name="T83" fmla="*/ 2356 h 2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6" h="2669">
                <a:moveTo>
                  <a:pt x="2722" y="2335"/>
                </a:moveTo>
                <a:cubicBezTo>
                  <a:pt x="2718" y="2252"/>
                  <a:pt x="2712" y="2173"/>
                  <a:pt x="2684" y="2096"/>
                </a:cubicBezTo>
                <a:cubicBezTo>
                  <a:pt x="2668" y="2052"/>
                  <a:pt x="2643" y="2017"/>
                  <a:pt x="2605" y="1988"/>
                </a:cubicBezTo>
                <a:cubicBezTo>
                  <a:pt x="2506" y="1911"/>
                  <a:pt x="2408" y="1832"/>
                  <a:pt x="2307" y="1757"/>
                </a:cubicBezTo>
                <a:cubicBezTo>
                  <a:pt x="2258" y="1720"/>
                  <a:pt x="2223" y="1674"/>
                  <a:pt x="2200" y="1619"/>
                </a:cubicBezTo>
                <a:cubicBezTo>
                  <a:pt x="2178" y="1568"/>
                  <a:pt x="2159" y="1516"/>
                  <a:pt x="2138" y="1465"/>
                </a:cubicBezTo>
                <a:cubicBezTo>
                  <a:pt x="2133" y="1450"/>
                  <a:pt x="2126" y="1436"/>
                  <a:pt x="2119" y="1422"/>
                </a:cubicBezTo>
                <a:cubicBezTo>
                  <a:pt x="2086" y="1359"/>
                  <a:pt x="2085" y="1361"/>
                  <a:pt x="2023" y="1391"/>
                </a:cubicBezTo>
                <a:cubicBezTo>
                  <a:pt x="1998" y="1403"/>
                  <a:pt x="1970" y="1409"/>
                  <a:pt x="1943" y="1415"/>
                </a:cubicBezTo>
                <a:cubicBezTo>
                  <a:pt x="1905" y="1423"/>
                  <a:pt x="1879" y="1407"/>
                  <a:pt x="1866" y="1371"/>
                </a:cubicBezTo>
                <a:cubicBezTo>
                  <a:pt x="1858" y="1348"/>
                  <a:pt x="1845" y="1343"/>
                  <a:pt x="1822" y="1352"/>
                </a:cubicBezTo>
                <a:cubicBezTo>
                  <a:pt x="1698" y="1395"/>
                  <a:pt x="1574" y="1438"/>
                  <a:pt x="1450" y="1480"/>
                </a:cubicBezTo>
                <a:cubicBezTo>
                  <a:pt x="1409" y="1494"/>
                  <a:pt x="1355" y="1455"/>
                  <a:pt x="1354" y="1411"/>
                </a:cubicBezTo>
                <a:cubicBezTo>
                  <a:pt x="1353" y="1387"/>
                  <a:pt x="1353" y="1364"/>
                  <a:pt x="1353" y="1340"/>
                </a:cubicBezTo>
                <a:cubicBezTo>
                  <a:pt x="1356" y="1205"/>
                  <a:pt x="1296" y="1107"/>
                  <a:pt x="1184" y="1035"/>
                </a:cubicBezTo>
                <a:cubicBezTo>
                  <a:pt x="1165" y="1023"/>
                  <a:pt x="1150" y="1000"/>
                  <a:pt x="1138" y="979"/>
                </a:cubicBezTo>
                <a:cubicBezTo>
                  <a:pt x="1124" y="952"/>
                  <a:pt x="1116" y="922"/>
                  <a:pt x="1102" y="894"/>
                </a:cubicBezTo>
                <a:cubicBezTo>
                  <a:pt x="1091" y="871"/>
                  <a:pt x="1067" y="856"/>
                  <a:pt x="1043" y="867"/>
                </a:cubicBezTo>
                <a:cubicBezTo>
                  <a:pt x="1026" y="875"/>
                  <a:pt x="1012" y="895"/>
                  <a:pt x="1001" y="914"/>
                </a:cubicBezTo>
                <a:cubicBezTo>
                  <a:pt x="995" y="925"/>
                  <a:pt x="997" y="942"/>
                  <a:pt x="995" y="957"/>
                </a:cubicBezTo>
                <a:cubicBezTo>
                  <a:pt x="990" y="1010"/>
                  <a:pt x="969" y="1048"/>
                  <a:pt x="915" y="1071"/>
                </a:cubicBezTo>
                <a:cubicBezTo>
                  <a:pt x="820" y="1111"/>
                  <a:pt x="774" y="1186"/>
                  <a:pt x="772" y="1290"/>
                </a:cubicBezTo>
                <a:cubicBezTo>
                  <a:pt x="771" y="1310"/>
                  <a:pt x="763" y="1332"/>
                  <a:pt x="753" y="1350"/>
                </a:cubicBezTo>
                <a:cubicBezTo>
                  <a:pt x="735" y="1382"/>
                  <a:pt x="734" y="1410"/>
                  <a:pt x="751" y="1443"/>
                </a:cubicBezTo>
                <a:cubicBezTo>
                  <a:pt x="790" y="1512"/>
                  <a:pt x="843" y="1560"/>
                  <a:pt x="924" y="1571"/>
                </a:cubicBezTo>
                <a:cubicBezTo>
                  <a:pt x="906" y="1611"/>
                  <a:pt x="888" y="1648"/>
                  <a:pt x="874" y="1686"/>
                </a:cubicBezTo>
                <a:cubicBezTo>
                  <a:pt x="844" y="1769"/>
                  <a:pt x="842" y="1853"/>
                  <a:pt x="868" y="1939"/>
                </a:cubicBezTo>
                <a:cubicBezTo>
                  <a:pt x="900" y="2042"/>
                  <a:pt x="933" y="2145"/>
                  <a:pt x="954" y="2250"/>
                </a:cubicBezTo>
                <a:cubicBezTo>
                  <a:pt x="967" y="2316"/>
                  <a:pt x="959" y="2387"/>
                  <a:pt x="959" y="2455"/>
                </a:cubicBezTo>
                <a:cubicBezTo>
                  <a:pt x="959" y="2465"/>
                  <a:pt x="949" y="2479"/>
                  <a:pt x="941" y="2482"/>
                </a:cubicBezTo>
                <a:cubicBezTo>
                  <a:pt x="853" y="2513"/>
                  <a:pt x="830" y="2554"/>
                  <a:pt x="852" y="2649"/>
                </a:cubicBezTo>
                <a:cubicBezTo>
                  <a:pt x="809" y="2649"/>
                  <a:pt x="766" y="2653"/>
                  <a:pt x="725" y="2648"/>
                </a:cubicBezTo>
                <a:cubicBezTo>
                  <a:pt x="696" y="2644"/>
                  <a:pt x="697" y="2617"/>
                  <a:pt x="706" y="2596"/>
                </a:cubicBezTo>
                <a:cubicBezTo>
                  <a:pt x="725" y="2554"/>
                  <a:pt x="752" y="2517"/>
                  <a:pt x="805" y="2514"/>
                </a:cubicBezTo>
                <a:cubicBezTo>
                  <a:pt x="828" y="2513"/>
                  <a:pt x="837" y="2504"/>
                  <a:pt x="837" y="2479"/>
                </a:cubicBezTo>
                <a:cubicBezTo>
                  <a:pt x="845" y="2194"/>
                  <a:pt x="839" y="1910"/>
                  <a:pt x="816" y="1626"/>
                </a:cubicBezTo>
                <a:cubicBezTo>
                  <a:pt x="814" y="1608"/>
                  <a:pt x="805" y="1590"/>
                  <a:pt x="796" y="1573"/>
                </a:cubicBezTo>
                <a:cubicBezTo>
                  <a:pt x="745" y="1477"/>
                  <a:pt x="696" y="1380"/>
                  <a:pt x="672" y="1273"/>
                </a:cubicBezTo>
                <a:cubicBezTo>
                  <a:pt x="649" y="1172"/>
                  <a:pt x="638" y="1070"/>
                  <a:pt x="640" y="967"/>
                </a:cubicBezTo>
                <a:cubicBezTo>
                  <a:pt x="640" y="925"/>
                  <a:pt x="632" y="880"/>
                  <a:pt x="617" y="841"/>
                </a:cubicBezTo>
                <a:cubicBezTo>
                  <a:pt x="586" y="757"/>
                  <a:pt x="549" y="676"/>
                  <a:pt x="511" y="595"/>
                </a:cubicBezTo>
                <a:cubicBezTo>
                  <a:pt x="480" y="527"/>
                  <a:pt x="430" y="492"/>
                  <a:pt x="351" y="505"/>
                </a:cubicBezTo>
                <a:cubicBezTo>
                  <a:pt x="301" y="513"/>
                  <a:pt x="250" y="515"/>
                  <a:pt x="199" y="519"/>
                </a:cubicBezTo>
                <a:cubicBezTo>
                  <a:pt x="142" y="524"/>
                  <a:pt x="101" y="496"/>
                  <a:pt x="73" y="450"/>
                </a:cubicBezTo>
                <a:cubicBezTo>
                  <a:pt x="51" y="413"/>
                  <a:pt x="34" y="373"/>
                  <a:pt x="17" y="334"/>
                </a:cubicBezTo>
                <a:cubicBezTo>
                  <a:pt x="0" y="292"/>
                  <a:pt x="4" y="269"/>
                  <a:pt x="43" y="247"/>
                </a:cubicBezTo>
                <a:cubicBezTo>
                  <a:pt x="89" y="221"/>
                  <a:pt x="138" y="201"/>
                  <a:pt x="189" y="185"/>
                </a:cubicBezTo>
                <a:cubicBezTo>
                  <a:pt x="225" y="174"/>
                  <a:pt x="255" y="157"/>
                  <a:pt x="285" y="133"/>
                </a:cubicBezTo>
                <a:cubicBezTo>
                  <a:pt x="406" y="37"/>
                  <a:pt x="548" y="0"/>
                  <a:pt x="699" y="22"/>
                </a:cubicBezTo>
                <a:cubicBezTo>
                  <a:pt x="781" y="35"/>
                  <a:pt x="840" y="96"/>
                  <a:pt x="887" y="164"/>
                </a:cubicBezTo>
                <a:cubicBezTo>
                  <a:pt x="910" y="198"/>
                  <a:pt x="882" y="223"/>
                  <a:pt x="863" y="248"/>
                </a:cubicBezTo>
                <a:cubicBezTo>
                  <a:pt x="863" y="251"/>
                  <a:pt x="863" y="254"/>
                  <a:pt x="864" y="255"/>
                </a:cubicBezTo>
                <a:cubicBezTo>
                  <a:pt x="939" y="327"/>
                  <a:pt x="995" y="414"/>
                  <a:pt x="1046" y="503"/>
                </a:cubicBezTo>
                <a:cubicBezTo>
                  <a:pt x="1108" y="612"/>
                  <a:pt x="1204" y="671"/>
                  <a:pt x="1325" y="679"/>
                </a:cubicBezTo>
                <a:cubicBezTo>
                  <a:pt x="1420" y="685"/>
                  <a:pt x="1516" y="676"/>
                  <a:pt x="1612" y="671"/>
                </a:cubicBezTo>
                <a:cubicBezTo>
                  <a:pt x="1873" y="658"/>
                  <a:pt x="2133" y="660"/>
                  <a:pt x="2390" y="717"/>
                </a:cubicBezTo>
                <a:cubicBezTo>
                  <a:pt x="2407" y="721"/>
                  <a:pt x="2431" y="714"/>
                  <a:pt x="2447" y="704"/>
                </a:cubicBezTo>
                <a:cubicBezTo>
                  <a:pt x="2503" y="672"/>
                  <a:pt x="2556" y="636"/>
                  <a:pt x="2612" y="603"/>
                </a:cubicBezTo>
                <a:cubicBezTo>
                  <a:pt x="2681" y="561"/>
                  <a:pt x="2754" y="544"/>
                  <a:pt x="2831" y="585"/>
                </a:cubicBezTo>
                <a:cubicBezTo>
                  <a:pt x="2841" y="590"/>
                  <a:pt x="2851" y="595"/>
                  <a:pt x="2859" y="603"/>
                </a:cubicBezTo>
                <a:cubicBezTo>
                  <a:pt x="2878" y="620"/>
                  <a:pt x="2874" y="638"/>
                  <a:pt x="2848" y="644"/>
                </a:cubicBezTo>
                <a:cubicBezTo>
                  <a:pt x="2837" y="647"/>
                  <a:pt x="2823" y="648"/>
                  <a:pt x="2811" y="644"/>
                </a:cubicBezTo>
                <a:cubicBezTo>
                  <a:pt x="2754" y="628"/>
                  <a:pt x="2707" y="649"/>
                  <a:pt x="2665" y="686"/>
                </a:cubicBezTo>
                <a:cubicBezTo>
                  <a:pt x="2614" y="729"/>
                  <a:pt x="2563" y="772"/>
                  <a:pt x="2514" y="817"/>
                </a:cubicBezTo>
                <a:cubicBezTo>
                  <a:pt x="2506" y="825"/>
                  <a:pt x="2502" y="848"/>
                  <a:pt x="2508" y="855"/>
                </a:cubicBezTo>
                <a:cubicBezTo>
                  <a:pt x="2581" y="948"/>
                  <a:pt x="2568" y="1059"/>
                  <a:pt x="2580" y="1165"/>
                </a:cubicBezTo>
                <a:cubicBezTo>
                  <a:pt x="2593" y="1284"/>
                  <a:pt x="2603" y="1404"/>
                  <a:pt x="2620" y="1522"/>
                </a:cubicBezTo>
                <a:cubicBezTo>
                  <a:pt x="2641" y="1659"/>
                  <a:pt x="2694" y="1781"/>
                  <a:pt x="2794" y="1880"/>
                </a:cubicBezTo>
                <a:cubicBezTo>
                  <a:pt x="2810" y="1896"/>
                  <a:pt x="2824" y="1914"/>
                  <a:pt x="2839" y="1931"/>
                </a:cubicBezTo>
                <a:cubicBezTo>
                  <a:pt x="2872" y="1969"/>
                  <a:pt x="2891" y="2013"/>
                  <a:pt x="2895" y="2066"/>
                </a:cubicBezTo>
                <a:cubicBezTo>
                  <a:pt x="2907" y="2212"/>
                  <a:pt x="2922" y="2359"/>
                  <a:pt x="2934" y="2506"/>
                </a:cubicBezTo>
                <a:cubicBezTo>
                  <a:pt x="2936" y="2531"/>
                  <a:pt x="2935" y="2558"/>
                  <a:pt x="2932" y="2584"/>
                </a:cubicBezTo>
                <a:cubicBezTo>
                  <a:pt x="2925" y="2630"/>
                  <a:pt x="2900" y="2650"/>
                  <a:pt x="2854" y="2654"/>
                </a:cubicBezTo>
                <a:cubicBezTo>
                  <a:pt x="2826" y="2656"/>
                  <a:pt x="2798" y="2661"/>
                  <a:pt x="2770" y="2665"/>
                </a:cubicBezTo>
                <a:cubicBezTo>
                  <a:pt x="2737" y="2669"/>
                  <a:pt x="2705" y="2667"/>
                  <a:pt x="2685" y="2637"/>
                </a:cubicBezTo>
                <a:cubicBezTo>
                  <a:pt x="2665" y="2607"/>
                  <a:pt x="2675" y="2575"/>
                  <a:pt x="2690" y="2546"/>
                </a:cubicBezTo>
                <a:cubicBezTo>
                  <a:pt x="2703" y="2522"/>
                  <a:pt x="2724" y="2510"/>
                  <a:pt x="2751" y="2511"/>
                </a:cubicBezTo>
                <a:cubicBezTo>
                  <a:pt x="2765" y="2511"/>
                  <a:pt x="2778" y="2513"/>
                  <a:pt x="2792" y="2514"/>
                </a:cubicBezTo>
                <a:cubicBezTo>
                  <a:pt x="2807" y="2514"/>
                  <a:pt x="2827" y="2520"/>
                  <a:pt x="2827" y="2495"/>
                </a:cubicBezTo>
                <a:cubicBezTo>
                  <a:pt x="2827" y="2473"/>
                  <a:pt x="2818" y="2455"/>
                  <a:pt x="2791" y="2456"/>
                </a:cubicBezTo>
                <a:cubicBezTo>
                  <a:pt x="2772" y="2456"/>
                  <a:pt x="2752" y="2457"/>
                  <a:pt x="2733" y="2456"/>
                </a:cubicBezTo>
                <a:cubicBezTo>
                  <a:pt x="2713" y="2455"/>
                  <a:pt x="2692" y="2455"/>
                  <a:pt x="2672" y="2452"/>
                </a:cubicBezTo>
                <a:cubicBezTo>
                  <a:pt x="2651" y="2448"/>
                  <a:pt x="2619" y="2445"/>
                  <a:pt x="2622" y="2417"/>
                </a:cubicBezTo>
                <a:cubicBezTo>
                  <a:pt x="2625" y="2395"/>
                  <a:pt x="2644" y="2372"/>
                  <a:pt x="2662" y="2356"/>
                </a:cubicBezTo>
                <a:cubicBezTo>
                  <a:pt x="2676" y="2343"/>
                  <a:pt x="2699" y="2342"/>
                  <a:pt x="2722" y="23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4491C7CC-04E5-4F51-9377-939EB28A0F74}"/>
              </a:ext>
            </a:extLst>
          </p:cNvPr>
          <p:cNvSpPr>
            <a:spLocks/>
          </p:cNvSpPr>
          <p:nvPr/>
        </p:nvSpPr>
        <p:spPr bwMode="auto">
          <a:xfrm>
            <a:off x="6731000" y="3128963"/>
            <a:ext cx="1274763" cy="1638300"/>
          </a:xfrm>
          <a:custGeom>
            <a:avLst/>
            <a:gdLst>
              <a:gd name="T0" fmla="*/ 601 w 1346"/>
              <a:gd name="T1" fmla="*/ 1571 h 1731"/>
              <a:gd name="T2" fmla="*/ 406 w 1346"/>
              <a:gd name="T3" fmla="*/ 1347 h 1731"/>
              <a:gd name="T4" fmla="*/ 400 w 1346"/>
              <a:gd name="T5" fmla="*/ 1349 h 1731"/>
              <a:gd name="T6" fmla="*/ 336 w 1346"/>
              <a:gd name="T7" fmla="*/ 1541 h 1731"/>
              <a:gd name="T8" fmla="*/ 306 w 1346"/>
              <a:gd name="T9" fmla="*/ 1645 h 1731"/>
              <a:gd name="T10" fmla="*/ 236 w 1346"/>
              <a:gd name="T11" fmla="*/ 1706 h 1731"/>
              <a:gd name="T12" fmla="*/ 152 w 1346"/>
              <a:gd name="T13" fmla="*/ 1697 h 1731"/>
              <a:gd name="T14" fmla="*/ 117 w 1346"/>
              <a:gd name="T15" fmla="*/ 1663 h 1731"/>
              <a:gd name="T16" fmla="*/ 143 w 1346"/>
              <a:gd name="T17" fmla="*/ 1612 h 1731"/>
              <a:gd name="T18" fmla="*/ 174 w 1346"/>
              <a:gd name="T19" fmla="*/ 1603 h 1731"/>
              <a:gd name="T20" fmla="*/ 226 w 1346"/>
              <a:gd name="T21" fmla="*/ 1556 h 1731"/>
              <a:gd name="T22" fmla="*/ 214 w 1346"/>
              <a:gd name="T23" fmla="*/ 1237 h 1731"/>
              <a:gd name="T24" fmla="*/ 148 w 1346"/>
              <a:gd name="T25" fmla="*/ 1019 h 1731"/>
              <a:gd name="T26" fmla="*/ 180 w 1346"/>
              <a:gd name="T27" fmla="*/ 683 h 1731"/>
              <a:gd name="T28" fmla="*/ 197 w 1346"/>
              <a:gd name="T29" fmla="*/ 640 h 1731"/>
              <a:gd name="T30" fmla="*/ 153 w 1346"/>
              <a:gd name="T31" fmla="*/ 578 h 1731"/>
              <a:gd name="T32" fmla="*/ 49 w 1346"/>
              <a:gd name="T33" fmla="*/ 526 h 1731"/>
              <a:gd name="T34" fmla="*/ 33 w 1346"/>
              <a:gd name="T35" fmla="*/ 412 h 1731"/>
              <a:gd name="T36" fmla="*/ 44 w 1346"/>
              <a:gd name="T37" fmla="*/ 350 h 1731"/>
              <a:gd name="T38" fmla="*/ 142 w 1346"/>
              <a:gd name="T39" fmla="*/ 192 h 1731"/>
              <a:gd name="T40" fmla="*/ 270 w 1346"/>
              <a:gd name="T41" fmla="*/ 14 h 1731"/>
              <a:gd name="T42" fmla="*/ 274 w 1346"/>
              <a:gd name="T43" fmla="*/ 0 h 1731"/>
              <a:gd name="T44" fmla="*/ 292 w 1346"/>
              <a:gd name="T45" fmla="*/ 43 h 1731"/>
              <a:gd name="T46" fmla="*/ 385 w 1346"/>
              <a:gd name="T47" fmla="*/ 159 h 1731"/>
              <a:gd name="T48" fmla="*/ 509 w 1346"/>
              <a:gd name="T49" fmla="*/ 374 h 1731"/>
              <a:gd name="T50" fmla="*/ 509 w 1346"/>
              <a:gd name="T51" fmla="*/ 445 h 1731"/>
              <a:gd name="T52" fmla="*/ 564 w 1346"/>
              <a:gd name="T53" fmla="*/ 571 h 1731"/>
              <a:gd name="T54" fmla="*/ 1012 w 1346"/>
              <a:gd name="T55" fmla="*/ 935 h 1731"/>
              <a:gd name="T56" fmla="*/ 1183 w 1346"/>
              <a:gd name="T57" fmla="*/ 1366 h 1731"/>
              <a:gd name="T58" fmla="*/ 1151 w 1346"/>
              <a:gd name="T59" fmla="*/ 1554 h 1731"/>
              <a:gd name="T60" fmla="*/ 1197 w 1346"/>
              <a:gd name="T61" fmla="*/ 1508 h 1731"/>
              <a:gd name="T62" fmla="*/ 1250 w 1346"/>
              <a:gd name="T63" fmla="*/ 1293 h 1731"/>
              <a:gd name="T64" fmla="*/ 1178 w 1346"/>
              <a:gd name="T65" fmla="*/ 967 h 1731"/>
              <a:gd name="T66" fmla="*/ 1079 w 1346"/>
              <a:gd name="T67" fmla="*/ 671 h 1731"/>
              <a:gd name="T68" fmla="*/ 1076 w 1346"/>
              <a:gd name="T69" fmla="*/ 597 h 1731"/>
              <a:gd name="T70" fmla="*/ 1099 w 1346"/>
              <a:gd name="T71" fmla="*/ 564 h 1731"/>
              <a:gd name="T72" fmla="*/ 1137 w 1346"/>
              <a:gd name="T73" fmla="*/ 580 h 1731"/>
              <a:gd name="T74" fmla="*/ 1146 w 1346"/>
              <a:gd name="T75" fmla="*/ 594 h 1731"/>
              <a:gd name="T76" fmla="*/ 1329 w 1346"/>
              <a:gd name="T77" fmla="*/ 1339 h 1731"/>
              <a:gd name="T78" fmla="*/ 1232 w 1346"/>
              <a:gd name="T79" fmla="*/ 1600 h 1731"/>
              <a:gd name="T80" fmla="*/ 1063 w 1346"/>
              <a:gd name="T81" fmla="*/ 1701 h 1731"/>
              <a:gd name="T82" fmla="*/ 769 w 1346"/>
              <a:gd name="T83" fmla="*/ 1726 h 1731"/>
              <a:gd name="T84" fmla="*/ 352 w 1346"/>
              <a:gd name="T85" fmla="*/ 1702 h 1731"/>
              <a:gd name="T86" fmla="*/ 326 w 1346"/>
              <a:gd name="T87" fmla="*/ 1667 h 1731"/>
              <a:gd name="T88" fmla="*/ 408 w 1346"/>
              <a:gd name="T89" fmla="*/ 1596 h 1731"/>
              <a:gd name="T90" fmla="*/ 601 w 1346"/>
              <a:gd name="T91" fmla="*/ 1571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6" h="1731">
                <a:moveTo>
                  <a:pt x="601" y="1571"/>
                </a:moveTo>
                <a:cubicBezTo>
                  <a:pt x="487" y="1531"/>
                  <a:pt x="460" y="1428"/>
                  <a:pt x="406" y="1347"/>
                </a:cubicBezTo>
                <a:cubicBezTo>
                  <a:pt x="403" y="1348"/>
                  <a:pt x="400" y="1348"/>
                  <a:pt x="400" y="1349"/>
                </a:cubicBezTo>
                <a:cubicBezTo>
                  <a:pt x="394" y="1418"/>
                  <a:pt x="366" y="1480"/>
                  <a:pt x="336" y="1541"/>
                </a:cubicBezTo>
                <a:cubicBezTo>
                  <a:pt x="321" y="1573"/>
                  <a:pt x="315" y="1610"/>
                  <a:pt x="306" y="1645"/>
                </a:cubicBezTo>
                <a:cubicBezTo>
                  <a:pt x="295" y="1686"/>
                  <a:pt x="277" y="1704"/>
                  <a:pt x="236" y="1706"/>
                </a:cubicBezTo>
                <a:cubicBezTo>
                  <a:pt x="208" y="1707"/>
                  <a:pt x="179" y="1705"/>
                  <a:pt x="152" y="1697"/>
                </a:cubicBezTo>
                <a:cubicBezTo>
                  <a:pt x="138" y="1693"/>
                  <a:pt x="118" y="1675"/>
                  <a:pt x="117" y="1663"/>
                </a:cubicBezTo>
                <a:cubicBezTo>
                  <a:pt x="117" y="1646"/>
                  <a:pt x="131" y="1627"/>
                  <a:pt x="143" y="1612"/>
                </a:cubicBezTo>
                <a:cubicBezTo>
                  <a:pt x="149" y="1605"/>
                  <a:pt x="164" y="1601"/>
                  <a:pt x="174" y="1603"/>
                </a:cubicBezTo>
                <a:cubicBezTo>
                  <a:pt x="212" y="1608"/>
                  <a:pt x="219" y="1584"/>
                  <a:pt x="226" y="1556"/>
                </a:cubicBezTo>
                <a:cubicBezTo>
                  <a:pt x="251" y="1448"/>
                  <a:pt x="242" y="1342"/>
                  <a:pt x="214" y="1237"/>
                </a:cubicBezTo>
                <a:cubicBezTo>
                  <a:pt x="195" y="1163"/>
                  <a:pt x="175" y="1090"/>
                  <a:pt x="148" y="1019"/>
                </a:cubicBezTo>
                <a:cubicBezTo>
                  <a:pt x="103" y="901"/>
                  <a:pt x="119" y="790"/>
                  <a:pt x="180" y="683"/>
                </a:cubicBezTo>
                <a:cubicBezTo>
                  <a:pt x="188" y="670"/>
                  <a:pt x="195" y="655"/>
                  <a:pt x="197" y="640"/>
                </a:cubicBezTo>
                <a:cubicBezTo>
                  <a:pt x="203" y="602"/>
                  <a:pt x="190" y="585"/>
                  <a:pt x="153" y="578"/>
                </a:cubicBezTo>
                <a:cubicBezTo>
                  <a:pt x="114" y="571"/>
                  <a:pt x="77" y="559"/>
                  <a:pt x="49" y="526"/>
                </a:cubicBezTo>
                <a:cubicBezTo>
                  <a:pt x="20" y="491"/>
                  <a:pt x="0" y="458"/>
                  <a:pt x="33" y="412"/>
                </a:cubicBezTo>
                <a:cubicBezTo>
                  <a:pt x="44" y="397"/>
                  <a:pt x="44" y="371"/>
                  <a:pt x="44" y="350"/>
                </a:cubicBezTo>
                <a:cubicBezTo>
                  <a:pt x="44" y="277"/>
                  <a:pt x="75" y="219"/>
                  <a:pt x="142" y="192"/>
                </a:cubicBezTo>
                <a:cubicBezTo>
                  <a:pt x="226" y="159"/>
                  <a:pt x="262" y="99"/>
                  <a:pt x="270" y="14"/>
                </a:cubicBezTo>
                <a:cubicBezTo>
                  <a:pt x="270" y="11"/>
                  <a:pt x="272" y="7"/>
                  <a:pt x="274" y="0"/>
                </a:cubicBezTo>
                <a:cubicBezTo>
                  <a:pt x="281" y="17"/>
                  <a:pt x="287" y="30"/>
                  <a:pt x="292" y="43"/>
                </a:cubicBezTo>
                <a:cubicBezTo>
                  <a:pt x="309" y="93"/>
                  <a:pt x="340" y="129"/>
                  <a:pt x="385" y="159"/>
                </a:cubicBezTo>
                <a:cubicBezTo>
                  <a:pt x="460" y="209"/>
                  <a:pt x="506" y="280"/>
                  <a:pt x="509" y="374"/>
                </a:cubicBezTo>
                <a:cubicBezTo>
                  <a:pt x="510" y="397"/>
                  <a:pt x="513" y="422"/>
                  <a:pt x="509" y="445"/>
                </a:cubicBezTo>
                <a:cubicBezTo>
                  <a:pt x="501" y="499"/>
                  <a:pt x="524" y="538"/>
                  <a:pt x="564" y="571"/>
                </a:cubicBezTo>
                <a:cubicBezTo>
                  <a:pt x="713" y="693"/>
                  <a:pt x="856" y="824"/>
                  <a:pt x="1012" y="935"/>
                </a:cubicBezTo>
                <a:cubicBezTo>
                  <a:pt x="1168" y="1046"/>
                  <a:pt x="1208" y="1191"/>
                  <a:pt x="1183" y="1366"/>
                </a:cubicBezTo>
                <a:cubicBezTo>
                  <a:pt x="1175" y="1427"/>
                  <a:pt x="1158" y="1487"/>
                  <a:pt x="1151" y="1554"/>
                </a:cubicBezTo>
                <a:cubicBezTo>
                  <a:pt x="1166" y="1539"/>
                  <a:pt x="1185" y="1526"/>
                  <a:pt x="1197" y="1508"/>
                </a:cubicBezTo>
                <a:cubicBezTo>
                  <a:pt x="1238" y="1443"/>
                  <a:pt x="1247" y="1368"/>
                  <a:pt x="1250" y="1293"/>
                </a:cubicBezTo>
                <a:cubicBezTo>
                  <a:pt x="1253" y="1179"/>
                  <a:pt x="1217" y="1073"/>
                  <a:pt x="1178" y="967"/>
                </a:cubicBezTo>
                <a:cubicBezTo>
                  <a:pt x="1143" y="869"/>
                  <a:pt x="1110" y="770"/>
                  <a:pt x="1079" y="671"/>
                </a:cubicBezTo>
                <a:cubicBezTo>
                  <a:pt x="1072" y="648"/>
                  <a:pt x="1073" y="622"/>
                  <a:pt x="1076" y="597"/>
                </a:cubicBezTo>
                <a:cubicBezTo>
                  <a:pt x="1077" y="585"/>
                  <a:pt x="1089" y="567"/>
                  <a:pt x="1099" y="564"/>
                </a:cubicBezTo>
                <a:cubicBezTo>
                  <a:pt x="1109" y="561"/>
                  <a:pt x="1124" y="573"/>
                  <a:pt x="1137" y="580"/>
                </a:cubicBezTo>
                <a:cubicBezTo>
                  <a:pt x="1141" y="582"/>
                  <a:pt x="1144" y="589"/>
                  <a:pt x="1146" y="594"/>
                </a:cubicBezTo>
                <a:cubicBezTo>
                  <a:pt x="1273" y="826"/>
                  <a:pt x="1346" y="1072"/>
                  <a:pt x="1329" y="1339"/>
                </a:cubicBezTo>
                <a:cubicBezTo>
                  <a:pt x="1323" y="1434"/>
                  <a:pt x="1285" y="1522"/>
                  <a:pt x="1232" y="1600"/>
                </a:cubicBezTo>
                <a:cubicBezTo>
                  <a:pt x="1192" y="1659"/>
                  <a:pt x="1128" y="1682"/>
                  <a:pt x="1063" y="1701"/>
                </a:cubicBezTo>
                <a:cubicBezTo>
                  <a:pt x="967" y="1727"/>
                  <a:pt x="868" y="1731"/>
                  <a:pt x="769" y="1726"/>
                </a:cubicBezTo>
                <a:cubicBezTo>
                  <a:pt x="630" y="1719"/>
                  <a:pt x="491" y="1709"/>
                  <a:pt x="352" y="1702"/>
                </a:cubicBezTo>
                <a:cubicBezTo>
                  <a:pt x="325" y="1701"/>
                  <a:pt x="322" y="1688"/>
                  <a:pt x="326" y="1667"/>
                </a:cubicBezTo>
                <a:cubicBezTo>
                  <a:pt x="334" y="1630"/>
                  <a:pt x="365" y="1602"/>
                  <a:pt x="408" y="1596"/>
                </a:cubicBezTo>
                <a:cubicBezTo>
                  <a:pt x="469" y="1588"/>
                  <a:pt x="530" y="1580"/>
                  <a:pt x="601" y="15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16">
            <a:extLst>
              <a:ext uri="{FF2B5EF4-FFF2-40B4-BE49-F238E27FC236}">
                <a16:creationId xmlns:a16="http://schemas.microsoft.com/office/drawing/2014/main" id="{B858F607-8ABD-4A2B-B817-E043E481075C}"/>
              </a:ext>
            </a:extLst>
          </p:cNvPr>
          <p:cNvSpPr>
            <a:spLocks noEditPoints="1"/>
          </p:cNvSpPr>
          <p:nvPr/>
        </p:nvSpPr>
        <p:spPr bwMode="auto">
          <a:xfrm>
            <a:off x="2420937" y="1128712"/>
            <a:ext cx="1841501" cy="1916113"/>
          </a:xfrm>
          <a:custGeom>
            <a:avLst/>
            <a:gdLst>
              <a:gd name="T0" fmla="*/ 1577 w 3164"/>
              <a:gd name="T1" fmla="*/ 1415 h 3294"/>
              <a:gd name="T2" fmla="*/ 2131 w 3164"/>
              <a:gd name="T3" fmla="*/ 290 h 3294"/>
              <a:gd name="T4" fmla="*/ 3134 w 3164"/>
              <a:gd name="T5" fmla="*/ 588 h 3294"/>
              <a:gd name="T6" fmla="*/ 2481 w 3164"/>
              <a:gd name="T7" fmla="*/ 1695 h 3294"/>
              <a:gd name="T8" fmla="*/ 2232 w 3164"/>
              <a:gd name="T9" fmla="*/ 2432 h 3294"/>
              <a:gd name="T10" fmla="*/ 2958 w 3164"/>
              <a:gd name="T11" fmla="*/ 2731 h 3294"/>
              <a:gd name="T12" fmla="*/ 935 w 3164"/>
              <a:gd name="T13" fmla="*/ 3292 h 3294"/>
              <a:gd name="T14" fmla="*/ 703 w 3164"/>
              <a:gd name="T15" fmla="*/ 3089 h 3294"/>
              <a:gd name="T16" fmla="*/ 584 w 3164"/>
              <a:gd name="T17" fmla="*/ 2820 h 3294"/>
              <a:gd name="T18" fmla="*/ 109 w 3164"/>
              <a:gd name="T19" fmla="*/ 1994 h 3294"/>
              <a:gd name="T20" fmla="*/ 259 w 3164"/>
              <a:gd name="T21" fmla="*/ 1372 h 3294"/>
              <a:gd name="T22" fmla="*/ 596 w 3164"/>
              <a:gd name="T23" fmla="*/ 1344 h 3294"/>
              <a:gd name="T24" fmla="*/ 300 w 3164"/>
              <a:gd name="T25" fmla="*/ 1505 h 3294"/>
              <a:gd name="T26" fmla="*/ 214 w 3164"/>
              <a:gd name="T27" fmla="*/ 1537 h 3294"/>
              <a:gd name="T28" fmla="*/ 319 w 3164"/>
              <a:gd name="T29" fmla="*/ 2071 h 3294"/>
              <a:gd name="T30" fmla="*/ 1260 w 3164"/>
              <a:gd name="T31" fmla="*/ 2094 h 3294"/>
              <a:gd name="T32" fmla="*/ 1368 w 3164"/>
              <a:gd name="T33" fmla="*/ 1562 h 3294"/>
              <a:gd name="T34" fmla="*/ 1276 w 3164"/>
              <a:gd name="T35" fmla="*/ 1502 h 3294"/>
              <a:gd name="T36" fmla="*/ 981 w 3164"/>
              <a:gd name="T37" fmla="*/ 1342 h 3294"/>
              <a:gd name="T38" fmla="*/ 1318 w 3164"/>
              <a:gd name="T39" fmla="*/ 1372 h 3294"/>
              <a:gd name="T40" fmla="*/ 1578 w 3164"/>
              <a:gd name="T41" fmla="*/ 2151 h 3294"/>
              <a:gd name="T42" fmla="*/ 964 w 3164"/>
              <a:gd name="T43" fmla="*/ 2956 h 3294"/>
              <a:gd name="T44" fmla="*/ 1054 w 3164"/>
              <a:gd name="T45" fmla="*/ 3191 h 3294"/>
              <a:gd name="T46" fmla="*/ 2857 w 3164"/>
              <a:gd name="T47" fmla="*/ 2752 h 3294"/>
              <a:gd name="T48" fmla="*/ 2126 w 3164"/>
              <a:gd name="T49" fmla="*/ 2462 h 3294"/>
              <a:gd name="T50" fmla="*/ 858 w 3164"/>
              <a:gd name="T51" fmla="*/ 2874 h 3294"/>
              <a:gd name="T52" fmla="*/ 1465 w 3164"/>
              <a:gd name="T53" fmla="*/ 2107 h 3294"/>
              <a:gd name="T54" fmla="*/ 646 w 3164"/>
              <a:gd name="T55" fmla="*/ 2625 h 3294"/>
              <a:gd name="T56" fmla="*/ 108 w 3164"/>
              <a:gd name="T57" fmla="*/ 2104 h 3294"/>
              <a:gd name="T58" fmla="*/ 498 w 3164"/>
              <a:gd name="T59" fmla="*/ 2667 h 3294"/>
              <a:gd name="T60" fmla="*/ 726 w 3164"/>
              <a:gd name="T61" fmla="*/ 2986 h 3294"/>
              <a:gd name="T62" fmla="*/ 2495 w 3164"/>
              <a:gd name="T63" fmla="*/ 1251 h 3294"/>
              <a:gd name="T64" fmla="*/ 1984 w 3164"/>
              <a:gd name="T65" fmla="*/ 1414 h 3294"/>
              <a:gd name="T66" fmla="*/ 2350 w 3164"/>
              <a:gd name="T67" fmla="*/ 1403 h 3294"/>
              <a:gd name="T68" fmla="*/ 1860 w 3164"/>
              <a:gd name="T69" fmla="*/ 1992 h 3294"/>
              <a:gd name="T70" fmla="*/ 2174 w 3164"/>
              <a:gd name="T71" fmla="*/ 1673 h 3294"/>
              <a:gd name="T72" fmla="*/ 1204 w 3164"/>
              <a:gd name="T73" fmla="*/ 2276 h 3294"/>
              <a:gd name="T74" fmla="*/ 2621 w 3164"/>
              <a:gd name="T75" fmla="*/ 840 h 3294"/>
              <a:gd name="T76" fmla="*/ 2575 w 3164"/>
              <a:gd name="T77" fmla="*/ 1104 h 3294"/>
              <a:gd name="T78" fmla="*/ 2030 w 3164"/>
              <a:gd name="T79" fmla="*/ 874 h 3294"/>
              <a:gd name="T80" fmla="*/ 1986 w 3164"/>
              <a:gd name="T81" fmla="*/ 610 h 3294"/>
              <a:gd name="T82" fmla="*/ 1819 w 3164"/>
              <a:gd name="T83" fmla="*/ 838 h 3294"/>
              <a:gd name="T84" fmla="*/ 1776 w 3164"/>
              <a:gd name="T85" fmla="*/ 1104 h 3294"/>
              <a:gd name="T86" fmla="*/ 2372 w 3164"/>
              <a:gd name="T87" fmla="*/ 610 h 3294"/>
              <a:gd name="T88" fmla="*/ 2265 w 3164"/>
              <a:gd name="T89" fmla="*/ 852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64" h="3294">
                <a:moveTo>
                  <a:pt x="2126" y="2410"/>
                </a:moveTo>
                <a:cubicBezTo>
                  <a:pt x="1782" y="2356"/>
                  <a:pt x="1633" y="1955"/>
                  <a:pt x="1871" y="1694"/>
                </a:cubicBezTo>
                <a:cubicBezTo>
                  <a:pt x="1773" y="1601"/>
                  <a:pt x="1670" y="1513"/>
                  <a:pt x="1577" y="1415"/>
                </a:cubicBezTo>
                <a:cubicBezTo>
                  <a:pt x="1426" y="1259"/>
                  <a:pt x="1298" y="1087"/>
                  <a:pt x="1237" y="873"/>
                </a:cubicBezTo>
                <a:cubicBezTo>
                  <a:pt x="1158" y="594"/>
                  <a:pt x="1260" y="331"/>
                  <a:pt x="1496" y="203"/>
                </a:cubicBezTo>
                <a:cubicBezTo>
                  <a:pt x="1702" y="90"/>
                  <a:pt x="1963" y="127"/>
                  <a:pt x="2131" y="290"/>
                </a:cubicBezTo>
                <a:cubicBezTo>
                  <a:pt x="2146" y="305"/>
                  <a:pt x="2161" y="319"/>
                  <a:pt x="2176" y="334"/>
                </a:cubicBezTo>
                <a:cubicBezTo>
                  <a:pt x="2206" y="307"/>
                  <a:pt x="2235" y="278"/>
                  <a:pt x="2267" y="252"/>
                </a:cubicBezTo>
                <a:cubicBezTo>
                  <a:pt x="2583" y="0"/>
                  <a:pt x="3071" y="190"/>
                  <a:pt x="3134" y="588"/>
                </a:cubicBezTo>
                <a:cubicBezTo>
                  <a:pt x="3164" y="778"/>
                  <a:pt x="3108" y="947"/>
                  <a:pt x="3017" y="1107"/>
                </a:cubicBezTo>
                <a:cubicBezTo>
                  <a:pt x="2893" y="1325"/>
                  <a:pt x="2717" y="1498"/>
                  <a:pt x="2527" y="1657"/>
                </a:cubicBezTo>
                <a:cubicBezTo>
                  <a:pt x="2512" y="1669"/>
                  <a:pt x="2497" y="1682"/>
                  <a:pt x="2481" y="1695"/>
                </a:cubicBezTo>
                <a:cubicBezTo>
                  <a:pt x="2590" y="1824"/>
                  <a:pt x="2629" y="1966"/>
                  <a:pt x="2573" y="2127"/>
                </a:cubicBezTo>
                <a:cubicBezTo>
                  <a:pt x="2517" y="2287"/>
                  <a:pt x="2397" y="2375"/>
                  <a:pt x="2234" y="2408"/>
                </a:cubicBezTo>
                <a:cubicBezTo>
                  <a:pt x="2233" y="2417"/>
                  <a:pt x="2232" y="2425"/>
                  <a:pt x="2232" y="2432"/>
                </a:cubicBezTo>
                <a:cubicBezTo>
                  <a:pt x="2229" y="2536"/>
                  <a:pt x="2244" y="2551"/>
                  <a:pt x="2347" y="2551"/>
                </a:cubicBezTo>
                <a:cubicBezTo>
                  <a:pt x="2490" y="2551"/>
                  <a:pt x="2633" y="2551"/>
                  <a:pt x="2776" y="2551"/>
                </a:cubicBezTo>
                <a:cubicBezTo>
                  <a:pt x="2886" y="2551"/>
                  <a:pt x="2958" y="2621"/>
                  <a:pt x="2958" y="2731"/>
                </a:cubicBezTo>
                <a:cubicBezTo>
                  <a:pt x="2959" y="2859"/>
                  <a:pt x="2956" y="2987"/>
                  <a:pt x="2959" y="3115"/>
                </a:cubicBezTo>
                <a:cubicBezTo>
                  <a:pt x="2961" y="3223"/>
                  <a:pt x="2867" y="3294"/>
                  <a:pt x="2778" y="3293"/>
                </a:cubicBezTo>
                <a:cubicBezTo>
                  <a:pt x="2164" y="3290"/>
                  <a:pt x="1549" y="3292"/>
                  <a:pt x="935" y="3292"/>
                </a:cubicBezTo>
                <a:cubicBezTo>
                  <a:pt x="807" y="3292"/>
                  <a:pt x="747" y="3235"/>
                  <a:pt x="741" y="3107"/>
                </a:cubicBezTo>
                <a:cubicBezTo>
                  <a:pt x="741" y="3103"/>
                  <a:pt x="739" y="3099"/>
                  <a:pt x="737" y="3092"/>
                </a:cubicBezTo>
                <a:cubicBezTo>
                  <a:pt x="726" y="3091"/>
                  <a:pt x="715" y="3090"/>
                  <a:pt x="703" y="3089"/>
                </a:cubicBezTo>
                <a:cubicBezTo>
                  <a:pt x="654" y="3084"/>
                  <a:pt x="625" y="3054"/>
                  <a:pt x="623" y="3004"/>
                </a:cubicBezTo>
                <a:cubicBezTo>
                  <a:pt x="621" y="2963"/>
                  <a:pt x="620" y="2921"/>
                  <a:pt x="623" y="2879"/>
                </a:cubicBezTo>
                <a:cubicBezTo>
                  <a:pt x="625" y="2848"/>
                  <a:pt x="615" y="2832"/>
                  <a:pt x="584" y="2820"/>
                </a:cubicBezTo>
                <a:cubicBezTo>
                  <a:pt x="441" y="2763"/>
                  <a:pt x="307" y="2692"/>
                  <a:pt x="197" y="2581"/>
                </a:cubicBezTo>
                <a:cubicBezTo>
                  <a:pt x="65" y="2447"/>
                  <a:pt x="9" y="2281"/>
                  <a:pt x="3" y="2097"/>
                </a:cubicBezTo>
                <a:cubicBezTo>
                  <a:pt x="0" y="2037"/>
                  <a:pt x="26" y="2014"/>
                  <a:pt x="109" y="1994"/>
                </a:cubicBezTo>
                <a:cubicBezTo>
                  <a:pt x="109" y="1947"/>
                  <a:pt x="109" y="1898"/>
                  <a:pt x="109" y="1850"/>
                </a:cubicBezTo>
                <a:cubicBezTo>
                  <a:pt x="109" y="1748"/>
                  <a:pt x="109" y="1647"/>
                  <a:pt x="109" y="1546"/>
                </a:cubicBezTo>
                <a:cubicBezTo>
                  <a:pt x="110" y="1449"/>
                  <a:pt x="164" y="1387"/>
                  <a:pt x="259" y="1372"/>
                </a:cubicBezTo>
                <a:cubicBezTo>
                  <a:pt x="273" y="1370"/>
                  <a:pt x="289" y="1360"/>
                  <a:pt x="297" y="1349"/>
                </a:cubicBezTo>
                <a:cubicBezTo>
                  <a:pt x="338" y="1295"/>
                  <a:pt x="391" y="1270"/>
                  <a:pt x="457" y="1289"/>
                </a:cubicBezTo>
                <a:cubicBezTo>
                  <a:pt x="505" y="1303"/>
                  <a:pt x="554" y="1318"/>
                  <a:pt x="596" y="1344"/>
                </a:cubicBezTo>
                <a:cubicBezTo>
                  <a:pt x="663" y="1386"/>
                  <a:pt x="663" y="1459"/>
                  <a:pt x="600" y="1506"/>
                </a:cubicBezTo>
                <a:cubicBezTo>
                  <a:pt x="546" y="1546"/>
                  <a:pt x="484" y="1565"/>
                  <a:pt x="417" y="1567"/>
                </a:cubicBezTo>
                <a:cubicBezTo>
                  <a:pt x="367" y="1569"/>
                  <a:pt x="330" y="1544"/>
                  <a:pt x="300" y="1505"/>
                </a:cubicBezTo>
                <a:cubicBezTo>
                  <a:pt x="290" y="1493"/>
                  <a:pt x="270" y="1478"/>
                  <a:pt x="260" y="1481"/>
                </a:cubicBezTo>
                <a:cubicBezTo>
                  <a:pt x="243" y="1487"/>
                  <a:pt x="230" y="1505"/>
                  <a:pt x="216" y="1520"/>
                </a:cubicBezTo>
                <a:cubicBezTo>
                  <a:pt x="213" y="1523"/>
                  <a:pt x="214" y="1531"/>
                  <a:pt x="214" y="1537"/>
                </a:cubicBezTo>
                <a:cubicBezTo>
                  <a:pt x="214" y="1690"/>
                  <a:pt x="214" y="1843"/>
                  <a:pt x="214" y="1991"/>
                </a:cubicBezTo>
                <a:cubicBezTo>
                  <a:pt x="244" y="2005"/>
                  <a:pt x="272" y="2014"/>
                  <a:pt x="296" y="2030"/>
                </a:cubicBezTo>
                <a:cubicBezTo>
                  <a:pt x="308" y="2038"/>
                  <a:pt x="320" y="2058"/>
                  <a:pt x="319" y="2071"/>
                </a:cubicBezTo>
                <a:cubicBezTo>
                  <a:pt x="314" y="2127"/>
                  <a:pt x="351" y="2153"/>
                  <a:pt x="390" y="2179"/>
                </a:cubicBezTo>
                <a:cubicBezTo>
                  <a:pt x="672" y="2373"/>
                  <a:pt x="980" y="2338"/>
                  <a:pt x="1242" y="2118"/>
                </a:cubicBezTo>
                <a:cubicBezTo>
                  <a:pt x="1250" y="2112"/>
                  <a:pt x="1259" y="2103"/>
                  <a:pt x="1260" y="2094"/>
                </a:cubicBezTo>
                <a:cubicBezTo>
                  <a:pt x="1267" y="2031"/>
                  <a:pt x="1303" y="2003"/>
                  <a:pt x="1368" y="2001"/>
                </a:cubicBezTo>
                <a:cubicBezTo>
                  <a:pt x="1368" y="1982"/>
                  <a:pt x="1368" y="1966"/>
                  <a:pt x="1368" y="1950"/>
                </a:cubicBezTo>
                <a:cubicBezTo>
                  <a:pt x="1368" y="1821"/>
                  <a:pt x="1368" y="1692"/>
                  <a:pt x="1368" y="1562"/>
                </a:cubicBezTo>
                <a:cubicBezTo>
                  <a:pt x="1368" y="1549"/>
                  <a:pt x="1372" y="1533"/>
                  <a:pt x="1366" y="1523"/>
                </a:cubicBezTo>
                <a:cubicBezTo>
                  <a:pt x="1356" y="1506"/>
                  <a:pt x="1342" y="1486"/>
                  <a:pt x="1326" y="1482"/>
                </a:cubicBezTo>
                <a:cubicBezTo>
                  <a:pt x="1312" y="1478"/>
                  <a:pt x="1286" y="1489"/>
                  <a:pt x="1276" y="1502"/>
                </a:cubicBezTo>
                <a:cubicBezTo>
                  <a:pt x="1233" y="1557"/>
                  <a:pt x="1180" y="1581"/>
                  <a:pt x="1112" y="1562"/>
                </a:cubicBezTo>
                <a:cubicBezTo>
                  <a:pt x="1068" y="1549"/>
                  <a:pt x="1023" y="1535"/>
                  <a:pt x="984" y="1513"/>
                </a:cubicBezTo>
                <a:cubicBezTo>
                  <a:pt x="908" y="1468"/>
                  <a:pt x="905" y="1385"/>
                  <a:pt x="981" y="1342"/>
                </a:cubicBezTo>
                <a:cubicBezTo>
                  <a:pt x="1031" y="1313"/>
                  <a:pt x="1090" y="1296"/>
                  <a:pt x="1147" y="1285"/>
                </a:cubicBezTo>
                <a:cubicBezTo>
                  <a:pt x="1199" y="1275"/>
                  <a:pt x="1241" y="1305"/>
                  <a:pt x="1274" y="1346"/>
                </a:cubicBezTo>
                <a:cubicBezTo>
                  <a:pt x="1284" y="1358"/>
                  <a:pt x="1302" y="1370"/>
                  <a:pt x="1318" y="1372"/>
                </a:cubicBezTo>
                <a:cubicBezTo>
                  <a:pt x="1412" y="1381"/>
                  <a:pt x="1473" y="1445"/>
                  <a:pt x="1473" y="1540"/>
                </a:cubicBezTo>
                <a:cubicBezTo>
                  <a:pt x="1474" y="1692"/>
                  <a:pt x="1473" y="1843"/>
                  <a:pt x="1473" y="1994"/>
                </a:cubicBezTo>
                <a:cubicBezTo>
                  <a:pt x="1574" y="2018"/>
                  <a:pt x="1593" y="2046"/>
                  <a:pt x="1578" y="2151"/>
                </a:cubicBezTo>
                <a:cubicBezTo>
                  <a:pt x="1532" y="2475"/>
                  <a:pt x="1352" y="2692"/>
                  <a:pt x="1048" y="2808"/>
                </a:cubicBezTo>
                <a:cubicBezTo>
                  <a:pt x="964" y="2839"/>
                  <a:pt x="964" y="2838"/>
                  <a:pt x="964" y="2929"/>
                </a:cubicBezTo>
                <a:cubicBezTo>
                  <a:pt x="964" y="2938"/>
                  <a:pt x="964" y="2947"/>
                  <a:pt x="964" y="2956"/>
                </a:cubicBezTo>
                <a:cubicBezTo>
                  <a:pt x="964" y="3061"/>
                  <a:pt x="951" y="3077"/>
                  <a:pt x="852" y="3094"/>
                </a:cubicBezTo>
                <a:cubicBezTo>
                  <a:pt x="839" y="3157"/>
                  <a:pt x="862" y="3188"/>
                  <a:pt x="924" y="3190"/>
                </a:cubicBezTo>
                <a:cubicBezTo>
                  <a:pt x="968" y="3192"/>
                  <a:pt x="1011" y="3191"/>
                  <a:pt x="1054" y="3191"/>
                </a:cubicBezTo>
                <a:cubicBezTo>
                  <a:pt x="1618" y="3191"/>
                  <a:pt x="2182" y="3191"/>
                  <a:pt x="2746" y="3191"/>
                </a:cubicBezTo>
                <a:cubicBezTo>
                  <a:pt x="2837" y="3191"/>
                  <a:pt x="2857" y="3170"/>
                  <a:pt x="2857" y="3077"/>
                </a:cubicBezTo>
                <a:cubicBezTo>
                  <a:pt x="2857" y="2969"/>
                  <a:pt x="2858" y="2860"/>
                  <a:pt x="2857" y="2752"/>
                </a:cubicBezTo>
                <a:cubicBezTo>
                  <a:pt x="2857" y="2680"/>
                  <a:pt x="2833" y="2656"/>
                  <a:pt x="2761" y="2656"/>
                </a:cubicBezTo>
                <a:cubicBezTo>
                  <a:pt x="2613" y="2655"/>
                  <a:pt x="2466" y="2656"/>
                  <a:pt x="2319" y="2656"/>
                </a:cubicBezTo>
                <a:cubicBezTo>
                  <a:pt x="2196" y="2656"/>
                  <a:pt x="2126" y="2586"/>
                  <a:pt x="2126" y="2462"/>
                </a:cubicBezTo>
                <a:cubicBezTo>
                  <a:pt x="2126" y="2446"/>
                  <a:pt x="2126" y="2429"/>
                  <a:pt x="2126" y="2410"/>
                </a:cubicBezTo>
                <a:close/>
                <a:moveTo>
                  <a:pt x="858" y="2986"/>
                </a:moveTo>
                <a:cubicBezTo>
                  <a:pt x="858" y="2947"/>
                  <a:pt x="858" y="2910"/>
                  <a:pt x="858" y="2874"/>
                </a:cubicBezTo>
                <a:cubicBezTo>
                  <a:pt x="857" y="2757"/>
                  <a:pt x="854" y="2764"/>
                  <a:pt x="962" y="2728"/>
                </a:cubicBezTo>
                <a:cubicBezTo>
                  <a:pt x="1146" y="2666"/>
                  <a:pt x="1303" y="2566"/>
                  <a:pt x="1396" y="2388"/>
                </a:cubicBezTo>
                <a:cubicBezTo>
                  <a:pt x="1441" y="2300"/>
                  <a:pt x="1466" y="2207"/>
                  <a:pt x="1465" y="2107"/>
                </a:cubicBezTo>
                <a:cubicBezTo>
                  <a:pt x="1430" y="2107"/>
                  <a:pt x="1400" y="2107"/>
                  <a:pt x="1369" y="2107"/>
                </a:cubicBezTo>
                <a:cubicBezTo>
                  <a:pt x="1365" y="2126"/>
                  <a:pt x="1361" y="2141"/>
                  <a:pt x="1358" y="2157"/>
                </a:cubicBezTo>
                <a:cubicBezTo>
                  <a:pt x="1306" y="2481"/>
                  <a:pt x="967" y="2704"/>
                  <a:pt x="646" y="2625"/>
                </a:cubicBezTo>
                <a:cubicBezTo>
                  <a:pt x="417" y="2569"/>
                  <a:pt x="251" y="2378"/>
                  <a:pt x="223" y="2140"/>
                </a:cubicBezTo>
                <a:cubicBezTo>
                  <a:pt x="221" y="2128"/>
                  <a:pt x="209" y="2107"/>
                  <a:pt x="199" y="2106"/>
                </a:cubicBezTo>
                <a:cubicBezTo>
                  <a:pt x="170" y="2102"/>
                  <a:pt x="139" y="2104"/>
                  <a:pt x="108" y="2104"/>
                </a:cubicBezTo>
                <a:cubicBezTo>
                  <a:pt x="108" y="2117"/>
                  <a:pt x="107" y="2123"/>
                  <a:pt x="108" y="2129"/>
                </a:cubicBezTo>
                <a:cubicBezTo>
                  <a:pt x="112" y="2155"/>
                  <a:pt x="115" y="2182"/>
                  <a:pt x="120" y="2208"/>
                </a:cubicBezTo>
                <a:cubicBezTo>
                  <a:pt x="164" y="2429"/>
                  <a:pt x="300" y="2574"/>
                  <a:pt x="498" y="2667"/>
                </a:cubicBezTo>
                <a:cubicBezTo>
                  <a:pt x="553" y="2693"/>
                  <a:pt x="609" y="2715"/>
                  <a:pt x="666" y="2737"/>
                </a:cubicBezTo>
                <a:cubicBezTo>
                  <a:pt x="709" y="2754"/>
                  <a:pt x="729" y="2781"/>
                  <a:pt x="727" y="2828"/>
                </a:cubicBezTo>
                <a:cubicBezTo>
                  <a:pt x="724" y="2880"/>
                  <a:pt x="726" y="2932"/>
                  <a:pt x="726" y="2986"/>
                </a:cubicBezTo>
                <a:cubicBezTo>
                  <a:pt x="772" y="2986"/>
                  <a:pt x="812" y="2986"/>
                  <a:pt x="858" y="2986"/>
                </a:cubicBezTo>
                <a:close/>
                <a:moveTo>
                  <a:pt x="2503" y="1308"/>
                </a:moveTo>
                <a:cubicBezTo>
                  <a:pt x="2500" y="1289"/>
                  <a:pt x="2499" y="1269"/>
                  <a:pt x="2495" y="1251"/>
                </a:cubicBezTo>
                <a:cubicBezTo>
                  <a:pt x="2450" y="1065"/>
                  <a:pt x="2268" y="964"/>
                  <a:pt x="2081" y="1020"/>
                </a:cubicBezTo>
                <a:cubicBezTo>
                  <a:pt x="1941" y="1063"/>
                  <a:pt x="1853" y="1181"/>
                  <a:pt x="1857" y="1321"/>
                </a:cubicBezTo>
                <a:cubicBezTo>
                  <a:pt x="1859" y="1402"/>
                  <a:pt x="1907" y="1438"/>
                  <a:pt x="1984" y="1414"/>
                </a:cubicBezTo>
                <a:cubicBezTo>
                  <a:pt x="2015" y="1404"/>
                  <a:pt x="2046" y="1391"/>
                  <a:pt x="2074" y="1375"/>
                </a:cubicBezTo>
                <a:cubicBezTo>
                  <a:pt x="2143" y="1335"/>
                  <a:pt x="2211" y="1337"/>
                  <a:pt x="2281" y="1372"/>
                </a:cubicBezTo>
                <a:cubicBezTo>
                  <a:pt x="2304" y="1383"/>
                  <a:pt x="2329" y="1390"/>
                  <a:pt x="2350" y="1403"/>
                </a:cubicBezTo>
                <a:cubicBezTo>
                  <a:pt x="2439" y="1457"/>
                  <a:pt x="2507" y="1397"/>
                  <a:pt x="2503" y="1308"/>
                </a:cubicBezTo>
                <a:close/>
                <a:moveTo>
                  <a:pt x="2174" y="1673"/>
                </a:moveTo>
                <a:cubicBezTo>
                  <a:pt x="2000" y="1674"/>
                  <a:pt x="1858" y="1818"/>
                  <a:pt x="1860" y="1992"/>
                </a:cubicBezTo>
                <a:cubicBezTo>
                  <a:pt x="1862" y="2164"/>
                  <a:pt x="2006" y="2307"/>
                  <a:pt x="2177" y="2306"/>
                </a:cubicBezTo>
                <a:cubicBezTo>
                  <a:pt x="2350" y="2306"/>
                  <a:pt x="2493" y="2163"/>
                  <a:pt x="2492" y="1988"/>
                </a:cubicBezTo>
                <a:cubicBezTo>
                  <a:pt x="2492" y="1812"/>
                  <a:pt x="2351" y="1673"/>
                  <a:pt x="2174" y="1673"/>
                </a:cubicBezTo>
                <a:close/>
                <a:moveTo>
                  <a:pt x="388" y="2301"/>
                </a:moveTo>
                <a:cubicBezTo>
                  <a:pt x="453" y="2453"/>
                  <a:pt x="621" y="2541"/>
                  <a:pt x="812" y="2533"/>
                </a:cubicBezTo>
                <a:cubicBezTo>
                  <a:pt x="971" y="2526"/>
                  <a:pt x="1161" y="2405"/>
                  <a:pt x="1204" y="2276"/>
                </a:cubicBezTo>
                <a:cubicBezTo>
                  <a:pt x="939" y="2441"/>
                  <a:pt x="670" y="2454"/>
                  <a:pt x="388" y="2301"/>
                </a:cubicBezTo>
                <a:close/>
                <a:moveTo>
                  <a:pt x="2679" y="966"/>
                </a:moveTo>
                <a:cubicBezTo>
                  <a:pt x="2668" y="940"/>
                  <a:pt x="2650" y="887"/>
                  <a:pt x="2621" y="840"/>
                </a:cubicBezTo>
                <a:cubicBezTo>
                  <a:pt x="2596" y="798"/>
                  <a:pt x="2557" y="798"/>
                  <a:pt x="2533" y="840"/>
                </a:cubicBezTo>
                <a:cubicBezTo>
                  <a:pt x="2506" y="886"/>
                  <a:pt x="2485" y="939"/>
                  <a:pt x="2475" y="991"/>
                </a:cubicBezTo>
                <a:cubicBezTo>
                  <a:pt x="2464" y="1049"/>
                  <a:pt x="2517" y="1103"/>
                  <a:pt x="2575" y="1104"/>
                </a:cubicBezTo>
                <a:cubicBezTo>
                  <a:pt x="2633" y="1105"/>
                  <a:pt x="2680" y="1057"/>
                  <a:pt x="2679" y="966"/>
                </a:cubicBezTo>
                <a:close/>
                <a:moveTo>
                  <a:pt x="1928" y="736"/>
                </a:moveTo>
                <a:cubicBezTo>
                  <a:pt x="1926" y="828"/>
                  <a:pt x="1970" y="874"/>
                  <a:pt x="2030" y="874"/>
                </a:cubicBezTo>
                <a:cubicBezTo>
                  <a:pt x="2088" y="874"/>
                  <a:pt x="2142" y="827"/>
                  <a:pt x="2132" y="770"/>
                </a:cubicBezTo>
                <a:cubicBezTo>
                  <a:pt x="2122" y="714"/>
                  <a:pt x="2100" y="660"/>
                  <a:pt x="2073" y="610"/>
                </a:cubicBezTo>
                <a:cubicBezTo>
                  <a:pt x="2052" y="572"/>
                  <a:pt x="2009" y="572"/>
                  <a:pt x="1986" y="610"/>
                </a:cubicBezTo>
                <a:cubicBezTo>
                  <a:pt x="1958" y="657"/>
                  <a:pt x="1940" y="710"/>
                  <a:pt x="1928" y="736"/>
                </a:cubicBezTo>
                <a:close/>
                <a:moveTo>
                  <a:pt x="1880" y="969"/>
                </a:moveTo>
                <a:cubicBezTo>
                  <a:pt x="1867" y="941"/>
                  <a:pt x="1849" y="886"/>
                  <a:pt x="1819" y="838"/>
                </a:cubicBezTo>
                <a:cubicBezTo>
                  <a:pt x="1794" y="798"/>
                  <a:pt x="1757" y="797"/>
                  <a:pt x="1734" y="838"/>
                </a:cubicBezTo>
                <a:cubicBezTo>
                  <a:pt x="1706" y="889"/>
                  <a:pt x="1684" y="946"/>
                  <a:pt x="1675" y="1002"/>
                </a:cubicBezTo>
                <a:cubicBezTo>
                  <a:pt x="1666" y="1056"/>
                  <a:pt x="1722" y="1104"/>
                  <a:pt x="1776" y="1104"/>
                </a:cubicBezTo>
                <a:cubicBezTo>
                  <a:pt x="1832" y="1104"/>
                  <a:pt x="1880" y="1055"/>
                  <a:pt x="1880" y="969"/>
                </a:cubicBezTo>
                <a:close/>
                <a:moveTo>
                  <a:pt x="2441" y="761"/>
                </a:moveTo>
                <a:cubicBezTo>
                  <a:pt x="2419" y="711"/>
                  <a:pt x="2400" y="658"/>
                  <a:pt x="2372" y="610"/>
                </a:cubicBezTo>
                <a:cubicBezTo>
                  <a:pt x="2350" y="572"/>
                  <a:pt x="2309" y="572"/>
                  <a:pt x="2286" y="610"/>
                </a:cubicBezTo>
                <a:cubicBezTo>
                  <a:pt x="2260" y="652"/>
                  <a:pt x="2242" y="700"/>
                  <a:pt x="2227" y="747"/>
                </a:cubicBezTo>
                <a:cubicBezTo>
                  <a:pt x="2214" y="788"/>
                  <a:pt x="2231" y="826"/>
                  <a:pt x="2265" y="852"/>
                </a:cubicBezTo>
                <a:cubicBezTo>
                  <a:pt x="2299" y="878"/>
                  <a:pt x="2336" y="882"/>
                  <a:pt x="2374" y="863"/>
                </a:cubicBezTo>
                <a:cubicBezTo>
                  <a:pt x="2413" y="843"/>
                  <a:pt x="2432" y="810"/>
                  <a:pt x="2441" y="7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268A2759-852C-4E31-84BD-5F2DB731943C}"/>
              </a:ext>
            </a:extLst>
          </p:cNvPr>
          <p:cNvSpPr>
            <a:spLocks/>
          </p:cNvSpPr>
          <p:nvPr/>
        </p:nvSpPr>
        <p:spPr bwMode="auto">
          <a:xfrm>
            <a:off x="1587500" y="3573463"/>
            <a:ext cx="623888" cy="1462088"/>
          </a:xfrm>
          <a:custGeom>
            <a:avLst/>
            <a:gdLst>
              <a:gd name="T0" fmla="*/ 0 w 1214"/>
              <a:gd name="T1" fmla="*/ 4 h 2849"/>
              <a:gd name="T2" fmla="*/ 68 w 1214"/>
              <a:gd name="T3" fmla="*/ 0 h 2849"/>
              <a:gd name="T4" fmla="*/ 908 w 1214"/>
              <a:gd name="T5" fmla="*/ 13 h 2849"/>
              <a:gd name="T6" fmla="*/ 1150 w 1214"/>
              <a:gd name="T7" fmla="*/ 152 h 2849"/>
              <a:gd name="T8" fmla="*/ 1211 w 1214"/>
              <a:gd name="T9" fmla="*/ 381 h 2849"/>
              <a:gd name="T10" fmla="*/ 1214 w 1214"/>
              <a:gd name="T11" fmla="*/ 1087 h 2849"/>
              <a:gd name="T12" fmla="*/ 1164 w 1214"/>
              <a:gd name="T13" fmla="*/ 1221 h 2849"/>
              <a:gd name="T14" fmla="*/ 994 w 1214"/>
              <a:gd name="T15" fmla="*/ 1216 h 2849"/>
              <a:gd name="T16" fmla="*/ 949 w 1214"/>
              <a:gd name="T17" fmla="*/ 1085 h 2849"/>
              <a:gd name="T18" fmla="*/ 949 w 1214"/>
              <a:gd name="T19" fmla="*/ 383 h 2849"/>
              <a:gd name="T20" fmla="*/ 949 w 1214"/>
              <a:gd name="T21" fmla="*/ 352 h 2849"/>
              <a:gd name="T22" fmla="*/ 874 w 1214"/>
              <a:gd name="T23" fmla="*/ 352 h 2849"/>
              <a:gd name="T24" fmla="*/ 873 w 1214"/>
              <a:gd name="T25" fmla="*/ 373 h 2849"/>
              <a:gd name="T26" fmla="*/ 868 w 1214"/>
              <a:gd name="T27" fmla="*/ 2579 h 2849"/>
              <a:gd name="T28" fmla="*/ 835 w 1214"/>
              <a:gd name="T29" fmla="*/ 2731 h 2849"/>
              <a:gd name="T30" fmla="*/ 569 w 1214"/>
              <a:gd name="T31" fmla="*/ 2743 h 2849"/>
              <a:gd name="T32" fmla="*/ 525 w 1214"/>
              <a:gd name="T33" fmla="*/ 2571 h 2849"/>
              <a:gd name="T34" fmla="*/ 525 w 1214"/>
              <a:gd name="T35" fmla="*/ 1567 h 2849"/>
              <a:gd name="T36" fmla="*/ 525 w 1214"/>
              <a:gd name="T37" fmla="*/ 1532 h 2849"/>
              <a:gd name="T38" fmla="*/ 441 w 1214"/>
              <a:gd name="T39" fmla="*/ 1532 h 2849"/>
              <a:gd name="T40" fmla="*/ 441 w 1214"/>
              <a:gd name="T41" fmla="*/ 1556 h 2849"/>
              <a:gd name="T42" fmla="*/ 441 w 1214"/>
              <a:gd name="T43" fmla="*/ 2572 h 2849"/>
              <a:gd name="T44" fmla="*/ 400 w 1214"/>
              <a:gd name="T45" fmla="*/ 2739 h 2849"/>
              <a:gd name="T46" fmla="*/ 217 w 1214"/>
              <a:gd name="T47" fmla="*/ 2809 h 2849"/>
              <a:gd name="T48" fmla="*/ 118 w 1214"/>
              <a:gd name="T49" fmla="*/ 2695 h 2849"/>
              <a:gd name="T50" fmla="*/ 101 w 1214"/>
              <a:gd name="T51" fmla="*/ 2601 h 2849"/>
              <a:gd name="T52" fmla="*/ 101 w 1214"/>
              <a:gd name="T53" fmla="*/ 1761 h 2849"/>
              <a:gd name="T54" fmla="*/ 111 w 1214"/>
              <a:gd name="T55" fmla="*/ 1743 h 2849"/>
              <a:gd name="T56" fmla="*/ 173 w 1214"/>
              <a:gd name="T57" fmla="*/ 1636 h 2849"/>
              <a:gd name="T58" fmla="*/ 173 w 1214"/>
              <a:gd name="T59" fmla="*/ 1409 h 2849"/>
              <a:gd name="T60" fmla="*/ 115 w 1214"/>
              <a:gd name="T61" fmla="*/ 1329 h 2849"/>
              <a:gd name="T62" fmla="*/ 101 w 1214"/>
              <a:gd name="T63" fmla="*/ 1304 h 2849"/>
              <a:gd name="T64" fmla="*/ 103 w 1214"/>
              <a:gd name="T65" fmla="*/ 635 h 2849"/>
              <a:gd name="T66" fmla="*/ 103 w 1214"/>
              <a:gd name="T67" fmla="*/ 587 h 2849"/>
              <a:gd name="T68" fmla="*/ 122 w 1214"/>
              <a:gd name="T69" fmla="*/ 562 h 2849"/>
              <a:gd name="T70" fmla="*/ 241 w 1214"/>
              <a:gd name="T71" fmla="*/ 420 h 2849"/>
              <a:gd name="T72" fmla="*/ 249 w 1214"/>
              <a:gd name="T73" fmla="*/ 357 h 2849"/>
              <a:gd name="T74" fmla="*/ 217 w 1214"/>
              <a:gd name="T75" fmla="*/ 289 h 2849"/>
              <a:gd name="T76" fmla="*/ 93 w 1214"/>
              <a:gd name="T77" fmla="*/ 205 h 2849"/>
              <a:gd name="T78" fmla="*/ 0 w 1214"/>
              <a:gd name="T79" fmla="*/ 4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4" h="2849">
                <a:moveTo>
                  <a:pt x="0" y="4"/>
                </a:moveTo>
                <a:cubicBezTo>
                  <a:pt x="24" y="2"/>
                  <a:pt x="46" y="0"/>
                  <a:pt x="68" y="0"/>
                </a:cubicBezTo>
                <a:cubicBezTo>
                  <a:pt x="348" y="5"/>
                  <a:pt x="628" y="12"/>
                  <a:pt x="908" y="13"/>
                </a:cubicBezTo>
                <a:cubicBezTo>
                  <a:pt x="1019" y="14"/>
                  <a:pt x="1094" y="63"/>
                  <a:pt x="1150" y="152"/>
                </a:cubicBezTo>
                <a:cubicBezTo>
                  <a:pt x="1193" y="222"/>
                  <a:pt x="1211" y="299"/>
                  <a:pt x="1211" y="381"/>
                </a:cubicBezTo>
                <a:cubicBezTo>
                  <a:pt x="1212" y="616"/>
                  <a:pt x="1213" y="851"/>
                  <a:pt x="1214" y="1087"/>
                </a:cubicBezTo>
                <a:cubicBezTo>
                  <a:pt x="1214" y="1138"/>
                  <a:pt x="1201" y="1184"/>
                  <a:pt x="1164" y="1221"/>
                </a:cubicBezTo>
                <a:cubicBezTo>
                  <a:pt x="1113" y="1271"/>
                  <a:pt x="1041" y="1269"/>
                  <a:pt x="994" y="1216"/>
                </a:cubicBezTo>
                <a:cubicBezTo>
                  <a:pt x="961" y="1178"/>
                  <a:pt x="949" y="1133"/>
                  <a:pt x="949" y="1085"/>
                </a:cubicBezTo>
                <a:cubicBezTo>
                  <a:pt x="949" y="851"/>
                  <a:pt x="949" y="617"/>
                  <a:pt x="949" y="383"/>
                </a:cubicBezTo>
                <a:cubicBezTo>
                  <a:pt x="949" y="373"/>
                  <a:pt x="949" y="363"/>
                  <a:pt x="949" y="352"/>
                </a:cubicBezTo>
                <a:cubicBezTo>
                  <a:pt x="923" y="352"/>
                  <a:pt x="899" y="352"/>
                  <a:pt x="874" y="352"/>
                </a:cubicBezTo>
                <a:cubicBezTo>
                  <a:pt x="874" y="360"/>
                  <a:pt x="873" y="366"/>
                  <a:pt x="873" y="373"/>
                </a:cubicBezTo>
                <a:cubicBezTo>
                  <a:pt x="871" y="1108"/>
                  <a:pt x="870" y="1843"/>
                  <a:pt x="868" y="2579"/>
                </a:cubicBezTo>
                <a:cubicBezTo>
                  <a:pt x="868" y="2632"/>
                  <a:pt x="860" y="2684"/>
                  <a:pt x="835" y="2731"/>
                </a:cubicBezTo>
                <a:cubicBezTo>
                  <a:pt x="776" y="2843"/>
                  <a:pt x="637" y="2849"/>
                  <a:pt x="569" y="2743"/>
                </a:cubicBezTo>
                <a:cubicBezTo>
                  <a:pt x="535" y="2690"/>
                  <a:pt x="525" y="2632"/>
                  <a:pt x="525" y="2571"/>
                </a:cubicBezTo>
                <a:cubicBezTo>
                  <a:pt x="525" y="2236"/>
                  <a:pt x="525" y="1902"/>
                  <a:pt x="525" y="1567"/>
                </a:cubicBezTo>
                <a:cubicBezTo>
                  <a:pt x="525" y="1556"/>
                  <a:pt x="525" y="1544"/>
                  <a:pt x="525" y="1532"/>
                </a:cubicBezTo>
                <a:cubicBezTo>
                  <a:pt x="498" y="1532"/>
                  <a:pt x="471" y="1532"/>
                  <a:pt x="441" y="1532"/>
                </a:cubicBezTo>
                <a:cubicBezTo>
                  <a:pt x="441" y="1540"/>
                  <a:pt x="441" y="1548"/>
                  <a:pt x="441" y="1556"/>
                </a:cubicBezTo>
                <a:cubicBezTo>
                  <a:pt x="441" y="1895"/>
                  <a:pt x="441" y="2234"/>
                  <a:pt x="441" y="2572"/>
                </a:cubicBezTo>
                <a:cubicBezTo>
                  <a:pt x="441" y="2631"/>
                  <a:pt x="432" y="2688"/>
                  <a:pt x="400" y="2739"/>
                </a:cubicBezTo>
                <a:cubicBezTo>
                  <a:pt x="358" y="2807"/>
                  <a:pt x="284" y="2835"/>
                  <a:pt x="217" y="2809"/>
                </a:cubicBezTo>
                <a:cubicBezTo>
                  <a:pt x="164" y="2788"/>
                  <a:pt x="134" y="2746"/>
                  <a:pt x="118" y="2695"/>
                </a:cubicBezTo>
                <a:cubicBezTo>
                  <a:pt x="108" y="2665"/>
                  <a:pt x="101" y="2632"/>
                  <a:pt x="101" y="2601"/>
                </a:cubicBezTo>
                <a:cubicBezTo>
                  <a:pt x="100" y="2321"/>
                  <a:pt x="100" y="2041"/>
                  <a:pt x="101" y="1761"/>
                </a:cubicBezTo>
                <a:cubicBezTo>
                  <a:pt x="101" y="1755"/>
                  <a:pt x="106" y="1746"/>
                  <a:pt x="111" y="1743"/>
                </a:cubicBezTo>
                <a:cubicBezTo>
                  <a:pt x="148" y="1716"/>
                  <a:pt x="172" y="1683"/>
                  <a:pt x="173" y="1636"/>
                </a:cubicBezTo>
                <a:cubicBezTo>
                  <a:pt x="174" y="1560"/>
                  <a:pt x="175" y="1485"/>
                  <a:pt x="173" y="1409"/>
                </a:cubicBezTo>
                <a:cubicBezTo>
                  <a:pt x="173" y="1370"/>
                  <a:pt x="148" y="1345"/>
                  <a:pt x="115" y="1329"/>
                </a:cubicBezTo>
                <a:cubicBezTo>
                  <a:pt x="103" y="1323"/>
                  <a:pt x="101" y="1316"/>
                  <a:pt x="101" y="1304"/>
                </a:cubicBezTo>
                <a:cubicBezTo>
                  <a:pt x="102" y="1081"/>
                  <a:pt x="103" y="858"/>
                  <a:pt x="103" y="635"/>
                </a:cubicBezTo>
                <a:cubicBezTo>
                  <a:pt x="103" y="619"/>
                  <a:pt x="105" y="602"/>
                  <a:pt x="103" y="587"/>
                </a:cubicBezTo>
                <a:cubicBezTo>
                  <a:pt x="102" y="572"/>
                  <a:pt x="108" y="566"/>
                  <a:pt x="122" y="562"/>
                </a:cubicBezTo>
                <a:cubicBezTo>
                  <a:pt x="192" y="541"/>
                  <a:pt x="227" y="488"/>
                  <a:pt x="241" y="420"/>
                </a:cubicBezTo>
                <a:cubicBezTo>
                  <a:pt x="245" y="399"/>
                  <a:pt x="247" y="378"/>
                  <a:pt x="249" y="357"/>
                </a:cubicBezTo>
                <a:cubicBezTo>
                  <a:pt x="251" y="329"/>
                  <a:pt x="240" y="305"/>
                  <a:pt x="217" y="289"/>
                </a:cubicBezTo>
                <a:cubicBezTo>
                  <a:pt x="176" y="260"/>
                  <a:pt x="136" y="231"/>
                  <a:pt x="93" y="205"/>
                </a:cubicBezTo>
                <a:cubicBezTo>
                  <a:pt x="18" y="159"/>
                  <a:pt x="2" y="87"/>
                  <a:pt x="0"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1D05A155-AB42-4D84-B8B6-979451F49936}"/>
              </a:ext>
            </a:extLst>
          </p:cNvPr>
          <p:cNvSpPr>
            <a:spLocks noEditPoints="1"/>
          </p:cNvSpPr>
          <p:nvPr/>
        </p:nvSpPr>
        <p:spPr bwMode="auto">
          <a:xfrm>
            <a:off x="720725" y="3563938"/>
            <a:ext cx="950913" cy="1455738"/>
          </a:xfrm>
          <a:custGeom>
            <a:avLst/>
            <a:gdLst>
              <a:gd name="T0" fmla="*/ 1768 w 1851"/>
              <a:gd name="T1" fmla="*/ 1428 h 2835"/>
              <a:gd name="T2" fmla="*/ 1768 w 1851"/>
              <a:gd name="T3" fmla="*/ 1670 h 2835"/>
              <a:gd name="T4" fmla="*/ 1631 w 1851"/>
              <a:gd name="T5" fmla="*/ 1670 h 2835"/>
              <a:gd name="T6" fmla="*/ 1631 w 1851"/>
              <a:gd name="T7" fmla="*/ 2835 h 2835"/>
              <a:gd name="T8" fmla="*/ 1458 w 1851"/>
              <a:gd name="T9" fmla="*/ 2835 h 2835"/>
              <a:gd name="T10" fmla="*/ 1458 w 1851"/>
              <a:gd name="T11" fmla="*/ 1670 h 2835"/>
              <a:gd name="T12" fmla="*/ 0 w 1851"/>
              <a:gd name="T13" fmla="*/ 1670 h 2835"/>
              <a:gd name="T14" fmla="*/ 0 w 1851"/>
              <a:gd name="T15" fmla="*/ 1429 h 2835"/>
              <a:gd name="T16" fmla="*/ 323 w 1851"/>
              <a:gd name="T17" fmla="*/ 1429 h 2835"/>
              <a:gd name="T18" fmla="*/ 323 w 1851"/>
              <a:gd name="T19" fmla="*/ 1403 h 2835"/>
              <a:gd name="T20" fmla="*/ 323 w 1851"/>
              <a:gd name="T21" fmla="*/ 1055 h 2835"/>
              <a:gd name="T22" fmla="*/ 378 w 1851"/>
              <a:gd name="T23" fmla="*/ 949 h 2835"/>
              <a:gd name="T24" fmla="*/ 392 w 1851"/>
              <a:gd name="T25" fmla="*/ 920 h 2835"/>
              <a:gd name="T26" fmla="*/ 393 w 1851"/>
              <a:gd name="T27" fmla="*/ 564 h 2835"/>
              <a:gd name="T28" fmla="*/ 363 w 1851"/>
              <a:gd name="T29" fmla="*/ 493 h 2835"/>
              <a:gd name="T30" fmla="*/ 259 w 1851"/>
              <a:gd name="T31" fmla="*/ 393 h 2835"/>
              <a:gd name="T32" fmla="*/ 254 w 1851"/>
              <a:gd name="T33" fmla="*/ 306 h 2835"/>
              <a:gd name="T34" fmla="*/ 341 w 1851"/>
              <a:gd name="T35" fmla="*/ 309 h 2835"/>
              <a:gd name="T36" fmla="*/ 505 w 1851"/>
              <a:gd name="T37" fmla="*/ 468 h 2835"/>
              <a:gd name="T38" fmla="*/ 536 w 1851"/>
              <a:gd name="T39" fmla="*/ 480 h 2835"/>
              <a:gd name="T40" fmla="*/ 1134 w 1851"/>
              <a:gd name="T41" fmla="*/ 480 h 2835"/>
              <a:gd name="T42" fmla="*/ 1163 w 1851"/>
              <a:gd name="T43" fmla="*/ 467 h 2835"/>
              <a:gd name="T44" fmla="*/ 1545 w 1851"/>
              <a:gd name="T45" fmla="*/ 37 h 2835"/>
              <a:gd name="T46" fmla="*/ 1569 w 1851"/>
              <a:gd name="T47" fmla="*/ 12 h 2835"/>
              <a:gd name="T48" fmla="*/ 1592 w 1851"/>
              <a:gd name="T49" fmla="*/ 0 h 2835"/>
              <a:gd name="T50" fmla="*/ 1601 w 1851"/>
              <a:gd name="T51" fmla="*/ 25 h 2835"/>
              <a:gd name="T52" fmla="*/ 1599 w 1851"/>
              <a:gd name="T53" fmla="*/ 127 h 2835"/>
              <a:gd name="T54" fmla="*/ 1621 w 1851"/>
              <a:gd name="T55" fmla="*/ 186 h 2835"/>
              <a:gd name="T56" fmla="*/ 1715 w 1851"/>
              <a:gd name="T57" fmla="*/ 290 h 2835"/>
              <a:gd name="T58" fmla="*/ 1750 w 1851"/>
              <a:gd name="T59" fmla="*/ 315 h 2835"/>
              <a:gd name="T60" fmla="*/ 1828 w 1851"/>
              <a:gd name="T61" fmla="*/ 350 h 2835"/>
              <a:gd name="T62" fmla="*/ 1850 w 1851"/>
              <a:gd name="T63" fmla="*/ 387 h 2835"/>
              <a:gd name="T64" fmla="*/ 1847 w 1851"/>
              <a:gd name="T65" fmla="*/ 435 h 2835"/>
              <a:gd name="T66" fmla="*/ 1754 w 1851"/>
              <a:gd name="T67" fmla="*/ 520 h 2835"/>
              <a:gd name="T68" fmla="*/ 1654 w 1851"/>
              <a:gd name="T69" fmla="*/ 524 h 2835"/>
              <a:gd name="T70" fmla="*/ 1632 w 1851"/>
              <a:gd name="T71" fmla="*/ 536 h 2835"/>
              <a:gd name="T72" fmla="*/ 1531 w 1851"/>
              <a:gd name="T73" fmla="*/ 709 h 2835"/>
              <a:gd name="T74" fmla="*/ 1525 w 1851"/>
              <a:gd name="T75" fmla="*/ 737 h 2835"/>
              <a:gd name="T76" fmla="*/ 1524 w 1851"/>
              <a:gd name="T77" fmla="*/ 1387 h 2835"/>
              <a:gd name="T78" fmla="*/ 1524 w 1851"/>
              <a:gd name="T79" fmla="*/ 1428 h 2835"/>
              <a:gd name="T80" fmla="*/ 1768 w 1851"/>
              <a:gd name="T81" fmla="*/ 1428 h 2835"/>
              <a:gd name="T82" fmla="*/ 534 w 1851"/>
              <a:gd name="T83" fmla="*/ 1427 h 2835"/>
              <a:gd name="T84" fmla="*/ 1312 w 1851"/>
              <a:gd name="T85" fmla="*/ 1427 h 2835"/>
              <a:gd name="T86" fmla="*/ 1312 w 1851"/>
              <a:gd name="T87" fmla="*/ 1004 h 2835"/>
              <a:gd name="T88" fmla="*/ 1299 w 1851"/>
              <a:gd name="T89" fmla="*/ 1003 h 2835"/>
              <a:gd name="T90" fmla="*/ 789 w 1851"/>
              <a:gd name="T91" fmla="*/ 1004 h 2835"/>
              <a:gd name="T92" fmla="*/ 762 w 1851"/>
              <a:gd name="T93" fmla="*/ 1014 h 2835"/>
              <a:gd name="T94" fmla="*/ 547 w 1851"/>
              <a:gd name="T95" fmla="*/ 1199 h 2835"/>
              <a:gd name="T96" fmla="*/ 534 w 1851"/>
              <a:gd name="T97" fmla="*/ 1228 h 2835"/>
              <a:gd name="T98" fmla="*/ 534 w 1851"/>
              <a:gd name="T99" fmla="*/ 1408 h 2835"/>
              <a:gd name="T100" fmla="*/ 534 w 1851"/>
              <a:gd name="T101" fmla="*/ 1427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51" h="2835">
                <a:moveTo>
                  <a:pt x="1768" y="1428"/>
                </a:moveTo>
                <a:cubicBezTo>
                  <a:pt x="1768" y="1510"/>
                  <a:pt x="1768" y="1589"/>
                  <a:pt x="1768" y="1670"/>
                </a:cubicBezTo>
                <a:cubicBezTo>
                  <a:pt x="1722" y="1670"/>
                  <a:pt x="1677" y="1670"/>
                  <a:pt x="1631" y="1670"/>
                </a:cubicBezTo>
                <a:cubicBezTo>
                  <a:pt x="1631" y="2060"/>
                  <a:pt x="1631" y="2447"/>
                  <a:pt x="1631" y="2835"/>
                </a:cubicBezTo>
                <a:cubicBezTo>
                  <a:pt x="1573" y="2835"/>
                  <a:pt x="1516" y="2835"/>
                  <a:pt x="1458" y="2835"/>
                </a:cubicBezTo>
                <a:cubicBezTo>
                  <a:pt x="1458" y="2448"/>
                  <a:pt x="1458" y="2061"/>
                  <a:pt x="1458" y="1670"/>
                </a:cubicBezTo>
                <a:cubicBezTo>
                  <a:pt x="971" y="1670"/>
                  <a:pt x="486" y="1670"/>
                  <a:pt x="0" y="1670"/>
                </a:cubicBezTo>
                <a:cubicBezTo>
                  <a:pt x="0" y="1589"/>
                  <a:pt x="0" y="1510"/>
                  <a:pt x="0" y="1429"/>
                </a:cubicBezTo>
                <a:cubicBezTo>
                  <a:pt x="108" y="1429"/>
                  <a:pt x="214" y="1429"/>
                  <a:pt x="323" y="1429"/>
                </a:cubicBezTo>
                <a:cubicBezTo>
                  <a:pt x="323" y="1418"/>
                  <a:pt x="323" y="1411"/>
                  <a:pt x="323" y="1403"/>
                </a:cubicBezTo>
                <a:cubicBezTo>
                  <a:pt x="323" y="1287"/>
                  <a:pt x="324" y="1171"/>
                  <a:pt x="323" y="1055"/>
                </a:cubicBezTo>
                <a:cubicBezTo>
                  <a:pt x="323" y="1009"/>
                  <a:pt x="347" y="976"/>
                  <a:pt x="378" y="949"/>
                </a:cubicBezTo>
                <a:cubicBezTo>
                  <a:pt x="389" y="940"/>
                  <a:pt x="392" y="932"/>
                  <a:pt x="392" y="920"/>
                </a:cubicBezTo>
                <a:cubicBezTo>
                  <a:pt x="392" y="801"/>
                  <a:pt x="391" y="682"/>
                  <a:pt x="393" y="564"/>
                </a:cubicBezTo>
                <a:cubicBezTo>
                  <a:pt x="394" y="533"/>
                  <a:pt x="386" y="513"/>
                  <a:pt x="363" y="493"/>
                </a:cubicBezTo>
                <a:cubicBezTo>
                  <a:pt x="327" y="461"/>
                  <a:pt x="293" y="427"/>
                  <a:pt x="259" y="393"/>
                </a:cubicBezTo>
                <a:cubicBezTo>
                  <a:pt x="231" y="366"/>
                  <a:pt x="229" y="332"/>
                  <a:pt x="254" y="306"/>
                </a:cubicBezTo>
                <a:cubicBezTo>
                  <a:pt x="278" y="282"/>
                  <a:pt x="313" y="282"/>
                  <a:pt x="341" y="309"/>
                </a:cubicBezTo>
                <a:cubicBezTo>
                  <a:pt x="396" y="362"/>
                  <a:pt x="450" y="414"/>
                  <a:pt x="505" y="468"/>
                </a:cubicBezTo>
                <a:cubicBezTo>
                  <a:pt x="514" y="476"/>
                  <a:pt x="523" y="480"/>
                  <a:pt x="536" y="480"/>
                </a:cubicBezTo>
                <a:cubicBezTo>
                  <a:pt x="735" y="480"/>
                  <a:pt x="935" y="480"/>
                  <a:pt x="1134" y="480"/>
                </a:cubicBezTo>
                <a:cubicBezTo>
                  <a:pt x="1147" y="480"/>
                  <a:pt x="1155" y="476"/>
                  <a:pt x="1163" y="467"/>
                </a:cubicBezTo>
                <a:cubicBezTo>
                  <a:pt x="1290" y="324"/>
                  <a:pt x="1418" y="180"/>
                  <a:pt x="1545" y="37"/>
                </a:cubicBezTo>
                <a:cubicBezTo>
                  <a:pt x="1553" y="28"/>
                  <a:pt x="1560" y="19"/>
                  <a:pt x="1569" y="12"/>
                </a:cubicBezTo>
                <a:cubicBezTo>
                  <a:pt x="1575" y="7"/>
                  <a:pt x="1584" y="4"/>
                  <a:pt x="1592" y="0"/>
                </a:cubicBezTo>
                <a:cubicBezTo>
                  <a:pt x="1595" y="8"/>
                  <a:pt x="1600" y="17"/>
                  <a:pt x="1601" y="25"/>
                </a:cubicBezTo>
                <a:cubicBezTo>
                  <a:pt x="1601" y="59"/>
                  <a:pt x="1602" y="93"/>
                  <a:pt x="1599" y="127"/>
                </a:cubicBezTo>
                <a:cubicBezTo>
                  <a:pt x="1598" y="151"/>
                  <a:pt x="1605" y="168"/>
                  <a:pt x="1621" y="186"/>
                </a:cubicBezTo>
                <a:cubicBezTo>
                  <a:pt x="1653" y="219"/>
                  <a:pt x="1683" y="255"/>
                  <a:pt x="1715" y="290"/>
                </a:cubicBezTo>
                <a:cubicBezTo>
                  <a:pt x="1724" y="300"/>
                  <a:pt x="1737" y="308"/>
                  <a:pt x="1750" y="315"/>
                </a:cubicBezTo>
                <a:cubicBezTo>
                  <a:pt x="1775" y="328"/>
                  <a:pt x="1802" y="338"/>
                  <a:pt x="1828" y="350"/>
                </a:cubicBezTo>
                <a:cubicBezTo>
                  <a:pt x="1843" y="357"/>
                  <a:pt x="1851" y="370"/>
                  <a:pt x="1850" y="387"/>
                </a:cubicBezTo>
                <a:cubicBezTo>
                  <a:pt x="1849" y="403"/>
                  <a:pt x="1849" y="419"/>
                  <a:pt x="1847" y="435"/>
                </a:cubicBezTo>
                <a:cubicBezTo>
                  <a:pt x="1842" y="479"/>
                  <a:pt x="1798" y="518"/>
                  <a:pt x="1754" y="520"/>
                </a:cubicBezTo>
                <a:cubicBezTo>
                  <a:pt x="1720" y="521"/>
                  <a:pt x="1687" y="521"/>
                  <a:pt x="1654" y="524"/>
                </a:cubicBezTo>
                <a:cubicBezTo>
                  <a:pt x="1646" y="524"/>
                  <a:pt x="1636" y="530"/>
                  <a:pt x="1632" y="536"/>
                </a:cubicBezTo>
                <a:cubicBezTo>
                  <a:pt x="1598" y="593"/>
                  <a:pt x="1564" y="651"/>
                  <a:pt x="1531" y="709"/>
                </a:cubicBezTo>
                <a:cubicBezTo>
                  <a:pt x="1526" y="717"/>
                  <a:pt x="1525" y="728"/>
                  <a:pt x="1525" y="737"/>
                </a:cubicBezTo>
                <a:cubicBezTo>
                  <a:pt x="1524" y="954"/>
                  <a:pt x="1524" y="1170"/>
                  <a:pt x="1524" y="1387"/>
                </a:cubicBezTo>
                <a:cubicBezTo>
                  <a:pt x="1524" y="1400"/>
                  <a:pt x="1524" y="1413"/>
                  <a:pt x="1524" y="1428"/>
                </a:cubicBezTo>
                <a:cubicBezTo>
                  <a:pt x="1604" y="1428"/>
                  <a:pt x="1685" y="1428"/>
                  <a:pt x="1768" y="1428"/>
                </a:cubicBezTo>
                <a:close/>
                <a:moveTo>
                  <a:pt x="534" y="1427"/>
                </a:moveTo>
                <a:cubicBezTo>
                  <a:pt x="796" y="1427"/>
                  <a:pt x="1055" y="1427"/>
                  <a:pt x="1312" y="1427"/>
                </a:cubicBezTo>
                <a:cubicBezTo>
                  <a:pt x="1312" y="1286"/>
                  <a:pt x="1312" y="1145"/>
                  <a:pt x="1312" y="1004"/>
                </a:cubicBezTo>
                <a:cubicBezTo>
                  <a:pt x="1306" y="1004"/>
                  <a:pt x="1303" y="1003"/>
                  <a:pt x="1299" y="1003"/>
                </a:cubicBezTo>
                <a:cubicBezTo>
                  <a:pt x="1129" y="1003"/>
                  <a:pt x="959" y="1003"/>
                  <a:pt x="789" y="1004"/>
                </a:cubicBezTo>
                <a:cubicBezTo>
                  <a:pt x="780" y="1004"/>
                  <a:pt x="769" y="1008"/>
                  <a:pt x="762" y="1014"/>
                </a:cubicBezTo>
                <a:cubicBezTo>
                  <a:pt x="690" y="1075"/>
                  <a:pt x="618" y="1137"/>
                  <a:pt x="547" y="1199"/>
                </a:cubicBezTo>
                <a:cubicBezTo>
                  <a:pt x="540" y="1205"/>
                  <a:pt x="535" y="1218"/>
                  <a:pt x="534" y="1228"/>
                </a:cubicBezTo>
                <a:cubicBezTo>
                  <a:pt x="533" y="1288"/>
                  <a:pt x="534" y="1348"/>
                  <a:pt x="534" y="1408"/>
                </a:cubicBezTo>
                <a:cubicBezTo>
                  <a:pt x="534" y="1414"/>
                  <a:pt x="534" y="1420"/>
                  <a:pt x="534" y="14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30546A64-FCA8-4287-B6CC-280D9D7B9523}"/>
              </a:ext>
            </a:extLst>
          </p:cNvPr>
          <p:cNvSpPr>
            <a:spLocks noEditPoints="1"/>
          </p:cNvSpPr>
          <p:nvPr/>
        </p:nvSpPr>
        <p:spPr bwMode="auto">
          <a:xfrm>
            <a:off x="1620838" y="3171825"/>
            <a:ext cx="417513" cy="363538"/>
          </a:xfrm>
          <a:custGeom>
            <a:avLst/>
            <a:gdLst>
              <a:gd name="T0" fmla="*/ 656 w 810"/>
              <a:gd name="T1" fmla="*/ 126 h 708"/>
              <a:gd name="T2" fmla="*/ 357 w 810"/>
              <a:gd name="T3" fmla="*/ 126 h 708"/>
              <a:gd name="T4" fmla="*/ 366 w 810"/>
              <a:gd name="T5" fmla="*/ 214 h 708"/>
              <a:gd name="T6" fmla="*/ 386 w 810"/>
              <a:gd name="T7" fmla="*/ 214 h 708"/>
              <a:gd name="T8" fmla="*/ 700 w 810"/>
              <a:gd name="T9" fmla="*/ 213 h 708"/>
              <a:gd name="T10" fmla="*/ 725 w 810"/>
              <a:gd name="T11" fmla="*/ 230 h 708"/>
              <a:gd name="T12" fmla="*/ 444 w 810"/>
              <a:gd name="T13" fmla="*/ 691 h 708"/>
              <a:gd name="T14" fmla="*/ 78 w 810"/>
              <a:gd name="T15" fmla="*/ 337 h 708"/>
              <a:gd name="T16" fmla="*/ 69 w 810"/>
              <a:gd name="T17" fmla="*/ 315 h 708"/>
              <a:gd name="T18" fmla="*/ 24 w 810"/>
              <a:gd name="T19" fmla="*/ 129 h 708"/>
              <a:gd name="T20" fmla="*/ 174 w 810"/>
              <a:gd name="T21" fmla="*/ 13 h 708"/>
              <a:gd name="T22" fmla="*/ 274 w 810"/>
              <a:gd name="T23" fmla="*/ 35 h 708"/>
              <a:gd name="T24" fmla="*/ 309 w 810"/>
              <a:gd name="T25" fmla="*/ 38 h 708"/>
              <a:gd name="T26" fmla="*/ 646 w 810"/>
              <a:gd name="T27" fmla="*/ 115 h 708"/>
              <a:gd name="T28" fmla="*/ 656 w 810"/>
              <a:gd name="T29" fmla="*/ 126 h 708"/>
              <a:gd name="T30" fmla="*/ 296 w 810"/>
              <a:gd name="T31" fmla="*/ 187 h 708"/>
              <a:gd name="T32" fmla="*/ 190 w 810"/>
              <a:gd name="T33" fmla="*/ 79 h 708"/>
              <a:gd name="T34" fmla="*/ 81 w 810"/>
              <a:gd name="T35" fmla="*/ 186 h 708"/>
              <a:gd name="T36" fmla="*/ 187 w 810"/>
              <a:gd name="T37" fmla="*/ 294 h 708"/>
              <a:gd name="T38" fmla="*/ 296 w 810"/>
              <a:gd name="T39" fmla="*/ 18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0" h="708">
                <a:moveTo>
                  <a:pt x="656" y="126"/>
                </a:moveTo>
                <a:cubicBezTo>
                  <a:pt x="553" y="126"/>
                  <a:pt x="455" y="126"/>
                  <a:pt x="357" y="126"/>
                </a:cubicBezTo>
                <a:cubicBezTo>
                  <a:pt x="360" y="155"/>
                  <a:pt x="363" y="183"/>
                  <a:pt x="366" y="214"/>
                </a:cubicBezTo>
                <a:cubicBezTo>
                  <a:pt x="372" y="214"/>
                  <a:pt x="379" y="214"/>
                  <a:pt x="386" y="214"/>
                </a:cubicBezTo>
                <a:cubicBezTo>
                  <a:pt x="491" y="214"/>
                  <a:pt x="596" y="214"/>
                  <a:pt x="700" y="213"/>
                </a:cubicBezTo>
                <a:cubicBezTo>
                  <a:pt x="714" y="213"/>
                  <a:pt x="720" y="218"/>
                  <a:pt x="725" y="230"/>
                </a:cubicBezTo>
                <a:cubicBezTo>
                  <a:pt x="810" y="437"/>
                  <a:pt x="667" y="673"/>
                  <a:pt x="444" y="691"/>
                </a:cubicBezTo>
                <a:cubicBezTo>
                  <a:pt x="236" y="708"/>
                  <a:pt x="68" y="545"/>
                  <a:pt x="78" y="337"/>
                </a:cubicBezTo>
                <a:cubicBezTo>
                  <a:pt x="78" y="329"/>
                  <a:pt x="74" y="320"/>
                  <a:pt x="69" y="315"/>
                </a:cubicBezTo>
                <a:cubicBezTo>
                  <a:pt x="17" y="262"/>
                  <a:pt x="0" y="199"/>
                  <a:pt x="24" y="129"/>
                </a:cubicBezTo>
                <a:cubicBezTo>
                  <a:pt x="48" y="59"/>
                  <a:pt x="101" y="21"/>
                  <a:pt x="174" y="13"/>
                </a:cubicBezTo>
                <a:cubicBezTo>
                  <a:pt x="210" y="9"/>
                  <a:pt x="244" y="16"/>
                  <a:pt x="274" y="35"/>
                </a:cubicBezTo>
                <a:cubicBezTo>
                  <a:pt x="286" y="42"/>
                  <a:pt x="296" y="42"/>
                  <a:pt x="309" y="38"/>
                </a:cubicBezTo>
                <a:cubicBezTo>
                  <a:pt x="436" y="0"/>
                  <a:pt x="548" y="26"/>
                  <a:pt x="646" y="115"/>
                </a:cubicBezTo>
                <a:cubicBezTo>
                  <a:pt x="649" y="117"/>
                  <a:pt x="651" y="120"/>
                  <a:pt x="656" y="126"/>
                </a:cubicBezTo>
                <a:close/>
                <a:moveTo>
                  <a:pt x="296" y="187"/>
                </a:moveTo>
                <a:cubicBezTo>
                  <a:pt x="296" y="128"/>
                  <a:pt x="249" y="80"/>
                  <a:pt x="190" y="79"/>
                </a:cubicBezTo>
                <a:cubicBezTo>
                  <a:pt x="131" y="78"/>
                  <a:pt x="82" y="127"/>
                  <a:pt x="81" y="186"/>
                </a:cubicBezTo>
                <a:cubicBezTo>
                  <a:pt x="81" y="245"/>
                  <a:pt x="129" y="293"/>
                  <a:pt x="187" y="294"/>
                </a:cubicBezTo>
                <a:cubicBezTo>
                  <a:pt x="247" y="295"/>
                  <a:pt x="295" y="247"/>
                  <a:pt x="296" y="18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C0459B26-F367-4077-892A-DB5FCD36B8CE}"/>
              </a:ext>
            </a:extLst>
          </p:cNvPr>
          <p:cNvSpPr>
            <a:spLocks/>
          </p:cNvSpPr>
          <p:nvPr/>
        </p:nvSpPr>
        <p:spPr bwMode="auto">
          <a:xfrm>
            <a:off x="1169988" y="4125913"/>
            <a:ext cx="166688" cy="100013"/>
          </a:xfrm>
          <a:custGeom>
            <a:avLst/>
            <a:gdLst>
              <a:gd name="T0" fmla="*/ 326 w 326"/>
              <a:gd name="T1" fmla="*/ 3 h 194"/>
              <a:gd name="T2" fmla="*/ 208 w 326"/>
              <a:gd name="T3" fmla="*/ 144 h 194"/>
              <a:gd name="T4" fmla="*/ 27 w 326"/>
              <a:gd name="T5" fmla="*/ 102 h 194"/>
              <a:gd name="T6" fmla="*/ 3 w 326"/>
              <a:gd name="T7" fmla="*/ 17 h 194"/>
              <a:gd name="T8" fmla="*/ 18 w 326"/>
              <a:gd name="T9" fmla="*/ 0 h 194"/>
              <a:gd name="T10" fmla="*/ 320 w 326"/>
              <a:gd name="T11" fmla="*/ 0 h 194"/>
              <a:gd name="T12" fmla="*/ 326 w 326"/>
              <a:gd name="T13" fmla="*/ 3 h 194"/>
            </a:gdLst>
            <a:ahLst/>
            <a:cxnLst>
              <a:cxn ang="0">
                <a:pos x="T0" y="T1"/>
              </a:cxn>
              <a:cxn ang="0">
                <a:pos x="T2" y="T3"/>
              </a:cxn>
              <a:cxn ang="0">
                <a:pos x="T4" y="T5"/>
              </a:cxn>
              <a:cxn ang="0">
                <a:pos x="T6" y="T7"/>
              </a:cxn>
              <a:cxn ang="0">
                <a:pos x="T8" y="T9"/>
              </a:cxn>
              <a:cxn ang="0">
                <a:pos x="T10" y="T11"/>
              </a:cxn>
              <a:cxn ang="0">
                <a:pos x="T12" y="T13"/>
              </a:cxn>
            </a:cxnLst>
            <a:rect l="0" t="0" r="r" b="b"/>
            <a:pathLst>
              <a:path w="326" h="194">
                <a:moveTo>
                  <a:pt x="326" y="3"/>
                </a:moveTo>
                <a:cubicBezTo>
                  <a:pt x="290" y="54"/>
                  <a:pt x="257" y="106"/>
                  <a:pt x="208" y="144"/>
                </a:cubicBezTo>
                <a:cubicBezTo>
                  <a:pt x="143" y="194"/>
                  <a:pt x="67" y="177"/>
                  <a:pt x="27" y="102"/>
                </a:cubicBezTo>
                <a:cubicBezTo>
                  <a:pt x="14" y="76"/>
                  <a:pt x="10" y="45"/>
                  <a:pt x="3" y="17"/>
                </a:cubicBezTo>
                <a:cubicBezTo>
                  <a:pt x="0" y="6"/>
                  <a:pt x="5" y="0"/>
                  <a:pt x="18" y="0"/>
                </a:cubicBezTo>
                <a:cubicBezTo>
                  <a:pt x="119" y="0"/>
                  <a:pt x="219" y="0"/>
                  <a:pt x="320" y="0"/>
                </a:cubicBezTo>
                <a:cubicBezTo>
                  <a:pt x="321" y="0"/>
                  <a:pt x="322" y="1"/>
                  <a:pt x="326" y="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27">
            <a:extLst>
              <a:ext uri="{FF2B5EF4-FFF2-40B4-BE49-F238E27FC236}">
                <a16:creationId xmlns:a16="http://schemas.microsoft.com/office/drawing/2014/main" id="{8B1200BB-4A55-4B90-B52A-743ABE146B2D}"/>
              </a:ext>
            </a:extLst>
          </p:cNvPr>
          <p:cNvSpPr>
            <a:spLocks noEditPoints="1"/>
          </p:cNvSpPr>
          <p:nvPr/>
        </p:nvSpPr>
        <p:spPr bwMode="auto">
          <a:xfrm>
            <a:off x="3551238" y="4433888"/>
            <a:ext cx="420688" cy="542925"/>
          </a:xfrm>
          <a:custGeom>
            <a:avLst/>
            <a:gdLst>
              <a:gd name="T0" fmla="*/ 0 w 337"/>
              <a:gd name="T1" fmla="*/ 254 h 435"/>
              <a:gd name="T2" fmla="*/ 0 w 337"/>
              <a:gd name="T3" fmla="*/ 112 h 435"/>
              <a:gd name="T4" fmla="*/ 34 w 337"/>
              <a:gd name="T5" fmla="*/ 48 h 435"/>
              <a:gd name="T6" fmla="*/ 67 w 337"/>
              <a:gd name="T7" fmla="*/ 9 h 435"/>
              <a:gd name="T8" fmla="*/ 80 w 337"/>
              <a:gd name="T9" fmla="*/ 0 h 435"/>
              <a:gd name="T10" fmla="*/ 256 w 337"/>
              <a:gd name="T11" fmla="*/ 0 h 435"/>
              <a:gd name="T12" fmla="*/ 270 w 337"/>
              <a:gd name="T13" fmla="*/ 11 h 435"/>
              <a:gd name="T14" fmla="*/ 295 w 337"/>
              <a:gd name="T15" fmla="*/ 42 h 435"/>
              <a:gd name="T16" fmla="*/ 336 w 337"/>
              <a:gd name="T17" fmla="*/ 122 h 435"/>
              <a:gd name="T18" fmla="*/ 336 w 337"/>
              <a:gd name="T19" fmla="*/ 396 h 435"/>
              <a:gd name="T20" fmla="*/ 296 w 337"/>
              <a:gd name="T21" fmla="*/ 435 h 435"/>
              <a:gd name="T22" fmla="*/ 40 w 337"/>
              <a:gd name="T23" fmla="*/ 435 h 435"/>
              <a:gd name="T24" fmla="*/ 0 w 337"/>
              <a:gd name="T25" fmla="*/ 396 h 435"/>
              <a:gd name="T26" fmla="*/ 0 w 337"/>
              <a:gd name="T27" fmla="*/ 254 h 435"/>
              <a:gd name="T28" fmla="*/ 299 w 337"/>
              <a:gd name="T29" fmla="*/ 293 h 435"/>
              <a:gd name="T30" fmla="*/ 299 w 337"/>
              <a:gd name="T31" fmla="*/ 143 h 435"/>
              <a:gd name="T32" fmla="*/ 38 w 337"/>
              <a:gd name="T33" fmla="*/ 143 h 435"/>
              <a:gd name="T34" fmla="*/ 38 w 337"/>
              <a:gd name="T35" fmla="*/ 293 h 435"/>
              <a:gd name="T36" fmla="*/ 299 w 337"/>
              <a:gd name="T37" fmla="*/ 29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7" h="435">
                <a:moveTo>
                  <a:pt x="0" y="254"/>
                </a:moveTo>
                <a:cubicBezTo>
                  <a:pt x="0" y="207"/>
                  <a:pt x="1" y="159"/>
                  <a:pt x="0" y="112"/>
                </a:cubicBezTo>
                <a:cubicBezTo>
                  <a:pt x="0" y="84"/>
                  <a:pt x="9" y="63"/>
                  <a:pt x="34" y="48"/>
                </a:cubicBezTo>
                <a:cubicBezTo>
                  <a:pt x="49" y="39"/>
                  <a:pt x="63" y="28"/>
                  <a:pt x="67" y="9"/>
                </a:cubicBezTo>
                <a:cubicBezTo>
                  <a:pt x="68" y="5"/>
                  <a:pt x="76" y="0"/>
                  <a:pt x="80" y="0"/>
                </a:cubicBezTo>
                <a:cubicBezTo>
                  <a:pt x="139" y="0"/>
                  <a:pt x="198" y="0"/>
                  <a:pt x="256" y="0"/>
                </a:cubicBezTo>
                <a:cubicBezTo>
                  <a:pt x="261" y="0"/>
                  <a:pt x="266" y="6"/>
                  <a:pt x="270" y="11"/>
                </a:cubicBezTo>
                <a:cubicBezTo>
                  <a:pt x="278" y="21"/>
                  <a:pt x="284" y="36"/>
                  <a:pt x="295" y="42"/>
                </a:cubicBezTo>
                <a:cubicBezTo>
                  <a:pt x="326" y="61"/>
                  <a:pt x="337" y="87"/>
                  <a:pt x="336" y="122"/>
                </a:cubicBezTo>
                <a:cubicBezTo>
                  <a:pt x="335" y="213"/>
                  <a:pt x="336" y="305"/>
                  <a:pt x="336" y="396"/>
                </a:cubicBezTo>
                <a:cubicBezTo>
                  <a:pt x="336" y="425"/>
                  <a:pt x="326" y="435"/>
                  <a:pt x="296" y="435"/>
                </a:cubicBezTo>
                <a:cubicBezTo>
                  <a:pt x="211" y="435"/>
                  <a:pt x="125" y="435"/>
                  <a:pt x="40" y="435"/>
                </a:cubicBezTo>
                <a:cubicBezTo>
                  <a:pt x="10" y="435"/>
                  <a:pt x="0" y="425"/>
                  <a:pt x="0" y="396"/>
                </a:cubicBezTo>
                <a:cubicBezTo>
                  <a:pt x="0" y="349"/>
                  <a:pt x="0" y="301"/>
                  <a:pt x="0" y="254"/>
                </a:cubicBezTo>
                <a:close/>
                <a:moveTo>
                  <a:pt x="299" y="293"/>
                </a:moveTo>
                <a:cubicBezTo>
                  <a:pt x="299" y="242"/>
                  <a:pt x="299" y="193"/>
                  <a:pt x="299" y="143"/>
                </a:cubicBezTo>
                <a:cubicBezTo>
                  <a:pt x="211" y="143"/>
                  <a:pt x="125" y="143"/>
                  <a:pt x="38" y="143"/>
                </a:cubicBezTo>
                <a:cubicBezTo>
                  <a:pt x="38" y="193"/>
                  <a:pt x="38" y="243"/>
                  <a:pt x="38" y="293"/>
                </a:cubicBezTo>
                <a:cubicBezTo>
                  <a:pt x="125" y="293"/>
                  <a:pt x="212" y="293"/>
                  <a:pt x="299" y="2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28">
            <a:extLst>
              <a:ext uri="{FF2B5EF4-FFF2-40B4-BE49-F238E27FC236}">
                <a16:creationId xmlns:a16="http://schemas.microsoft.com/office/drawing/2014/main" id="{CD4BD182-D350-49E3-AB58-7DF20B2420FF}"/>
              </a:ext>
            </a:extLst>
          </p:cNvPr>
          <p:cNvSpPr>
            <a:spLocks noEditPoints="1"/>
          </p:cNvSpPr>
          <p:nvPr/>
        </p:nvSpPr>
        <p:spPr bwMode="auto">
          <a:xfrm>
            <a:off x="2451101" y="3284538"/>
            <a:ext cx="458788" cy="612775"/>
          </a:xfrm>
          <a:custGeom>
            <a:avLst/>
            <a:gdLst>
              <a:gd name="T0" fmla="*/ 53 w 369"/>
              <a:gd name="T1" fmla="*/ 32 h 492"/>
              <a:gd name="T2" fmla="*/ 54 w 369"/>
              <a:gd name="T3" fmla="*/ 13 h 492"/>
              <a:gd name="T4" fmla="*/ 66 w 369"/>
              <a:gd name="T5" fmla="*/ 0 h 492"/>
              <a:gd name="T6" fmla="*/ 314 w 369"/>
              <a:gd name="T7" fmla="*/ 0 h 492"/>
              <a:gd name="T8" fmla="*/ 317 w 369"/>
              <a:gd name="T9" fmla="*/ 32 h 492"/>
              <a:gd name="T10" fmla="*/ 369 w 369"/>
              <a:gd name="T11" fmla="*/ 111 h 492"/>
              <a:gd name="T12" fmla="*/ 369 w 369"/>
              <a:gd name="T13" fmla="*/ 429 h 492"/>
              <a:gd name="T14" fmla="*/ 308 w 369"/>
              <a:gd name="T15" fmla="*/ 491 h 492"/>
              <a:gd name="T16" fmla="*/ 62 w 369"/>
              <a:gd name="T17" fmla="*/ 492 h 492"/>
              <a:gd name="T18" fmla="*/ 0 w 369"/>
              <a:gd name="T19" fmla="*/ 428 h 492"/>
              <a:gd name="T20" fmla="*/ 0 w 369"/>
              <a:gd name="T21" fmla="*/ 106 h 492"/>
              <a:gd name="T22" fmla="*/ 53 w 369"/>
              <a:gd name="T23" fmla="*/ 32 h 492"/>
              <a:gd name="T24" fmla="*/ 18 w 369"/>
              <a:gd name="T25" fmla="*/ 124 h 492"/>
              <a:gd name="T26" fmla="*/ 18 w 369"/>
              <a:gd name="T27" fmla="*/ 370 h 492"/>
              <a:gd name="T28" fmla="*/ 350 w 369"/>
              <a:gd name="T29" fmla="*/ 370 h 492"/>
              <a:gd name="T30" fmla="*/ 350 w 369"/>
              <a:gd name="T31" fmla="*/ 124 h 492"/>
              <a:gd name="T32" fmla="*/ 18 w 369"/>
              <a:gd name="T33" fmla="*/ 124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492">
                <a:moveTo>
                  <a:pt x="53" y="32"/>
                </a:moveTo>
                <a:cubicBezTo>
                  <a:pt x="53" y="25"/>
                  <a:pt x="52" y="18"/>
                  <a:pt x="54" y="13"/>
                </a:cubicBezTo>
                <a:cubicBezTo>
                  <a:pt x="56" y="8"/>
                  <a:pt x="62" y="1"/>
                  <a:pt x="66" y="0"/>
                </a:cubicBezTo>
                <a:cubicBezTo>
                  <a:pt x="148" y="0"/>
                  <a:pt x="230" y="0"/>
                  <a:pt x="314" y="0"/>
                </a:cubicBezTo>
                <a:cubicBezTo>
                  <a:pt x="315" y="11"/>
                  <a:pt x="316" y="21"/>
                  <a:pt x="317" y="32"/>
                </a:cubicBezTo>
                <a:cubicBezTo>
                  <a:pt x="363" y="51"/>
                  <a:pt x="369" y="60"/>
                  <a:pt x="369" y="111"/>
                </a:cubicBezTo>
                <a:cubicBezTo>
                  <a:pt x="369" y="217"/>
                  <a:pt x="369" y="323"/>
                  <a:pt x="369" y="429"/>
                </a:cubicBezTo>
                <a:cubicBezTo>
                  <a:pt x="369" y="469"/>
                  <a:pt x="347" y="491"/>
                  <a:pt x="308" y="491"/>
                </a:cubicBezTo>
                <a:cubicBezTo>
                  <a:pt x="226" y="492"/>
                  <a:pt x="144" y="492"/>
                  <a:pt x="62" y="492"/>
                </a:cubicBezTo>
                <a:cubicBezTo>
                  <a:pt x="22" y="491"/>
                  <a:pt x="0" y="469"/>
                  <a:pt x="0" y="428"/>
                </a:cubicBezTo>
                <a:cubicBezTo>
                  <a:pt x="0" y="320"/>
                  <a:pt x="0" y="213"/>
                  <a:pt x="0" y="106"/>
                </a:cubicBezTo>
                <a:cubicBezTo>
                  <a:pt x="0" y="59"/>
                  <a:pt x="9" y="47"/>
                  <a:pt x="53" y="32"/>
                </a:cubicBezTo>
                <a:close/>
                <a:moveTo>
                  <a:pt x="18" y="124"/>
                </a:moveTo>
                <a:cubicBezTo>
                  <a:pt x="18" y="207"/>
                  <a:pt x="18" y="288"/>
                  <a:pt x="18" y="370"/>
                </a:cubicBezTo>
                <a:cubicBezTo>
                  <a:pt x="129" y="370"/>
                  <a:pt x="240" y="370"/>
                  <a:pt x="350" y="370"/>
                </a:cubicBezTo>
                <a:cubicBezTo>
                  <a:pt x="350" y="287"/>
                  <a:pt x="350" y="206"/>
                  <a:pt x="350" y="124"/>
                </a:cubicBezTo>
                <a:cubicBezTo>
                  <a:pt x="239" y="124"/>
                  <a:pt x="129" y="124"/>
                  <a:pt x="18" y="12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29">
            <a:extLst>
              <a:ext uri="{FF2B5EF4-FFF2-40B4-BE49-F238E27FC236}">
                <a16:creationId xmlns:a16="http://schemas.microsoft.com/office/drawing/2014/main" id="{2DE4948F-B2BB-4115-A1D3-DA74EC515986}"/>
              </a:ext>
            </a:extLst>
          </p:cNvPr>
          <p:cNvSpPr>
            <a:spLocks/>
          </p:cNvSpPr>
          <p:nvPr/>
        </p:nvSpPr>
        <p:spPr bwMode="auto">
          <a:xfrm>
            <a:off x="3441701" y="3455988"/>
            <a:ext cx="633413" cy="439738"/>
          </a:xfrm>
          <a:custGeom>
            <a:avLst/>
            <a:gdLst>
              <a:gd name="T0" fmla="*/ 3 w 509"/>
              <a:gd name="T1" fmla="*/ 157 h 352"/>
              <a:gd name="T2" fmla="*/ 1 w 509"/>
              <a:gd name="T3" fmla="*/ 103 h 352"/>
              <a:gd name="T4" fmla="*/ 0 w 509"/>
              <a:gd name="T5" fmla="*/ 19 h 352"/>
              <a:gd name="T6" fmla="*/ 0 w 509"/>
              <a:gd name="T7" fmla="*/ 1 h 352"/>
              <a:gd name="T8" fmla="*/ 7 w 509"/>
              <a:gd name="T9" fmla="*/ 1 h 352"/>
              <a:gd name="T10" fmla="*/ 7 w 509"/>
              <a:gd name="T11" fmla="*/ 55 h 352"/>
              <a:gd name="T12" fmla="*/ 504 w 509"/>
              <a:gd name="T13" fmla="*/ 55 h 352"/>
              <a:gd name="T14" fmla="*/ 504 w 509"/>
              <a:gd name="T15" fmla="*/ 0 h 352"/>
              <a:gd name="T16" fmla="*/ 509 w 509"/>
              <a:gd name="T17" fmla="*/ 0 h 352"/>
              <a:gd name="T18" fmla="*/ 509 w 509"/>
              <a:gd name="T19" fmla="*/ 352 h 352"/>
              <a:gd name="T20" fmla="*/ 353 w 509"/>
              <a:gd name="T21" fmla="*/ 352 h 352"/>
              <a:gd name="T22" fmla="*/ 353 w 509"/>
              <a:gd name="T23" fmla="*/ 347 h 352"/>
              <a:gd name="T24" fmla="*/ 503 w 509"/>
              <a:gd name="T25" fmla="*/ 347 h 352"/>
              <a:gd name="T26" fmla="*/ 503 w 509"/>
              <a:gd name="T27" fmla="*/ 274 h 352"/>
              <a:gd name="T28" fmla="*/ 354 w 509"/>
              <a:gd name="T29" fmla="*/ 274 h 352"/>
              <a:gd name="T30" fmla="*/ 354 w 509"/>
              <a:gd name="T31" fmla="*/ 201 h 352"/>
              <a:gd name="T32" fmla="*/ 503 w 509"/>
              <a:gd name="T33" fmla="*/ 201 h 352"/>
              <a:gd name="T34" fmla="*/ 503 w 509"/>
              <a:gd name="T35" fmla="*/ 128 h 352"/>
              <a:gd name="T36" fmla="*/ 438 w 509"/>
              <a:gd name="T37" fmla="*/ 128 h 352"/>
              <a:gd name="T38" fmla="*/ 384 w 509"/>
              <a:gd name="T39" fmla="*/ 128 h 352"/>
              <a:gd name="T40" fmla="*/ 304 w 509"/>
              <a:gd name="T41" fmla="*/ 108 h 352"/>
              <a:gd name="T42" fmla="*/ 305 w 509"/>
              <a:gd name="T43" fmla="*/ 109 h 352"/>
              <a:gd name="T44" fmla="*/ 208 w 509"/>
              <a:gd name="T45" fmla="*/ 109 h 352"/>
              <a:gd name="T46" fmla="*/ 208 w 509"/>
              <a:gd name="T47" fmla="*/ 108 h 352"/>
              <a:gd name="T48" fmla="*/ 109 w 509"/>
              <a:gd name="T49" fmla="*/ 128 h 352"/>
              <a:gd name="T50" fmla="*/ 10 w 509"/>
              <a:gd name="T51" fmla="*/ 128 h 352"/>
              <a:gd name="T52" fmla="*/ 3 w 509"/>
              <a:gd name="T53" fmla="*/ 156 h 352"/>
              <a:gd name="T54" fmla="*/ 3 w 509"/>
              <a:gd name="T55" fmla="*/ 15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352">
                <a:moveTo>
                  <a:pt x="3" y="157"/>
                </a:moveTo>
                <a:cubicBezTo>
                  <a:pt x="2" y="139"/>
                  <a:pt x="1" y="121"/>
                  <a:pt x="1" y="103"/>
                </a:cubicBezTo>
                <a:cubicBezTo>
                  <a:pt x="0" y="75"/>
                  <a:pt x="0" y="47"/>
                  <a:pt x="0" y="19"/>
                </a:cubicBezTo>
                <a:cubicBezTo>
                  <a:pt x="0" y="13"/>
                  <a:pt x="0" y="7"/>
                  <a:pt x="0" y="1"/>
                </a:cubicBezTo>
                <a:cubicBezTo>
                  <a:pt x="3" y="1"/>
                  <a:pt x="5" y="1"/>
                  <a:pt x="7" y="1"/>
                </a:cubicBezTo>
                <a:cubicBezTo>
                  <a:pt x="7" y="18"/>
                  <a:pt x="7" y="35"/>
                  <a:pt x="7" y="55"/>
                </a:cubicBezTo>
                <a:cubicBezTo>
                  <a:pt x="174" y="55"/>
                  <a:pt x="338" y="55"/>
                  <a:pt x="504" y="55"/>
                </a:cubicBezTo>
                <a:cubicBezTo>
                  <a:pt x="504" y="35"/>
                  <a:pt x="504" y="17"/>
                  <a:pt x="504" y="0"/>
                </a:cubicBezTo>
                <a:cubicBezTo>
                  <a:pt x="506" y="0"/>
                  <a:pt x="507" y="0"/>
                  <a:pt x="509" y="0"/>
                </a:cubicBezTo>
                <a:cubicBezTo>
                  <a:pt x="509" y="117"/>
                  <a:pt x="509" y="234"/>
                  <a:pt x="509" y="352"/>
                </a:cubicBezTo>
                <a:cubicBezTo>
                  <a:pt x="458" y="352"/>
                  <a:pt x="406" y="352"/>
                  <a:pt x="353" y="352"/>
                </a:cubicBezTo>
                <a:cubicBezTo>
                  <a:pt x="353" y="351"/>
                  <a:pt x="353" y="349"/>
                  <a:pt x="353" y="347"/>
                </a:cubicBezTo>
                <a:cubicBezTo>
                  <a:pt x="403" y="347"/>
                  <a:pt x="452" y="347"/>
                  <a:pt x="503" y="347"/>
                </a:cubicBezTo>
                <a:cubicBezTo>
                  <a:pt x="503" y="321"/>
                  <a:pt x="503" y="298"/>
                  <a:pt x="503" y="274"/>
                </a:cubicBezTo>
                <a:cubicBezTo>
                  <a:pt x="453" y="274"/>
                  <a:pt x="404" y="274"/>
                  <a:pt x="354" y="274"/>
                </a:cubicBezTo>
                <a:cubicBezTo>
                  <a:pt x="354" y="249"/>
                  <a:pt x="354" y="226"/>
                  <a:pt x="354" y="201"/>
                </a:cubicBezTo>
                <a:cubicBezTo>
                  <a:pt x="403" y="201"/>
                  <a:pt x="452" y="201"/>
                  <a:pt x="503" y="201"/>
                </a:cubicBezTo>
                <a:cubicBezTo>
                  <a:pt x="503" y="176"/>
                  <a:pt x="503" y="153"/>
                  <a:pt x="503" y="128"/>
                </a:cubicBezTo>
                <a:cubicBezTo>
                  <a:pt x="481" y="128"/>
                  <a:pt x="459" y="128"/>
                  <a:pt x="438" y="128"/>
                </a:cubicBezTo>
                <a:cubicBezTo>
                  <a:pt x="420" y="128"/>
                  <a:pt x="402" y="127"/>
                  <a:pt x="384" y="128"/>
                </a:cubicBezTo>
                <a:cubicBezTo>
                  <a:pt x="355" y="129"/>
                  <a:pt x="327" y="130"/>
                  <a:pt x="304" y="108"/>
                </a:cubicBezTo>
                <a:cubicBezTo>
                  <a:pt x="305" y="109"/>
                  <a:pt x="305" y="109"/>
                  <a:pt x="305" y="109"/>
                </a:cubicBezTo>
                <a:cubicBezTo>
                  <a:pt x="279" y="87"/>
                  <a:pt x="234" y="87"/>
                  <a:pt x="208" y="109"/>
                </a:cubicBezTo>
                <a:cubicBezTo>
                  <a:pt x="208" y="108"/>
                  <a:pt x="208" y="108"/>
                  <a:pt x="208" y="108"/>
                </a:cubicBezTo>
                <a:cubicBezTo>
                  <a:pt x="179" y="134"/>
                  <a:pt x="143" y="128"/>
                  <a:pt x="109" y="128"/>
                </a:cubicBezTo>
                <a:cubicBezTo>
                  <a:pt x="76" y="128"/>
                  <a:pt x="43" y="128"/>
                  <a:pt x="10" y="128"/>
                </a:cubicBezTo>
                <a:cubicBezTo>
                  <a:pt x="8" y="139"/>
                  <a:pt x="5" y="147"/>
                  <a:pt x="3" y="156"/>
                </a:cubicBezTo>
                <a:lnTo>
                  <a:pt x="3" y="1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30">
            <a:extLst>
              <a:ext uri="{FF2B5EF4-FFF2-40B4-BE49-F238E27FC236}">
                <a16:creationId xmlns:a16="http://schemas.microsoft.com/office/drawing/2014/main" id="{C2C95134-ED20-498C-BDEB-084B0E1F5703}"/>
              </a:ext>
            </a:extLst>
          </p:cNvPr>
          <p:cNvSpPr>
            <a:spLocks/>
          </p:cNvSpPr>
          <p:nvPr/>
        </p:nvSpPr>
        <p:spPr bwMode="auto">
          <a:xfrm>
            <a:off x="3646488" y="3581400"/>
            <a:ext cx="228600" cy="314325"/>
          </a:xfrm>
          <a:custGeom>
            <a:avLst/>
            <a:gdLst>
              <a:gd name="T0" fmla="*/ 140 w 184"/>
              <a:gd name="T1" fmla="*/ 7 h 251"/>
              <a:gd name="T2" fmla="*/ 164 w 184"/>
              <a:gd name="T3" fmla="*/ 35 h 251"/>
              <a:gd name="T4" fmla="*/ 182 w 184"/>
              <a:gd name="T5" fmla="*/ 80 h 251"/>
              <a:gd name="T6" fmla="*/ 183 w 184"/>
              <a:gd name="T7" fmla="*/ 251 h 251"/>
              <a:gd name="T8" fmla="*/ 0 w 184"/>
              <a:gd name="T9" fmla="*/ 251 h 251"/>
              <a:gd name="T10" fmla="*/ 1 w 184"/>
              <a:gd name="T11" fmla="*/ 112 h 251"/>
              <a:gd name="T12" fmla="*/ 7 w 184"/>
              <a:gd name="T13" fmla="*/ 63 h 251"/>
              <a:gd name="T14" fmla="*/ 44 w 184"/>
              <a:gd name="T15" fmla="*/ 7 h 251"/>
              <a:gd name="T16" fmla="*/ 44 w 184"/>
              <a:gd name="T17" fmla="*/ 8 h 251"/>
              <a:gd name="T18" fmla="*/ 111 w 184"/>
              <a:gd name="T19" fmla="*/ 0 h 251"/>
              <a:gd name="T20" fmla="*/ 141 w 184"/>
              <a:gd name="T21" fmla="*/ 8 h 251"/>
              <a:gd name="T22" fmla="*/ 140 w 184"/>
              <a:gd name="T23" fmla="*/ 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51">
                <a:moveTo>
                  <a:pt x="140" y="7"/>
                </a:moveTo>
                <a:cubicBezTo>
                  <a:pt x="148" y="17"/>
                  <a:pt x="158" y="24"/>
                  <a:pt x="164" y="35"/>
                </a:cubicBezTo>
                <a:cubicBezTo>
                  <a:pt x="172" y="49"/>
                  <a:pt x="181" y="65"/>
                  <a:pt x="182" y="80"/>
                </a:cubicBezTo>
                <a:cubicBezTo>
                  <a:pt x="184" y="137"/>
                  <a:pt x="183" y="193"/>
                  <a:pt x="183" y="251"/>
                </a:cubicBezTo>
                <a:cubicBezTo>
                  <a:pt x="122" y="251"/>
                  <a:pt x="62" y="251"/>
                  <a:pt x="0" y="251"/>
                </a:cubicBezTo>
                <a:cubicBezTo>
                  <a:pt x="0" y="204"/>
                  <a:pt x="0" y="158"/>
                  <a:pt x="1" y="112"/>
                </a:cubicBezTo>
                <a:cubicBezTo>
                  <a:pt x="1" y="95"/>
                  <a:pt x="1" y="77"/>
                  <a:pt x="7" y="63"/>
                </a:cubicBezTo>
                <a:cubicBezTo>
                  <a:pt x="16" y="43"/>
                  <a:pt x="32" y="26"/>
                  <a:pt x="44" y="7"/>
                </a:cubicBezTo>
                <a:cubicBezTo>
                  <a:pt x="44" y="7"/>
                  <a:pt x="44" y="8"/>
                  <a:pt x="44" y="8"/>
                </a:cubicBezTo>
                <a:cubicBezTo>
                  <a:pt x="66" y="5"/>
                  <a:pt x="88" y="1"/>
                  <a:pt x="111" y="0"/>
                </a:cubicBezTo>
                <a:cubicBezTo>
                  <a:pt x="120" y="0"/>
                  <a:pt x="131" y="5"/>
                  <a:pt x="141" y="8"/>
                </a:cubicBezTo>
                <a:lnTo>
                  <a:pt x="140" y="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31">
            <a:extLst>
              <a:ext uri="{FF2B5EF4-FFF2-40B4-BE49-F238E27FC236}">
                <a16:creationId xmlns:a16="http://schemas.microsoft.com/office/drawing/2014/main" id="{239691E8-22A9-4319-A42E-D02BE08E77CA}"/>
              </a:ext>
            </a:extLst>
          </p:cNvPr>
          <p:cNvSpPr>
            <a:spLocks/>
          </p:cNvSpPr>
          <p:nvPr/>
        </p:nvSpPr>
        <p:spPr bwMode="auto">
          <a:xfrm>
            <a:off x="3405188" y="3181350"/>
            <a:ext cx="711200" cy="288925"/>
          </a:xfrm>
          <a:custGeom>
            <a:avLst/>
            <a:gdLst>
              <a:gd name="T0" fmla="*/ 78 w 570"/>
              <a:gd name="T1" fmla="*/ 190 h 232"/>
              <a:gd name="T2" fmla="*/ 1 w 570"/>
              <a:gd name="T3" fmla="*/ 232 h 232"/>
              <a:gd name="T4" fmla="*/ 2 w 570"/>
              <a:gd name="T5" fmla="*/ 174 h 232"/>
              <a:gd name="T6" fmla="*/ 12 w 570"/>
              <a:gd name="T7" fmla="*/ 160 h 232"/>
              <a:gd name="T8" fmla="*/ 246 w 570"/>
              <a:gd name="T9" fmla="*/ 19 h 232"/>
              <a:gd name="T10" fmla="*/ 324 w 570"/>
              <a:gd name="T11" fmla="*/ 19 h 232"/>
              <a:gd name="T12" fmla="*/ 554 w 570"/>
              <a:gd name="T13" fmla="*/ 157 h 232"/>
              <a:gd name="T14" fmla="*/ 569 w 570"/>
              <a:gd name="T15" fmla="*/ 184 h 232"/>
              <a:gd name="T16" fmla="*/ 569 w 570"/>
              <a:gd name="T17" fmla="*/ 232 h 232"/>
              <a:gd name="T18" fmla="*/ 492 w 570"/>
              <a:gd name="T19" fmla="*/ 190 h 232"/>
              <a:gd name="T20" fmla="*/ 399 w 570"/>
              <a:gd name="T21" fmla="*/ 134 h 232"/>
              <a:gd name="T22" fmla="*/ 294 w 570"/>
              <a:gd name="T23" fmla="*/ 70 h 232"/>
              <a:gd name="T24" fmla="*/ 275 w 570"/>
              <a:gd name="T25" fmla="*/ 71 h 232"/>
              <a:gd name="T26" fmla="*/ 179 w 570"/>
              <a:gd name="T27" fmla="*/ 127 h 232"/>
              <a:gd name="T28" fmla="*/ 173 w 570"/>
              <a:gd name="T29" fmla="*/ 136 h 232"/>
              <a:gd name="T30" fmla="*/ 78 w 570"/>
              <a:gd name="T31" fmla="*/ 19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0" h="232">
                <a:moveTo>
                  <a:pt x="78" y="190"/>
                </a:moveTo>
                <a:cubicBezTo>
                  <a:pt x="53" y="203"/>
                  <a:pt x="29" y="217"/>
                  <a:pt x="1" y="232"/>
                </a:cubicBezTo>
                <a:cubicBezTo>
                  <a:pt x="1" y="211"/>
                  <a:pt x="0" y="192"/>
                  <a:pt x="2" y="174"/>
                </a:cubicBezTo>
                <a:cubicBezTo>
                  <a:pt x="2" y="169"/>
                  <a:pt x="8" y="163"/>
                  <a:pt x="12" y="160"/>
                </a:cubicBezTo>
                <a:cubicBezTo>
                  <a:pt x="90" y="113"/>
                  <a:pt x="170" y="68"/>
                  <a:pt x="246" y="19"/>
                </a:cubicBezTo>
                <a:cubicBezTo>
                  <a:pt x="275" y="0"/>
                  <a:pt x="295" y="0"/>
                  <a:pt x="324" y="19"/>
                </a:cubicBezTo>
                <a:cubicBezTo>
                  <a:pt x="399" y="67"/>
                  <a:pt x="477" y="112"/>
                  <a:pt x="554" y="157"/>
                </a:cubicBezTo>
                <a:cubicBezTo>
                  <a:pt x="566" y="164"/>
                  <a:pt x="570" y="171"/>
                  <a:pt x="569" y="184"/>
                </a:cubicBezTo>
                <a:cubicBezTo>
                  <a:pt x="568" y="199"/>
                  <a:pt x="569" y="214"/>
                  <a:pt x="569" y="232"/>
                </a:cubicBezTo>
                <a:cubicBezTo>
                  <a:pt x="542" y="217"/>
                  <a:pt x="517" y="203"/>
                  <a:pt x="492" y="190"/>
                </a:cubicBezTo>
                <a:cubicBezTo>
                  <a:pt x="461" y="171"/>
                  <a:pt x="430" y="153"/>
                  <a:pt x="399" y="134"/>
                </a:cubicBezTo>
                <a:cubicBezTo>
                  <a:pt x="364" y="113"/>
                  <a:pt x="330" y="91"/>
                  <a:pt x="294" y="70"/>
                </a:cubicBezTo>
                <a:cubicBezTo>
                  <a:pt x="289" y="68"/>
                  <a:pt x="280" y="68"/>
                  <a:pt x="275" y="71"/>
                </a:cubicBezTo>
                <a:cubicBezTo>
                  <a:pt x="243" y="89"/>
                  <a:pt x="211" y="108"/>
                  <a:pt x="179" y="127"/>
                </a:cubicBezTo>
                <a:cubicBezTo>
                  <a:pt x="176" y="129"/>
                  <a:pt x="175" y="133"/>
                  <a:pt x="173" y="136"/>
                </a:cubicBezTo>
                <a:cubicBezTo>
                  <a:pt x="141" y="154"/>
                  <a:pt x="110" y="172"/>
                  <a:pt x="78" y="19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32">
            <a:extLst>
              <a:ext uri="{FF2B5EF4-FFF2-40B4-BE49-F238E27FC236}">
                <a16:creationId xmlns:a16="http://schemas.microsoft.com/office/drawing/2014/main" id="{4C30D453-B6A0-441F-9CB7-872E88E122B5}"/>
              </a:ext>
            </a:extLst>
          </p:cNvPr>
          <p:cNvSpPr>
            <a:spLocks noEditPoints="1"/>
          </p:cNvSpPr>
          <p:nvPr/>
        </p:nvSpPr>
        <p:spPr bwMode="auto">
          <a:xfrm>
            <a:off x="2525713" y="4249738"/>
            <a:ext cx="307975" cy="214313"/>
          </a:xfrm>
          <a:custGeom>
            <a:avLst/>
            <a:gdLst>
              <a:gd name="T0" fmla="*/ 8 w 247"/>
              <a:gd name="T1" fmla="*/ 172 h 172"/>
              <a:gd name="T2" fmla="*/ 0 w 247"/>
              <a:gd name="T3" fmla="*/ 88 h 172"/>
              <a:gd name="T4" fmla="*/ 59 w 247"/>
              <a:gd name="T5" fmla="*/ 14 h 172"/>
              <a:gd name="T6" fmla="*/ 210 w 247"/>
              <a:gd name="T7" fmla="*/ 21 h 172"/>
              <a:gd name="T8" fmla="*/ 247 w 247"/>
              <a:gd name="T9" fmla="*/ 81 h 172"/>
              <a:gd name="T10" fmla="*/ 241 w 247"/>
              <a:gd name="T11" fmla="*/ 172 h 172"/>
              <a:gd name="T12" fmla="*/ 8 w 247"/>
              <a:gd name="T13" fmla="*/ 172 h 172"/>
              <a:gd name="T14" fmla="*/ 133 w 247"/>
              <a:gd name="T15" fmla="*/ 117 h 172"/>
              <a:gd name="T16" fmla="*/ 147 w 247"/>
              <a:gd name="T17" fmla="*/ 108 h 172"/>
              <a:gd name="T18" fmla="*/ 126 w 247"/>
              <a:gd name="T19" fmla="*/ 85 h 172"/>
              <a:gd name="T20" fmla="*/ 104 w 247"/>
              <a:gd name="T21" fmla="*/ 103 h 172"/>
              <a:gd name="T22" fmla="*/ 133 w 247"/>
              <a:gd name="T23" fmla="*/ 11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172">
                <a:moveTo>
                  <a:pt x="8" y="172"/>
                </a:moveTo>
                <a:cubicBezTo>
                  <a:pt x="5" y="143"/>
                  <a:pt x="0" y="116"/>
                  <a:pt x="0" y="88"/>
                </a:cubicBezTo>
                <a:cubicBezTo>
                  <a:pt x="0" y="46"/>
                  <a:pt x="17" y="25"/>
                  <a:pt x="59" y="14"/>
                </a:cubicBezTo>
                <a:cubicBezTo>
                  <a:pt x="109" y="0"/>
                  <a:pt x="160" y="1"/>
                  <a:pt x="210" y="21"/>
                </a:cubicBezTo>
                <a:cubicBezTo>
                  <a:pt x="237" y="32"/>
                  <a:pt x="247" y="55"/>
                  <a:pt x="247" y="81"/>
                </a:cubicBezTo>
                <a:cubicBezTo>
                  <a:pt x="247" y="112"/>
                  <a:pt x="243" y="142"/>
                  <a:pt x="241" y="172"/>
                </a:cubicBezTo>
                <a:cubicBezTo>
                  <a:pt x="163" y="142"/>
                  <a:pt x="87" y="142"/>
                  <a:pt x="8" y="172"/>
                </a:cubicBezTo>
                <a:close/>
                <a:moveTo>
                  <a:pt x="133" y="117"/>
                </a:moveTo>
                <a:cubicBezTo>
                  <a:pt x="138" y="114"/>
                  <a:pt x="142" y="111"/>
                  <a:pt x="147" y="108"/>
                </a:cubicBezTo>
                <a:cubicBezTo>
                  <a:pt x="140" y="100"/>
                  <a:pt x="134" y="88"/>
                  <a:pt x="126" y="85"/>
                </a:cubicBezTo>
                <a:cubicBezTo>
                  <a:pt x="121" y="84"/>
                  <a:pt x="105" y="96"/>
                  <a:pt x="104" y="103"/>
                </a:cubicBezTo>
                <a:cubicBezTo>
                  <a:pt x="102" y="129"/>
                  <a:pt x="124" y="106"/>
                  <a:pt x="133" y="1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33">
            <a:extLst>
              <a:ext uri="{FF2B5EF4-FFF2-40B4-BE49-F238E27FC236}">
                <a16:creationId xmlns:a16="http://schemas.microsoft.com/office/drawing/2014/main" id="{FEEE0F00-2958-45CB-B8A0-84E1B9B1DAA0}"/>
              </a:ext>
            </a:extLst>
          </p:cNvPr>
          <p:cNvSpPr>
            <a:spLocks noEditPoints="1"/>
          </p:cNvSpPr>
          <p:nvPr/>
        </p:nvSpPr>
        <p:spPr bwMode="auto">
          <a:xfrm>
            <a:off x="3608388" y="4256088"/>
            <a:ext cx="303213" cy="173038"/>
          </a:xfrm>
          <a:custGeom>
            <a:avLst/>
            <a:gdLst>
              <a:gd name="T0" fmla="*/ 243 w 243"/>
              <a:gd name="T1" fmla="*/ 139 h 139"/>
              <a:gd name="T2" fmla="*/ 0 w 243"/>
              <a:gd name="T3" fmla="*/ 139 h 139"/>
              <a:gd name="T4" fmla="*/ 8 w 243"/>
              <a:gd name="T5" fmla="*/ 93 h 139"/>
              <a:gd name="T6" fmla="*/ 8 w 243"/>
              <a:gd name="T7" fmla="*/ 22 h 139"/>
              <a:gd name="T8" fmla="*/ 30 w 243"/>
              <a:gd name="T9" fmla="*/ 0 h 139"/>
              <a:gd name="T10" fmla="*/ 214 w 243"/>
              <a:gd name="T11" fmla="*/ 0 h 139"/>
              <a:gd name="T12" fmla="*/ 236 w 243"/>
              <a:gd name="T13" fmla="*/ 22 h 139"/>
              <a:gd name="T14" fmla="*/ 236 w 243"/>
              <a:gd name="T15" fmla="*/ 78 h 139"/>
              <a:gd name="T16" fmla="*/ 243 w 243"/>
              <a:gd name="T17" fmla="*/ 139 h 139"/>
              <a:gd name="T18" fmla="*/ 68 w 243"/>
              <a:gd name="T19" fmla="*/ 19 h 139"/>
              <a:gd name="T20" fmla="*/ 58 w 243"/>
              <a:gd name="T21" fmla="*/ 19 h 139"/>
              <a:gd name="T22" fmla="*/ 56 w 243"/>
              <a:gd name="T23" fmla="*/ 92 h 139"/>
              <a:gd name="T24" fmla="*/ 62 w 243"/>
              <a:gd name="T25" fmla="*/ 95 h 139"/>
              <a:gd name="T26" fmla="*/ 68 w 243"/>
              <a:gd name="T27" fmla="*/ 92 h 139"/>
              <a:gd name="T28" fmla="*/ 68 w 243"/>
              <a:gd name="T29" fmla="*/ 19 h 139"/>
              <a:gd name="T30" fmla="*/ 188 w 243"/>
              <a:gd name="T31" fmla="*/ 19 h 139"/>
              <a:gd name="T32" fmla="*/ 176 w 243"/>
              <a:gd name="T33" fmla="*/ 19 h 139"/>
              <a:gd name="T34" fmla="*/ 176 w 243"/>
              <a:gd name="T35" fmla="*/ 92 h 139"/>
              <a:gd name="T36" fmla="*/ 183 w 243"/>
              <a:gd name="T37" fmla="*/ 95 h 139"/>
              <a:gd name="T38" fmla="*/ 188 w 243"/>
              <a:gd name="T39" fmla="*/ 91 h 139"/>
              <a:gd name="T40" fmla="*/ 188 w 243"/>
              <a:gd name="T41" fmla="*/ 19 h 139"/>
              <a:gd name="T42" fmla="*/ 128 w 243"/>
              <a:gd name="T43" fmla="*/ 16 h 139"/>
              <a:gd name="T44" fmla="*/ 118 w 243"/>
              <a:gd name="T45" fmla="*/ 21 h 139"/>
              <a:gd name="T46" fmla="*/ 116 w 243"/>
              <a:gd name="T47" fmla="*/ 91 h 139"/>
              <a:gd name="T48" fmla="*/ 123 w 243"/>
              <a:gd name="T49" fmla="*/ 95 h 139"/>
              <a:gd name="T50" fmla="*/ 128 w 243"/>
              <a:gd name="T51" fmla="*/ 90 h 139"/>
              <a:gd name="T52" fmla="*/ 128 w 243"/>
              <a:gd name="T53" fmla="*/ 16 h 139"/>
              <a:gd name="T54" fmla="*/ 37 w 243"/>
              <a:gd name="T55" fmla="*/ 14 h 139"/>
              <a:gd name="T56" fmla="*/ 37 w 243"/>
              <a:gd name="T57" fmla="*/ 95 h 139"/>
              <a:gd name="T58" fmla="*/ 37 w 243"/>
              <a:gd name="T59" fmla="*/ 14 h 139"/>
              <a:gd name="T60" fmla="*/ 89 w 243"/>
              <a:gd name="T61" fmla="*/ 19 h 139"/>
              <a:gd name="T62" fmla="*/ 89 w 243"/>
              <a:gd name="T63" fmla="*/ 97 h 139"/>
              <a:gd name="T64" fmla="*/ 89 w 243"/>
              <a:gd name="T65" fmla="*/ 19 h 139"/>
              <a:gd name="T66" fmla="*/ 154 w 243"/>
              <a:gd name="T67" fmla="*/ 95 h 139"/>
              <a:gd name="T68" fmla="*/ 150 w 243"/>
              <a:gd name="T69" fmla="*/ 20 h 139"/>
              <a:gd name="T70" fmla="*/ 154 w 243"/>
              <a:gd name="T71" fmla="*/ 95 h 139"/>
              <a:gd name="T72" fmla="*/ 214 w 243"/>
              <a:gd name="T73" fmla="*/ 18 h 139"/>
              <a:gd name="T74" fmla="*/ 206 w 243"/>
              <a:gd name="T75" fmla="*/ 19 h 139"/>
              <a:gd name="T76" fmla="*/ 206 w 243"/>
              <a:gd name="T77" fmla="*/ 85 h 139"/>
              <a:gd name="T78" fmla="*/ 212 w 243"/>
              <a:gd name="T79" fmla="*/ 96 h 139"/>
              <a:gd name="T80" fmla="*/ 218 w 243"/>
              <a:gd name="T81" fmla="*/ 84 h 139"/>
              <a:gd name="T82" fmla="*/ 218 w 243"/>
              <a:gd name="T83" fmla="*/ 31 h 139"/>
              <a:gd name="T84" fmla="*/ 214 w 243"/>
              <a:gd name="T85" fmla="*/ 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39">
                <a:moveTo>
                  <a:pt x="243" y="139"/>
                </a:moveTo>
                <a:cubicBezTo>
                  <a:pt x="161" y="139"/>
                  <a:pt x="83" y="139"/>
                  <a:pt x="0" y="139"/>
                </a:cubicBezTo>
                <a:cubicBezTo>
                  <a:pt x="3" y="123"/>
                  <a:pt x="7" y="108"/>
                  <a:pt x="8" y="93"/>
                </a:cubicBezTo>
                <a:cubicBezTo>
                  <a:pt x="9" y="70"/>
                  <a:pt x="9" y="46"/>
                  <a:pt x="8" y="22"/>
                </a:cubicBezTo>
                <a:cubicBezTo>
                  <a:pt x="8" y="7"/>
                  <a:pt x="16" y="0"/>
                  <a:pt x="30" y="0"/>
                </a:cubicBezTo>
                <a:cubicBezTo>
                  <a:pt x="91" y="0"/>
                  <a:pt x="153" y="0"/>
                  <a:pt x="214" y="0"/>
                </a:cubicBezTo>
                <a:cubicBezTo>
                  <a:pt x="229" y="0"/>
                  <a:pt x="236" y="7"/>
                  <a:pt x="236" y="22"/>
                </a:cubicBezTo>
                <a:cubicBezTo>
                  <a:pt x="236" y="40"/>
                  <a:pt x="235" y="59"/>
                  <a:pt x="236" y="78"/>
                </a:cubicBezTo>
                <a:cubicBezTo>
                  <a:pt x="238" y="98"/>
                  <a:pt x="240" y="117"/>
                  <a:pt x="243" y="139"/>
                </a:cubicBezTo>
                <a:close/>
                <a:moveTo>
                  <a:pt x="68" y="19"/>
                </a:moveTo>
                <a:cubicBezTo>
                  <a:pt x="65" y="19"/>
                  <a:pt x="62" y="19"/>
                  <a:pt x="58" y="19"/>
                </a:cubicBezTo>
                <a:cubicBezTo>
                  <a:pt x="51" y="43"/>
                  <a:pt x="56" y="67"/>
                  <a:pt x="56" y="92"/>
                </a:cubicBezTo>
                <a:cubicBezTo>
                  <a:pt x="56" y="93"/>
                  <a:pt x="60" y="95"/>
                  <a:pt x="62" y="95"/>
                </a:cubicBezTo>
                <a:cubicBezTo>
                  <a:pt x="64" y="95"/>
                  <a:pt x="68" y="93"/>
                  <a:pt x="68" y="92"/>
                </a:cubicBezTo>
                <a:cubicBezTo>
                  <a:pt x="68" y="68"/>
                  <a:pt x="68" y="43"/>
                  <a:pt x="68" y="19"/>
                </a:cubicBezTo>
                <a:close/>
                <a:moveTo>
                  <a:pt x="188" y="19"/>
                </a:moveTo>
                <a:cubicBezTo>
                  <a:pt x="184" y="19"/>
                  <a:pt x="180" y="19"/>
                  <a:pt x="176" y="19"/>
                </a:cubicBezTo>
                <a:cubicBezTo>
                  <a:pt x="176" y="43"/>
                  <a:pt x="176" y="68"/>
                  <a:pt x="176" y="92"/>
                </a:cubicBezTo>
                <a:cubicBezTo>
                  <a:pt x="177" y="93"/>
                  <a:pt x="181" y="95"/>
                  <a:pt x="183" y="95"/>
                </a:cubicBezTo>
                <a:cubicBezTo>
                  <a:pt x="185" y="95"/>
                  <a:pt x="188" y="93"/>
                  <a:pt x="188" y="91"/>
                </a:cubicBezTo>
                <a:cubicBezTo>
                  <a:pt x="189" y="67"/>
                  <a:pt x="188" y="43"/>
                  <a:pt x="188" y="19"/>
                </a:cubicBezTo>
                <a:close/>
                <a:moveTo>
                  <a:pt x="128" y="16"/>
                </a:moveTo>
                <a:cubicBezTo>
                  <a:pt x="121" y="20"/>
                  <a:pt x="118" y="20"/>
                  <a:pt x="118" y="21"/>
                </a:cubicBezTo>
                <a:cubicBezTo>
                  <a:pt x="117" y="44"/>
                  <a:pt x="116" y="68"/>
                  <a:pt x="116" y="91"/>
                </a:cubicBezTo>
                <a:cubicBezTo>
                  <a:pt x="116" y="92"/>
                  <a:pt x="120" y="95"/>
                  <a:pt x="123" y="95"/>
                </a:cubicBezTo>
                <a:cubicBezTo>
                  <a:pt x="124" y="95"/>
                  <a:pt x="128" y="92"/>
                  <a:pt x="128" y="90"/>
                </a:cubicBezTo>
                <a:cubicBezTo>
                  <a:pt x="128" y="67"/>
                  <a:pt x="128" y="43"/>
                  <a:pt x="128" y="16"/>
                </a:cubicBezTo>
                <a:close/>
                <a:moveTo>
                  <a:pt x="37" y="14"/>
                </a:moveTo>
                <a:cubicBezTo>
                  <a:pt x="21" y="33"/>
                  <a:pt x="23" y="90"/>
                  <a:pt x="37" y="95"/>
                </a:cubicBezTo>
                <a:cubicBezTo>
                  <a:pt x="37" y="70"/>
                  <a:pt x="37" y="45"/>
                  <a:pt x="37" y="14"/>
                </a:cubicBezTo>
                <a:close/>
                <a:moveTo>
                  <a:pt x="89" y="19"/>
                </a:moveTo>
                <a:cubicBezTo>
                  <a:pt x="89" y="45"/>
                  <a:pt x="89" y="70"/>
                  <a:pt x="89" y="97"/>
                </a:cubicBezTo>
                <a:cubicBezTo>
                  <a:pt x="100" y="88"/>
                  <a:pt x="102" y="40"/>
                  <a:pt x="89" y="19"/>
                </a:cubicBezTo>
                <a:close/>
                <a:moveTo>
                  <a:pt x="154" y="95"/>
                </a:moveTo>
                <a:cubicBezTo>
                  <a:pt x="155" y="70"/>
                  <a:pt x="164" y="44"/>
                  <a:pt x="150" y="20"/>
                </a:cubicBezTo>
                <a:cubicBezTo>
                  <a:pt x="148" y="45"/>
                  <a:pt x="141" y="71"/>
                  <a:pt x="154" y="95"/>
                </a:cubicBezTo>
                <a:close/>
                <a:moveTo>
                  <a:pt x="214" y="18"/>
                </a:moveTo>
                <a:cubicBezTo>
                  <a:pt x="212" y="19"/>
                  <a:pt x="209" y="19"/>
                  <a:pt x="206" y="19"/>
                </a:cubicBezTo>
                <a:cubicBezTo>
                  <a:pt x="206" y="41"/>
                  <a:pt x="206" y="63"/>
                  <a:pt x="206" y="85"/>
                </a:cubicBezTo>
                <a:cubicBezTo>
                  <a:pt x="206" y="89"/>
                  <a:pt x="210" y="92"/>
                  <a:pt x="212" y="96"/>
                </a:cubicBezTo>
                <a:cubicBezTo>
                  <a:pt x="214" y="92"/>
                  <a:pt x="218" y="88"/>
                  <a:pt x="218" y="84"/>
                </a:cubicBezTo>
                <a:cubicBezTo>
                  <a:pt x="219" y="66"/>
                  <a:pt x="219" y="48"/>
                  <a:pt x="218" y="31"/>
                </a:cubicBezTo>
                <a:cubicBezTo>
                  <a:pt x="218" y="26"/>
                  <a:pt x="216" y="22"/>
                  <a:pt x="214" y="1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34">
            <a:extLst>
              <a:ext uri="{FF2B5EF4-FFF2-40B4-BE49-F238E27FC236}">
                <a16:creationId xmlns:a16="http://schemas.microsoft.com/office/drawing/2014/main" id="{0BA6EA53-717D-4B4A-BA15-02B9B6BF9BC7}"/>
              </a:ext>
            </a:extLst>
          </p:cNvPr>
          <p:cNvSpPr>
            <a:spLocks/>
          </p:cNvSpPr>
          <p:nvPr/>
        </p:nvSpPr>
        <p:spPr bwMode="auto">
          <a:xfrm>
            <a:off x="2500313" y="4664075"/>
            <a:ext cx="358775" cy="315913"/>
          </a:xfrm>
          <a:custGeom>
            <a:avLst/>
            <a:gdLst>
              <a:gd name="T0" fmla="*/ 247 w 288"/>
              <a:gd name="T1" fmla="*/ 56 h 253"/>
              <a:gd name="T2" fmla="*/ 286 w 288"/>
              <a:gd name="T3" fmla="*/ 117 h 253"/>
              <a:gd name="T4" fmla="*/ 275 w 288"/>
              <a:gd name="T5" fmla="*/ 238 h 253"/>
              <a:gd name="T6" fmla="*/ 260 w 288"/>
              <a:gd name="T7" fmla="*/ 251 h 253"/>
              <a:gd name="T8" fmla="*/ 212 w 288"/>
              <a:gd name="T9" fmla="*/ 251 h 253"/>
              <a:gd name="T10" fmla="*/ 236 w 288"/>
              <a:gd name="T11" fmla="*/ 176 h 253"/>
              <a:gd name="T12" fmla="*/ 232 w 288"/>
              <a:gd name="T13" fmla="*/ 175 h 253"/>
              <a:gd name="T14" fmla="*/ 215 w 288"/>
              <a:gd name="T15" fmla="*/ 224 h 253"/>
              <a:gd name="T16" fmla="*/ 168 w 288"/>
              <a:gd name="T17" fmla="*/ 249 h 253"/>
              <a:gd name="T18" fmla="*/ 159 w 288"/>
              <a:gd name="T19" fmla="*/ 178 h 253"/>
              <a:gd name="T20" fmla="*/ 147 w 288"/>
              <a:gd name="T21" fmla="*/ 147 h 253"/>
              <a:gd name="T22" fmla="*/ 140 w 288"/>
              <a:gd name="T23" fmla="*/ 146 h 253"/>
              <a:gd name="T24" fmla="*/ 131 w 288"/>
              <a:gd name="T25" fmla="*/ 186 h 253"/>
              <a:gd name="T26" fmla="*/ 119 w 288"/>
              <a:gd name="T27" fmla="*/ 242 h 253"/>
              <a:gd name="T28" fmla="*/ 99 w 288"/>
              <a:gd name="T29" fmla="*/ 251 h 253"/>
              <a:gd name="T30" fmla="*/ 80 w 288"/>
              <a:gd name="T31" fmla="*/ 240 h 253"/>
              <a:gd name="T32" fmla="*/ 56 w 288"/>
              <a:gd name="T33" fmla="*/ 171 h 253"/>
              <a:gd name="T34" fmla="*/ 51 w 288"/>
              <a:gd name="T35" fmla="*/ 173 h 253"/>
              <a:gd name="T36" fmla="*/ 75 w 288"/>
              <a:gd name="T37" fmla="*/ 249 h 253"/>
              <a:gd name="T38" fmla="*/ 16 w 288"/>
              <a:gd name="T39" fmla="*/ 249 h 253"/>
              <a:gd name="T40" fmla="*/ 5 w 288"/>
              <a:gd name="T41" fmla="*/ 99 h 253"/>
              <a:gd name="T42" fmla="*/ 29 w 288"/>
              <a:gd name="T43" fmla="*/ 64 h 253"/>
              <a:gd name="T44" fmla="*/ 67 w 288"/>
              <a:gd name="T45" fmla="*/ 0 h 253"/>
              <a:gd name="T46" fmla="*/ 71 w 288"/>
              <a:gd name="T47" fmla="*/ 2 h 253"/>
              <a:gd name="T48" fmla="*/ 64 w 288"/>
              <a:gd name="T49" fmla="*/ 37 h 253"/>
              <a:gd name="T50" fmla="*/ 92 w 288"/>
              <a:gd name="T51" fmla="*/ 96 h 253"/>
              <a:gd name="T52" fmla="*/ 111 w 288"/>
              <a:gd name="T53" fmla="*/ 106 h 253"/>
              <a:gd name="T54" fmla="*/ 172 w 288"/>
              <a:gd name="T55" fmla="*/ 112 h 253"/>
              <a:gd name="T56" fmla="*/ 130 w 288"/>
              <a:gd name="T57" fmla="*/ 123 h 253"/>
              <a:gd name="T58" fmla="*/ 82 w 288"/>
              <a:gd name="T59" fmla="*/ 98 h 253"/>
              <a:gd name="T60" fmla="*/ 55 w 288"/>
              <a:gd name="T61" fmla="*/ 53 h 253"/>
              <a:gd name="T62" fmla="*/ 51 w 288"/>
              <a:gd name="T63" fmla="*/ 50 h 253"/>
              <a:gd name="T64" fmla="*/ 22 w 288"/>
              <a:gd name="T65" fmla="*/ 82 h 253"/>
              <a:gd name="T66" fmla="*/ 15 w 288"/>
              <a:gd name="T67" fmla="*/ 116 h 253"/>
              <a:gd name="T68" fmla="*/ 102 w 288"/>
              <a:gd name="T69" fmla="*/ 213 h 253"/>
              <a:gd name="T70" fmla="*/ 144 w 288"/>
              <a:gd name="T71" fmla="*/ 132 h 253"/>
              <a:gd name="T72" fmla="*/ 186 w 288"/>
              <a:gd name="T73" fmla="*/ 212 h 253"/>
              <a:gd name="T74" fmla="*/ 274 w 288"/>
              <a:gd name="T75" fmla="*/ 118 h 253"/>
              <a:gd name="T76" fmla="*/ 276 w 288"/>
              <a:gd name="T77" fmla="*/ 104 h 253"/>
              <a:gd name="T78" fmla="*/ 247 w 288"/>
              <a:gd name="T79" fmla="*/ 5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8" h="253">
                <a:moveTo>
                  <a:pt x="247" y="56"/>
                </a:moveTo>
                <a:cubicBezTo>
                  <a:pt x="270" y="70"/>
                  <a:pt x="288" y="88"/>
                  <a:pt x="286" y="117"/>
                </a:cubicBezTo>
                <a:cubicBezTo>
                  <a:pt x="283" y="158"/>
                  <a:pt x="279" y="198"/>
                  <a:pt x="275" y="238"/>
                </a:cubicBezTo>
                <a:cubicBezTo>
                  <a:pt x="274" y="243"/>
                  <a:pt x="266" y="250"/>
                  <a:pt x="260" y="251"/>
                </a:cubicBezTo>
                <a:cubicBezTo>
                  <a:pt x="245" y="253"/>
                  <a:pt x="230" y="251"/>
                  <a:pt x="212" y="251"/>
                </a:cubicBezTo>
                <a:cubicBezTo>
                  <a:pt x="221" y="226"/>
                  <a:pt x="229" y="201"/>
                  <a:pt x="236" y="176"/>
                </a:cubicBezTo>
                <a:cubicBezTo>
                  <a:pt x="235" y="176"/>
                  <a:pt x="234" y="175"/>
                  <a:pt x="232" y="175"/>
                </a:cubicBezTo>
                <a:cubicBezTo>
                  <a:pt x="226" y="191"/>
                  <a:pt x="221" y="208"/>
                  <a:pt x="215" y="224"/>
                </a:cubicBezTo>
                <a:cubicBezTo>
                  <a:pt x="204" y="253"/>
                  <a:pt x="204" y="253"/>
                  <a:pt x="168" y="249"/>
                </a:cubicBezTo>
                <a:cubicBezTo>
                  <a:pt x="165" y="226"/>
                  <a:pt x="163" y="202"/>
                  <a:pt x="159" y="178"/>
                </a:cubicBezTo>
                <a:cubicBezTo>
                  <a:pt x="157" y="167"/>
                  <a:pt x="151" y="157"/>
                  <a:pt x="147" y="147"/>
                </a:cubicBezTo>
                <a:cubicBezTo>
                  <a:pt x="145" y="146"/>
                  <a:pt x="142" y="146"/>
                  <a:pt x="140" y="146"/>
                </a:cubicBezTo>
                <a:cubicBezTo>
                  <a:pt x="137" y="159"/>
                  <a:pt x="134" y="172"/>
                  <a:pt x="131" y="186"/>
                </a:cubicBezTo>
                <a:cubicBezTo>
                  <a:pt x="127" y="205"/>
                  <a:pt x="125" y="224"/>
                  <a:pt x="119" y="242"/>
                </a:cubicBezTo>
                <a:cubicBezTo>
                  <a:pt x="118" y="247"/>
                  <a:pt x="106" y="251"/>
                  <a:pt x="99" y="251"/>
                </a:cubicBezTo>
                <a:cubicBezTo>
                  <a:pt x="92" y="250"/>
                  <a:pt x="82" y="246"/>
                  <a:pt x="80" y="240"/>
                </a:cubicBezTo>
                <a:cubicBezTo>
                  <a:pt x="70" y="218"/>
                  <a:pt x="63" y="194"/>
                  <a:pt x="56" y="171"/>
                </a:cubicBezTo>
                <a:cubicBezTo>
                  <a:pt x="54" y="172"/>
                  <a:pt x="52" y="172"/>
                  <a:pt x="51" y="173"/>
                </a:cubicBezTo>
                <a:cubicBezTo>
                  <a:pt x="59" y="198"/>
                  <a:pt x="66" y="223"/>
                  <a:pt x="75" y="249"/>
                </a:cubicBezTo>
                <a:cubicBezTo>
                  <a:pt x="56" y="249"/>
                  <a:pt x="37" y="249"/>
                  <a:pt x="16" y="249"/>
                </a:cubicBezTo>
                <a:cubicBezTo>
                  <a:pt x="3" y="201"/>
                  <a:pt x="0" y="150"/>
                  <a:pt x="5" y="99"/>
                </a:cubicBezTo>
                <a:cubicBezTo>
                  <a:pt x="6" y="87"/>
                  <a:pt x="18" y="74"/>
                  <a:pt x="29" y="64"/>
                </a:cubicBezTo>
                <a:cubicBezTo>
                  <a:pt x="48" y="46"/>
                  <a:pt x="64" y="27"/>
                  <a:pt x="67" y="0"/>
                </a:cubicBezTo>
                <a:cubicBezTo>
                  <a:pt x="68" y="1"/>
                  <a:pt x="70" y="1"/>
                  <a:pt x="71" y="2"/>
                </a:cubicBezTo>
                <a:cubicBezTo>
                  <a:pt x="69" y="14"/>
                  <a:pt x="66" y="25"/>
                  <a:pt x="64" y="37"/>
                </a:cubicBezTo>
                <a:cubicBezTo>
                  <a:pt x="57" y="73"/>
                  <a:pt x="60" y="79"/>
                  <a:pt x="92" y="96"/>
                </a:cubicBezTo>
                <a:cubicBezTo>
                  <a:pt x="98" y="99"/>
                  <a:pt x="105" y="103"/>
                  <a:pt x="111" y="106"/>
                </a:cubicBezTo>
                <a:cubicBezTo>
                  <a:pt x="130" y="116"/>
                  <a:pt x="150" y="128"/>
                  <a:pt x="172" y="112"/>
                </a:cubicBezTo>
                <a:cubicBezTo>
                  <a:pt x="160" y="123"/>
                  <a:pt x="148" y="133"/>
                  <a:pt x="130" y="123"/>
                </a:cubicBezTo>
                <a:cubicBezTo>
                  <a:pt x="114" y="114"/>
                  <a:pt x="99" y="105"/>
                  <a:pt x="82" y="98"/>
                </a:cubicBezTo>
                <a:cubicBezTo>
                  <a:pt x="61" y="90"/>
                  <a:pt x="51" y="76"/>
                  <a:pt x="55" y="53"/>
                </a:cubicBezTo>
                <a:cubicBezTo>
                  <a:pt x="55" y="53"/>
                  <a:pt x="53" y="52"/>
                  <a:pt x="51" y="50"/>
                </a:cubicBezTo>
                <a:cubicBezTo>
                  <a:pt x="41" y="61"/>
                  <a:pt x="29" y="70"/>
                  <a:pt x="22" y="82"/>
                </a:cubicBezTo>
                <a:cubicBezTo>
                  <a:pt x="16" y="92"/>
                  <a:pt x="10" y="110"/>
                  <a:pt x="15" y="116"/>
                </a:cubicBezTo>
                <a:cubicBezTo>
                  <a:pt x="42" y="149"/>
                  <a:pt x="72" y="180"/>
                  <a:pt x="102" y="213"/>
                </a:cubicBezTo>
                <a:cubicBezTo>
                  <a:pt x="117" y="185"/>
                  <a:pt x="130" y="160"/>
                  <a:pt x="144" y="132"/>
                </a:cubicBezTo>
                <a:cubicBezTo>
                  <a:pt x="159" y="161"/>
                  <a:pt x="172" y="186"/>
                  <a:pt x="186" y="212"/>
                </a:cubicBezTo>
                <a:cubicBezTo>
                  <a:pt x="216" y="180"/>
                  <a:pt x="246" y="150"/>
                  <a:pt x="274" y="118"/>
                </a:cubicBezTo>
                <a:cubicBezTo>
                  <a:pt x="277" y="116"/>
                  <a:pt x="278" y="108"/>
                  <a:pt x="276" y="104"/>
                </a:cubicBezTo>
                <a:cubicBezTo>
                  <a:pt x="267" y="88"/>
                  <a:pt x="257" y="72"/>
                  <a:pt x="247" y="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0" name="Freeform 35">
            <a:extLst>
              <a:ext uri="{FF2B5EF4-FFF2-40B4-BE49-F238E27FC236}">
                <a16:creationId xmlns:a16="http://schemas.microsoft.com/office/drawing/2014/main" id="{6710827C-DB7B-464A-9583-82960E2A32FA}"/>
              </a:ext>
            </a:extLst>
          </p:cNvPr>
          <p:cNvSpPr>
            <a:spLocks/>
          </p:cNvSpPr>
          <p:nvPr/>
        </p:nvSpPr>
        <p:spPr bwMode="auto">
          <a:xfrm>
            <a:off x="3492501" y="3341688"/>
            <a:ext cx="536575" cy="88900"/>
          </a:xfrm>
          <a:custGeom>
            <a:avLst/>
            <a:gdLst>
              <a:gd name="T0" fmla="*/ 8 w 430"/>
              <a:gd name="T1" fmla="*/ 61 h 72"/>
              <a:gd name="T2" fmla="*/ 103 w 430"/>
              <a:gd name="T3" fmla="*/ 7 h 72"/>
              <a:gd name="T4" fmla="*/ 129 w 430"/>
              <a:gd name="T5" fmla="*/ 1 h 72"/>
              <a:gd name="T6" fmla="*/ 277 w 430"/>
              <a:gd name="T7" fmla="*/ 1 h 72"/>
              <a:gd name="T8" fmla="*/ 329 w 430"/>
              <a:gd name="T9" fmla="*/ 5 h 72"/>
              <a:gd name="T10" fmla="*/ 422 w 430"/>
              <a:gd name="T11" fmla="*/ 61 h 72"/>
              <a:gd name="T12" fmla="*/ 430 w 430"/>
              <a:gd name="T13" fmla="*/ 72 h 72"/>
              <a:gd name="T14" fmla="*/ 270 w 430"/>
              <a:gd name="T15" fmla="*/ 72 h 72"/>
              <a:gd name="T16" fmla="*/ 270 w 430"/>
              <a:gd name="T17" fmla="*/ 21 h 72"/>
              <a:gd name="T18" fmla="*/ 257 w 430"/>
              <a:gd name="T19" fmla="*/ 36 h 72"/>
              <a:gd name="T20" fmla="*/ 194 w 430"/>
              <a:gd name="T21" fmla="*/ 50 h 72"/>
              <a:gd name="T22" fmla="*/ 161 w 430"/>
              <a:gd name="T23" fmla="*/ 21 h 72"/>
              <a:gd name="T24" fmla="*/ 161 w 430"/>
              <a:gd name="T25" fmla="*/ 72 h 72"/>
              <a:gd name="T26" fmla="*/ 0 w 430"/>
              <a:gd name="T27" fmla="*/ 72 h 72"/>
              <a:gd name="T28" fmla="*/ 8 w 430"/>
              <a:gd name="T29"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72">
                <a:moveTo>
                  <a:pt x="8" y="61"/>
                </a:moveTo>
                <a:cubicBezTo>
                  <a:pt x="40" y="43"/>
                  <a:pt x="71" y="25"/>
                  <a:pt x="103" y="7"/>
                </a:cubicBezTo>
                <a:cubicBezTo>
                  <a:pt x="112" y="5"/>
                  <a:pt x="120" y="1"/>
                  <a:pt x="129" y="1"/>
                </a:cubicBezTo>
                <a:cubicBezTo>
                  <a:pt x="178" y="0"/>
                  <a:pt x="227" y="0"/>
                  <a:pt x="277" y="1"/>
                </a:cubicBezTo>
                <a:cubicBezTo>
                  <a:pt x="294" y="1"/>
                  <a:pt x="312" y="4"/>
                  <a:pt x="329" y="5"/>
                </a:cubicBezTo>
                <a:cubicBezTo>
                  <a:pt x="360" y="24"/>
                  <a:pt x="391" y="42"/>
                  <a:pt x="422" y="61"/>
                </a:cubicBezTo>
                <a:cubicBezTo>
                  <a:pt x="425" y="64"/>
                  <a:pt x="427" y="67"/>
                  <a:pt x="430" y="72"/>
                </a:cubicBezTo>
                <a:cubicBezTo>
                  <a:pt x="377" y="72"/>
                  <a:pt x="325" y="72"/>
                  <a:pt x="270" y="72"/>
                </a:cubicBezTo>
                <a:cubicBezTo>
                  <a:pt x="270" y="57"/>
                  <a:pt x="270" y="43"/>
                  <a:pt x="270" y="21"/>
                </a:cubicBezTo>
                <a:cubicBezTo>
                  <a:pt x="263" y="29"/>
                  <a:pt x="260" y="33"/>
                  <a:pt x="257" y="36"/>
                </a:cubicBezTo>
                <a:cubicBezTo>
                  <a:pt x="239" y="52"/>
                  <a:pt x="218" y="58"/>
                  <a:pt x="194" y="50"/>
                </a:cubicBezTo>
                <a:cubicBezTo>
                  <a:pt x="184" y="42"/>
                  <a:pt x="175" y="33"/>
                  <a:pt x="161" y="21"/>
                </a:cubicBezTo>
                <a:cubicBezTo>
                  <a:pt x="161" y="41"/>
                  <a:pt x="161" y="56"/>
                  <a:pt x="161" y="72"/>
                </a:cubicBezTo>
                <a:cubicBezTo>
                  <a:pt x="107" y="72"/>
                  <a:pt x="54" y="72"/>
                  <a:pt x="0" y="72"/>
                </a:cubicBezTo>
                <a:cubicBezTo>
                  <a:pt x="3" y="68"/>
                  <a:pt x="6" y="64"/>
                  <a:pt x="8" y="6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1" name="Freeform 36">
            <a:extLst>
              <a:ext uri="{FF2B5EF4-FFF2-40B4-BE49-F238E27FC236}">
                <a16:creationId xmlns:a16="http://schemas.microsoft.com/office/drawing/2014/main" id="{74FAF6BF-72A2-4A29-A0E1-F027D02B3ADF}"/>
              </a:ext>
            </a:extLst>
          </p:cNvPr>
          <p:cNvSpPr>
            <a:spLocks/>
          </p:cNvSpPr>
          <p:nvPr/>
        </p:nvSpPr>
        <p:spPr bwMode="auto">
          <a:xfrm>
            <a:off x="2484438" y="3176587"/>
            <a:ext cx="392113" cy="66675"/>
          </a:xfrm>
          <a:custGeom>
            <a:avLst/>
            <a:gdLst>
              <a:gd name="T0" fmla="*/ 156 w 315"/>
              <a:gd name="T1" fmla="*/ 0 h 53"/>
              <a:gd name="T2" fmla="*/ 282 w 315"/>
              <a:gd name="T3" fmla="*/ 1 h 53"/>
              <a:gd name="T4" fmla="*/ 314 w 315"/>
              <a:gd name="T5" fmla="*/ 27 h 53"/>
              <a:gd name="T6" fmla="*/ 282 w 315"/>
              <a:gd name="T7" fmla="*/ 53 h 53"/>
              <a:gd name="T8" fmla="*/ 33 w 315"/>
              <a:gd name="T9" fmla="*/ 53 h 53"/>
              <a:gd name="T10" fmla="*/ 1 w 315"/>
              <a:gd name="T11" fmla="*/ 26 h 53"/>
              <a:gd name="T12" fmla="*/ 32 w 315"/>
              <a:gd name="T13" fmla="*/ 1 h 53"/>
              <a:gd name="T14" fmla="*/ 156 w 315"/>
              <a:gd name="T15" fmla="*/ 1 h 53"/>
              <a:gd name="T16" fmla="*/ 156 w 315"/>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53">
                <a:moveTo>
                  <a:pt x="156" y="0"/>
                </a:moveTo>
                <a:cubicBezTo>
                  <a:pt x="198" y="0"/>
                  <a:pt x="240" y="0"/>
                  <a:pt x="282" y="1"/>
                </a:cubicBezTo>
                <a:cubicBezTo>
                  <a:pt x="303" y="1"/>
                  <a:pt x="315" y="11"/>
                  <a:pt x="314" y="27"/>
                </a:cubicBezTo>
                <a:cubicBezTo>
                  <a:pt x="314" y="42"/>
                  <a:pt x="301" y="53"/>
                  <a:pt x="282" y="53"/>
                </a:cubicBezTo>
                <a:cubicBezTo>
                  <a:pt x="199" y="53"/>
                  <a:pt x="116" y="53"/>
                  <a:pt x="33" y="53"/>
                </a:cubicBezTo>
                <a:cubicBezTo>
                  <a:pt x="12" y="53"/>
                  <a:pt x="0" y="42"/>
                  <a:pt x="1" y="26"/>
                </a:cubicBezTo>
                <a:cubicBezTo>
                  <a:pt x="1" y="9"/>
                  <a:pt x="12" y="1"/>
                  <a:pt x="32" y="1"/>
                </a:cubicBezTo>
                <a:cubicBezTo>
                  <a:pt x="73" y="0"/>
                  <a:pt x="115" y="1"/>
                  <a:pt x="156" y="1"/>
                </a:cubicBezTo>
                <a:cubicBezTo>
                  <a:pt x="156" y="1"/>
                  <a:pt x="156" y="1"/>
                  <a:pt x="15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2" name="Freeform 37">
            <a:extLst>
              <a:ext uri="{FF2B5EF4-FFF2-40B4-BE49-F238E27FC236}">
                <a16:creationId xmlns:a16="http://schemas.microsoft.com/office/drawing/2014/main" id="{CF4839D2-0EE9-45E8-A158-EC8D82789966}"/>
              </a:ext>
            </a:extLst>
          </p:cNvPr>
          <p:cNvSpPr>
            <a:spLocks/>
          </p:cNvSpPr>
          <p:nvPr/>
        </p:nvSpPr>
        <p:spPr bwMode="auto">
          <a:xfrm>
            <a:off x="2852738" y="4792663"/>
            <a:ext cx="166688" cy="182563"/>
          </a:xfrm>
          <a:custGeom>
            <a:avLst/>
            <a:gdLst>
              <a:gd name="T0" fmla="*/ 130 w 133"/>
              <a:gd name="T1" fmla="*/ 147 h 147"/>
              <a:gd name="T2" fmla="*/ 0 w 133"/>
              <a:gd name="T3" fmla="*/ 147 h 147"/>
              <a:gd name="T4" fmla="*/ 11 w 133"/>
              <a:gd name="T5" fmla="*/ 0 h 147"/>
              <a:gd name="T6" fmla="*/ 106 w 133"/>
              <a:gd name="T7" fmla="*/ 55 h 147"/>
              <a:gd name="T8" fmla="*/ 130 w 133"/>
              <a:gd name="T9" fmla="*/ 147 h 147"/>
            </a:gdLst>
            <a:ahLst/>
            <a:cxnLst>
              <a:cxn ang="0">
                <a:pos x="T0" y="T1"/>
              </a:cxn>
              <a:cxn ang="0">
                <a:pos x="T2" y="T3"/>
              </a:cxn>
              <a:cxn ang="0">
                <a:pos x="T4" y="T5"/>
              </a:cxn>
              <a:cxn ang="0">
                <a:pos x="T6" y="T7"/>
              </a:cxn>
              <a:cxn ang="0">
                <a:pos x="T8" y="T9"/>
              </a:cxn>
            </a:cxnLst>
            <a:rect l="0" t="0" r="r" b="b"/>
            <a:pathLst>
              <a:path w="133" h="147">
                <a:moveTo>
                  <a:pt x="130" y="147"/>
                </a:moveTo>
                <a:cubicBezTo>
                  <a:pt x="85" y="147"/>
                  <a:pt x="42" y="147"/>
                  <a:pt x="0" y="147"/>
                </a:cubicBezTo>
                <a:cubicBezTo>
                  <a:pt x="3" y="98"/>
                  <a:pt x="7" y="49"/>
                  <a:pt x="11" y="0"/>
                </a:cubicBezTo>
                <a:cubicBezTo>
                  <a:pt x="42" y="17"/>
                  <a:pt x="79" y="31"/>
                  <a:pt x="106" y="55"/>
                </a:cubicBezTo>
                <a:cubicBezTo>
                  <a:pt x="131" y="77"/>
                  <a:pt x="133" y="113"/>
                  <a:pt x="130" y="14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3" name="Freeform 38">
            <a:extLst>
              <a:ext uri="{FF2B5EF4-FFF2-40B4-BE49-F238E27FC236}">
                <a16:creationId xmlns:a16="http://schemas.microsoft.com/office/drawing/2014/main" id="{B0DD1DC8-065F-4E98-841C-4B5F91EFF48C}"/>
              </a:ext>
            </a:extLst>
          </p:cNvPr>
          <p:cNvSpPr>
            <a:spLocks/>
          </p:cNvSpPr>
          <p:nvPr/>
        </p:nvSpPr>
        <p:spPr bwMode="auto">
          <a:xfrm>
            <a:off x="2339976" y="4794250"/>
            <a:ext cx="168275" cy="180975"/>
          </a:xfrm>
          <a:custGeom>
            <a:avLst/>
            <a:gdLst>
              <a:gd name="T0" fmla="*/ 122 w 135"/>
              <a:gd name="T1" fmla="*/ 0 h 146"/>
              <a:gd name="T2" fmla="*/ 135 w 135"/>
              <a:gd name="T3" fmla="*/ 146 h 146"/>
              <a:gd name="T4" fmla="*/ 5 w 135"/>
              <a:gd name="T5" fmla="*/ 146 h 146"/>
              <a:gd name="T6" fmla="*/ 24 w 135"/>
              <a:gd name="T7" fmla="*/ 57 h 146"/>
              <a:gd name="T8" fmla="*/ 33 w 135"/>
              <a:gd name="T9" fmla="*/ 49 h 146"/>
              <a:gd name="T10" fmla="*/ 122 w 135"/>
              <a:gd name="T11" fmla="*/ 0 h 146"/>
            </a:gdLst>
            <a:ahLst/>
            <a:cxnLst>
              <a:cxn ang="0">
                <a:pos x="T0" y="T1"/>
              </a:cxn>
              <a:cxn ang="0">
                <a:pos x="T2" y="T3"/>
              </a:cxn>
              <a:cxn ang="0">
                <a:pos x="T4" y="T5"/>
              </a:cxn>
              <a:cxn ang="0">
                <a:pos x="T6" y="T7"/>
              </a:cxn>
              <a:cxn ang="0">
                <a:pos x="T8" y="T9"/>
              </a:cxn>
              <a:cxn ang="0">
                <a:pos x="T10" y="T11"/>
              </a:cxn>
            </a:cxnLst>
            <a:rect l="0" t="0" r="r" b="b"/>
            <a:pathLst>
              <a:path w="135" h="146">
                <a:moveTo>
                  <a:pt x="122" y="0"/>
                </a:moveTo>
                <a:cubicBezTo>
                  <a:pt x="127" y="48"/>
                  <a:pt x="131" y="97"/>
                  <a:pt x="135" y="146"/>
                </a:cubicBezTo>
                <a:cubicBezTo>
                  <a:pt x="93" y="146"/>
                  <a:pt x="50" y="146"/>
                  <a:pt x="5" y="146"/>
                </a:cubicBezTo>
                <a:cubicBezTo>
                  <a:pt x="0" y="114"/>
                  <a:pt x="8" y="84"/>
                  <a:pt x="24" y="57"/>
                </a:cubicBezTo>
                <a:cubicBezTo>
                  <a:pt x="26" y="53"/>
                  <a:pt x="29" y="51"/>
                  <a:pt x="33" y="49"/>
                </a:cubicBezTo>
                <a:cubicBezTo>
                  <a:pt x="63" y="32"/>
                  <a:pt x="93" y="16"/>
                  <a:pt x="12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1F553458-EB4D-4EB9-8561-CBBAAE68FF14}"/>
              </a:ext>
            </a:extLst>
          </p:cNvPr>
          <p:cNvSpPr>
            <a:spLocks/>
          </p:cNvSpPr>
          <p:nvPr/>
        </p:nvSpPr>
        <p:spPr bwMode="auto">
          <a:xfrm>
            <a:off x="3441701" y="3651250"/>
            <a:ext cx="196850" cy="242888"/>
          </a:xfrm>
          <a:custGeom>
            <a:avLst/>
            <a:gdLst>
              <a:gd name="T0" fmla="*/ 3 w 158"/>
              <a:gd name="T1" fmla="*/ 0 h 195"/>
              <a:gd name="T2" fmla="*/ 10 w 158"/>
              <a:gd name="T3" fmla="*/ 44 h 195"/>
              <a:gd name="T4" fmla="*/ 158 w 158"/>
              <a:gd name="T5" fmla="*/ 44 h 195"/>
              <a:gd name="T6" fmla="*/ 158 w 158"/>
              <a:gd name="T7" fmla="*/ 117 h 195"/>
              <a:gd name="T8" fmla="*/ 8 w 158"/>
              <a:gd name="T9" fmla="*/ 117 h 195"/>
              <a:gd name="T10" fmla="*/ 8 w 158"/>
              <a:gd name="T11" fmla="*/ 190 h 195"/>
              <a:gd name="T12" fmla="*/ 158 w 158"/>
              <a:gd name="T13" fmla="*/ 190 h 195"/>
              <a:gd name="T14" fmla="*/ 158 w 158"/>
              <a:gd name="T15" fmla="*/ 195 h 195"/>
              <a:gd name="T16" fmla="*/ 0 w 158"/>
              <a:gd name="T17" fmla="*/ 195 h 195"/>
              <a:gd name="T18" fmla="*/ 0 w 158"/>
              <a:gd name="T19" fmla="*/ 169 h 195"/>
              <a:gd name="T20" fmla="*/ 1 w 158"/>
              <a:gd name="T21" fmla="*/ 13 h 195"/>
              <a:gd name="T22" fmla="*/ 3 w 158"/>
              <a:gd name="T23" fmla="*/ 1 h 195"/>
              <a:gd name="T24" fmla="*/ 3 w 158"/>
              <a:gd name="T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95">
                <a:moveTo>
                  <a:pt x="3" y="0"/>
                </a:moveTo>
                <a:cubicBezTo>
                  <a:pt x="5" y="14"/>
                  <a:pt x="8" y="28"/>
                  <a:pt x="10" y="44"/>
                </a:cubicBezTo>
                <a:cubicBezTo>
                  <a:pt x="59" y="44"/>
                  <a:pt x="108" y="44"/>
                  <a:pt x="158" y="44"/>
                </a:cubicBezTo>
                <a:cubicBezTo>
                  <a:pt x="158" y="69"/>
                  <a:pt x="158" y="92"/>
                  <a:pt x="158" y="117"/>
                </a:cubicBezTo>
                <a:cubicBezTo>
                  <a:pt x="108" y="117"/>
                  <a:pt x="59" y="117"/>
                  <a:pt x="8" y="117"/>
                </a:cubicBezTo>
                <a:cubicBezTo>
                  <a:pt x="8" y="142"/>
                  <a:pt x="8" y="165"/>
                  <a:pt x="8" y="190"/>
                </a:cubicBezTo>
                <a:cubicBezTo>
                  <a:pt x="59" y="190"/>
                  <a:pt x="109" y="190"/>
                  <a:pt x="158" y="190"/>
                </a:cubicBezTo>
                <a:cubicBezTo>
                  <a:pt x="158" y="192"/>
                  <a:pt x="158" y="193"/>
                  <a:pt x="158" y="195"/>
                </a:cubicBezTo>
                <a:cubicBezTo>
                  <a:pt x="107" y="195"/>
                  <a:pt x="55" y="195"/>
                  <a:pt x="0" y="195"/>
                </a:cubicBezTo>
                <a:cubicBezTo>
                  <a:pt x="0" y="187"/>
                  <a:pt x="0" y="178"/>
                  <a:pt x="0" y="169"/>
                </a:cubicBezTo>
                <a:cubicBezTo>
                  <a:pt x="0" y="117"/>
                  <a:pt x="0" y="65"/>
                  <a:pt x="1" y="13"/>
                </a:cubicBezTo>
                <a:cubicBezTo>
                  <a:pt x="1" y="9"/>
                  <a:pt x="3" y="5"/>
                  <a:pt x="3" y="1"/>
                </a:cubicBezTo>
                <a:cubicBezTo>
                  <a:pt x="3" y="1"/>
                  <a:pt x="3" y="0"/>
                  <a:pt x="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5" name="Freeform 40">
            <a:extLst>
              <a:ext uri="{FF2B5EF4-FFF2-40B4-BE49-F238E27FC236}">
                <a16:creationId xmlns:a16="http://schemas.microsoft.com/office/drawing/2014/main" id="{9938A49D-3EA5-4849-B028-6EE8E13BD5FE}"/>
              </a:ext>
            </a:extLst>
          </p:cNvPr>
          <p:cNvSpPr>
            <a:spLocks/>
          </p:cNvSpPr>
          <p:nvPr/>
        </p:nvSpPr>
        <p:spPr bwMode="auto">
          <a:xfrm>
            <a:off x="3690938" y="3386138"/>
            <a:ext cx="134938" cy="138113"/>
          </a:xfrm>
          <a:custGeom>
            <a:avLst/>
            <a:gdLst>
              <a:gd name="T0" fmla="*/ 35 w 109"/>
              <a:gd name="T1" fmla="*/ 14 h 110"/>
              <a:gd name="T2" fmla="*/ 98 w 109"/>
              <a:gd name="T3" fmla="*/ 0 h 110"/>
              <a:gd name="T4" fmla="*/ 106 w 109"/>
              <a:gd name="T5" fmla="*/ 9 h 110"/>
              <a:gd name="T6" fmla="*/ 108 w 109"/>
              <a:gd name="T7" fmla="*/ 62 h 110"/>
              <a:gd name="T8" fmla="*/ 52 w 109"/>
              <a:gd name="T9" fmla="*/ 107 h 110"/>
              <a:gd name="T10" fmla="*/ 7 w 109"/>
              <a:gd name="T11" fmla="*/ 46 h 110"/>
              <a:gd name="T12" fmla="*/ 7 w 109"/>
              <a:gd name="T13" fmla="*/ 0 h 110"/>
              <a:gd name="T14" fmla="*/ 35 w 109"/>
              <a:gd name="T15" fmla="*/ 1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10">
                <a:moveTo>
                  <a:pt x="35" y="14"/>
                </a:moveTo>
                <a:cubicBezTo>
                  <a:pt x="59" y="22"/>
                  <a:pt x="80" y="16"/>
                  <a:pt x="98" y="0"/>
                </a:cubicBezTo>
                <a:cubicBezTo>
                  <a:pt x="101" y="3"/>
                  <a:pt x="105" y="6"/>
                  <a:pt x="106" y="9"/>
                </a:cubicBezTo>
                <a:cubicBezTo>
                  <a:pt x="107" y="26"/>
                  <a:pt x="108" y="44"/>
                  <a:pt x="108" y="62"/>
                </a:cubicBezTo>
                <a:cubicBezTo>
                  <a:pt x="109" y="88"/>
                  <a:pt x="82" y="110"/>
                  <a:pt x="52" y="107"/>
                </a:cubicBezTo>
                <a:cubicBezTo>
                  <a:pt x="16" y="105"/>
                  <a:pt x="0" y="82"/>
                  <a:pt x="7" y="46"/>
                </a:cubicBezTo>
                <a:cubicBezTo>
                  <a:pt x="9" y="32"/>
                  <a:pt x="7" y="16"/>
                  <a:pt x="7" y="0"/>
                </a:cubicBezTo>
                <a:cubicBezTo>
                  <a:pt x="18" y="6"/>
                  <a:pt x="27" y="10"/>
                  <a:pt x="35"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6" name="Freeform 41">
            <a:extLst>
              <a:ext uri="{FF2B5EF4-FFF2-40B4-BE49-F238E27FC236}">
                <a16:creationId xmlns:a16="http://schemas.microsoft.com/office/drawing/2014/main" id="{4E0E7B91-C773-4734-B723-55D43D942AFA}"/>
              </a:ext>
            </a:extLst>
          </p:cNvPr>
          <p:cNvSpPr>
            <a:spLocks/>
          </p:cNvSpPr>
          <p:nvPr/>
        </p:nvSpPr>
        <p:spPr bwMode="auto">
          <a:xfrm>
            <a:off x="2519363" y="3249613"/>
            <a:ext cx="323850" cy="26988"/>
          </a:xfrm>
          <a:custGeom>
            <a:avLst/>
            <a:gdLst>
              <a:gd name="T0" fmla="*/ 260 w 260"/>
              <a:gd name="T1" fmla="*/ 0 h 22"/>
              <a:gd name="T2" fmla="*/ 260 w 260"/>
              <a:gd name="T3" fmla="*/ 22 h 22"/>
              <a:gd name="T4" fmla="*/ 0 w 260"/>
              <a:gd name="T5" fmla="*/ 22 h 22"/>
              <a:gd name="T6" fmla="*/ 0 w 260"/>
              <a:gd name="T7" fmla="*/ 0 h 22"/>
              <a:gd name="T8" fmla="*/ 260 w 260"/>
              <a:gd name="T9" fmla="*/ 0 h 22"/>
            </a:gdLst>
            <a:ahLst/>
            <a:cxnLst>
              <a:cxn ang="0">
                <a:pos x="T0" y="T1"/>
              </a:cxn>
              <a:cxn ang="0">
                <a:pos x="T2" y="T3"/>
              </a:cxn>
              <a:cxn ang="0">
                <a:pos x="T4" y="T5"/>
              </a:cxn>
              <a:cxn ang="0">
                <a:pos x="T6" y="T7"/>
              </a:cxn>
              <a:cxn ang="0">
                <a:pos x="T8" y="T9"/>
              </a:cxn>
            </a:cxnLst>
            <a:rect l="0" t="0" r="r" b="b"/>
            <a:pathLst>
              <a:path w="260" h="22">
                <a:moveTo>
                  <a:pt x="260" y="0"/>
                </a:moveTo>
                <a:cubicBezTo>
                  <a:pt x="260" y="8"/>
                  <a:pt x="260" y="15"/>
                  <a:pt x="260" y="22"/>
                </a:cubicBezTo>
                <a:cubicBezTo>
                  <a:pt x="173" y="22"/>
                  <a:pt x="87" y="22"/>
                  <a:pt x="0" y="22"/>
                </a:cubicBezTo>
                <a:cubicBezTo>
                  <a:pt x="0" y="15"/>
                  <a:pt x="0" y="8"/>
                  <a:pt x="0" y="0"/>
                </a:cubicBezTo>
                <a:cubicBezTo>
                  <a:pt x="87" y="0"/>
                  <a:pt x="172" y="0"/>
                  <a:pt x="26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7" name="Freeform 42">
            <a:extLst>
              <a:ext uri="{FF2B5EF4-FFF2-40B4-BE49-F238E27FC236}">
                <a16:creationId xmlns:a16="http://schemas.microsoft.com/office/drawing/2014/main" id="{6C5EDB41-B885-47CC-ADA3-0C0CB5D4C3A0}"/>
              </a:ext>
            </a:extLst>
          </p:cNvPr>
          <p:cNvSpPr>
            <a:spLocks/>
          </p:cNvSpPr>
          <p:nvPr/>
        </p:nvSpPr>
        <p:spPr bwMode="auto">
          <a:xfrm>
            <a:off x="2517776" y="4440238"/>
            <a:ext cx="322263" cy="347663"/>
          </a:xfrm>
          <a:custGeom>
            <a:avLst/>
            <a:gdLst>
              <a:gd name="T0" fmla="*/ 57 w 258"/>
              <a:gd name="T1" fmla="*/ 181 h 279"/>
              <a:gd name="T2" fmla="*/ 53 w 258"/>
              <a:gd name="T3" fmla="*/ 179 h 279"/>
              <a:gd name="T4" fmla="*/ 16 w 258"/>
              <a:gd name="T5" fmla="*/ 121 h 279"/>
              <a:gd name="T6" fmla="*/ 13 w 258"/>
              <a:gd name="T7" fmla="*/ 76 h 279"/>
              <a:gd name="T8" fmla="*/ 16 w 258"/>
              <a:gd name="T9" fmla="*/ 48 h 279"/>
              <a:gd name="T10" fmla="*/ 34 w 258"/>
              <a:gd name="T11" fmla="*/ 19 h 279"/>
              <a:gd name="T12" fmla="*/ 189 w 258"/>
              <a:gd name="T13" fmla="*/ 8 h 279"/>
              <a:gd name="T14" fmla="*/ 210 w 258"/>
              <a:gd name="T15" fmla="*/ 12 h 279"/>
              <a:gd name="T16" fmla="*/ 243 w 258"/>
              <a:gd name="T17" fmla="*/ 58 h 279"/>
              <a:gd name="T18" fmla="*/ 244 w 258"/>
              <a:gd name="T19" fmla="*/ 73 h 279"/>
              <a:gd name="T20" fmla="*/ 239 w 258"/>
              <a:gd name="T21" fmla="*/ 128 h 279"/>
              <a:gd name="T22" fmla="*/ 214 w 258"/>
              <a:gd name="T23" fmla="*/ 200 h 279"/>
              <a:gd name="T24" fmla="*/ 233 w 258"/>
              <a:gd name="T25" fmla="*/ 235 h 279"/>
              <a:gd name="T26" fmla="*/ 233 w 258"/>
              <a:gd name="T27" fmla="*/ 235 h 279"/>
              <a:gd name="T28" fmla="*/ 217 w 258"/>
              <a:gd name="T29" fmla="*/ 227 h 279"/>
              <a:gd name="T30" fmla="*/ 217 w 258"/>
              <a:gd name="T31" fmla="*/ 240 h 279"/>
              <a:gd name="T32" fmla="*/ 197 w 258"/>
              <a:gd name="T33" fmla="*/ 273 h 279"/>
              <a:gd name="T34" fmla="*/ 187 w 258"/>
              <a:gd name="T35" fmla="*/ 279 h 279"/>
              <a:gd name="T36" fmla="*/ 198 w 258"/>
              <a:gd name="T37" fmla="*/ 268 h 279"/>
              <a:gd name="T38" fmla="*/ 213 w 258"/>
              <a:gd name="T39" fmla="*/ 239 h 279"/>
              <a:gd name="T40" fmla="*/ 204 w 258"/>
              <a:gd name="T41" fmla="*/ 181 h 279"/>
              <a:gd name="T42" fmla="*/ 187 w 258"/>
              <a:gd name="T43" fmla="*/ 195 h 279"/>
              <a:gd name="T44" fmla="*/ 93 w 258"/>
              <a:gd name="T45" fmla="*/ 203 h 279"/>
              <a:gd name="T46" fmla="*/ 140 w 258"/>
              <a:gd name="T47" fmla="*/ 210 h 279"/>
              <a:gd name="T48" fmla="*/ 219 w 258"/>
              <a:gd name="T49" fmla="*/ 146 h 279"/>
              <a:gd name="T50" fmla="*/ 238 w 258"/>
              <a:gd name="T51" fmla="*/ 117 h 279"/>
              <a:gd name="T52" fmla="*/ 250 w 258"/>
              <a:gd name="T53" fmla="*/ 89 h 279"/>
              <a:gd name="T54" fmla="*/ 245 w 258"/>
              <a:gd name="T55" fmla="*/ 87 h 279"/>
              <a:gd name="T56" fmla="*/ 235 w 258"/>
              <a:gd name="T57" fmla="*/ 94 h 279"/>
              <a:gd name="T58" fmla="*/ 238 w 258"/>
              <a:gd name="T59" fmla="*/ 66 h 279"/>
              <a:gd name="T60" fmla="*/ 202 w 258"/>
              <a:gd name="T61" fmla="*/ 18 h 279"/>
              <a:gd name="T62" fmla="*/ 97 w 258"/>
              <a:gd name="T63" fmla="*/ 11 h 279"/>
              <a:gd name="T64" fmla="*/ 38 w 258"/>
              <a:gd name="T65" fmla="*/ 25 h 279"/>
              <a:gd name="T66" fmla="*/ 24 w 258"/>
              <a:gd name="T67" fmla="*/ 46 h 279"/>
              <a:gd name="T68" fmla="*/ 25 w 258"/>
              <a:gd name="T69" fmla="*/ 96 h 279"/>
              <a:gd name="T70" fmla="*/ 11 w 258"/>
              <a:gd name="T71" fmla="*/ 83 h 279"/>
              <a:gd name="T72" fmla="*/ 15 w 258"/>
              <a:gd name="T73" fmla="*/ 105 h 279"/>
              <a:gd name="T74" fmla="*/ 65 w 258"/>
              <a:gd name="T75" fmla="*/ 180 h 279"/>
              <a:gd name="T76" fmla="*/ 94 w 258"/>
              <a:gd name="T77" fmla="*/ 204 h 279"/>
              <a:gd name="T78" fmla="*/ 57 w 258"/>
              <a:gd name="T79"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279">
                <a:moveTo>
                  <a:pt x="57" y="181"/>
                </a:moveTo>
                <a:cubicBezTo>
                  <a:pt x="56" y="180"/>
                  <a:pt x="54" y="180"/>
                  <a:pt x="53" y="179"/>
                </a:cubicBezTo>
                <a:cubicBezTo>
                  <a:pt x="40" y="160"/>
                  <a:pt x="28" y="140"/>
                  <a:pt x="16" y="121"/>
                </a:cubicBezTo>
                <a:cubicBezTo>
                  <a:pt x="7" y="106"/>
                  <a:pt x="0" y="93"/>
                  <a:pt x="13" y="76"/>
                </a:cubicBezTo>
                <a:cubicBezTo>
                  <a:pt x="18" y="69"/>
                  <a:pt x="17" y="57"/>
                  <a:pt x="16" y="48"/>
                </a:cubicBezTo>
                <a:cubicBezTo>
                  <a:pt x="15" y="33"/>
                  <a:pt x="19" y="24"/>
                  <a:pt x="34" y="19"/>
                </a:cubicBezTo>
                <a:cubicBezTo>
                  <a:pt x="85" y="2"/>
                  <a:pt x="136" y="0"/>
                  <a:pt x="189" y="8"/>
                </a:cubicBezTo>
                <a:cubicBezTo>
                  <a:pt x="196" y="10"/>
                  <a:pt x="203" y="11"/>
                  <a:pt x="210" y="12"/>
                </a:cubicBezTo>
                <a:cubicBezTo>
                  <a:pt x="239" y="19"/>
                  <a:pt x="245" y="28"/>
                  <a:pt x="243" y="58"/>
                </a:cubicBezTo>
                <a:cubicBezTo>
                  <a:pt x="242" y="63"/>
                  <a:pt x="242" y="69"/>
                  <a:pt x="244" y="73"/>
                </a:cubicBezTo>
                <a:cubicBezTo>
                  <a:pt x="258" y="99"/>
                  <a:pt x="256" y="106"/>
                  <a:pt x="239" y="128"/>
                </a:cubicBezTo>
                <a:cubicBezTo>
                  <a:pt x="223" y="149"/>
                  <a:pt x="205" y="171"/>
                  <a:pt x="214" y="200"/>
                </a:cubicBezTo>
                <a:cubicBezTo>
                  <a:pt x="218" y="212"/>
                  <a:pt x="227" y="223"/>
                  <a:pt x="233" y="235"/>
                </a:cubicBezTo>
                <a:cubicBezTo>
                  <a:pt x="233" y="235"/>
                  <a:pt x="233" y="235"/>
                  <a:pt x="233" y="235"/>
                </a:cubicBezTo>
                <a:cubicBezTo>
                  <a:pt x="228" y="232"/>
                  <a:pt x="223" y="230"/>
                  <a:pt x="217" y="227"/>
                </a:cubicBezTo>
                <a:cubicBezTo>
                  <a:pt x="217" y="232"/>
                  <a:pt x="216" y="237"/>
                  <a:pt x="217" y="240"/>
                </a:cubicBezTo>
                <a:cubicBezTo>
                  <a:pt x="221" y="258"/>
                  <a:pt x="213" y="268"/>
                  <a:pt x="197" y="273"/>
                </a:cubicBezTo>
                <a:cubicBezTo>
                  <a:pt x="194" y="274"/>
                  <a:pt x="190" y="277"/>
                  <a:pt x="187" y="279"/>
                </a:cubicBezTo>
                <a:cubicBezTo>
                  <a:pt x="190" y="275"/>
                  <a:pt x="193" y="269"/>
                  <a:pt x="198" y="268"/>
                </a:cubicBezTo>
                <a:cubicBezTo>
                  <a:pt x="214" y="264"/>
                  <a:pt x="216" y="252"/>
                  <a:pt x="213" y="239"/>
                </a:cubicBezTo>
                <a:cubicBezTo>
                  <a:pt x="211" y="220"/>
                  <a:pt x="207" y="202"/>
                  <a:pt x="204" y="181"/>
                </a:cubicBezTo>
                <a:cubicBezTo>
                  <a:pt x="197" y="186"/>
                  <a:pt x="192" y="191"/>
                  <a:pt x="187" y="195"/>
                </a:cubicBezTo>
                <a:cubicBezTo>
                  <a:pt x="153" y="220"/>
                  <a:pt x="123" y="223"/>
                  <a:pt x="93" y="203"/>
                </a:cubicBezTo>
                <a:cubicBezTo>
                  <a:pt x="109" y="206"/>
                  <a:pt x="126" y="213"/>
                  <a:pt x="140" y="210"/>
                </a:cubicBezTo>
                <a:cubicBezTo>
                  <a:pt x="175" y="202"/>
                  <a:pt x="202" y="180"/>
                  <a:pt x="219" y="146"/>
                </a:cubicBezTo>
                <a:cubicBezTo>
                  <a:pt x="225" y="136"/>
                  <a:pt x="233" y="127"/>
                  <a:pt x="238" y="117"/>
                </a:cubicBezTo>
                <a:cubicBezTo>
                  <a:pt x="243" y="108"/>
                  <a:pt x="246" y="99"/>
                  <a:pt x="250" y="89"/>
                </a:cubicBezTo>
                <a:cubicBezTo>
                  <a:pt x="248" y="89"/>
                  <a:pt x="246" y="88"/>
                  <a:pt x="245" y="87"/>
                </a:cubicBezTo>
                <a:cubicBezTo>
                  <a:pt x="242" y="89"/>
                  <a:pt x="239" y="91"/>
                  <a:pt x="235" y="94"/>
                </a:cubicBezTo>
                <a:cubicBezTo>
                  <a:pt x="236" y="84"/>
                  <a:pt x="237" y="75"/>
                  <a:pt x="238" y="66"/>
                </a:cubicBezTo>
                <a:cubicBezTo>
                  <a:pt x="240" y="31"/>
                  <a:pt x="237" y="24"/>
                  <a:pt x="202" y="18"/>
                </a:cubicBezTo>
                <a:cubicBezTo>
                  <a:pt x="168" y="12"/>
                  <a:pt x="132" y="11"/>
                  <a:pt x="97" y="11"/>
                </a:cubicBezTo>
                <a:cubicBezTo>
                  <a:pt x="77" y="12"/>
                  <a:pt x="57" y="19"/>
                  <a:pt x="38" y="25"/>
                </a:cubicBezTo>
                <a:cubicBezTo>
                  <a:pt x="31" y="28"/>
                  <a:pt x="24" y="38"/>
                  <a:pt x="24" y="46"/>
                </a:cubicBezTo>
                <a:cubicBezTo>
                  <a:pt x="22" y="62"/>
                  <a:pt x="24" y="78"/>
                  <a:pt x="25" y="96"/>
                </a:cubicBezTo>
                <a:cubicBezTo>
                  <a:pt x="20" y="92"/>
                  <a:pt x="18" y="89"/>
                  <a:pt x="11" y="83"/>
                </a:cubicBezTo>
                <a:cubicBezTo>
                  <a:pt x="13" y="94"/>
                  <a:pt x="12" y="100"/>
                  <a:pt x="15" y="105"/>
                </a:cubicBezTo>
                <a:cubicBezTo>
                  <a:pt x="31" y="131"/>
                  <a:pt x="47" y="156"/>
                  <a:pt x="65" y="180"/>
                </a:cubicBezTo>
                <a:cubicBezTo>
                  <a:pt x="73" y="190"/>
                  <a:pt x="84" y="196"/>
                  <a:pt x="94" y="204"/>
                </a:cubicBezTo>
                <a:cubicBezTo>
                  <a:pt x="82" y="196"/>
                  <a:pt x="69" y="189"/>
                  <a:pt x="57" y="1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43">
            <a:extLst>
              <a:ext uri="{FF2B5EF4-FFF2-40B4-BE49-F238E27FC236}">
                <a16:creationId xmlns:a16="http://schemas.microsoft.com/office/drawing/2014/main" id="{CDB48B75-4E9D-4499-A38A-31A63DCC5644}"/>
              </a:ext>
            </a:extLst>
          </p:cNvPr>
          <p:cNvSpPr>
            <a:spLocks noEditPoints="1"/>
          </p:cNvSpPr>
          <p:nvPr/>
        </p:nvSpPr>
        <p:spPr bwMode="auto">
          <a:xfrm>
            <a:off x="2568576" y="3481388"/>
            <a:ext cx="223838" cy="223838"/>
          </a:xfrm>
          <a:custGeom>
            <a:avLst/>
            <a:gdLst>
              <a:gd name="T0" fmla="*/ 91 w 180"/>
              <a:gd name="T1" fmla="*/ 0 h 180"/>
              <a:gd name="T2" fmla="*/ 180 w 180"/>
              <a:gd name="T3" fmla="*/ 90 h 180"/>
              <a:gd name="T4" fmla="*/ 89 w 180"/>
              <a:gd name="T5" fmla="*/ 179 h 180"/>
              <a:gd name="T6" fmla="*/ 0 w 180"/>
              <a:gd name="T7" fmla="*/ 89 h 180"/>
              <a:gd name="T8" fmla="*/ 91 w 180"/>
              <a:gd name="T9" fmla="*/ 0 h 180"/>
              <a:gd name="T10" fmla="*/ 166 w 180"/>
              <a:gd name="T11" fmla="*/ 89 h 180"/>
              <a:gd name="T12" fmla="*/ 89 w 180"/>
              <a:gd name="T13" fmla="*/ 14 h 180"/>
              <a:gd name="T14" fmla="*/ 14 w 180"/>
              <a:gd name="T15" fmla="*/ 91 h 180"/>
              <a:gd name="T16" fmla="*/ 90 w 180"/>
              <a:gd name="T17" fmla="*/ 166 h 180"/>
              <a:gd name="T18" fmla="*/ 166 w 180"/>
              <a:gd name="T19"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1" y="0"/>
                </a:moveTo>
                <a:cubicBezTo>
                  <a:pt x="141" y="0"/>
                  <a:pt x="179" y="39"/>
                  <a:pt x="180" y="90"/>
                </a:cubicBezTo>
                <a:cubicBezTo>
                  <a:pt x="180" y="139"/>
                  <a:pt x="139" y="180"/>
                  <a:pt x="89" y="179"/>
                </a:cubicBezTo>
                <a:cubicBezTo>
                  <a:pt x="39" y="178"/>
                  <a:pt x="0" y="139"/>
                  <a:pt x="0" y="89"/>
                </a:cubicBezTo>
                <a:cubicBezTo>
                  <a:pt x="1" y="39"/>
                  <a:pt x="41" y="0"/>
                  <a:pt x="91" y="0"/>
                </a:cubicBezTo>
                <a:close/>
                <a:moveTo>
                  <a:pt x="166" y="89"/>
                </a:moveTo>
                <a:cubicBezTo>
                  <a:pt x="166" y="48"/>
                  <a:pt x="130" y="13"/>
                  <a:pt x="89" y="14"/>
                </a:cubicBezTo>
                <a:cubicBezTo>
                  <a:pt x="47" y="15"/>
                  <a:pt x="13" y="50"/>
                  <a:pt x="14" y="91"/>
                </a:cubicBezTo>
                <a:cubicBezTo>
                  <a:pt x="15" y="132"/>
                  <a:pt x="49" y="166"/>
                  <a:pt x="90" y="166"/>
                </a:cubicBezTo>
                <a:cubicBezTo>
                  <a:pt x="132" y="166"/>
                  <a:pt x="167" y="130"/>
                  <a:pt x="166" y="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49" name="Freeform 44">
            <a:extLst>
              <a:ext uri="{FF2B5EF4-FFF2-40B4-BE49-F238E27FC236}">
                <a16:creationId xmlns:a16="http://schemas.microsoft.com/office/drawing/2014/main" id="{59243CEA-3A39-41D0-ABF1-883557590E8D}"/>
              </a:ext>
            </a:extLst>
          </p:cNvPr>
          <p:cNvSpPr>
            <a:spLocks noEditPoints="1"/>
          </p:cNvSpPr>
          <p:nvPr/>
        </p:nvSpPr>
        <p:spPr bwMode="auto">
          <a:xfrm>
            <a:off x="2570163" y="4468813"/>
            <a:ext cx="219075" cy="74613"/>
          </a:xfrm>
          <a:custGeom>
            <a:avLst/>
            <a:gdLst>
              <a:gd name="T0" fmla="*/ 44 w 175"/>
              <a:gd name="T1" fmla="*/ 4 h 59"/>
              <a:gd name="T2" fmla="*/ 78 w 175"/>
              <a:gd name="T3" fmla="*/ 19 h 59"/>
              <a:gd name="T4" fmla="*/ 100 w 175"/>
              <a:gd name="T5" fmla="*/ 17 h 59"/>
              <a:gd name="T6" fmla="*/ 165 w 175"/>
              <a:gd name="T7" fmla="*/ 11 h 59"/>
              <a:gd name="T8" fmla="*/ 174 w 175"/>
              <a:gd name="T9" fmla="*/ 35 h 59"/>
              <a:gd name="T10" fmla="*/ 158 w 175"/>
              <a:gd name="T11" fmla="*/ 55 h 59"/>
              <a:gd name="T12" fmla="*/ 116 w 175"/>
              <a:gd name="T13" fmla="*/ 55 h 59"/>
              <a:gd name="T14" fmla="*/ 99 w 175"/>
              <a:gd name="T15" fmla="*/ 37 h 59"/>
              <a:gd name="T16" fmla="*/ 89 w 175"/>
              <a:gd name="T17" fmla="*/ 27 h 59"/>
              <a:gd name="T18" fmla="*/ 77 w 175"/>
              <a:gd name="T19" fmla="*/ 36 h 59"/>
              <a:gd name="T20" fmla="*/ 49 w 175"/>
              <a:gd name="T21" fmla="*/ 57 h 59"/>
              <a:gd name="T22" fmla="*/ 29 w 175"/>
              <a:gd name="T23" fmla="*/ 56 h 59"/>
              <a:gd name="T24" fmla="*/ 0 w 175"/>
              <a:gd name="T25" fmla="*/ 32 h 59"/>
              <a:gd name="T26" fmla="*/ 28 w 175"/>
              <a:gd name="T27" fmla="*/ 8 h 59"/>
              <a:gd name="T28" fmla="*/ 42 w 175"/>
              <a:gd name="T29" fmla="*/ 8 h 59"/>
              <a:gd name="T30" fmla="*/ 44 w 175"/>
              <a:gd name="T31" fmla="*/ 4 h 59"/>
              <a:gd name="T32" fmla="*/ 165 w 175"/>
              <a:gd name="T33" fmla="*/ 16 h 59"/>
              <a:gd name="T34" fmla="*/ 122 w 175"/>
              <a:gd name="T35" fmla="*/ 15 h 59"/>
              <a:gd name="T36" fmla="*/ 107 w 175"/>
              <a:gd name="T37" fmla="*/ 37 h 59"/>
              <a:gd name="T38" fmla="*/ 142 w 175"/>
              <a:gd name="T39" fmla="*/ 52 h 59"/>
              <a:gd name="T40" fmla="*/ 165 w 175"/>
              <a:gd name="T41" fmla="*/ 16 h 59"/>
              <a:gd name="T42" fmla="*/ 39 w 175"/>
              <a:gd name="T43" fmla="*/ 15 h 59"/>
              <a:gd name="T44" fmla="*/ 39 w 175"/>
              <a:gd name="T45" fmla="*/ 15 h 59"/>
              <a:gd name="T46" fmla="*/ 27 w 175"/>
              <a:gd name="T47" fmla="*/ 15 h 59"/>
              <a:gd name="T48" fmla="*/ 7 w 175"/>
              <a:gd name="T49" fmla="*/ 29 h 59"/>
              <a:gd name="T50" fmla="*/ 27 w 175"/>
              <a:gd name="T51" fmla="*/ 52 h 59"/>
              <a:gd name="T52" fmla="*/ 53 w 175"/>
              <a:gd name="T53" fmla="*/ 52 h 59"/>
              <a:gd name="T54" fmla="*/ 71 w 175"/>
              <a:gd name="T55" fmla="*/ 30 h 59"/>
              <a:gd name="T56" fmla="*/ 53 w 175"/>
              <a:gd name="T57" fmla="*/ 15 h 59"/>
              <a:gd name="T58" fmla="*/ 39 w 175"/>
              <a:gd name="T59"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59">
                <a:moveTo>
                  <a:pt x="44" y="4"/>
                </a:moveTo>
                <a:cubicBezTo>
                  <a:pt x="55" y="9"/>
                  <a:pt x="66" y="15"/>
                  <a:pt x="78" y="19"/>
                </a:cubicBezTo>
                <a:cubicBezTo>
                  <a:pt x="84" y="21"/>
                  <a:pt x="95" y="21"/>
                  <a:pt x="100" y="17"/>
                </a:cubicBezTo>
                <a:cubicBezTo>
                  <a:pt x="121" y="0"/>
                  <a:pt x="143" y="9"/>
                  <a:pt x="165" y="11"/>
                </a:cubicBezTo>
                <a:cubicBezTo>
                  <a:pt x="169" y="11"/>
                  <a:pt x="175" y="27"/>
                  <a:pt x="174" y="35"/>
                </a:cubicBezTo>
                <a:cubicBezTo>
                  <a:pt x="173" y="43"/>
                  <a:pt x="165" y="53"/>
                  <a:pt x="158" y="55"/>
                </a:cubicBezTo>
                <a:cubicBezTo>
                  <a:pt x="145" y="58"/>
                  <a:pt x="130" y="58"/>
                  <a:pt x="116" y="55"/>
                </a:cubicBezTo>
                <a:cubicBezTo>
                  <a:pt x="110" y="54"/>
                  <a:pt x="105" y="44"/>
                  <a:pt x="99" y="37"/>
                </a:cubicBezTo>
                <a:cubicBezTo>
                  <a:pt x="96" y="33"/>
                  <a:pt x="92" y="27"/>
                  <a:pt x="89" y="27"/>
                </a:cubicBezTo>
                <a:cubicBezTo>
                  <a:pt x="85" y="27"/>
                  <a:pt x="78" y="32"/>
                  <a:pt x="77" y="36"/>
                </a:cubicBezTo>
                <a:cubicBezTo>
                  <a:pt x="74" y="53"/>
                  <a:pt x="64" y="58"/>
                  <a:pt x="49" y="57"/>
                </a:cubicBezTo>
                <a:cubicBezTo>
                  <a:pt x="42" y="56"/>
                  <a:pt x="35" y="56"/>
                  <a:pt x="29" y="56"/>
                </a:cubicBezTo>
                <a:cubicBezTo>
                  <a:pt x="9" y="56"/>
                  <a:pt x="0" y="48"/>
                  <a:pt x="0" y="32"/>
                </a:cubicBezTo>
                <a:cubicBezTo>
                  <a:pt x="0" y="14"/>
                  <a:pt x="11" y="6"/>
                  <a:pt x="28" y="8"/>
                </a:cubicBezTo>
                <a:cubicBezTo>
                  <a:pt x="33" y="9"/>
                  <a:pt x="38" y="8"/>
                  <a:pt x="42" y="8"/>
                </a:cubicBezTo>
                <a:cubicBezTo>
                  <a:pt x="43" y="7"/>
                  <a:pt x="44" y="5"/>
                  <a:pt x="44" y="4"/>
                </a:cubicBezTo>
                <a:close/>
                <a:moveTo>
                  <a:pt x="165" y="16"/>
                </a:moveTo>
                <a:cubicBezTo>
                  <a:pt x="151" y="16"/>
                  <a:pt x="137" y="16"/>
                  <a:pt x="122" y="15"/>
                </a:cubicBezTo>
                <a:cubicBezTo>
                  <a:pt x="105" y="14"/>
                  <a:pt x="104" y="25"/>
                  <a:pt x="107" y="37"/>
                </a:cubicBezTo>
                <a:cubicBezTo>
                  <a:pt x="111" y="59"/>
                  <a:pt x="129" y="51"/>
                  <a:pt x="142" y="52"/>
                </a:cubicBezTo>
                <a:cubicBezTo>
                  <a:pt x="168" y="52"/>
                  <a:pt x="175" y="42"/>
                  <a:pt x="165" y="16"/>
                </a:cubicBezTo>
                <a:close/>
                <a:moveTo>
                  <a:pt x="39" y="15"/>
                </a:moveTo>
                <a:cubicBezTo>
                  <a:pt x="39" y="15"/>
                  <a:pt x="39" y="15"/>
                  <a:pt x="39" y="15"/>
                </a:cubicBezTo>
                <a:cubicBezTo>
                  <a:pt x="35" y="15"/>
                  <a:pt x="31" y="15"/>
                  <a:pt x="27" y="15"/>
                </a:cubicBezTo>
                <a:cubicBezTo>
                  <a:pt x="17" y="15"/>
                  <a:pt x="6" y="13"/>
                  <a:pt x="7" y="29"/>
                </a:cubicBezTo>
                <a:cubicBezTo>
                  <a:pt x="8" y="42"/>
                  <a:pt x="11" y="53"/>
                  <a:pt x="27" y="52"/>
                </a:cubicBezTo>
                <a:cubicBezTo>
                  <a:pt x="36" y="52"/>
                  <a:pt x="45" y="52"/>
                  <a:pt x="53" y="52"/>
                </a:cubicBezTo>
                <a:cubicBezTo>
                  <a:pt x="67" y="51"/>
                  <a:pt x="70" y="41"/>
                  <a:pt x="71" y="30"/>
                </a:cubicBezTo>
                <a:cubicBezTo>
                  <a:pt x="72" y="17"/>
                  <a:pt x="64" y="14"/>
                  <a:pt x="53" y="15"/>
                </a:cubicBezTo>
                <a:cubicBezTo>
                  <a:pt x="49" y="16"/>
                  <a:pt x="44" y="15"/>
                  <a:pt x="39" y="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0" name="Freeform 45">
            <a:extLst>
              <a:ext uri="{FF2B5EF4-FFF2-40B4-BE49-F238E27FC236}">
                <a16:creationId xmlns:a16="http://schemas.microsoft.com/office/drawing/2014/main" id="{BFF454BC-C3EA-485F-A247-7FABC1DCD908}"/>
              </a:ext>
            </a:extLst>
          </p:cNvPr>
          <p:cNvSpPr>
            <a:spLocks/>
          </p:cNvSpPr>
          <p:nvPr/>
        </p:nvSpPr>
        <p:spPr bwMode="auto">
          <a:xfrm>
            <a:off x="2644776" y="3587750"/>
            <a:ext cx="74613" cy="66675"/>
          </a:xfrm>
          <a:custGeom>
            <a:avLst/>
            <a:gdLst>
              <a:gd name="T0" fmla="*/ 45 w 59"/>
              <a:gd name="T1" fmla="*/ 44 h 54"/>
              <a:gd name="T2" fmla="*/ 13 w 59"/>
              <a:gd name="T3" fmla="*/ 47 h 54"/>
              <a:gd name="T4" fmla="*/ 1 w 59"/>
              <a:gd name="T5" fmla="*/ 37 h 54"/>
              <a:gd name="T6" fmla="*/ 17 w 59"/>
              <a:gd name="T7" fmla="*/ 10 h 54"/>
              <a:gd name="T8" fmla="*/ 43 w 59"/>
              <a:gd name="T9" fmla="*/ 12 h 54"/>
              <a:gd name="T10" fmla="*/ 58 w 59"/>
              <a:gd name="T11" fmla="*/ 38 h 54"/>
              <a:gd name="T12" fmla="*/ 52 w 59"/>
              <a:gd name="T13" fmla="*/ 54 h 54"/>
              <a:gd name="T14" fmla="*/ 45 w 59"/>
              <a:gd name="T15" fmla="*/ 4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45" y="44"/>
                </a:moveTo>
                <a:cubicBezTo>
                  <a:pt x="34" y="45"/>
                  <a:pt x="23" y="47"/>
                  <a:pt x="13" y="47"/>
                </a:cubicBezTo>
                <a:cubicBezTo>
                  <a:pt x="8" y="46"/>
                  <a:pt x="0" y="38"/>
                  <a:pt x="1" y="37"/>
                </a:cubicBezTo>
                <a:cubicBezTo>
                  <a:pt x="5" y="27"/>
                  <a:pt x="10" y="17"/>
                  <a:pt x="17" y="10"/>
                </a:cubicBezTo>
                <a:cubicBezTo>
                  <a:pt x="26" y="0"/>
                  <a:pt x="36" y="4"/>
                  <a:pt x="43" y="12"/>
                </a:cubicBezTo>
                <a:cubicBezTo>
                  <a:pt x="50" y="19"/>
                  <a:pt x="55" y="28"/>
                  <a:pt x="58" y="38"/>
                </a:cubicBezTo>
                <a:cubicBezTo>
                  <a:pt x="59" y="42"/>
                  <a:pt x="54" y="49"/>
                  <a:pt x="52" y="54"/>
                </a:cubicBezTo>
                <a:cubicBezTo>
                  <a:pt x="50" y="51"/>
                  <a:pt x="47" y="48"/>
                  <a:pt x="45" y="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1" name="Freeform 46">
            <a:extLst>
              <a:ext uri="{FF2B5EF4-FFF2-40B4-BE49-F238E27FC236}">
                <a16:creationId xmlns:a16="http://schemas.microsoft.com/office/drawing/2014/main" id="{EAE48BAA-C8C0-4F19-B26B-AF63621E2038}"/>
              </a:ext>
            </a:extLst>
          </p:cNvPr>
          <p:cNvSpPr>
            <a:spLocks/>
          </p:cNvSpPr>
          <p:nvPr/>
        </p:nvSpPr>
        <p:spPr bwMode="auto">
          <a:xfrm>
            <a:off x="2655888" y="3540125"/>
            <a:ext cx="28575" cy="36513"/>
          </a:xfrm>
          <a:custGeom>
            <a:avLst/>
            <a:gdLst>
              <a:gd name="T0" fmla="*/ 23 w 23"/>
              <a:gd name="T1" fmla="*/ 13 h 30"/>
              <a:gd name="T2" fmla="*/ 9 w 23"/>
              <a:gd name="T3" fmla="*/ 30 h 30"/>
              <a:gd name="T4" fmla="*/ 0 w 23"/>
              <a:gd name="T5" fmla="*/ 15 h 30"/>
              <a:gd name="T6" fmla="*/ 10 w 23"/>
              <a:gd name="T7" fmla="*/ 0 h 30"/>
              <a:gd name="T8" fmla="*/ 23 w 23"/>
              <a:gd name="T9" fmla="*/ 13 h 30"/>
            </a:gdLst>
            <a:ahLst/>
            <a:cxnLst>
              <a:cxn ang="0">
                <a:pos x="T0" y="T1"/>
              </a:cxn>
              <a:cxn ang="0">
                <a:pos x="T2" y="T3"/>
              </a:cxn>
              <a:cxn ang="0">
                <a:pos x="T4" y="T5"/>
              </a:cxn>
              <a:cxn ang="0">
                <a:pos x="T6" y="T7"/>
              </a:cxn>
              <a:cxn ang="0">
                <a:pos x="T8" y="T9"/>
              </a:cxn>
            </a:cxnLst>
            <a:rect l="0" t="0" r="r" b="b"/>
            <a:pathLst>
              <a:path w="23" h="30">
                <a:moveTo>
                  <a:pt x="23" y="13"/>
                </a:moveTo>
                <a:cubicBezTo>
                  <a:pt x="17" y="20"/>
                  <a:pt x="13" y="25"/>
                  <a:pt x="9" y="30"/>
                </a:cubicBezTo>
                <a:cubicBezTo>
                  <a:pt x="6" y="25"/>
                  <a:pt x="0" y="20"/>
                  <a:pt x="0" y="15"/>
                </a:cubicBezTo>
                <a:cubicBezTo>
                  <a:pt x="0" y="10"/>
                  <a:pt x="6" y="5"/>
                  <a:pt x="10" y="0"/>
                </a:cubicBezTo>
                <a:cubicBezTo>
                  <a:pt x="14" y="4"/>
                  <a:pt x="17" y="8"/>
                  <a:pt x="23" y="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2" name="Freeform 47">
            <a:extLst>
              <a:ext uri="{FF2B5EF4-FFF2-40B4-BE49-F238E27FC236}">
                <a16:creationId xmlns:a16="http://schemas.microsoft.com/office/drawing/2014/main" id="{9ACE9B30-A7E7-47BF-A024-5AEF89C4C04D}"/>
              </a:ext>
            </a:extLst>
          </p:cNvPr>
          <p:cNvSpPr>
            <a:spLocks/>
          </p:cNvSpPr>
          <p:nvPr/>
        </p:nvSpPr>
        <p:spPr bwMode="auto">
          <a:xfrm>
            <a:off x="2686051" y="3541713"/>
            <a:ext cx="22225" cy="36513"/>
          </a:xfrm>
          <a:custGeom>
            <a:avLst/>
            <a:gdLst>
              <a:gd name="T0" fmla="*/ 14 w 17"/>
              <a:gd name="T1" fmla="*/ 29 h 30"/>
              <a:gd name="T2" fmla="*/ 2 w 17"/>
              <a:gd name="T3" fmla="*/ 25 h 30"/>
              <a:gd name="T4" fmla="*/ 1 w 17"/>
              <a:gd name="T5" fmla="*/ 2 h 30"/>
              <a:gd name="T6" fmla="*/ 10 w 17"/>
              <a:gd name="T7" fmla="*/ 0 h 30"/>
              <a:gd name="T8" fmla="*/ 17 w 17"/>
              <a:gd name="T9" fmla="*/ 21 h 30"/>
              <a:gd name="T10" fmla="*/ 13 w 17"/>
              <a:gd name="T11" fmla="*/ 30 h 30"/>
              <a:gd name="T12" fmla="*/ 14 w 17"/>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7" h="30">
                <a:moveTo>
                  <a:pt x="14" y="29"/>
                </a:moveTo>
                <a:cubicBezTo>
                  <a:pt x="10" y="28"/>
                  <a:pt x="3" y="27"/>
                  <a:pt x="2" y="25"/>
                </a:cubicBezTo>
                <a:cubicBezTo>
                  <a:pt x="0" y="18"/>
                  <a:pt x="0" y="10"/>
                  <a:pt x="1" y="2"/>
                </a:cubicBezTo>
                <a:cubicBezTo>
                  <a:pt x="1" y="2"/>
                  <a:pt x="10" y="0"/>
                  <a:pt x="10" y="0"/>
                </a:cubicBezTo>
                <a:cubicBezTo>
                  <a:pt x="13" y="7"/>
                  <a:pt x="16" y="14"/>
                  <a:pt x="17" y="21"/>
                </a:cubicBezTo>
                <a:cubicBezTo>
                  <a:pt x="17" y="23"/>
                  <a:pt x="15" y="27"/>
                  <a:pt x="13" y="30"/>
                </a:cubicBezTo>
                <a:lnTo>
                  <a:pt x="14" y="2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48">
            <a:extLst>
              <a:ext uri="{FF2B5EF4-FFF2-40B4-BE49-F238E27FC236}">
                <a16:creationId xmlns:a16="http://schemas.microsoft.com/office/drawing/2014/main" id="{95C9B127-5934-4999-B291-8D2D609FC9DA}"/>
              </a:ext>
            </a:extLst>
          </p:cNvPr>
          <p:cNvSpPr>
            <a:spLocks/>
          </p:cNvSpPr>
          <p:nvPr/>
        </p:nvSpPr>
        <p:spPr bwMode="auto">
          <a:xfrm>
            <a:off x="2632076" y="3568700"/>
            <a:ext cx="23813" cy="36513"/>
          </a:xfrm>
          <a:custGeom>
            <a:avLst/>
            <a:gdLst>
              <a:gd name="T0" fmla="*/ 11 w 19"/>
              <a:gd name="T1" fmla="*/ 0 h 29"/>
              <a:gd name="T2" fmla="*/ 18 w 19"/>
              <a:gd name="T3" fmla="*/ 23 h 29"/>
              <a:gd name="T4" fmla="*/ 6 w 19"/>
              <a:gd name="T5" fmla="*/ 29 h 29"/>
              <a:gd name="T6" fmla="*/ 0 w 19"/>
              <a:gd name="T7" fmla="*/ 3 h 29"/>
              <a:gd name="T8" fmla="*/ 11 w 19"/>
              <a:gd name="T9" fmla="*/ 0 h 29"/>
            </a:gdLst>
            <a:ahLst/>
            <a:cxnLst>
              <a:cxn ang="0">
                <a:pos x="T0" y="T1"/>
              </a:cxn>
              <a:cxn ang="0">
                <a:pos x="T2" y="T3"/>
              </a:cxn>
              <a:cxn ang="0">
                <a:pos x="T4" y="T5"/>
              </a:cxn>
              <a:cxn ang="0">
                <a:pos x="T6" y="T7"/>
              </a:cxn>
              <a:cxn ang="0">
                <a:pos x="T8" y="T9"/>
              </a:cxn>
            </a:cxnLst>
            <a:rect l="0" t="0" r="r" b="b"/>
            <a:pathLst>
              <a:path w="19" h="29">
                <a:moveTo>
                  <a:pt x="11" y="0"/>
                </a:moveTo>
                <a:cubicBezTo>
                  <a:pt x="13" y="8"/>
                  <a:pt x="17" y="15"/>
                  <a:pt x="18" y="23"/>
                </a:cubicBezTo>
                <a:cubicBezTo>
                  <a:pt x="19" y="24"/>
                  <a:pt x="10" y="27"/>
                  <a:pt x="6" y="29"/>
                </a:cubicBezTo>
                <a:cubicBezTo>
                  <a:pt x="4" y="21"/>
                  <a:pt x="2" y="12"/>
                  <a:pt x="0" y="3"/>
                </a:cubicBezTo>
                <a:cubicBezTo>
                  <a:pt x="3" y="2"/>
                  <a:pt x="7" y="1"/>
                  <a:pt x="1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49">
            <a:extLst>
              <a:ext uri="{FF2B5EF4-FFF2-40B4-BE49-F238E27FC236}">
                <a16:creationId xmlns:a16="http://schemas.microsoft.com/office/drawing/2014/main" id="{C16774BA-5B52-4D70-943A-28262CAB0C4F}"/>
              </a:ext>
            </a:extLst>
          </p:cNvPr>
          <p:cNvSpPr>
            <a:spLocks/>
          </p:cNvSpPr>
          <p:nvPr/>
        </p:nvSpPr>
        <p:spPr bwMode="auto">
          <a:xfrm>
            <a:off x="2701926" y="3568700"/>
            <a:ext cx="23813" cy="38100"/>
          </a:xfrm>
          <a:custGeom>
            <a:avLst/>
            <a:gdLst>
              <a:gd name="T0" fmla="*/ 0 w 19"/>
              <a:gd name="T1" fmla="*/ 8 h 31"/>
              <a:gd name="T2" fmla="*/ 19 w 19"/>
              <a:gd name="T3" fmla="*/ 0 h 31"/>
              <a:gd name="T4" fmla="*/ 17 w 19"/>
              <a:gd name="T5" fmla="*/ 29 h 31"/>
              <a:gd name="T6" fmla="*/ 7 w 19"/>
              <a:gd name="T7" fmla="*/ 31 h 31"/>
              <a:gd name="T8" fmla="*/ 1 w 19"/>
              <a:gd name="T9" fmla="*/ 7 h 31"/>
              <a:gd name="T10" fmla="*/ 0 w 19"/>
              <a:gd name="T11" fmla="*/ 8 h 31"/>
            </a:gdLst>
            <a:ahLst/>
            <a:cxnLst>
              <a:cxn ang="0">
                <a:pos x="T0" y="T1"/>
              </a:cxn>
              <a:cxn ang="0">
                <a:pos x="T2" y="T3"/>
              </a:cxn>
              <a:cxn ang="0">
                <a:pos x="T4" y="T5"/>
              </a:cxn>
              <a:cxn ang="0">
                <a:pos x="T6" y="T7"/>
              </a:cxn>
              <a:cxn ang="0">
                <a:pos x="T8" y="T9"/>
              </a:cxn>
              <a:cxn ang="0">
                <a:pos x="T10" y="T11"/>
              </a:cxn>
            </a:cxnLst>
            <a:rect l="0" t="0" r="r" b="b"/>
            <a:pathLst>
              <a:path w="19" h="31">
                <a:moveTo>
                  <a:pt x="0" y="8"/>
                </a:moveTo>
                <a:cubicBezTo>
                  <a:pt x="5" y="6"/>
                  <a:pt x="10" y="4"/>
                  <a:pt x="19" y="0"/>
                </a:cubicBezTo>
                <a:cubicBezTo>
                  <a:pt x="18" y="12"/>
                  <a:pt x="18" y="20"/>
                  <a:pt x="17" y="29"/>
                </a:cubicBezTo>
                <a:cubicBezTo>
                  <a:pt x="14" y="30"/>
                  <a:pt x="10" y="30"/>
                  <a:pt x="7" y="31"/>
                </a:cubicBezTo>
                <a:cubicBezTo>
                  <a:pt x="5" y="23"/>
                  <a:pt x="3" y="15"/>
                  <a:pt x="1" y="7"/>
                </a:cubicBezTo>
                <a:cubicBezTo>
                  <a:pt x="1" y="7"/>
                  <a:pt x="0" y="8"/>
                  <a:pt x="0" y="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59" name="Freeform 53">
            <a:extLst>
              <a:ext uri="{FF2B5EF4-FFF2-40B4-BE49-F238E27FC236}">
                <a16:creationId xmlns:a16="http://schemas.microsoft.com/office/drawing/2014/main" id="{7C70755C-FABB-4A85-9161-DC3DD0CC9F53}"/>
              </a:ext>
            </a:extLst>
          </p:cNvPr>
          <p:cNvSpPr>
            <a:spLocks noEditPoints="1"/>
          </p:cNvSpPr>
          <p:nvPr/>
        </p:nvSpPr>
        <p:spPr bwMode="auto">
          <a:xfrm>
            <a:off x="4265613" y="3730626"/>
            <a:ext cx="1211263" cy="1219199"/>
          </a:xfrm>
          <a:custGeom>
            <a:avLst/>
            <a:gdLst>
              <a:gd name="T0" fmla="*/ 4 w 581"/>
              <a:gd name="T1" fmla="*/ 292 h 584"/>
              <a:gd name="T2" fmla="*/ 293 w 581"/>
              <a:gd name="T3" fmla="*/ 1 h 584"/>
              <a:gd name="T4" fmla="*/ 581 w 581"/>
              <a:gd name="T5" fmla="*/ 293 h 584"/>
              <a:gd name="T6" fmla="*/ 301 w 581"/>
              <a:gd name="T7" fmla="*/ 579 h 584"/>
              <a:gd name="T8" fmla="*/ 4 w 581"/>
              <a:gd name="T9" fmla="*/ 292 h 584"/>
              <a:gd name="T10" fmla="*/ 110 w 581"/>
              <a:gd name="T11" fmla="*/ 155 h 584"/>
              <a:gd name="T12" fmla="*/ 162 w 581"/>
              <a:gd name="T13" fmla="*/ 478 h 584"/>
              <a:gd name="T14" fmla="*/ 426 w 581"/>
              <a:gd name="T15" fmla="*/ 471 h 584"/>
              <a:gd name="T16" fmla="*/ 110 w 581"/>
              <a:gd name="T17" fmla="*/ 155 h 584"/>
              <a:gd name="T18" fmla="*/ 158 w 581"/>
              <a:gd name="T19" fmla="*/ 108 h 584"/>
              <a:gd name="T20" fmla="*/ 474 w 581"/>
              <a:gd name="T21" fmla="*/ 427 h 584"/>
              <a:gd name="T22" fmla="*/ 440 w 581"/>
              <a:gd name="T23" fmla="*/ 116 h 584"/>
              <a:gd name="T24" fmla="*/ 158 w 581"/>
              <a:gd name="T25" fmla="*/ 10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1" h="584">
                <a:moveTo>
                  <a:pt x="4" y="292"/>
                </a:moveTo>
                <a:cubicBezTo>
                  <a:pt x="0" y="137"/>
                  <a:pt x="128" y="1"/>
                  <a:pt x="293" y="1"/>
                </a:cubicBezTo>
                <a:cubicBezTo>
                  <a:pt x="453" y="0"/>
                  <a:pt x="580" y="132"/>
                  <a:pt x="581" y="293"/>
                </a:cubicBezTo>
                <a:cubicBezTo>
                  <a:pt x="581" y="445"/>
                  <a:pt x="459" y="575"/>
                  <a:pt x="301" y="579"/>
                </a:cubicBezTo>
                <a:cubicBezTo>
                  <a:pt x="124" y="584"/>
                  <a:pt x="0" y="438"/>
                  <a:pt x="4" y="292"/>
                </a:cubicBezTo>
                <a:close/>
                <a:moveTo>
                  <a:pt x="110" y="155"/>
                </a:moveTo>
                <a:cubicBezTo>
                  <a:pt x="31" y="255"/>
                  <a:pt x="54" y="398"/>
                  <a:pt x="162" y="478"/>
                </a:cubicBezTo>
                <a:cubicBezTo>
                  <a:pt x="250" y="543"/>
                  <a:pt x="380" y="522"/>
                  <a:pt x="426" y="471"/>
                </a:cubicBezTo>
                <a:cubicBezTo>
                  <a:pt x="321" y="366"/>
                  <a:pt x="215" y="260"/>
                  <a:pt x="110" y="155"/>
                </a:cubicBezTo>
                <a:close/>
                <a:moveTo>
                  <a:pt x="158" y="108"/>
                </a:moveTo>
                <a:cubicBezTo>
                  <a:pt x="263" y="214"/>
                  <a:pt x="368" y="321"/>
                  <a:pt x="474" y="427"/>
                </a:cubicBezTo>
                <a:cubicBezTo>
                  <a:pt x="548" y="326"/>
                  <a:pt x="534" y="200"/>
                  <a:pt x="440" y="116"/>
                </a:cubicBezTo>
                <a:cubicBezTo>
                  <a:pt x="363" y="48"/>
                  <a:pt x="225" y="45"/>
                  <a:pt x="158"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0" name="Freeform 54">
            <a:extLst>
              <a:ext uri="{FF2B5EF4-FFF2-40B4-BE49-F238E27FC236}">
                <a16:creationId xmlns:a16="http://schemas.microsoft.com/office/drawing/2014/main" id="{D9A70C44-20BD-4DA1-B4E3-7F5633417809}"/>
              </a:ext>
            </a:extLst>
          </p:cNvPr>
          <p:cNvSpPr>
            <a:spLocks/>
          </p:cNvSpPr>
          <p:nvPr/>
        </p:nvSpPr>
        <p:spPr bwMode="auto">
          <a:xfrm>
            <a:off x="4511676" y="4152900"/>
            <a:ext cx="285750" cy="298450"/>
          </a:xfrm>
          <a:custGeom>
            <a:avLst/>
            <a:gdLst>
              <a:gd name="T0" fmla="*/ 33 w 137"/>
              <a:gd name="T1" fmla="*/ 0 h 143"/>
              <a:gd name="T2" fmla="*/ 137 w 137"/>
              <a:gd name="T3" fmla="*/ 109 h 143"/>
              <a:gd name="T4" fmla="*/ 95 w 137"/>
              <a:gd name="T5" fmla="*/ 121 h 143"/>
              <a:gd name="T6" fmla="*/ 63 w 137"/>
              <a:gd name="T7" fmla="*/ 132 h 143"/>
              <a:gd name="T8" fmla="*/ 57 w 137"/>
              <a:gd name="T9" fmla="*/ 132 h 143"/>
              <a:gd name="T10" fmla="*/ 6 w 137"/>
              <a:gd name="T11" fmla="*/ 108 h 143"/>
              <a:gd name="T12" fmla="*/ 31 w 137"/>
              <a:gd name="T13" fmla="*/ 105 h 143"/>
              <a:gd name="T14" fmla="*/ 6 w 137"/>
              <a:gd name="T15" fmla="*/ 57 h 143"/>
              <a:gd name="T16" fmla="*/ 29 w 137"/>
              <a:gd name="T17" fmla="*/ 66 h 143"/>
              <a:gd name="T18" fmla="*/ 30 w 137"/>
              <a:gd name="T19" fmla="*/ 64 h 143"/>
              <a:gd name="T20" fmla="*/ 11 w 137"/>
              <a:gd name="T21" fmla="*/ 49 h 143"/>
              <a:gd name="T22" fmla="*/ 15 w 137"/>
              <a:gd name="T23" fmla="*/ 26 h 143"/>
              <a:gd name="T24" fmla="*/ 33 w 137"/>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43">
                <a:moveTo>
                  <a:pt x="33" y="0"/>
                </a:moveTo>
                <a:cubicBezTo>
                  <a:pt x="68" y="37"/>
                  <a:pt x="102" y="72"/>
                  <a:pt x="137" y="109"/>
                </a:cubicBezTo>
                <a:cubicBezTo>
                  <a:pt x="122" y="116"/>
                  <a:pt x="114" y="136"/>
                  <a:pt x="95" y="121"/>
                </a:cubicBezTo>
                <a:cubicBezTo>
                  <a:pt x="93" y="134"/>
                  <a:pt x="77" y="139"/>
                  <a:pt x="63" y="132"/>
                </a:cubicBezTo>
                <a:cubicBezTo>
                  <a:pt x="62" y="131"/>
                  <a:pt x="59" y="132"/>
                  <a:pt x="57" y="132"/>
                </a:cubicBezTo>
                <a:cubicBezTo>
                  <a:pt x="36" y="143"/>
                  <a:pt x="9" y="131"/>
                  <a:pt x="6" y="108"/>
                </a:cubicBezTo>
                <a:cubicBezTo>
                  <a:pt x="14" y="107"/>
                  <a:pt x="21" y="106"/>
                  <a:pt x="31" y="105"/>
                </a:cubicBezTo>
                <a:cubicBezTo>
                  <a:pt x="4" y="97"/>
                  <a:pt x="0" y="88"/>
                  <a:pt x="6" y="57"/>
                </a:cubicBezTo>
                <a:cubicBezTo>
                  <a:pt x="14" y="60"/>
                  <a:pt x="21" y="63"/>
                  <a:pt x="29" y="66"/>
                </a:cubicBezTo>
                <a:cubicBezTo>
                  <a:pt x="30" y="65"/>
                  <a:pt x="30" y="65"/>
                  <a:pt x="30" y="64"/>
                </a:cubicBezTo>
                <a:cubicBezTo>
                  <a:pt x="24" y="59"/>
                  <a:pt x="13" y="56"/>
                  <a:pt x="11" y="49"/>
                </a:cubicBezTo>
                <a:cubicBezTo>
                  <a:pt x="8" y="43"/>
                  <a:pt x="12" y="33"/>
                  <a:pt x="15" y="26"/>
                </a:cubicBezTo>
                <a:cubicBezTo>
                  <a:pt x="19" y="18"/>
                  <a:pt x="25" y="11"/>
                  <a:pt x="33"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55">
            <a:extLst>
              <a:ext uri="{FF2B5EF4-FFF2-40B4-BE49-F238E27FC236}">
                <a16:creationId xmlns:a16="http://schemas.microsoft.com/office/drawing/2014/main" id="{1BB39F1D-7281-4F65-A55F-018C3CD658E3}"/>
              </a:ext>
            </a:extLst>
          </p:cNvPr>
          <p:cNvSpPr>
            <a:spLocks/>
          </p:cNvSpPr>
          <p:nvPr/>
        </p:nvSpPr>
        <p:spPr bwMode="auto">
          <a:xfrm>
            <a:off x="4645026" y="4413250"/>
            <a:ext cx="231775" cy="288925"/>
          </a:xfrm>
          <a:custGeom>
            <a:avLst/>
            <a:gdLst>
              <a:gd name="T0" fmla="*/ 111 w 111"/>
              <a:gd name="T1" fmla="*/ 14 h 138"/>
              <a:gd name="T2" fmla="*/ 79 w 111"/>
              <a:gd name="T3" fmla="*/ 63 h 138"/>
              <a:gd name="T4" fmla="*/ 62 w 111"/>
              <a:gd name="T5" fmla="*/ 94 h 138"/>
              <a:gd name="T6" fmla="*/ 0 w 111"/>
              <a:gd name="T7" fmla="*/ 138 h 138"/>
              <a:gd name="T8" fmla="*/ 10 w 111"/>
              <a:gd name="T9" fmla="*/ 117 h 138"/>
              <a:gd name="T10" fmla="*/ 44 w 111"/>
              <a:gd name="T11" fmla="*/ 94 h 138"/>
              <a:gd name="T12" fmla="*/ 66 w 111"/>
              <a:gd name="T13" fmla="*/ 60 h 138"/>
              <a:gd name="T14" fmla="*/ 75 w 111"/>
              <a:gd name="T15" fmla="*/ 19 h 138"/>
              <a:gd name="T16" fmla="*/ 89 w 111"/>
              <a:gd name="T17" fmla="*/ 1 h 138"/>
              <a:gd name="T18" fmla="*/ 111 w 111"/>
              <a:gd name="T19" fmla="*/ 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38">
                <a:moveTo>
                  <a:pt x="111" y="14"/>
                </a:moveTo>
                <a:cubicBezTo>
                  <a:pt x="79" y="28"/>
                  <a:pt x="78" y="29"/>
                  <a:pt x="79" y="63"/>
                </a:cubicBezTo>
                <a:cubicBezTo>
                  <a:pt x="79" y="78"/>
                  <a:pt x="76" y="86"/>
                  <a:pt x="62" y="94"/>
                </a:cubicBezTo>
                <a:cubicBezTo>
                  <a:pt x="41" y="106"/>
                  <a:pt x="23" y="123"/>
                  <a:pt x="0" y="138"/>
                </a:cubicBezTo>
                <a:cubicBezTo>
                  <a:pt x="3" y="131"/>
                  <a:pt x="4" y="122"/>
                  <a:pt x="10" y="117"/>
                </a:cubicBezTo>
                <a:cubicBezTo>
                  <a:pt x="20" y="108"/>
                  <a:pt x="31" y="99"/>
                  <a:pt x="44" y="94"/>
                </a:cubicBezTo>
                <a:cubicBezTo>
                  <a:pt x="59" y="87"/>
                  <a:pt x="68" y="79"/>
                  <a:pt x="66" y="60"/>
                </a:cubicBezTo>
                <a:cubicBezTo>
                  <a:pt x="66" y="47"/>
                  <a:pt x="70" y="32"/>
                  <a:pt x="75" y="19"/>
                </a:cubicBezTo>
                <a:cubicBezTo>
                  <a:pt x="77" y="12"/>
                  <a:pt x="84" y="2"/>
                  <a:pt x="89" y="1"/>
                </a:cubicBezTo>
                <a:cubicBezTo>
                  <a:pt x="95" y="0"/>
                  <a:pt x="103" y="9"/>
                  <a:pt x="111"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56">
            <a:extLst>
              <a:ext uri="{FF2B5EF4-FFF2-40B4-BE49-F238E27FC236}">
                <a16:creationId xmlns:a16="http://schemas.microsoft.com/office/drawing/2014/main" id="{BE9F2AC8-0073-434C-B7B4-922C08657332}"/>
              </a:ext>
            </a:extLst>
          </p:cNvPr>
          <p:cNvSpPr>
            <a:spLocks/>
          </p:cNvSpPr>
          <p:nvPr/>
        </p:nvSpPr>
        <p:spPr bwMode="auto">
          <a:xfrm>
            <a:off x="4716463" y="3968750"/>
            <a:ext cx="528638" cy="508000"/>
          </a:xfrm>
          <a:custGeom>
            <a:avLst/>
            <a:gdLst>
              <a:gd name="T0" fmla="*/ 250 w 254"/>
              <a:gd name="T1" fmla="*/ 200 h 243"/>
              <a:gd name="T2" fmla="*/ 236 w 254"/>
              <a:gd name="T3" fmla="*/ 195 h 243"/>
              <a:gd name="T4" fmla="*/ 204 w 254"/>
              <a:gd name="T5" fmla="*/ 152 h 243"/>
              <a:gd name="T6" fmla="*/ 203 w 254"/>
              <a:gd name="T7" fmla="*/ 138 h 243"/>
              <a:gd name="T8" fmla="*/ 211 w 254"/>
              <a:gd name="T9" fmla="*/ 72 h 243"/>
              <a:gd name="T10" fmla="*/ 197 w 254"/>
              <a:gd name="T11" fmla="*/ 66 h 243"/>
              <a:gd name="T12" fmla="*/ 154 w 254"/>
              <a:gd name="T13" fmla="*/ 78 h 243"/>
              <a:gd name="T14" fmla="*/ 173 w 254"/>
              <a:gd name="T15" fmla="*/ 121 h 243"/>
              <a:gd name="T16" fmla="*/ 166 w 254"/>
              <a:gd name="T17" fmla="*/ 141 h 243"/>
              <a:gd name="T18" fmla="*/ 141 w 254"/>
              <a:gd name="T19" fmla="*/ 161 h 243"/>
              <a:gd name="T20" fmla="*/ 175 w 254"/>
              <a:gd name="T21" fmla="*/ 176 h 243"/>
              <a:gd name="T22" fmla="*/ 202 w 254"/>
              <a:gd name="T23" fmla="*/ 243 h 243"/>
              <a:gd name="T24" fmla="*/ 175 w 254"/>
              <a:gd name="T25" fmla="*/ 193 h 243"/>
              <a:gd name="T26" fmla="*/ 134 w 254"/>
              <a:gd name="T27" fmla="*/ 168 h 243"/>
              <a:gd name="T28" fmla="*/ 136 w 254"/>
              <a:gd name="T29" fmla="*/ 147 h 243"/>
              <a:gd name="T30" fmla="*/ 157 w 254"/>
              <a:gd name="T31" fmla="*/ 134 h 243"/>
              <a:gd name="T32" fmla="*/ 129 w 254"/>
              <a:gd name="T33" fmla="*/ 94 h 243"/>
              <a:gd name="T34" fmla="*/ 110 w 254"/>
              <a:gd name="T35" fmla="*/ 135 h 243"/>
              <a:gd name="T36" fmla="*/ 118 w 254"/>
              <a:gd name="T37" fmla="*/ 163 h 243"/>
              <a:gd name="T38" fmla="*/ 0 w 254"/>
              <a:gd name="T39" fmla="*/ 43 h 243"/>
              <a:gd name="T40" fmla="*/ 48 w 254"/>
              <a:gd name="T41" fmla="*/ 50 h 243"/>
              <a:gd name="T42" fmla="*/ 28 w 254"/>
              <a:gd name="T43" fmla="*/ 28 h 243"/>
              <a:gd name="T44" fmla="*/ 94 w 254"/>
              <a:gd name="T45" fmla="*/ 33 h 243"/>
              <a:gd name="T46" fmla="*/ 86 w 254"/>
              <a:gd name="T47" fmla="*/ 14 h 243"/>
              <a:gd name="T48" fmla="*/ 131 w 254"/>
              <a:gd name="T49" fmla="*/ 35 h 243"/>
              <a:gd name="T50" fmla="*/ 125 w 254"/>
              <a:gd name="T51" fmla="*/ 9 h 243"/>
              <a:gd name="T52" fmla="*/ 190 w 254"/>
              <a:gd name="T53" fmla="*/ 9 h 243"/>
              <a:gd name="T54" fmla="*/ 200 w 254"/>
              <a:gd name="T55" fmla="*/ 11 h 243"/>
              <a:gd name="T56" fmla="*/ 226 w 254"/>
              <a:gd name="T57" fmla="*/ 33 h 243"/>
              <a:gd name="T58" fmla="*/ 239 w 254"/>
              <a:gd name="T59" fmla="*/ 62 h 243"/>
              <a:gd name="T60" fmla="*/ 254 w 254"/>
              <a:gd name="T61" fmla="*/ 90 h 243"/>
              <a:gd name="T62" fmla="*/ 247 w 254"/>
              <a:gd name="T63" fmla="*/ 94 h 243"/>
              <a:gd name="T64" fmla="*/ 234 w 254"/>
              <a:gd name="T65" fmla="*/ 69 h 243"/>
              <a:gd name="T66" fmla="*/ 230 w 254"/>
              <a:gd name="T67" fmla="*/ 130 h 243"/>
              <a:gd name="T68" fmla="*/ 229 w 254"/>
              <a:gd name="T69" fmla="*/ 170 h 243"/>
              <a:gd name="T70" fmla="*/ 252 w 254"/>
              <a:gd name="T71" fmla="*/ 195 h 243"/>
              <a:gd name="T72" fmla="*/ 250 w 254"/>
              <a:gd name="T73" fmla="*/ 20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243">
                <a:moveTo>
                  <a:pt x="250" y="200"/>
                </a:moveTo>
                <a:cubicBezTo>
                  <a:pt x="245" y="199"/>
                  <a:pt x="239" y="198"/>
                  <a:pt x="236" y="195"/>
                </a:cubicBezTo>
                <a:cubicBezTo>
                  <a:pt x="225" y="181"/>
                  <a:pt x="214" y="167"/>
                  <a:pt x="204" y="152"/>
                </a:cubicBezTo>
                <a:cubicBezTo>
                  <a:pt x="201" y="149"/>
                  <a:pt x="201" y="140"/>
                  <a:pt x="203" y="138"/>
                </a:cubicBezTo>
                <a:cubicBezTo>
                  <a:pt x="228" y="119"/>
                  <a:pt x="204" y="94"/>
                  <a:pt x="211" y="72"/>
                </a:cubicBezTo>
                <a:cubicBezTo>
                  <a:pt x="211" y="72"/>
                  <a:pt x="201" y="66"/>
                  <a:pt x="197" y="66"/>
                </a:cubicBezTo>
                <a:cubicBezTo>
                  <a:pt x="183" y="69"/>
                  <a:pt x="170" y="73"/>
                  <a:pt x="154" y="78"/>
                </a:cubicBezTo>
                <a:cubicBezTo>
                  <a:pt x="161" y="94"/>
                  <a:pt x="167" y="108"/>
                  <a:pt x="173" y="121"/>
                </a:cubicBezTo>
                <a:cubicBezTo>
                  <a:pt x="178" y="131"/>
                  <a:pt x="181" y="137"/>
                  <a:pt x="166" y="141"/>
                </a:cubicBezTo>
                <a:cubicBezTo>
                  <a:pt x="158" y="143"/>
                  <a:pt x="152" y="152"/>
                  <a:pt x="141" y="161"/>
                </a:cubicBezTo>
                <a:cubicBezTo>
                  <a:pt x="157" y="168"/>
                  <a:pt x="169" y="174"/>
                  <a:pt x="175" y="176"/>
                </a:cubicBezTo>
                <a:cubicBezTo>
                  <a:pt x="185" y="201"/>
                  <a:pt x="194" y="222"/>
                  <a:pt x="202" y="243"/>
                </a:cubicBezTo>
                <a:cubicBezTo>
                  <a:pt x="180" y="234"/>
                  <a:pt x="178" y="213"/>
                  <a:pt x="175" y="193"/>
                </a:cubicBezTo>
                <a:cubicBezTo>
                  <a:pt x="162" y="185"/>
                  <a:pt x="147" y="178"/>
                  <a:pt x="134" y="168"/>
                </a:cubicBezTo>
                <a:cubicBezTo>
                  <a:pt x="131" y="165"/>
                  <a:pt x="132" y="152"/>
                  <a:pt x="136" y="147"/>
                </a:cubicBezTo>
                <a:cubicBezTo>
                  <a:pt x="139" y="141"/>
                  <a:pt x="149" y="138"/>
                  <a:pt x="157" y="134"/>
                </a:cubicBezTo>
                <a:cubicBezTo>
                  <a:pt x="148" y="121"/>
                  <a:pt x="138" y="107"/>
                  <a:pt x="129" y="94"/>
                </a:cubicBezTo>
                <a:cubicBezTo>
                  <a:pt x="101" y="108"/>
                  <a:pt x="101" y="108"/>
                  <a:pt x="110" y="135"/>
                </a:cubicBezTo>
                <a:cubicBezTo>
                  <a:pt x="113" y="143"/>
                  <a:pt x="115" y="151"/>
                  <a:pt x="118" y="163"/>
                </a:cubicBezTo>
                <a:cubicBezTo>
                  <a:pt x="77" y="121"/>
                  <a:pt x="38" y="82"/>
                  <a:pt x="0" y="43"/>
                </a:cubicBezTo>
                <a:cubicBezTo>
                  <a:pt x="17" y="20"/>
                  <a:pt x="30" y="47"/>
                  <a:pt x="48" y="50"/>
                </a:cubicBezTo>
                <a:cubicBezTo>
                  <a:pt x="41" y="42"/>
                  <a:pt x="35" y="36"/>
                  <a:pt x="28" y="28"/>
                </a:cubicBezTo>
                <a:cubicBezTo>
                  <a:pt x="52" y="19"/>
                  <a:pt x="74" y="4"/>
                  <a:pt x="94" y="33"/>
                </a:cubicBezTo>
                <a:cubicBezTo>
                  <a:pt x="91" y="27"/>
                  <a:pt x="89" y="21"/>
                  <a:pt x="86" y="14"/>
                </a:cubicBezTo>
                <a:cubicBezTo>
                  <a:pt x="112" y="0"/>
                  <a:pt x="122" y="16"/>
                  <a:pt x="131" y="35"/>
                </a:cubicBezTo>
                <a:cubicBezTo>
                  <a:pt x="129" y="28"/>
                  <a:pt x="128" y="20"/>
                  <a:pt x="125" y="9"/>
                </a:cubicBezTo>
                <a:cubicBezTo>
                  <a:pt x="147" y="9"/>
                  <a:pt x="169" y="9"/>
                  <a:pt x="190" y="9"/>
                </a:cubicBezTo>
                <a:cubicBezTo>
                  <a:pt x="194" y="9"/>
                  <a:pt x="198" y="9"/>
                  <a:pt x="200" y="11"/>
                </a:cubicBezTo>
                <a:cubicBezTo>
                  <a:pt x="209" y="18"/>
                  <a:pt x="219" y="24"/>
                  <a:pt x="226" y="33"/>
                </a:cubicBezTo>
                <a:cubicBezTo>
                  <a:pt x="232" y="41"/>
                  <a:pt x="235" y="52"/>
                  <a:pt x="239" y="62"/>
                </a:cubicBezTo>
                <a:cubicBezTo>
                  <a:pt x="244" y="71"/>
                  <a:pt x="249" y="81"/>
                  <a:pt x="254" y="90"/>
                </a:cubicBezTo>
                <a:cubicBezTo>
                  <a:pt x="252" y="91"/>
                  <a:pt x="250" y="92"/>
                  <a:pt x="247" y="94"/>
                </a:cubicBezTo>
                <a:cubicBezTo>
                  <a:pt x="243" y="85"/>
                  <a:pt x="238" y="77"/>
                  <a:pt x="234" y="69"/>
                </a:cubicBezTo>
                <a:cubicBezTo>
                  <a:pt x="216" y="80"/>
                  <a:pt x="216" y="88"/>
                  <a:pt x="230" y="130"/>
                </a:cubicBezTo>
                <a:cubicBezTo>
                  <a:pt x="210" y="149"/>
                  <a:pt x="210" y="149"/>
                  <a:pt x="229" y="170"/>
                </a:cubicBezTo>
                <a:cubicBezTo>
                  <a:pt x="236" y="178"/>
                  <a:pt x="244" y="186"/>
                  <a:pt x="252" y="195"/>
                </a:cubicBezTo>
                <a:cubicBezTo>
                  <a:pt x="251" y="197"/>
                  <a:pt x="251" y="198"/>
                  <a:pt x="250" y="2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142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8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4" y="1119117"/>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4"/>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dirty="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1" y="3481431"/>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1"/>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775" y="2700427"/>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121" y="1139040"/>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48" y="3464240"/>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62"/>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12"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883" y="2658938"/>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179" y="3460065"/>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3"/>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8" y="1154563"/>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6"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9"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122" name="Google Shape;6000;p67"/>
          <p:cNvSpPr/>
          <p:nvPr/>
        </p:nvSpPr>
        <p:spPr>
          <a:xfrm>
            <a:off x="3263397" y="1109080"/>
            <a:ext cx="453184" cy="46235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151" name="Google Shape;6029;p67"/>
          <p:cNvGrpSpPr/>
          <p:nvPr/>
        </p:nvGrpSpPr>
        <p:grpSpPr>
          <a:xfrm>
            <a:off x="7025860" y="4064927"/>
            <a:ext cx="303110" cy="420181"/>
            <a:chOff x="-38860325" y="3221750"/>
            <a:chExt cx="228425" cy="316650"/>
          </a:xfrm>
          <a:solidFill>
            <a:schemeClr val="bg2">
              <a:lumMod val="75000"/>
            </a:schemeClr>
          </a:solidFill>
        </p:grpSpPr>
        <p:sp>
          <p:nvSpPr>
            <p:cNvPr id="152" name="Google Shape;6030;p6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4" name="Google Shape;6032;p6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5" name="Google Shape;6033;p6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88" name="Google Shape;6066;p67"/>
          <p:cNvGrpSpPr/>
          <p:nvPr/>
        </p:nvGrpSpPr>
        <p:grpSpPr>
          <a:xfrm>
            <a:off x="3235351" y="1800673"/>
            <a:ext cx="483152" cy="480761"/>
            <a:chOff x="-38538975" y="3954250"/>
            <a:chExt cx="318225" cy="316650"/>
          </a:xfrm>
          <a:solidFill>
            <a:schemeClr val="bg2">
              <a:lumMod val="75000"/>
            </a:schemeClr>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53" name="Google Shape;5976;p67"/>
          <p:cNvGrpSpPr/>
          <p:nvPr/>
        </p:nvGrpSpPr>
        <p:grpSpPr>
          <a:xfrm>
            <a:off x="3299914" y="4214194"/>
            <a:ext cx="371546" cy="331550"/>
            <a:chOff x="-42996150" y="3612600"/>
            <a:chExt cx="323750" cy="288900"/>
          </a:xfrm>
          <a:solidFill>
            <a:schemeClr val="bg2">
              <a:lumMod val="75000"/>
            </a:schemeClr>
          </a:solidFill>
        </p:grpSpPr>
        <p:sp>
          <p:nvSpPr>
            <p:cNvPr id="99" name="Google Shape;5977;p67"/>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00" name="Google Shape;5978;p67"/>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01" name="Google Shape;5979;p67"/>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11" name="Google Shape;5989;p67"/>
          <p:cNvGrpSpPr/>
          <p:nvPr/>
        </p:nvGrpSpPr>
        <p:grpSpPr>
          <a:xfrm>
            <a:off x="6324528" y="4126472"/>
            <a:ext cx="372406" cy="364373"/>
            <a:chOff x="-41117650" y="3605525"/>
            <a:chExt cx="324500" cy="317500"/>
          </a:xfrm>
          <a:solidFill>
            <a:schemeClr val="bg2">
              <a:lumMod val="75000"/>
            </a:schemeClr>
          </a:solidFill>
        </p:grpSpPr>
        <p:sp>
          <p:nvSpPr>
            <p:cNvPr id="112" name="Google Shape;5990;p67"/>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13" name="Google Shape;5991;p67"/>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14" name="Google Shape;5992;p67"/>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29" name="Google Shape;6007;p67"/>
          <p:cNvGrpSpPr/>
          <p:nvPr/>
        </p:nvGrpSpPr>
        <p:grpSpPr>
          <a:xfrm>
            <a:off x="3964165" y="4157042"/>
            <a:ext cx="352265" cy="356769"/>
            <a:chOff x="-42617300" y="3587775"/>
            <a:chExt cx="306950" cy="310875"/>
          </a:xfrm>
          <a:solidFill>
            <a:schemeClr val="bg2">
              <a:lumMod val="75000"/>
            </a:schemeClr>
          </a:solidFill>
        </p:grpSpPr>
        <p:sp>
          <p:nvSpPr>
            <p:cNvPr id="130" name="Google Shape;6008;p67"/>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31" name="Google Shape;6009;p67"/>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40" name="Google Shape;6018;p67"/>
          <p:cNvGrpSpPr/>
          <p:nvPr/>
        </p:nvGrpSpPr>
        <p:grpSpPr>
          <a:xfrm>
            <a:off x="7665928" y="4173512"/>
            <a:ext cx="365204" cy="332669"/>
            <a:chOff x="-40745125" y="3632900"/>
            <a:chExt cx="318225" cy="289875"/>
          </a:xfrm>
          <a:solidFill>
            <a:schemeClr val="bg2">
              <a:lumMod val="75000"/>
            </a:schemeClr>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2" name="Google Shape;6020;p67"/>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3" name="Google Shape;6021;p67"/>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4" name="Google Shape;6022;p67"/>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
        <p:nvSpPr>
          <p:cNvPr id="165" name="Google Shape;6043;p67"/>
          <p:cNvSpPr/>
          <p:nvPr/>
        </p:nvSpPr>
        <p:spPr>
          <a:xfrm>
            <a:off x="4558101" y="4157701"/>
            <a:ext cx="309172" cy="36520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174" name="Google Shape;6052;p67"/>
          <p:cNvGrpSpPr/>
          <p:nvPr/>
        </p:nvGrpSpPr>
        <p:grpSpPr>
          <a:xfrm>
            <a:off x="8328946" y="4140814"/>
            <a:ext cx="357086" cy="363398"/>
            <a:chOff x="-40372575" y="3604550"/>
            <a:chExt cx="311150" cy="316650"/>
          </a:xfrm>
          <a:solidFill>
            <a:schemeClr val="bg2">
              <a:lumMod val="75000"/>
            </a:schemeClr>
          </a:solidFill>
        </p:grpSpPr>
        <p:sp>
          <p:nvSpPr>
            <p:cNvPr id="175" name="Google Shape;6053;p67"/>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76" name="Google Shape;6054;p67"/>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77" name="Google Shape;6055;p67"/>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00" name="Google Shape;6078;p67"/>
          <p:cNvGrpSpPr/>
          <p:nvPr/>
        </p:nvGrpSpPr>
        <p:grpSpPr>
          <a:xfrm>
            <a:off x="5126251" y="4158604"/>
            <a:ext cx="365204" cy="363398"/>
            <a:chOff x="-41893475" y="3584850"/>
            <a:chExt cx="318225" cy="316650"/>
          </a:xfrm>
          <a:solidFill>
            <a:schemeClr val="bg2">
              <a:lumMod val="75000"/>
            </a:schemeClr>
          </a:solidFill>
        </p:grpSpPr>
        <p:sp>
          <p:nvSpPr>
            <p:cNvPr id="201" name="Google Shape;6079;p67"/>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2" name="Google Shape;6080;p67"/>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4" name="Google Shape;6082;p67"/>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31" name="Google Shape;6110;p67"/>
          <p:cNvGrpSpPr/>
          <p:nvPr/>
        </p:nvGrpSpPr>
        <p:grpSpPr>
          <a:xfrm>
            <a:off x="5733040" y="4193494"/>
            <a:ext cx="362507" cy="283867"/>
            <a:chOff x="-41526450" y="3653375"/>
            <a:chExt cx="315875" cy="247350"/>
          </a:xfrm>
          <a:solidFill>
            <a:schemeClr val="bg2">
              <a:lumMod val="75000"/>
            </a:schemeClr>
          </a:solidFill>
        </p:grpSpPr>
        <p:sp>
          <p:nvSpPr>
            <p:cNvPr id="232" name="Google Shape;6111;p6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56" name="Google Shape;5972;p67"/>
          <p:cNvGrpSpPr/>
          <p:nvPr/>
        </p:nvGrpSpPr>
        <p:grpSpPr>
          <a:xfrm>
            <a:off x="3923617" y="1891747"/>
            <a:ext cx="360504" cy="414709"/>
            <a:chOff x="-42971725" y="3217825"/>
            <a:chExt cx="275675" cy="317125"/>
          </a:xfrm>
          <a:solidFill>
            <a:schemeClr val="bg2">
              <a:lumMod val="75000"/>
            </a:schemeClr>
          </a:solidFill>
        </p:grpSpPr>
        <p:sp>
          <p:nvSpPr>
            <p:cNvPr id="257" name="Google Shape;5973;p67"/>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58" name="Google Shape;5974;p67"/>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59" name="Google Shape;5975;p67"/>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60" name="Google Shape;5984;p67"/>
          <p:cNvGrpSpPr/>
          <p:nvPr/>
        </p:nvGrpSpPr>
        <p:grpSpPr>
          <a:xfrm>
            <a:off x="6993481" y="1888681"/>
            <a:ext cx="416114" cy="415100"/>
            <a:chOff x="-41111350" y="3239100"/>
            <a:chExt cx="318200" cy="317425"/>
          </a:xfrm>
          <a:solidFill>
            <a:schemeClr val="bg2">
              <a:lumMod val="75000"/>
            </a:schemeClr>
          </a:solidFill>
        </p:grpSpPr>
        <p:sp>
          <p:nvSpPr>
            <p:cNvPr id="261" name="Google Shape;5985;p67"/>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2" name="Google Shape;5986;p67"/>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65" name="Google Shape;6002;p67"/>
          <p:cNvGrpSpPr/>
          <p:nvPr/>
        </p:nvGrpSpPr>
        <p:grpSpPr>
          <a:xfrm>
            <a:off x="4569814" y="1891744"/>
            <a:ext cx="480716" cy="415100"/>
            <a:chOff x="-42651700" y="3217825"/>
            <a:chExt cx="367600" cy="317425"/>
          </a:xfrm>
          <a:solidFill>
            <a:schemeClr val="bg2">
              <a:lumMod val="75000"/>
            </a:schemeClr>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9" name="Google Shape;6006;p67"/>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70" name="Google Shape;6011;p67"/>
          <p:cNvGrpSpPr/>
          <p:nvPr/>
        </p:nvGrpSpPr>
        <p:grpSpPr>
          <a:xfrm>
            <a:off x="7585153" y="1867516"/>
            <a:ext cx="421868" cy="414479"/>
            <a:chOff x="-40748275" y="3238700"/>
            <a:chExt cx="322600" cy="316950"/>
          </a:xfrm>
          <a:solidFill>
            <a:schemeClr val="bg2">
              <a:lumMod val="75000"/>
            </a:schemeClr>
          </a:solidFill>
        </p:grpSpPr>
        <p:sp>
          <p:nvSpPr>
            <p:cNvPr id="271" name="Google Shape;6012;p6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3" name="Google Shape;6014;p6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4" name="Google Shape;6015;p6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6" name="Google Shape;6017;p6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
        <p:nvSpPr>
          <p:cNvPr id="277" name="Google Shape;6042;p67"/>
          <p:cNvSpPr/>
          <p:nvPr/>
        </p:nvSpPr>
        <p:spPr>
          <a:xfrm>
            <a:off x="5201841" y="1892561"/>
            <a:ext cx="407908" cy="41346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278" name="Google Shape;6047;p67"/>
          <p:cNvGrpSpPr/>
          <p:nvPr/>
        </p:nvGrpSpPr>
        <p:grpSpPr>
          <a:xfrm>
            <a:off x="8230417" y="1867736"/>
            <a:ext cx="415100" cy="378027"/>
            <a:chOff x="-40378075" y="3267450"/>
            <a:chExt cx="317425" cy="289075"/>
          </a:xfrm>
          <a:solidFill>
            <a:schemeClr val="bg2">
              <a:lumMod val="75000"/>
            </a:schemeClr>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0" name="Google Shape;6049;p67"/>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1" name="Google Shape;6050;p67"/>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83" name="Google Shape;6072;p67"/>
          <p:cNvGrpSpPr/>
          <p:nvPr/>
        </p:nvGrpSpPr>
        <p:grpSpPr>
          <a:xfrm>
            <a:off x="5776495" y="1872349"/>
            <a:ext cx="415134" cy="414872"/>
            <a:chOff x="-41895050" y="3217225"/>
            <a:chExt cx="317450" cy="317250"/>
          </a:xfrm>
          <a:solidFill>
            <a:schemeClr val="bg2">
              <a:lumMod val="75000"/>
            </a:schemeClr>
          </a:solidFill>
        </p:grpSpPr>
        <p:sp>
          <p:nvSpPr>
            <p:cNvPr id="284" name="Google Shape;6073;p67"/>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5" name="Google Shape;6074;p67"/>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6" name="Google Shape;6075;p67"/>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7" name="Google Shape;6076;p67"/>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8" name="Google Shape;6077;p67"/>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89" name="Google Shape;6107;p67"/>
          <p:cNvGrpSpPr/>
          <p:nvPr/>
        </p:nvGrpSpPr>
        <p:grpSpPr>
          <a:xfrm>
            <a:off x="6397010" y="1856364"/>
            <a:ext cx="418206" cy="413074"/>
            <a:chOff x="-41530375" y="3218800"/>
            <a:chExt cx="319800" cy="315875"/>
          </a:xfrm>
          <a:solidFill>
            <a:schemeClr val="bg2">
              <a:lumMod val="75000"/>
            </a:schemeClr>
          </a:solidFill>
        </p:grpSpPr>
        <p:sp>
          <p:nvSpPr>
            <p:cNvPr id="290" name="Google Shape;6108;p67"/>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91" name="Google Shape;6109;p67"/>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27" name="Google Shape;5593;p66"/>
          <p:cNvGrpSpPr/>
          <p:nvPr/>
        </p:nvGrpSpPr>
        <p:grpSpPr>
          <a:xfrm>
            <a:off x="3885546" y="2599752"/>
            <a:ext cx="501820" cy="501820"/>
            <a:chOff x="5049725" y="249400"/>
            <a:chExt cx="481825" cy="481825"/>
          </a:xfrm>
          <a:solidFill>
            <a:schemeClr val="bg2">
              <a:lumMod val="75000"/>
            </a:schemeClr>
          </a:solidFill>
        </p:grpSpPr>
        <p:sp>
          <p:nvSpPr>
            <p:cNvPr id="328" name="Google Shape;5594;p6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30" name="Google Shape;5596;p66"/>
          <p:cNvGrpSpPr/>
          <p:nvPr/>
        </p:nvGrpSpPr>
        <p:grpSpPr>
          <a:xfrm>
            <a:off x="5180759" y="2670650"/>
            <a:ext cx="395025" cy="395025"/>
            <a:chOff x="5660400" y="238125"/>
            <a:chExt cx="481825" cy="481825"/>
          </a:xfrm>
          <a:solidFill>
            <a:schemeClr val="bg2">
              <a:lumMod val="75000"/>
            </a:schemeClr>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85" name="Google Shape;5651;p66"/>
          <p:cNvGrpSpPr/>
          <p:nvPr/>
        </p:nvGrpSpPr>
        <p:grpSpPr>
          <a:xfrm>
            <a:off x="7593280" y="2726921"/>
            <a:ext cx="441296" cy="284451"/>
            <a:chOff x="1492675" y="1520750"/>
            <a:chExt cx="481825" cy="310575"/>
          </a:xfrm>
          <a:solidFill>
            <a:schemeClr val="bg2">
              <a:lumMod val="75000"/>
            </a:schemeClr>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509" name="Google Shape;5775;p66"/>
          <p:cNvGrpSpPr/>
          <p:nvPr/>
        </p:nvGrpSpPr>
        <p:grpSpPr>
          <a:xfrm>
            <a:off x="6432410" y="2748310"/>
            <a:ext cx="338933" cy="317742"/>
            <a:chOff x="4456875" y="2635825"/>
            <a:chExt cx="481825" cy="451700"/>
          </a:xfrm>
          <a:solidFill>
            <a:schemeClr val="bg2">
              <a:lumMod val="75000"/>
            </a:schemeClr>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Tree>
    <p:extLst>
      <p:ext uri="{BB962C8B-B14F-4D97-AF65-F5344CB8AC3E}">
        <p14:creationId xmlns:p14="http://schemas.microsoft.com/office/powerpoint/2010/main" val="1539232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800" dirty="0"/>
              <a:t>Fully Editable Icon Sets: B</a:t>
            </a:r>
          </a:p>
        </p:txBody>
      </p:sp>
      <p:grpSp>
        <p:nvGrpSpPr>
          <p:cNvPr id="4" name="Grupo 3"/>
          <p:cNvGrpSpPr/>
          <p:nvPr/>
        </p:nvGrpSpPr>
        <p:grpSpPr>
          <a:xfrm>
            <a:off x="3128872" y="1179622"/>
            <a:ext cx="5793674" cy="3359816"/>
            <a:chOff x="4171826" y="1572826"/>
            <a:chExt cx="8233076" cy="4479755"/>
          </a:xfrm>
          <a:solidFill>
            <a:schemeClr val="bg2">
              <a:lumMod val="75000"/>
            </a:schemeClr>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grpSp>
          <p:nvGrpSpPr>
            <p:cNvPr id="106" name="Google Shape;10001;p74"/>
            <p:cNvGrpSpPr/>
            <p:nvPr/>
          </p:nvGrpSpPr>
          <p:grpSpPr>
            <a:xfrm>
              <a:off x="10882933" y="5417608"/>
              <a:ext cx="583830" cy="583829"/>
              <a:chOff x="-65145700" y="3727425"/>
              <a:chExt cx="317425" cy="317425"/>
            </a:xfrm>
            <a:grpFill/>
          </p:grpSpPr>
          <p:sp>
            <p:nvSpPr>
              <p:cNvPr id="107"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9" tIns="68569" rIns="68569" bIns="68569" anchor="ctr" anchorCtr="0">
                <a:noAutofit/>
              </a:bodyPr>
              <a:lstStyle/>
              <a:p>
                <a:endParaRPr sz="105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32" name="Google Shape;10027;p74"/>
            <p:cNvGrpSpPr/>
            <p:nvPr/>
          </p:nvGrpSpPr>
          <p:grpSpPr>
            <a:xfrm>
              <a:off x="5386424" y="3702820"/>
              <a:ext cx="558124" cy="508110"/>
              <a:chOff x="-61354875" y="3751050"/>
              <a:chExt cx="316650" cy="288275"/>
            </a:xfrm>
            <a:grpFill/>
          </p:grpSpPr>
          <p:sp>
            <p:nvSpPr>
              <p:cNvPr id="133"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9" tIns="68569" rIns="68569" bIns="68569" anchor="ctr" anchorCtr="0">
                <a:noAutofit/>
              </a:bodyPr>
              <a:lstStyle/>
              <a:p>
                <a:endParaRPr sz="1050"/>
              </a:p>
            </p:txBody>
          </p:sp>
          <p:sp>
            <p:nvSpPr>
              <p:cNvPr id="134"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9" tIns="68569" rIns="68569" bIns="68569" anchor="ctr" anchorCtr="0">
                <a:noAutofit/>
              </a:bodyPr>
              <a:lstStyle/>
              <a:p>
                <a:endParaRPr sz="1050"/>
              </a:p>
            </p:txBody>
          </p:sp>
          <p:sp>
            <p:nvSpPr>
              <p:cNvPr id="135"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9" tIns="68569" rIns="68569" bIns="68569" anchor="ctr" anchorCtr="0">
                <a:noAutofit/>
              </a:bodyPr>
              <a:lstStyle/>
              <a:p>
                <a:endParaRPr sz="1050"/>
              </a:p>
            </p:txBody>
          </p:sp>
          <p:sp>
            <p:nvSpPr>
              <p:cNvPr id="181"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9" tIns="68569" rIns="68569" bIns="68569" anchor="ctr" anchorCtr="0">
                <a:noAutofit/>
              </a:bodyPr>
              <a:lstStyle/>
              <a:p>
                <a:endParaRPr sz="1050"/>
              </a:p>
            </p:txBody>
          </p:sp>
          <p:sp>
            <p:nvSpPr>
              <p:cNvPr id="182"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89" name="Google Shape;10084;p74"/>
            <p:cNvGrpSpPr/>
            <p:nvPr/>
          </p:nvGrpSpPr>
          <p:grpSpPr>
            <a:xfrm>
              <a:off x="9857793" y="3681088"/>
              <a:ext cx="511097" cy="494716"/>
              <a:chOff x="-59447250" y="3706150"/>
              <a:chExt cx="319000" cy="308775"/>
            </a:xfrm>
            <a:grpFill/>
          </p:grpSpPr>
          <p:sp>
            <p:nvSpPr>
              <p:cNvPr id="190"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9" tIns="68569" rIns="68569" bIns="68569" anchor="ctr" anchorCtr="0">
                <a:noAutofit/>
              </a:bodyPr>
              <a:lstStyle/>
              <a:p>
                <a:endParaRPr sz="1050"/>
              </a:p>
            </p:txBody>
          </p:sp>
          <p:sp>
            <p:nvSpPr>
              <p:cNvPr id="191"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9" tIns="68569" rIns="68569" bIns="68569" anchor="ctr" anchorCtr="0">
                <a:noAutofit/>
              </a:bodyPr>
              <a:lstStyle/>
              <a:p>
                <a:endParaRPr sz="1050"/>
              </a:p>
            </p:txBody>
          </p:sp>
          <p:sp>
            <p:nvSpPr>
              <p:cNvPr id="192"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9" tIns="68569" rIns="68569" bIns="68569" anchor="ctr" anchorCtr="0">
                <a:noAutofit/>
              </a:bodyPr>
              <a:lstStyle/>
              <a:p>
                <a:endParaRPr sz="1050"/>
              </a:p>
            </p:txBody>
          </p:sp>
          <p:sp>
            <p:nvSpPr>
              <p:cNvPr id="193"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94" name="Google Shape;10089;p74"/>
            <p:cNvGrpSpPr/>
            <p:nvPr/>
          </p:nvGrpSpPr>
          <p:grpSpPr>
            <a:xfrm>
              <a:off x="8825251" y="1572826"/>
              <a:ext cx="732560" cy="724676"/>
              <a:chOff x="-64406125" y="3362225"/>
              <a:chExt cx="318225" cy="314800"/>
            </a:xfrm>
            <a:grpFill/>
          </p:grpSpPr>
          <p:sp>
            <p:nvSpPr>
              <p:cNvPr id="195"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9" tIns="68569" rIns="68569" bIns="68569" anchor="ctr" anchorCtr="0">
                <a:noAutofit/>
              </a:bodyPr>
              <a:lstStyle/>
              <a:p>
                <a:endParaRPr sz="1050"/>
              </a:p>
            </p:txBody>
          </p:sp>
          <p:sp>
            <p:nvSpPr>
              <p:cNvPr id="196"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9" tIns="68569" rIns="68569" bIns="68569" anchor="ctr" anchorCtr="0">
                <a:noAutofit/>
              </a:bodyPr>
              <a:lstStyle/>
              <a:p>
                <a:endParaRPr sz="1050"/>
              </a:p>
            </p:txBody>
          </p:sp>
        </p:grpSp>
        <p:sp>
          <p:nvSpPr>
            <p:cNvPr id="218" name="Google Shape;10113;p74"/>
            <p:cNvSpPr/>
            <p:nvPr/>
          </p:nvSpPr>
          <p:spPr>
            <a:xfrm>
              <a:off x="7156894" y="3640883"/>
              <a:ext cx="562265" cy="55605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68569" tIns="68569" rIns="68569" bIns="68569" anchor="ctr" anchorCtr="0">
              <a:noAutofit/>
            </a:bodyPr>
            <a:lstStyle/>
            <a:p>
              <a:endParaRPr sz="1050"/>
            </a:p>
          </p:txBody>
        </p:sp>
        <p:grpSp>
          <p:nvGrpSpPr>
            <p:cNvPr id="223" name="Google Shape;10118;p74"/>
            <p:cNvGrpSpPr/>
            <p:nvPr/>
          </p:nvGrpSpPr>
          <p:grpSpPr>
            <a:xfrm>
              <a:off x="11767951" y="2764178"/>
              <a:ext cx="498284" cy="505891"/>
              <a:chOff x="-59400775" y="4084200"/>
              <a:chExt cx="311125" cy="315875"/>
            </a:xfrm>
            <a:grpFill/>
          </p:grpSpPr>
          <p:sp>
            <p:nvSpPr>
              <p:cNvPr id="224"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5"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9" tIns="68569" rIns="68569" bIns="68569" anchor="ctr" anchorCtr="0">
                <a:noAutofit/>
              </a:bodyPr>
              <a:lstStyle/>
              <a:p>
                <a:endParaRPr sz="1050"/>
              </a:p>
            </p:txBody>
          </p:sp>
          <p:sp>
            <p:nvSpPr>
              <p:cNvPr id="226"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7"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9" tIns="68569" rIns="68569" bIns="68569" anchor="ctr" anchorCtr="0">
                <a:noAutofit/>
              </a:bodyPr>
              <a:lstStyle/>
              <a:p>
                <a:endParaRPr sz="1050"/>
              </a:p>
            </p:txBody>
          </p:sp>
          <p:sp>
            <p:nvSpPr>
              <p:cNvPr id="228"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9"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34" name="Google Shape;10129;p74"/>
            <p:cNvGrpSpPr/>
            <p:nvPr/>
          </p:nvGrpSpPr>
          <p:grpSpPr>
            <a:xfrm>
              <a:off x="8061811" y="1613794"/>
              <a:ext cx="607772" cy="714064"/>
              <a:chOff x="-64022550" y="3727425"/>
              <a:chExt cx="270175" cy="317425"/>
            </a:xfrm>
            <a:grpFill/>
          </p:grpSpPr>
          <p:sp>
            <p:nvSpPr>
              <p:cNvPr id="235"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9" tIns="68569" rIns="68569" bIns="68569" anchor="ctr" anchorCtr="0">
                <a:noAutofit/>
              </a:bodyPr>
              <a:lstStyle/>
              <a:p>
                <a:endParaRPr sz="1050"/>
              </a:p>
            </p:txBody>
          </p:sp>
          <p:sp>
            <p:nvSpPr>
              <p:cNvPr id="236"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9" tIns="68569" rIns="68569" bIns="68569" anchor="ctr" anchorCtr="0">
                <a:noAutofit/>
              </a:bodyPr>
              <a:lstStyle/>
              <a:p>
                <a:endParaRPr sz="105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59" name="Google Shape;10154;p74"/>
            <p:cNvGrpSpPr/>
            <p:nvPr/>
          </p:nvGrpSpPr>
          <p:grpSpPr>
            <a:xfrm>
              <a:off x="8171512" y="3640450"/>
              <a:ext cx="558124" cy="557947"/>
              <a:chOff x="-60255350" y="3733825"/>
              <a:chExt cx="316650" cy="316550"/>
            </a:xfrm>
            <a:grpFill/>
          </p:grpSpPr>
          <p:sp>
            <p:nvSpPr>
              <p:cNvPr id="260"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9" tIns="68569" rIns="68569" bIns="68569" anchor="ctr" anchorCtr="0">
                <a:noAutofit/>
              </a:bodyPr>
              <a:lstStyle/>
              <a:p>
                <a:endParaRPr sz="1050"/>
              </a:p>
            </p:txBody>
          </p:sp>
          <p:sp>
            <p:nvSpPr>
              <p:cNvPr id="261"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9" tIns="68569" rIns="68569" bIns="68569" anchor="ctr" anchorCtr="0">
                <a:noAutofit/>
              </a:bodyPr>
              <a:lstStyle/>
              <a:p>
                <a:endParaRPr sz="105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9" tIns="68569" rIns="68569" bIns="68569" anchor="ctr" anchorCtr="0">
                <a:noAutofit/>
              </a:bodyPr>
              <a:lstStyle/>
              <a:p>
                <a:endParaRPr sz="1050"/>
              </a:p>
            </p:txBody>
          </p:sp>
          <p:sp>
            <p:nvSpPr>
              <p:cNvPr id="263"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9" tIns="68569" rIns="68569" bIns="68569" anchor="ctr" anchorCtr="0">
                <a:noAutofit/>
              </a:bodyPr>
              <a:lstStyle/>
              <a:p>
                <a:endParaRPr sz="1050"/>
              </a:p>
            </p:txBody>
          </p:sp>
          <p:sp>
            <p:nvSpPr>
              <p:cNvPr id="264"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9" tIns="68569" rIns="68569" bIns="68569" anchor="ctr" anchorCtr="0">
                <a:noAutofit/>
              </a:bodyPr>
              <a:lstStyle/>
              <a:p>
                <a:endParaRPr sz="1050"/>
              </a:p>
            </p:txBody>
          </p:sp>
          <p:sp>
            <p:nvSpPr>
              <p:cNvPr id="265"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9" tIns="68569" rIns="68569" bIns="68569" anchor="ctr" anchorCtr="0">
                <a:noAutofit/>
              </a:bodyPr>
              <a:lstStyle/>
              <a:p>
                <a:endParaRPr sz="1050"/>
              </a:p>
            </p:txBody>
          </p:sp>
          <p:sp>
            <p:nvSpPr>
              <p:cNvPr id="266"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77" name="Google Shape;10172;p74"/>
            <p:cNvGrpSpPr/>
            <p:nvPr/>
          </p:nvGrpSpPr>
          <p:grpSpPr>
            <a:xfrm>
              <a:off x="9770540" y="1631794"/>
              <a:ext cx="728986" cy="722278"/>
              <a:chOff x="-63679950" y="4093450"/>
              <a:chExt cx="320600" cy="317650"/>
            </a:xfrm>
            <a:grpFill/>
          </p:grpSpPr>
          <p:sp>
            <p:nvSpPr>
              <p:cNvPr id="278"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9" tIns="68569" rIns="68569" bIns="68569" anchor="ctr" anchorCtr="0">
                <a:noAutofit/>
              </a:bodyPr>
              <a:lstStyle/>
              <a:p>
                <a:endParaRPr sz="1050"/>
              </a:p>
            </p:txBody>
          </p:sp>
          <p:sp>
            <p:nvSpPr>
              <p:cNvPr id="279"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9" tIns="68569" rIns="68569" bIns="68569" anchor="ctr" anchorCtr="0">
                <a:noAutofit/>
              </a:bodyPr>
              <a:lstStyle/>
              <a:p>
                <a:endParaRPr sz="105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89" name="Google Shape;10184;p74"/>
            <p:cNvGrpSpPr/>
            <p:nvPr/>
          </p:nvGrpSpPr>
          <p:grpSpPr>
            <a:xfrm>
              <a:off x="4282682" y="3638745"/>
              <a:ext cx="558124" cy="559534"/>
              <a:chOff x="-61783350" y="3743950"/>
              <a:chExt cx="316650" cy="317450"/>
            </a:xfrm>
            <a:grpFill/>
          </p:grpSpPr>
          <p:sp>
            <p:nvSpPr>
              <p:cNvPr id="290"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9" tIns="68569" rIns="68569" bIns="68569" anchor="ctr" anchorCtr="0">
                <a:noAutofit/>
              </a:bodyPr>
              <a:lstStyle/>
              <a:p>
                <a:endParaRPr sz="1050"/>
              </a:p>
            </p:txBody>
          </p:sp>
          <p:sp>
            <p:nvSpPr>
              <p:cNvPr id="291"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9" tIns="68569" rIns="68569" bIns="68569" anchor="ctr" anchorCtr="0">
                <a:noAutofit/>
              </a:bodyPr>
              <a:lstStyle/>
              <a:p>
                <a:endParaRPr sz="1050"/>
              </a:p>
            </p:txBody>
          </p:sp>
        </p:grpSp>
        <p:sp>
          <p:nvSpPr>
            <p:cNvPr id="294" name="Google Shape;10189;p74"/>
            <p:cNvSpPr/>
            <p:nvPr/>
          </p:nvSpPr>
          <p:spPr>
            <a:xfrm>
              <a:off x="9048985" y="3717609"/>
              <a:ext cx="560900"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68569" tIns="68569" rIns="68569" bIns="68569" anchor="ctr" anchorCtr="0">
              <a:noAutofit/>
            </a:bodyPr>
            <a:lstStyle/>
            <a:p>
              <a:endParaRPr sz="1050"/>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9" tIns="68569" rIns="68569" bIns="68569" anchor="ctr" anchorCtr="0">
                <a:noAutofit/>
              </a:bodyPr>
              <a:lstStyle/>
              <a:p>
                <a:endParaRPr sz="1050"/>
              </a:p>
            </p:txBody>
          </p:sp>
          <p:sp>
            <p:nvSpPr>
              <p:cNvPr id="297"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9" tIns="68569" rIns="68569" bIns="68569" anchor="ctr" anchorCtr="0">
                <a:noAutofit/>
              </a:bodyPr>
              <a:lstStyle/>
              <a:p>
                <a:endParaRPr sz="1050"/>
              </a:p>
            </p:txBody>
          </p:sp>
          <p:sp>
            <p:nvSpPr>
              <p:cNvPr id="298"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9" tIns="68569" rIns="68569" bIns="68569" anchor="ctr" anchorCtr="0">
                <a:noAutofit/>
              </a:bodyPr>
              <a:lstStyle/>
              <a:p>
                <a:endParaRPr sz="1050"/>
              </a:p>
            </p:txBody>
          </p:sp>
          <p:sp>
            <p:nvSpPr>
              <p:cNvPr id="299"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9" tIns="68569" rIns="68569" bIns="68569" anchor="ctr" anchorCtr="0">
                <a:noAutofit/>
              </a:bodyPr>
              <a:lstStyle/>
              <a:p>
                <a:endParaRPr sz="105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9" tIns="68569" rIns="68569" bIns="68569" anchor="ctr" anchorCtr="0">
                <a:noAutofit/>
              </a:bodyPr>
              <a:lstStyle/>
              <a:p>
                <a:endParaRPr sz="105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9" tIns="68569" rIns="68569" bIns="68569" anchor="ctr" anchorCtr="0">
                <a:noAutofit/>
              </a:bodyPr>
              <a:lstStyle/>
              <a:p>
                <a:endParaRPr sz="105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9" tIns="68569" rIns="68569" bIns="68569" anchor="ctr" anchorCtr="0">
                <a:noAutofit/>
              </a:bodyPr>
              <a:lstStyle/>
              <a:p>
                <a:endParaRPr sz="105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9" tIns="68569" rIns="68569" bIns="68569" anchor="ctr" anchorCtr="0">
                <a:noAutofit/>
              </a:bodyPr>
              <a:lstStyle/>
              <a:p>
                <a:endParaRPr sz="105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9" tIns="68569" rIns="68569" bIns="68569" anchor="ctr" anchorCtr="0">
                <a:noAutofit/>
              </a:bodyPr>
              <a:lstStyle/>
              <a:p>
                <a:endParaRPr sz="105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9" tIns="68569" rIns="68569" bIns="68569" anchor="ctr" anchorCtr="0">
                <a:noAutofit/>
              </a:bodyPr>
              <a:lstStyle/>
              <a:p>
                <a:endParaRPr sz="105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9" tIns="68569" rIns="68569" bIns="68569" anchor="ctr" anchorCtr="0">
                <a:noAutofit/>
              </a:bodyPr>
              <a:lstStyle/>
              <a:p>
                <a:endParaRPr sz="105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9" tIns="68569" rIns="68569" bIns="68569" anchor="ctr" anchorCtr="0">
                <a:noAutofit/>
              </a:bodyPr>
              <a:lstStyle/>
              <a:p>
                <a:endParaRPr sz="105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9" tIns="68569" rIns="68569" bIns="68569" anchor="ctr" anchorCtr="0">
                <a:noAutofit/>
              </a:bodyPr>
              <a:lstStyle/>
              <a:p>
                <a:endParaRPr sz="105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9" tIns="68569" rIns="68569" bIns="68569" anchor="ctr" anchorCtr="0">
                <a:noAutofit/>
              </a:bodyPr>
              <a:lstStyle/>
              <a:p>
                <a:endParaRPr sz="105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9" tIns="68569" rIns="68569" bIns="68569" anchor="ctr" anchorCtr="0">
                <a:noAutofit/>
              </a:bodyPr>
              <a:lstStyle/>
              <a:p>
                <a:endParaRPr sz="105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9" tIns="68569" rIns="68569" bIns="68569" anchor="ctr" anchorCtr="0">
                <a:noAutofit/>
              </a:bodyPr>
              <a:lstStyle/>
              <a:p>
                <a:endParaRPr sz="105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9" tIns="68569" rIns="68569" bIns="68569" anchor="ctr" anchorCtr="0">
                <a:noAutofit/>
              </a:bodyPr>
              <a:lstStyle/>
              <a:p>
                <a:endParaRPr sz="105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9" tIns="68569" rIns="68569" bIns="68569" anchor="ctr" anchorCtr="0">
                <a:noAutofit/>
              </a:bodyPr>
              <a:lstStyle/>
              <a:p>
                <a:endParaRPr sz="105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9" tIns="68569" rIns="68569" bIns="68569" anchor="ctr" anchorCtr="0">
                <a:noAutofit/>
              </a:bodyPr>
              <a:lstStyle/>
              <a:p>
                <a:endParaRPr sz="105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9" tIns="68569" rIns="68569" bIns="68569" anchor="ctr" anchorCtr="0">
                <a:noAutofit/>
              </a:bodyPr>
              <a:lstStyle/>
              <a:p>
                <a:endParaRPr sz="105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9" tIns="68569" rIns="68569" bIns="68569" anchor="ctr" anchorCtr="0">
                <a:noAutofit/>
              </a:bodyPr>
              <a:lstStyle/>
              <a:p>
                <a:endParaRPr sz="105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9" tIns="68569" rIns="68569" bIns="68569" anchor="ctr" anchorCtr="0">
                <a:noAutofit/>
              </a:bodyPr>
              <a:lstStyle/>
              <a:p>
                <a:endParaRPr sz="105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9" tIns="68569" rIns="68569" bIns="68569" anchor="ctr" anchorCtr="0">
                <a:noAutofit/>
              </a:bodyPr>
              <a:lstStyle/>
              <a:p>
                <a:endParaRPr sz="105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9" tIns="68569" rIns="68569" bIns="68569" anchor="ctr" anchorCtr="0">
                <a:noAutofit/>
              </a:bodyPr>
              <a:lstStyle/>
              <a:p>
                <a:endParaRPr sz="105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9" tIns="68569" rIns="68569" bIns="68569" anchor="ctr" anchorCtr="0">
                <a:noAutofit/>
              </a:bodyPr>
              <a:lstStyle/>
              <a:p>
                <a:endParaRPr sz="105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9" tIns="68569" rIns="68569" bIns="68569" anchor="ctr" anchorCtr="0">
                <a:noAutofit/>
              </a:bodyPr>
              <a:lstStyle/>
              <a:p>
                <a:endParaRPr sz="105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9" tIns="68569" rIns="68569" bIns="68569" anchor="ctr" anchorCtr="0">
                <a:noAutofit/>
              </a:bodyPr>
              <a:lstStyle/>
              <a:p>
                <a:endParaRPr sz="105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9" tIns="68569" rIns="68569" bIns="68569" anchor="ctr" anchorCtr="0">
                <a:noAutofit/>
              </a:bodyPr>
              <a:lstStyle/>
              <a:p>
                <a:endParaRPr sz="105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9" tIns="68569" rIns="68569" bIns="68569" anchor="ctr" anchorCtr="0">
                <a:noAutofit/>
              </a:bodyPr>
              <a:lstStyle/>
              <a:p>
                <a:endParaRPr sz="105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9" tIns="68569" rIns="68569" bIns="68569" anchor="ctr" anchorCtr="0">
                <a:noAutofit/>
              </a:bodyPr>
              <a:lstStyle/>
              <a:p>
                <a:endParaRPr sz="105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9" tIns="68569" rIns="68569" bIns="68569" anchor="ctr" anchorCtr="0">
                <a:noAutofit/>
              </a:bodyPr>
              <a:lstStyle/>
              <a:p>
                <a:endParaRPr sz="105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9" tIns="68569" rIns="68569" bIns="68569" anchor="ctr" anchorCtr="0">
                <a:noAutofit/>
              </a:bodyPr>
              <a:lstStyle/>
              <a:p>
                <a:endParaRPr sz="105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9" tIns="68569" rIns="68569" bIns="68569" anchor="ctr" anchorCtr="0">
                <a:noAutofit/>
              </a:bodyPr>
              <a:lstStyle/>
              <a:p>
                <a:endParaRPr sz="105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9" tIns="68569" rIns="68569" bIns="68569" anchor="ctr" anchorCtr="0">
                <a:noAutofit/>
              </a:bodyPr>
              <a:lstStyle/>
              <a:p>
                <a:endParaRPr sz="105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9" tIns="68569" rIns="68569" bIns="68569" anchor="ctr" anchorCtr="0">
                <a:noAutofit/>
              </a:bodyPr>
              <a:lstStyle/>
              <a:p>
                <a:endParaRPr sz="105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9" tIns="68569" rIns="68569" bIns="68569" anchor="ctr" anchorCtr="0">
                <a:noAutofit/>
              </a:bodyPr>
              <a:lstStyle/>
              <a:p>
                <a:endParaRPr sz="105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9" tIns="68569" rIns="68569" bIns="68569" anchor="ctr" anchorCtr="0">
                <a:noAutofit/>
              </a:bodyPr>
              <a:lstStyle/>
              <a:p>
                <a:endParaRPr sz="105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9" tIns="68569" rIns="68569" bIns="68569" anchor="ctr" anchorCtr="0">
                <a:noAutofit/>
              </a:bodyPr>
              <a:lstStyle/>
              <a:p>
                <a:endParaRPr sz="105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9" tIns="68569" rIns="68569" bIns="68569" anchor="ctr" anchorCtr="0">
                <a:noAutofit/>
              </a:bodyPr>
              <a:lstStyle/>
              <a:p>
                <a:endParaRPr sz="105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9" tIns="68569" rIns="68569" bIns="68569" anchor="ctr" anchorCtr="0">
                <a:noAutofit/>
              </a:bodyPr>
              <a:lstStyle/>
              <a:p>
                <a:endParaRPr sz="105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9" tIns="68569" rIns="68569" bIns="68569" anchor="ctr" anchorCtr="0">
                <a:noAutofit/>
              </a:bodyPr>
              <a:lstStyle/>
              <a:p>
                <a:endParaRPr sz="105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9" tIns="68569" rIns="68569" bIns="68569" anchor="ctr" anchorCtr="0">
                <a:noAutofit/>
              </a:bodyPr>
              <a:lstStyle/>
              <a:p>
                <a:endParaRPr sz="105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9" tIns="68569" rIns="68569" bIns="68569" anchor="ctr" anchorCtr="0">
                <a:noAutofit/>
              </a:bodyPr>
              <a:lstStyle/>
              <a:p>
                <a:endParaRPr sz="105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9" tIns="68569" rIns="68569" bIns="68569" anchor="ctr" anchorCtr="0">
                <a:noAutofit/>
              </a:bodyPr>
              <a:lstStyle/>
              <a:p>
                <a:endParaRPr sz="105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9" tIns="68569" rIns="68569" bIns="68569" anchor="ctr" anchorCtr="0">
                <a:noAutofit/>
              </a:bodyPr>
              <a:lstStyle/>
              <a:p>
                <a:endParaRPr sz="1050"/>
              </a:p>
            </p:txBody>
          </p:sp>
          <p:sp>
            <p:nvSpPr>
              <p:cNvPr id="532"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9" tIns="68569" rIns="68569" bIns="68569" anchor="ctr" anchorCtr="0">
                <a:noAutofit/>
              </a:bodyPr>
              <a:lstStyle/>
              <a:p>
                <a:endParaRPr sz="105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9" tIns="68569" rIns="68569" bIns="68569" anchor="ctr" anchorCtr="0">
                <a:noAutofit/>
              </a:bodyPr>
              <a:lstStyle/>
              <a:p>
                <a:endParaRPr sz="105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9" tIns="68569" rIns="68569" bIns="68569" anchor="ctr" anchorCtr="0">
                <a:noAutofit/>
              </a:bodyPr>
              <a:lstStyle/>
              <a:p>
                <a:endParaRPr sz="105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9" tIns="68569" rIns="68569" bIns="68569" anchor="ctr" anchorCtr="0">
                <a:noAutofit/>
              </a:bodyPr>
              <a:lstStyle/>
              <a:p>
                <a:endParaRPr sz="105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9" tIns="68569" rIns="68569" bIns="68569" anchor="ctr" anchorCtr="0">
                <a:noAutofit/>
              </a:bodyPr>
              <a:lstStyle/>
              <a:p>
                <a:endParaRPr sz="105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9" tIns="68569" rIns="68569" bIns="68569" anchor="ctr" anchorCtr="0">
                <a:noAutofit/>
              </a:bodyPr>
              <a:lstStyle/>
              <a:p>
                <a:endParaRPr sz="105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9" tIns="68569" rIns="68569" bIns="68569" anchor="ctr" anchorCtr="0">
                <a:noAutofit/>
              </a:bodyPr>
              <a:lstStyle/>
              <a:p>
                <a:endParaRPr sz="105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9" tIns="68569" rIns="68569" bIns="68569" anchor="ctr" anchorCtr="0">
                <a:noAutofit/>
              </a:bodyPr>
              <a:lstStyle/>
              <a:p>
                <a:endParaRPr sz="105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9" tIns="68569" rIns="68569" bIns="68569" anchor="ctr" anchorCtr="0">
                <a:noAutofit/>
              </a:bodyPr>
              <a:lstStyle/>
              <a:p>
                <a:endParaRPr sz="105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9" tIns="68569" rIns="68569" bIns="68569" anchor="ctr" anchorCtr="0">
                <a:noAutofit/>
              </a:bodyPr>
              <a:lstStyle/>
              <a:p>
                <a:endParaRPr sz="105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9" tIns="68569" rIns="68569" bIns="68569" anchor="ctr" anchorCtr="0">
                <a:noAutofit/>
              </a:bodyPr>
              <a:lstStyle/>
              <a:p>
                <a:endParaRPr sz="105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9" tIns="68569" rIns="68569" bIns="68569" anchor="ctr" anchorCtr="0">
                <a:noAutofit/>
              </a:bodyPr>
              <a:lstStyle/>
              <a:p>
                <a:endParaRPr sz="105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9" tIns="68569" rIns="68569" bIns="68569" anchor="ctr" anchorCtr="0">
                <a:noAutofit/>
              </a:bodyPr>
              <a:lstStyle/>
              <a:p>
                <a:endParaRPr sz="105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9" tIns="68569" rIns="68569" bIns="68569" anchor="ctr" anchorCtr="0">
                <a:noAutofit/>
              </a:bodyPr>
              <a:lstStyle/>
              <a:p>
                <a:endParaRPr sz="105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9" tIns="68569" rIns="68569" bIns="68569" anchor="ctr" anchorCtr="0">
                <a:noAutofit/>
              </a:bodyPr>
              <a:lstStyle/>
              <a:p>
                <a:endParaRPr sz="105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9" tIns="68569" rIns="68569" bIns="68569" anchor="ctr" anchorCtr="0">
                <a:noAutofit/>
              </a:bodyPr>
              <a:lstStyle/>
              <a:p>
                <a:endParaRPr sz="105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9" tIns="68569" rIns="68569" bIns="68569" anchor="ctr" anchorCtr="0">
                <a:noAutofit/>
              </a:bodyPr>
              <a:lstStyle/>
              <a:p>
                <a:endParaRPr sz="105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9" tIns="68569" rIns="68569" bIns="68569" anchor="ctr" anchorCtr="0">
                <a:noAutofit/>
              </a:bodyPr>
              <a:lstStyle/>
              <a:p>
                <a:endParaRPr sz="105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9" tIns="68569" rIns="68569" bIns="68569" anchor="ctr" anchorCtr="0">
                <a:noAutofit/>
              </a:bodyPr>
              <a:lstStyle/>
              <a:p>
                <a:endParaRPr sz="105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9" tIns="68569" rIns="68569" bIns="68569" anchor="ctr" anchorCtr="0">
                <a:noAutofit/>
              </a:bodyPr>
              <a:lstStyle/>
              <a:p>
                <a:endParaRPr sz="1050"/>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9" tIns="68569" rIns="68569" bIns="68569" anchor="ctr" anchorCtr="0">
                <a:noAutofit/>
              </a:bodyPr>
              <a:lstStyle/>
              <a:p>
                <a:endParaRPr sz="105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9" tIns="68569" rIns="68569" bIns="68569" anchor="ctr" anchorCtr="0">
                <a:noAutofit/>
              </a:bodyPr>
              <a:lstStyle/>
              <a:p>
                <a:endParaRPr sz="105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9" tIns="68569" rIns="68569" bIns="68569" anchor="ctr" anchorCtr="0">
                <a:noAutofit/>
              </a:bodyPr>
              <a:lstStyle/>
              <a:p>
                <a:endParaRPr sz="105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9" tIns="68569" rIns="68569" bIns="68569" anchor="ctr" anchorCtr="0">
                <a:noAutofit/>
              </a:bodyPr>
              <a:lstStyle/>
              <a:p>
                <a:endParaRPr sz="105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9" tIns="68569" rIns="68569" bIns="68569" anchor="ctr" anchorCtr="0">
                <a:noAutofit/>
              </a:bodyPr>
              <a:lstStyle/>
              <a:p>
                <a:endParaRPr sz="105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9" tIns="68569" rIns="68569" bIns="68569" anchor="ctr" anchorCtr="0">
                <a:noAutofit/>
              </a:bodyPr>
              <a:lstStyle/>
              <a:p>
                <a:endParaRPr sz="1050"/>
              </a:p>
            </p:txBody>
          </p:sp>
          <p:sp>
            <p:nvSpPr>
              <p:cNvPr id="614"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9" tIns="68569" rIns="68569" bIns="68569" anchor="ctr" anchorCtr="0">
                <a:noAutofit/>
              </a:bodyPr>
              <a:lstStyle/>
              <a:p>
                <a:endParaRPr sz="1050"/>
              </a:p>
            </p:txBody>
          </p:sp>
          <p:sp>
            <p:nvSpPr>
              <p:cNvPr id="615"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620"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9" tIns="68569" rIns="68569" bIns="68569" anchor="ctr" anchorCtr="0">
                <a:noAutofit/>
              </a:bodyPr>
              <a:lstStyle/>
              <a:p>
                <a:endParaRPr sz="105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9" tIns="68569" rIns="68569" bIns="68569" anchor="ctr" anchorCtr="0">
                <a:noAutofit/>
              </a:bodyPr>
              <a:lstStyle/>
              <a:p>
                <a:endParaRPr sz="105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9" tIns="68569" rIns="68569" bIns="68569" anchor="ctr" anchorCtr="0">
                <a:noAutofit/>
              </a:bodyPr>
              <a:lstStyle/>
              <a:p>
                <a:endParaRPr sz="105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9" tIns="68569" rIns="68569" bIns="68569" anchor="ctr" anchorCtr="0">
                <a:noAutofit/>
              </a:bodyPr>
              <a:lstStyle/>
              <a:p>
                <a:endParaRPr sz="105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9" tIns="68569" rIns="68569" bIns="68569" anchor="ctr" anchorCtr="0">
                <a:noAutofit/>
              </a:bodyPr>
              <a:lstStyle/>
              <a:p>
                <a:endParaRPr sz="105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9" tIns="68569" rIns="68569" bIns="68569" anchor="ctr" anchorCtr="0">
                <a:noAutofit/>
              </a:bodyPr>
              <a:lstStyle/>
              <a:p>
                <a:endParaRPr sz="105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9" tIns="68569" rIns="68569" bIns="68569" anchor="ctr" anchorCtr="0">
                <a:noAutofit/>
              </a:bodyPr>
              <a:lstStyle/>
              <a:p>
                <a:endParaRPr sz="105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9" tIns="68569" rIns="68569" bIns="68569" anchor="ctr" anchorCtr="0">
                <a:noAutofit/>
              </a:bodyPr>
              <a:lstStyle/>
              <a:p>
                <a:endParaRPr sz="105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9" tIns="68569" rIns="68569" bIns="68569" anchor="ctr" anchorCtr="0">
                <a:noAutofit/>
              </a:bodyPr>
              <a:lstStyle/>
              <a:p>
                <a:endParaRPr sz="105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9" tIns="68569" rIns="68569" bIns="68569" anchor="ctr" anchorCtr="0">
                <a:noAutofit/>
              </a:bodyPr>
              <a:lstStyle/>
              <a:p>
                <a:endParaRPr sz="105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9" tIns="68569" rIns="68569" bIns="68569" anchor="ctr" anchorCtr="0">
                <a:noAutofit/>
              </a:bodyPr>
              <a:lstStyle/>
              <a:p>
                <a:endParaRPr sz="105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9" tIns="68569" rIns="68569" bIns="68569" anchor="ctr" anchorCtr="0">
                <a:noAutofit/>
              </a:bodyPr>
              <a:lstStyle/>
              <a:p>
                <a:endParaRPr sz="1050"/>
              </a:p>
            </p:txBody>
          </p:sp>
        </p:grpSp>
        <p:grpSp>
          <p:nvGrpSpPr>
            <p:cNvPr id="647" name="Google Shape;10101;p74"/>
            <p:cNvGrpSpPr/>
            <p:nvPr/>
          </p:nvGrpSpPr>
          <p:grpSpPr>
            <a:xfrm>
              <a:off x="11859078" y="5555346"/>
              <a:ext cx="466003" cy="432208"/>
              <a:chOff x="-62511900" y="4129100"/>
              <a:chExt cx="304050" cy="282000"/>
            </a:xfrm>
            <a:grpFill/>
          </p:grpSpPr>
          <p:sp>
            <p:nvSpPr>
              <p:cNvPr id="648"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9" tIns="68569" rIns="68569" bIns="68569" anchor="ctr" anchorCtr="0">
                <a:noAutofit/>
              </a:bodyPr>
              <a:lstStyle/>
              <a:p>
                <a:endParaRPr sz="1050"/>
              </a:p>
            </p:txBody>
          </p:sp>
          <p:sp>
            <p:nvSpPr>
              <p:cNvPr id="649"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9" tIns="68569" rIns="68569" bIns="68569" anchor="ctr" anchorCtr="0">
                <a:noAutofit/>
              </a:bodyPr>
              <a:lstStyle/>
              <a:p>
                <a:endParaRPr sz="1050"/>
              </a:p>
            </p:txBody>
          </p:sp>
          <p:sp>
            <p:nvSpPr>
              <p:cNvPr id="650"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9" tIns="68569" rIns="68569" bIns="68569" anchor="ctr" anchorCtr="0">
                <a:noAutofit/>
              </a:bodyPr>
              <a:lstStyle/>
              <a:p>
                <a:endParaRPr sz="1050"/>
              </a:p>
            </p:txBody>
          </p:sp>
          <p:sp>
            <p:nvSpPr>
              <p:cNvPr id="651"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9" tIns="68569" rIns="68569" bIns="68569" anchor="ctr" anchorCtr="0">
                <a:noAutofit/>
              </a:bodyPr>
              <a:lstStyle/>
              <a:p>
                <a:endParaRPr sz="1050"/>
              </a:p>
            </p:txBody>
          </p:sp>
          <p:sp>
            <p:nvSpPr>
              <p:cNvPr id="652"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57" name="Google Shape;10125;p74"/>
            <p:cNvGrpSpPr/>
            <p:nvPr/>
          </p:nvGrpSpPr>
          <p:grpSpPr>
            <a:xfrm>
              <a:off x="10823979" y="1752179"/>
              <a:ext cx="633089" cy="634693"/>
              <a:chOff x="-64044600" y="3360375"/>
              <a:chExt cx="315850" cy="316650"/>
            </a:xfrm>
            <a:grpFill/>
          </p:grpSpPr>
          <p:sp>
            <p:nvSpPr>
              <p:cNvPr id="658"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9" tIns="68569" rIns="68569" bIns="68569" anchor="ctr" anchorCtr="0">
                <a:noAutofit/>
              </a:bodyPr>
              <a:lstStyle/>
              <a:p>
                <a:endParaRPr sz="1050"/>
              </a:p>
            </p:txBody>
          </p:sp>
          <p:sp>
            <p:nvSpPr>
              <p:cNvPr id="659"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9" tIns="68569" rIns="68569" bIns="68569" anchor="ctr" anchorCtr="0">
                <a:noAutofit/>
              </a:bodyPr>
              <a:lstStyle/>
              <a:p>
                <a:endParaRPr sz="1050"/>
              </a:p>
            </p:txBody>
          </p:sp>
          <p:sp>
            <p:nvSpPr>
              <p:cNvPr id="660"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9" tIns="68569" rIns="68569" bIns="68569" anchor="ctr" anchorCtr="0">
                <a:noAutofit/>
              </a:bodyPr>
              <a:lstStyle/>
              <a:p>
                <a:endParaRPr sz="1050"/>
              </a:p>
            </p:txBody>
          </p:sp>
        </p:grpSp>
      </p:grpSp>
    </p:spTree>
    <p:extLst>
      <p:ext uri="{BB962C8B-B14F-4D97-AF65-F5344CB8AC3E}">
        <p14:creationId xmlns:p14="http://schemas.microsoft.com/office/powerpoint/2010/main" val="1406939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388" y="124705"/>
            <a:ext cx="8679898" cy="543185"/>
          </a:xfrm>
        </p:spPr>
        <p:txBody>
          <a:bodyPr>
            <a:noAutofit/>
          </a:bodyPr>
          <a:lstStyle/>
          <a:p>
            <a:r>
              <a:rPr lang="en-US" sz="48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509" y="3369521"/>
            <a:ext cx="187282" cy="58322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55" name="Rectangle 9">
            <a:extLst>
              <a:ext uri="{FF2B5EF4-FFF2-40B4-BE49-F238E27FC236}">
                <a16:creationId xmlns:a16="http://schemas.microsoft.com/office/drawing/2014/main" id="{F4DF7C3C-D955-465B-A7ED-DA6CEFF74209}"/>
              </a:ext>
            </a:extLst>
          </p:cNvPr>
          <p:cNvSpPr/>
          <p:nvPr/>
        </p:nvSpPr>
        <p:spPr>
          <a:xfrm>
            <a:off x="6773770" y="3436854"/>
            <a:ext cx="449288" cy="44855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58" name="Freeform 18">
            <a:extLst>
              <a:ext uri="{FF2B5EF4-FFF2-40B4-BE49-F238E27FC236}">
                <a16:creationId xmlns:a16="http://schemas.microsoft.com/office/drawing/2014/main" id="{F57ADD61-A5C9-4BA6-A485-F46349246C4A}"/>
              </a:ext>
            </a:extLst>
          </p:cNvPr>
          <p:cNvSpPr/>
          <p:nvPr/>
        </p:nvSpPr>
        <p:spPr>
          <a:xfrm>
            <a:off x="8190370" y="3486045"/>
            <a:ext cx="433895" cy="35018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4290" y="4387111"/>
            <a:ext cx="498092" cy="36502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64" name="Donut 39">
            <a:extLst>
              <a:ext uri="{FF2B5EF4-FFF2-40B4-BE49-F238E27FC236}">
                <a16:creationId xmlns:a16="http://schemas.microsoft.com/office/drawing/2014/main" id="{439297A1-2150-467C-8B3E-08A8C9E0E56F}"/>
              </a:ext>
            </a:extLst>
          </p:cNvPr>
          <p:cNvSpPr/>
          <p:nvPr/>
        </p:nvSpPr>
        <p:spPr>
          <a:xfrm>
            <a:off x="3138979" y="3416944"/>
            <a:ext cx="488381" cy="488381"/>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404" y="4227355"/>
            <a:ext cx="411494" cy="52915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0" name="Oval 6">
            <a:extLst>
              <a:ext uri="{FF2B5EF4-FFF2-40B4-BE49-F238E27FC236}">
                <a16:creationId xmlns:a16="http://schemas.microsoft.com/office/drawing/2014/main" id="{319E467E-1F19-4CBB-A070-3B6CE4078D17}"/>
              </a:ext>
            </a:extLst>
          </p:cNvPr>
          <p:cNvSpPr/>
          <p:nvPr/>
        </p:nvSpPr>
        <p:spPr>
          <a:xfrm>
            <a:off x="5631484" y="4355128"/>
            <a:ext cx="431039" cy="42652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1" name="Block Arc 25">
            <a:extLst>
              <a:ext uri="{FF2B5EF4-FFF2-40B4-BE49-F238E27FC236}">
                <a16:creationId xmlns:a16="http://schemas.microsoft.com/office/drawing/2014/main" id="{5F7FD4D6-1C06-4ABB-98F4-AC79D3C6A6D8}"/>
              </a:ext>
            </a:extLst>
          </p:cNvPr>
          <p:cNvSpPr/>
          <p:nvPr/>
        </p:nvSpPr>
        <p:spPr>
          <a:xfrm>
            <a:off x="3847657" y="4275688"/>
            <a:ext cx="296552" cy="42842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996" y="4307389"/>
            <a:ext cx="386912" cy="42842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1148" y="4333713"/>
            <a:ext cx="423999" cy="43472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4" name="Block Arc 10">
            <a:extLst>
              <a:ext uri="{FF2B5EF4-FFF2-40B4-BE49-F238E27FC236}">
                <a16:creationId xmlns:a16="http://schemas.microsoft.com/office/drawing/2014/main" id="{75C14C12-5F78-4BDD-B8A3-69BB465A2216}"/>
              </a:ext>
            </a:extLst>
          </p:cNvPr>
          <p:cNvSpPr/>
          <p:nvPr/>
        </p:nvSpPr>
        <p:spPr>
          <a:xfrm>
            <a:off x="3746681" y="3514835"/>
            <a:ext cx="521466" cy="35321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879" y="4161204"/>
            <a:ext cx="268285" cy="65739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428" y="4333711"/>
            <a:ext cx="491581" cy="3886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38" y="4314276"/>
            <a:ext cx="404708" cy="40808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98" name="Oval 32">
            <a:extLst>
              <a:ext uri="{FF2B5EF4-FFF2-40B4-BE49-F238E27FC236}">
                <a16:creationId xmlns:a16="http://schemas.microsoft.com/office/drawing/2014/main" id="{06C7F06B-394E-4FE3-88AA-93210AFF9C00}"/>
              </a:ext>
            </a:extLst>
          </p:cNvPr>
          <p:cNvSpPr/>
          <p:nvPr/>
        </p:nvSpPr>
        <p:spPr>
          <a:xfrm>
            <a:off x="7514032" y="3429338"/>
            <a:ext cx="385358" cy="4635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grpSp>
        <p:nvGrpSpPr>
          <p:cNvPr id="116" name="Google Shape;6783;p88"/>
          <p:cNvGrpSpPr/>
          <p:nvPr/>
        </p:nvGrpSpPr>
        <p:grpSpPr>
          <a:xfrm>
            <a:off x="8211052" y="926485"/>
            <a:ext cx="425141" cy="424850"/>
            <a:chOff x="-34004625" y="3585850"/>
            <a:chExt cx="292225" cy="292025"/>
          </a:xfrm>
          <a:solidFill>
            <a:schemeClr val="bg2">
              <a:lumMod val="75000"/>
            </a:schemeClr>
          </a:solidFill>
        </p:grpSpPr>
        <p:sp>
          <p:nvSpPr>
            <p:cNvPr id="117" name="Google Shape;6784;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9" tIns="68569" rIns="68569" bIns="68569" anchor="ctr" anchorCtr="0">
              <a:noAutofit/>
            </a:bodyPr>
            <a:lstStyle/>
            <a:p>
              <a:endParaRPr sz="105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9" tIns="68569" rIns="68569" bIns="68569" anchor="ctr" anchorCtr="0">
              <a:noAutofit/>
            </a:bodyPr>
            <a:lstStyle/>
            <a:p>
              <a:endParaRPr sz="1050"/>
            </a:p>
          </p:txBody>
        </p:sp>
        <p:sp>
          <p:nvSpPr>
            <p:cNvPr id="119" name="Google Shape;6786;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9" tIns="68569" rIns="68569" bIns="68569" anchor="ctr" anchorCtr="0">
              <a:noAutofit/>
            </a:bodyPr>
            <a:lstStyle/>
            <a:p>
              <a:endParaRPr sz="105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9" tIns="68569" rIns="68569" bIns="68569" anchor="ctr" anchorCtr="0">
              <a:noAutofit/>
            </a:bodyPr>
            <a:lstStyle/>
            <a:p>
              <a:endParaRPr sz="105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33" name="Google Shape;6800;p88"/>
          <p:cNvGrpSpPr/>
          <p:nvPr/>
        </p:nvGrpSpPr>
        <p:grpSpPr>
          <a:xfrm>
            <a:off x="7495167" y="1728546"/>
            <a:ext cx="414065" cy="412966"/>
            <a:chOff x="-30345325" y="3184750"/>
            <a:chExt cx="292225" cy="291450"/>
          </a:xfrm>
          <a:solidFill>
            <a:schemeClr val="bg2">
              <a:lumMod val="75000"/>
            </a:schemeClr>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9" tIns="68569" rIns="68569" bIns="68569" anchor="ctr" anchorCtr="0">
              <a:noAutofit/>
            </a:bodyPr>
            <a:lstStyle/>
            <a:p>
              <a:endParaRPr sz="1050"/>
            </a:p>
          </p:txBody>
        </p:sp>
        <p:sp>
          <p:nvSpPr>
            <p:cNvPr id="135" name="Google Shape;6802;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136" name="Google Shape;6803;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9" tIns="68569" rIns="68569" bIns="68569" anchor="ctr" anchorCtr="0">
              <a:noAutofit/>
            </a:bodyPr>
            <a:lstStyle/>
            <a:p>
              <a:endParaRPr sz="1050"/>
            </a:p>
          </p:txBody>
        </p:sp>
        <p:sp>
          <p:nvSpPr>
            <p:cNvPr id="137" name="Google Shape;6804;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138" name="Google Shape;6805;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99" name="Google Shape;6866;p88"/>
          <p:cNvGrpSpPr/>
          <p:nvPr/>
        </p:nvGrpSpPr>
        <p:grpSpPr>
          <a:xfrm>
            <a:off x="4435186" y="3483025"/>
            <a:ext cx="381641" cy="422300"/>
            <a:chOff x="-30354000" y="3569100"/>
            <a:chExt cx="292250" cy="292225"/>
          </a:xfrm>
          <a:solidFill>
            <a:schemeClr val="bg2">
              <a:lumMod val="75000"/>
            </a:schemeClr>
          </a:solidFill>
        </p:grpSpPr>
        <p:sp>
          <p:nvSpPr>
            <p:cNvPr id="200" name="Google Shape;6867;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9" tIns="68569" rIns="68569" bIns="68569" anchor="ctr" anchorCtr="0">
              <a:noAutofit/>
            </a:bodyPr>
            <a:lstStyle/>
            <a:p>
              <a:endParaRPr sz="1050"/>
            </a:p>
          </p:txBody>
        </p:sp>
        <p:sp>
          <p:nvSpPr>
            <p:cNvPr id="201" name="Google Shape;6868;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9" tIns="68569" rIns="68569" bIns="68569" anchor="ctr" anchorCtr="0">
              <a:noAutofit/>
            </a:bodyPr>
            <a:lstStyle/>
            <a:p>
              <a:endParaRPr sz="1050"/>
            </a:p>
          </p:txBody>
        </p:sp>
        <p:sp>
          <p:nvSpPr>
            <p:cNvPr id="202" name="Google Shape;6869;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9" tIns="68569" rIns="68569" bIns="68569" anchor="ctr" anchorCtr="0">
              <a:noAutofit/>
            </a:bodyPr>
            <a:lstStyle/>
            <a:p>
              <a:endParaRPr sz="1050"/>
            </a:p>
          </p:txBody>
        </p:sp>
        <p:sp>
          <p:nvSpPr>
            <p:cNvPr id="203" name="Google Shape;6870;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9" tIns="68569" rIns="68569" bIns="68569" anchor="ctr" anchorCtr="0">
              <a:noAutofit/>
            </a:bodyPr>
            <a:lstStyle/>
            <a:p>
              <a:endParaRPr sz="1050"/>
            </a:p>
          </p:txBody>
        </p:sp>
        <p:sp>
          <p:nvSpPr>
            <p:cNvPr id="204" name="Google Shape;6871;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9" tIns="68569" rIns="68569" bIns="68569" anchor="ctr" anchorCtr="0">
              <a:noAutofit/>
            </a:bodyPr>
            <a:lstStyle/>
            <a:p>
              <a:endParaRPr sz="1050"/>
            </a:p>
          </p:txBody>
        </p:sp>
        <p:sp>
          <p:nvSpPr>
            <p:cNvPr id="205" name="Google Shape;6872;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90" name="Google Shape;6957;p88"/>
          <p:cNvGrpSpPr/>
          <p:nvPr/>
        </p:nvGrpSpPr>
        <p:grpSpPr>
          <a:xfrm>
            <a:off x="3730946" y="986056"/>
            <a:ext cx="373566" cy="372830"/>
            <a:chOff x="-31094350" y="3194000"/>
            <a:chExt cx="292225" cy="291650"/>
          </a:xfrm>
          <a:solidFill>
            <a:schemeClr val="bg2">
              <a:lumMod val="75000"/>
            </a:schemeClr>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9" tIns="68569" rIns="68569" bIns="68569" anchor="ctr" anchorCtr="0">
              <a:noAutofit/>
            </a:bodyPr>
            <a:lstStyle/>
            <a:p>
              <a:endParaRPr sz="105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9" tIns="68569" rIns="68569" bIns="68569" anchor="ctr" anchorCtr="0">
              <a:noAutofit/>
            </a:bodyPr>
            <a:lstStyle/>
            <a:p>
              <a:endParaRPr sz="105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9" tIns="68569" rIns="68569" bIns="68569" anchor="ctr" anchorCtr="0">
              <a:noAutofit/>
            </a:bodyPr>
            <a:lstStyle/>
            <a:p>
              <a:endParaRPr sz="105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9" tIns="68569" rIns="68569" bIns="68569" anchor="ctr" anchorCtr="0">
              <a:noAutofit/>
            </a:bodyPr>
            <a:lstStyle/>
            <a:p>
              <a:endParaRPr sz="105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9" tIns="68569" rIns="68569" bIns="68569" anchor="ctr" anchorCtr="0">
              <a:noAutofit/>
            </a:bodyPr>
            <a:lstStyle/>
            <a:p>
              <a:endParaRPr sz="1050"/>
            </a:p>
          </p:txBody>
        </p:sp>
        <p:sp>
          <p:nvSpPr>
            <p:cNvPr id="296" name="Google Shape;6963;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9" tIns="68569" rIns="68569" bIns="68569" anchor="ctr" anchorCtr="0">
              <a:noAutofit/>
            </a:bodyPr>
            <a:lstStyle/>
            <a:p>
              <a:endParaRPr sz="1050"/>
            </a:p>
          </p:txBody>
        </p:sp>
        <p:sp>
          <p:nvSpPr>
            <p:cNvPr id="297" name="Google Shape;6964;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9" tIns="68569" rIns="68569" bIns="68569" anchor="ctr" anchorCtr="0">
              <a:noAutofit/>
            </a:bodyPr>
            <a:lstStyle/>
            <a:p>
              <a:endParaRPr sz="1050"/>
            </a:p>
          </p:txBody>
        </p:sp>
        <p:sp>
          <p:nvSpPr>
            <p:cNvPr id="298" name="Google Shape;6965;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9" tIns="68569" rIns="68569" bIns="68569" anchor="ctr" anchorCtr="0">
              <a:noAutofit/>
            </a:bodyPr>
            <a:lstStyle/>
            <a:p>
              <a:endParaRPr sz="1050"/>
            </a:p>
          </p:txBody>
        </p:sp>
      </p:grpSp>
      <p:grpSp>
        <p:nvGrpSpPr>
          <p:cNvPr id="299" name="Google Shape;6966;p88"/>
          <p:cNvGrpSpPr/>
          <p:nvPr/>
        </p:nvGrpSpPr>
        <p:grpSpPr>
          <a:xfrm>
            <a:off x="8189638" y="2558381"/>
            <a:ext cx="453661" cy="454361"/>
            <a:chOff x="-31093575" y="3552550"/>
            <a:chExt cx="291450" cy="291900"/>
          </a:xfrm>
          <a:solidFill>
            <a:schemeClr val="bg2">
              <a:lumMod val="75000"/>
            </a:schemeClr>
          </a:solidFill>
        </p:grpSpPr>
        <p:sp>
          <p:nvSpPr>
            <p:cNvPr id="300" name="Google Shape;6967;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9" tIns="68569" rIns="68569" bIns="68569" anchor="ctr" anchorCtr="0">
              <a:noAutofit/>
            </a:bodyPr>
            <a:lstStyle/>
            <a:p>
              <a:endParaRPr sz="1050"/>
            </a:p>
          </p:txBody>
        </p:sp>
        <p:sp>
          <p:nvSpPr>
            <p:cNvPr id="301" name="Google Shape;6968;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9" tIns="68569" rIns="68569" bIns="68569" anchor="ctr" anchorCtr="0">
              <a:noAutofit/>
            </a:bodyPr>
            <a:lstStyle/>
            <a:p>
              <a:endParaRPr sz="105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9" tIns="68569" rIns="68569" bIns="68569" anchor="ctr" anchorCtr="0">
              <a:noAutofit/>
            </a:bodyPr>
            <a:lstStyle/>
            <a:p>
              <a:endParaRPr sz="1050"/>
            </a:p>
          </p:txBody>
        </p:sp>
        <p:sp>
          <p:nvSpPr>
            <p:cNvPr id="303" name="Google Shape;6970;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8" name="Google Shape;6760;p88"/>
          <p:cNvGrpSpPr/>
          <p:nvPr/>
        </p:nvGrpSpPr>
        <p:grpSpPr>
          <a:xfrm>
            <a:off x="3152163" y="935257"/>
            <a:ext cx="374965" cy="450422"/>
            <a:chOff x="-35814600" y="3202075"/>
            <a:chExt cx="242625" cy="291450"/>
          </a:xfrm>
          <a:solidFill>
            <a:schemeClr val="bg2">
              <a:lumMod val="75000"/>
            </a:schemeClr>
          </a:solidFill>
        </p:grpSpPr>
        <p:sp>
          <p:nvSpPr>
            <p:cNvPr id="49" name="Google Shape;6761;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9" tIns="68569" rIns="68569" bIns="68569" anchor="ctr" anchorCtr="0">
              <a:noAutofit/>
            </a:bodyPr>
            <a:lstStyle/>
            <a:p>
              <a:endParaRPr sz="1050"/>
            </a:p>
          </p:txBody>
        </p:sp>
        <p:sp>
          <p:nvSpPr>
            <p:cNvPr id="50" name="Google Shape;6762;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9" tIns="68569" rIns="68569" bIns="68569" anchor="ctr" anchorCtr="0">
              <a:noAutofit/>
            </a:bodyPr>
            <a:lstStyle/>
            <a:p>
              <a:endParaRPr sz="105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52" name="Google Shape;6764;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9" tIns="68569" rIns="68569" bIns="68569" anchor="ctr" anchorCtr="0">
              <a:noAutofit/>
            </a:bodyPr>
            <a:lstStyle/>
            <a:p>
              <a:endParaRPr sz="1050"/>
            </a:p>
          </p:txBody>
        </p:sp>
        <p:sp>
          <p:nvSpPr>
            <p:cNvPr id="53" name="Google Shape;6765;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9" tIns="68569" rIns="68569" bIns="68569" anchor="ctr" anchorCtr="0">
              <a:noAutofit/>
            </a:bodyPr>
            <a:lstStyle/>
            <a:p>
              <a:endParaRPr sz="1050"/>
            </a:p>
          </p:txBody>
        </p:sp>
        <p:sp>
          <p:nvSpPr>
            <p:cNvPr id="99" name="Google Shape;6766;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9" tIns="68569" rIns="68569" bIns="68569" anchor="ctr" anchorCtr="0">
              <a:noAutofit/>
            </a:bodyPr>
            <a:lstStyle/>
            <a:p>
              <a:endParaRPr sz="1050"/>
            </a:p>
          </p:txBody>
        </p:sp>
        <p:sp>
          <p:nvSpPr>
            <p:cNvPr id="100" name="Google Shape;6767;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9" tIns="68569" rIns="68569" bIns="68569" anchor="ctr" anchorCtr="0">
              <a:noAutofit/>
            </a:bodyPr>
            <a:lstStyle/>
            <a:p>
              <a:endParaRPr sz="1050"/>
            </a:p>
          </p:txBody>
        </p:sp>
      </p:grpSp>
      <p:grpSp>
        <p:nvGrpSpPr>
          <p:cNvPr id="110" name="Google Shape;6777;p88"/>
          <p:cNvGrpSpPr/>
          <p:nvPr/>
        </p:nvGrpSpPr>
        <p:grpSpPr>
          <a:xfrm>
            <a:off x="6127726" y="908464"/>
            <a:ext cx="450421" cy="450422"/>
            <a:chOff x="-34003850" y="3227275"/>
            <a:chExt cx="291450" cy="291450"/>
          </a:xfrm>
          <a:solidFill>
            <a:schemeClr val="bg2">
              <a:lumMod val="75000"/>
            </a:schemeClr>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9" tIns="68569" rIns="68569" bIns="68569" anchor="ctr" anchorCtr="0">
              <a:noAutofit/>
            </a:bodyPr>
            <a:lstStyle/>
            <a:p>
              <a:endParaRPr sz="1050"/>
            </a:p>
          </p:txBody>
        </p:sp>
        <p:sp>
          <p:nvSpPr>
            <p:cNvPr id="112" name="Google Shape;6779;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9" tIns="68569" rIns="68569" bIns="68569" anchor="ctr" anchorCtr="0">
              <a:noAutofit/>
            </a:bodyPr>
            <a:lstStyle/>
            <a:p>
              <a:endParaRPr sz="105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9" tIns="68569" rIns="68569" bIns="68569" anchor="ctr" anchorCtr="0">
              <a:noAutofit/>
            </a:bodyPr>
            <a:lstStyle/>
            <a:p>
              <a:endParaRPr sz="105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9" tIns="68569" rIns="68569" bIns="68569" anchor="ctr" anchorCtr="0">
              <a:noAutofit/>
            </a:bodyPr>
            <a:lstStyle/>
            <a:p>
              <a:endParaRPr sz="105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9" tIns="68569" rIns="68569" bIns="68569" anchor="ctr" anchorCtr="0">
              <a:noAutofit/>
            </a:bodyPr>
            <a:lstStyle/>
            <a:p>
              <a:endParaRPr sz="1050"/>
            </a:p>
          </p:txBody>
        </p:sp>
      </p:grpSp>
      <p:grpSp>
        <p:nvGrpSpPr>
          <p:cNvPr id="160" name="Google Shape;6827;p88"/>
          <p:cNvGrpSpPr/>
          <p:nvPr/>
        </p:nvGrpSpPr>
        <p:grpSpPr>
          <a:xfrm>
            <a:off x="6694941" y="916357"/>
            <a:ext cx="455290" cy="449186"/>
            <a:chOff x="-33645475" y="3228075"/>
            <a:chExt cx="294600" cy="290650"/>
          </a:xfrm>
          <a:solidFill>
            <a:schemeClr val="bg2">
              <a:lumMod val="75000"/>
            </a:schemeClr>
          </a:solidFill>
        </p:grpSpPr>
        <p:sp>
          <p:nvSpPr>
            <p:cNvPr id="161" name="Google Shape;6828;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9" tIns="68569" rIns="68569" bIns="68569" anchor="ctr" anchorCtr="0">
              <a:noAutofit/>
            </a:bodyPr>
            <a:lstStyle/>
            <a:p>
              <a:endParaRPr sz="1050"/>
            </a:p>
          </p:txBody>
        </p:sp>
        <p:sp>
          <p:nvSpPr>
            <p:cNvPr id="162" name="Google Shape;6829;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9" tIns="68569" rIns="68569" bIns="68569" anchor="ctr" anchorCtr="0">
              <a:noAutofit/>
            </a:bodyPr>
            <a:lstStyle/>
            <a:p>
              <a:endParaRPr sz="105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9" tIns="68569" rIns="68569" bIns="68569" anchor="ctr" anchorCtr="0">
              <a:noAutofit/>
            </a:bodyPr>
            <a:lstStyle/>
            <a:p>
              <a:endParaRPr sz="105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9" tIns="68569" rIns="68569" bIns="68569" anchor="ctr" anchorCtr="0">
              <a:noAutofit/>
            </a:bodyPr>
            <a:lstStyle/>
            <a:p>
              <a:endParaRPr sz="105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9" tIns="68569" rIns="68569" bIns="68569" anchor="ctr" anchorCtr="0">
              <a:noAutofit/>
            </a:bodyPr>
            <a:lstStyle/>
            <a:p>
              <a:endParaRPr sz="1050"/>
            </a:p>
          </p:txBody>
        </p:sp>
        <p:sp>
          <p:nvSpPr>
            <p:cNvPr id="166" name="Google Shape;6833;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9" tIns="68569" rIns="68569" bIns="68569" anchor="ctr" anchorCtr="0">
              <a:noAutofit/>
            </a:bodyPr>
            <a:lstStyle/>
            <a:p>
              <a:endParaRPr sz="1050"/>
            </a:p>
          </p:txBody>
        </p:sp>
        <p:sp>
          <p:nvSpPr>
            <p:cNvPr id="167" name="Google Shape;6834;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06" name="Google Shape;6873;p88"/>
          <p:cNvGrpSpPr/>
          <p:nvPr/>
        </p:nvGrpSpPr>
        <p:grpSpPr>
          <a:xfrm>
            <a:off x="4395120" y="916891"/>
            <a:ext cx="435778" cy="450422"/>
            <a:chOff x="-35118325" y="3202075"/>
            <a:chExt cx="281975" cy="291450"/>
          </a:xfrm>
          <a:solidFill>
            <a:schemeClr val="bg2">
              <a:lumMod val="75000"/>
            </a:schemeClr>
          </a:solidFill>
        </p:grpSpPr>
        <p:sp>
          <p:nvSpPr>
            <p:cNvPr id="207" name="Google Shape;6874;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9" tIns="68569" rIns="68569" bIns="68569" anchor="ctr" anchorCtr="0">
              <a:noAutofit/>
            </a:bodyPr>
            <a:lstStyle/>
            <a:p>
              <a:endParaRPr sz="1050"/>
            </a:p>
          </p:txBody>
        </p:sp>
        <p:sp>
          <p:nvSpPr>
            <p:cNvPr id="208" name="Google Shape;6875;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9" tIns="68569" rIns="68569" bIns="68569" anchor="ctr" anchorCtr="0">
              <a:noAutofit/>
            </a:bodyPr>
            <a:lstStyle/>
            <a:p>
              <a:endParaRPr sz="1050"/>
            </a:p>
          </p:txBody>
        </p:sp>
        <p:sp>
          <p:nvSpPr>
            <p:cNvPr id="209" name="Google Shape;6876;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17" name="Google Shape;6884;p88"/>
          <p:cNvGrpSpPr/>
          <p:nvPr/>
        </p:nvGrpSpPr>
        <p:grpSpPr>
          <a:xfrm>
            <a:off x="7495164" y="916357"/>
            <a:ext cx="428514" cy="451040"/>
            <a:chOff x="-33277650" y="3226875"/>
            <a:chExt cx="277275" cy="291850"/>
          </a:xfrm>
          <a:solidFill>
            <a:schemeClr val="bg2">
              <a:lumMod val="75000"/>
            </a:schemeClr>
          </a:solidFill>
        </p:grpSpPr>
        <p:sp>
          <p:nvSpPr>
            <p:cNvPr id="218" name="Google Shape;6885;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9" tIns="68569" rIns="68569" bIns="68569" anchor="ctr" anchorCtr="0">
              <a:noAutofit/>
            </a:bodyPr>
            <a:lstStyle/>
            <a:p>
              <a:endParaRPr sz="1050"/>
            </a:p>
          </p:txBody>
        </p:sp>
        <p:sp>
          <p:nvSpPr>
            <p:cNvPr id="219" name="Google Shape;6886;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220" name="Google Shape;6887;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9" tIns="68569" rIns="68569" bIns="68569" anchor="ctr" anchorCtr="0">
              <a:noAutofit/>
            </a:bodyPr>
            <a:lstStyle/>
            <a:p>
              <a:endParaRPr sz="1050"/>
            </a:p>
          </p:txBody>
        </p:sp>
        <p:sp>
          <p:nvSpPr>
            <p:cNvPr id="221" name="Google Shape;6888;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9" tIns="68569" rIns="68569" bIns="68569" anchor="ctr" anchorCtr="0">
              <a:noAutofit/>
            </a:bodyPr>
            <a:lstStyle/>
            <a:p>
              <a:endParaRPr sz="105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9" tIns="68569" rIns="68569" bIns="68569" anchor="ctr" anchorCtr="0">
              <a:noAutofit/>
            </a:bodyPr>
            <a:lstStyle/>
            <a:p>
              <a:endParaRPr sz="1050"/>
            </a:p>
          </p:txBody>
        </p:sp>
        <p:sp>
          <p:nvSpPr>
            <p:cNvPr id="223" name="Google Shape;6890;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9" tIns="68569" rIns="68569" bIns="68569" anchor="ctr" anchorCtr="0">
              <a:noAutofit/>
            </a:bodyPr>
            <a:lstStyle/>
            <a:p>
              <a:endParaRPr sz="1050"/>
            </a:p>
          </p:txBody>
        </p:sp>
        <p:sp>
          <p:nvSpPr>
            <p:cNvPr id="224" name="Google Shape;6891;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9" tIns="68569" rIns="68569" bIns="68569" anchor="ctr" anchorCtr="0">
              <a:noAutofit/>
            </a:bodyPr>
            <a:lstStyle/>
            <a:p>
              <a:endParaRPr sz="1050"/>
            </a:p>
          </p:txBody>
        </p:sp>
      </p:grpSp>
      <p:grpSp>
        <p:nvGrpSpPr>
          <p:cNvPr id="255" name="Google Shape;6922;p88"/>
          <p:cNvGrpSpPr/>
          <p:nvPr/>
        </p:nvGrpSpPr>
        <p:grpSpPr>
          <a:xfrm>
            <a:off x="4970683" y="916891"/>
            <a:ext cx="423608" cy="450422"/>
            <a:chOff x="-34755225" y="3202075"/>
            <a:chExt cx="274100" cy="291450"/>
          </a:xfrm>
          <a:solidFill>
            <a:schemeClr val="bg2">
              <a:lumMod val="75000"/>
            </a:schemeClr>
          </a:solidFill>
        </p:grpSpPr>
        <p:sp>
          <p:nvSpPr>
            <p:cNvPr id="256" name="Google Shape;6923;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257" name="Google Shape;6924;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9" tIns="68569" rIns="68569" bIns="68569" anchor="ctr" anchorCtr="0">
              <a:noAutofit/>
            </a:bodyPr>
            <a:lstStyle/>
            <a:p>
              <a:endParaRPr sz="1050"/>
            </a:p>
          </p:txBody>
        </p:sp>
        <p:sp>
          <p:nvSpPr>
            <p:cNvPr id="258" name="Google Shape;6925;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9" tIns="68569" rIns="68569" bIns="68569" anchor="ctr" anchorCtr="0">
              <a:noAutofit/>
            </a:bodyPr>
            <a:lstStyle/>
            <a:p>
              <a:endParaRPr sz="1050"/>
            </a:p>
          </p:txBody>
        </p:sp>
        <p:sp>
          <p:nvSpPr>
            <p:cNvPr id="259" name="Google Shape;6926;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9" tIns="68569" rIns="68569" bIns="68569" anchor="ctr" anchorCtr="0">
              <a:noAutofit/>
            </a:bodyPr>
            <a:lstStyle/>
            <a:p>
              <a:endParaRPr sz="105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9" tIns="68569" rIns="68569" bIns="68569" anchor="ctr" anchorCtr="0">
              <a:noAutofit/>
            </a:bodyPr>
            <a:lstStyle/>
            <a:p>
              <a:endParaRPr sz="1050"/>
            </a:p>
          </p:txBody>
        </p:sp>
        <p:sp>
          <p:nvSpPr>
            <p:cNvPr id="261" name="Google Shape;6928;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9" tIns="68569" rIns="68569" bIns="68569" anchor="ctr" anchorCtr="0">
              <a:noAutofit/>
            </a:bodyPr>
            <a:lstStyle/>
            <a:p>
              <a:endParaRPr sz="1050"/>
            </a:p>
          </p:txBody>
        </p:sp>
        <p:sp>
          <p:nvSpPr>
            <p:cNvPr id="262" name="Google Shape;6929;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14" name="Google Shape;6981;p88"/>
          <p:cNvGrpSpPr/>
          <p:nvPr/>
        </p:nvGrpSpPr>
        <p:grpSpPr>
          <a:xfrm>
            <a:off x="5515288" y="916567"/>
            <a:ext cx="456488" cy="451079"/>
            <a:chOff x="-34408675" y="3202075"/>
            <a:chExt cx="295375" cy="291875"/>
          </a:xfrm>
          <a:solidFill>
            <a:schemeClr val="bg2">
              <a:lumMod val="75000"/>
            </a:schemeClr>
          </a:solidFill>
        </p:grpSpPr>
        <p:sp>
          <p:nvSpPr>
            <p:cNvPr id="315" name="Google Shape;6982;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9" tIns="68569" rIns="68569" bIns="68569" anchor="ctr" anchorCtr="0">
              <a:noAutofit/>
            </a:bodyPr>
            <a:lstStyle/>
            <a:p>
              <a:endParaRPr sz="1050"/>
            </a:p>
          </p:txBody>
        </p:sp>
        <p:sp>
          <p:nvSpPr>
            <p:cNvPr id="316" name="Google Shape;6983;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9" tIns="68569" rIns="68569" bIns="68569" anchor="ctr" anchorCtr="0">
              <a:noAutofit/>
            </a:bodyPr>
            <a:lstStyle/>
            <a:p>
              <a:endParaRPr sz="105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9" tIns="68569" rIns="68569" bIns="68569" anchor="ctr" anchorCtr="0">
              <a:noAutofit/>
            </a:bodyPr>
            <a:lstStyle/>
            <a:p>
              <a:endParaRPr sz="105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48" name="Google Shape;7015;p88"/>
          <p:cNvGrpSpPr/>
          <p:nvPr/>
        </p:nvGrpSpPr>
        <p:grpSpPr>
          <a:xfrm>
            <a:off x="8170801" y="1679595"/>
            <a:ext cx="498608" cy="496390"/>
            <a:chOff x="-30735200" y="3552550"/>
            <a:chExt cx="292225" cy="290925"/>
          </a:xfrm>
          <a:solidFill>
            <a:schemeClr val="bg2">
              <a:lumMod val="75000"/>
            </a:schemeClr>
          </a:solidFill>
        </p:grpSpPr>
        <p:sp>
          <p:nvSpPr>
            <p:cNvPr id="349" name="Google Shape;7016;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9" tIns="68569" rIns="68569" bIns="68569" anchor="ctr" anchorCtr="0">
              <a:noAutofit/>
            </a:bodyPr>
            <a:lstStyle/>
            <a:p>
              <a:endParaRPr sz="105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9" tIns="68569" rIns="68569" bIns="68569" anchor="ctr" anchorCtr="0">
              <a:noAutofit/>
            </a:bodyPr>
            <a:lstStyle/>
            <a:p>
              <a:endParaRPr sz="1050"/>
            </a:p>
          </p:txBody>
        </p:sp>
      </p:grpSp>
      <p:sp>
        <p:nvSpPr>
          <p:cNvPr id="132" name="Google Shape;6799;p88"/>
          <p:cNvSpPr/>
          <p:nvPr/>
        </p:nvSpPr>
        <p:spPr>
          <a:xfrm>
            <a:off x="4346602" y="1707903"/>
            <a:ext cx="445214" cy="446398"/>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p>
        </p:txBody>
      </p:sp>
      <p:grpSp>
        <p:nvGrpSpPr>
          <p:cNvPr id="195" name="Google Shape;6862;p88"/>
          <p:cNvGrpSpPr/>
          <p:nvPr/>
        </p:nvGrpSpPr>
        <p:grpSpPr>
          <a:xfrm>
            <a:off x="4907684" y="1706391"/>
            <a:ext cx="460833" cy="449225"/>
            <a:chOff x="-31817400" y="3910025"/>
            <a:chExt cx="301675" cy="294075"/>
          </a:xfrm>
          <a:solidFill>
            <a:schemeClr val="bg2">
              <a:lumMod val="75000"/>
            </a:schemeClr>
          </a:solidFill>
        </p:grpSpPr>
        <p:sp>
          <p:nvSpPr>
            <p:cNvPr id="196" name="Google Shape;6863;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9" tIns="68569" rIns="68569" bIns="68569" anchor="ctr" anchorCtr="0">
              <a:noAutofit/>
            </a:bodyPr>
            <a:lstStyle/>
            <a:p>
              <a:endParaRPr sz="1050"/>
            </a:p>
          </p:txBody>
        </p:sp>
        <p:sp>
          <p:nvSpPr>
            <p:cNvPr id="197" name="Google Shape;6864;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9" tIns="68569" rIns="68569" bIns="68569" anchor="ctr" anchorCtr="0">
              <a:noAutofit/>
            </a:bodyPr>
            <a:lstStyle/>
            <a:p>
              <a:endParaRPr sz="105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46" name="Google Shape;6913;p88"/>
          <p:cNvGrpSpPr/>
          <p:nvPr/>
        </p:nvGrpSpPr>
        <p:grpSpPr>
          <a:xfrm>
            <a:off x="5475370" y="1706598"/>
            <a:ext cx="450026" cy="448804"/>
            <a:chOff x="-31455100" y="3909350"/>
            <a:chExt cx="294600" cy="293800"/>
          </a:xfrm>
          <a:solidFill>
            <a:schemeClr val="bg2">
              <a:lumMod val="75000"/>
            </a:schemeClr>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9" tIns="68569" rIns="68569" bIns="68569" anchor="ctr" anchorCtr="0">
              <a:noAutofit/>
            </a:bodyPr>
            <a:lstStyle/>
            <a:p>
              <a:endParaRPr sz="105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80" name="Google Shape;6947;p88"/>
          <p:cNvGrpSpPr/>
          <p:nvPr/>
        </p:nvGrpSpPr>
        <p:grpSpPr>
          <a:xfrm>
            <a:off x="3147852" y="1725784"/>
            <a:ext cx="446398" cy="447620"/>
            <a:chOff x="-32927950" y="3944800"/>
            <a:chExt cx="292225" cy="293025"/>
          </a:xfrm>
          <a:solidFill>
            <a:schemeClr val="bg2">
              <a:lumMod val="75000"/>
            </a:schemeClr>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9" tIns="68569" rIns="68569" bIns="68569" anchor="ctr" anchorCtr="0">
              <a:noAutofit/>
            </a:bodyPr>
            <a:lstStyle/>
            <a:p>
              <a:endParaRPr sz="105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9" tIns="68569" rIns="68569" bIns="68569" anchor="ctr" anchorCtr="0">
              <a:noAutofit/>
            </a:bodyPr>
            <a:lstStyle/>
            <a:p>
              <a:endParaRPr sz="105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9" tIns="68569" rIns="68569" bIns="68569" anchor="ctr" anchorCtr="0">
              <a:noAutofit/>
            </a:bodyPr>
            <a:lstStyle/>
            <a:p>
              <a:endParaRPr sz="105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9" tIns="68569" rIns="68569" bIns="68569" anchor="ctr" anchorCtr="0">
              <a:noAutofit/>
            </a:bodyPr>
            <a:lstStyle/>
            <a:p>
              <a:endParaRPr sz="1050"/>
            </a:p>
          </p:txBody>
        </p:sp>
        <p:sp>
          <p:nvSpPr>
            <p:cNvPr id="285" name="Google Shape;6952;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9" tIns="68569" rIns="68569" bIns="68569" anchor="ctr" anchorCtr="0">
              <a:noAutofit/>
            </a:bodyPr>
            <a:lstStyle/>
            <a:p>
              <a:endParaRPr sz="1050"/>
            </a:p>
          </p:txBody>
        </p:sp>
        <p:sp>
          <p:nvSpPr>
            <p:cNvPr id="286" name="Google Shape;6953;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9" tIns="68569" rIns="68569" bIns="68569" anchor="ctr" anchorCtr="0">
              <a:noAutofit/>
            </a:bodyPr>
            <a:lstStyle/>
            <a:p>
              <a:endParaRPr sz="1050"/>
            </a:p>
          </p:txBody>
        </p:sp>
        <p:sp>
          <p:nvSpPr>
            <p:cNvPr id="287" name="Google Shape;6954;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9" tIns="68569" rIns="68569" bIns="68569" anchor="ctr" anchorCtr="0">
              <a:noAutofit/>
            </a:bodyPr>
            <a:lstStyle/>
            <a:p>
              <a:endParaRPr sz="1050"/>
            </a:p>
          </p:txBody>
        </p:sp>
        <p:sp>
          <p:nvSpPr>
            <p:cNvPr id="288" name="Google Shape;6955;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9" tIns="68569" rIns="68569" bIns="68569" anchor="ctr" anchorCtr="0">
              <a:noAutofit/>
            </a:bodyPr>
            <a:lstStyle/>
            <a:p>
              <a:endParaRPr sz="1050"/>
            </a:p>
          </p:txBody>
        </p:sp>
        <p:sp>
          <p:nvSpPr>
            <p:cNvPr id="289" name="Google Shape;6956;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04" name="Google Shape;6971;p88"/>
          <p:cNvGrpSpPr/>
          <p:nvPr/>
        </p:nvGrpSpPr>
        <p:grpSpPr>
          <a:xfrm>
            <a:off x="6107749" y="1700219"/>
            <a:ext cx="445214" cy="445176"/>
            <a:chOff x="-31093575" y="3911725"/>
            <a:chExt cx="291450" cy="291425"/>
          </a:xfrm>
          <a:solidFill>
            <a:schemeClr val="bg2">
              <a:lumMod val="75000"/>
            </a:schemeClr>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9" tIns="68569" rIns="68569" bIns="68569" anchor="ctr" anchorCtr="0">
              <a:noAutofit/>
            </a:bodyPr>
            <a:lstStyle/>
            <a:p>
              <a:endParaRPr sz="1050"/>
            </a:p>
          </p:txBody>
        </p:sp>
        <p:sp>
          <p:nvSpPr>
            <p:cNvPr id="306" name="Google Shape;6973;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37" name="Google Shape;7004;p88"/>
          <p:cNvGrpSpPr/>
          <p:nvPr/>
        </p:nvGrpSpPr>
        <p:grpSpPr>
          <a:xfrm>
            <a:off x="3781533" y="1707955"/>
            <a:ext cx="469273" cy="446093"/>
            <a:chOff x="-32576675" y="3944600"/>
            <a:chExt cx="307200" cy="292025"/>
          </a:xfrm>
          <a:solidFill>
            <a:schemeClr val="bg2">
              <a:lumMod val="75000"/>
            </a:schemeClr>
          </a:solidFill>
        </p:grpSpPr>
        <p:sp>
          <p:nvSpPr>
            <p:cNvPr id="338" name="Google Shape;7005;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9" tIns="68569" rIns="68569" bIns="68569" anchor="ctr" anchorCtr="0">
              <a:noAutofit/>
            </a:bodyPr>
            <a:lstStyle/>
            <a:p>
              <a:endParaRPr sz="105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51" name="Google Shape;7018;p88"/>
          <p:cNvGrpSpPr/>
          <p:nvPr/>
        </p:nvGrpSpPr>
        <p:grpSpPr>
          <a:xfrm>
            <a:off x="6730347" y="1707238"/>
            <a:ext cx="446398" cy="445214"/>
            <a:chOff x="-30735200" y="3910925"/>
            <a:chExt cx="292225" cy="291450"/>
          </a:xfrm>
          <a:solidFill>
            <a:schemeClr val="bg2">
              <a:lumMod val="75000"/>
            </a:schemeClr>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9" tIns="68569" rIns="68569" bIns="68569" anchor="ctr" anchorCtr="0">
              <a:noAutofit/>
            </a:bodyPr>
            <a:lstStyle/>
            <a:p>
              <a:endParaRPr sz="105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9" tIns="68569" rIns="68569" bIns="68569" anchor="ctr" anchorCtr="0">
              <a:noAutofit/>
            </a:bodyPr>
            <a:lstStyle/>
            <a:p>
              <a:endParaRPr sz="1050"/>
            </a:p>
          </p:txBody>
        </p:sp>
      </p:grpSp>
      <p:sp>
        <p:nvSpPr>
          <p:cNvPr id="355" name="Google Shape;5917;p86"/>
          <p:cNvSpPr/>
          <p:nvPr/>
        </p:nvSpPr>
        <p:spPr>
          <a:xfrm>
            <a:off x="4339775" y="2577098"/>
            <a:ext cx="451033" cy="46317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p>
        </p:txBody>
      </p:sp>
      <p:sp>
        <p:nvSpPr>
          <p:cNvPr id="356" name="Google Shape;5955;p86"/>
          <p:cNvSpPr/>
          <p:nvPr/>
        </p:nvSpPr>
        <p:spPr>
          <a:xfrm>
            <a:off x="4879376" y="2649496"/>
            <a:ext cx="459005" cy="390768"/>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bg2">
              <a:lumMod val="75000"/>
            </a:schemeClr>
          </a:solidFill>
          <a:ln>
            <a:noFill/>
          </a:ln>
        </p:spPr>
        <p:txBody>
          <a:bodyPr spcFirstLastPara="1" wrap="square" lIns="68569" tIns="68569" rIns="68569" bIns="68569" anchor="ctr" anchorCtr="0">
            <a:noAutofit/>
          </a:bodyPr>
          <a:lstStyle/>
          <a:p>
            <a:endParaRPr sz="1050"/>
          </a:p>
        </p:txBody>
      </p:sp>
      <p:grpSp>
        <p:nvGrpSpPr>
          <p:cNvPr id="357" name="Google Shape;5983;p86"/>
          <p:cNvGrpSpPr/>
          <p:nvPr/>
        </p:nvGrpSpPr>
        <p:grpSpPr>
          <a:xfrm>
            <a:off x="5526835" y="2589236"/>
            <a:ext cx="461288" cy="462005"/>
            <a:chOff x="-38538975" y="3954250"/>
            <a:chExt cx="318225" cy="316650"/>
          </a:xfrm>
          <a:solidFill>
            <a:schemeClr val="bg2">
              <a:lumMod val="75000"/>
            </a:schemeClr>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p>
          </p:txBody>
        </p:sp>
        <p:sp>
          <p:nvSpPr>
            <p:cNvPr id="359" name="Google Shape;5985;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60" name="Google Shape;5986;p86"/>
          <p:cNvGrpSpPr/>
          <p:nvPr/>
        </p:nvGrpSpPr>
        <p:grpSpPr>
          <a:xfrm>
            <a:off x="7353853" y="2571607"/>
            <a:ext cx="465818" cy="464303"/>
            <a:chOff x="-37385100" y="3949908"/>
            <a:chExt cx="321350" cy="318225"/>
          </a:xfrm>
          <a:solidFill>
            <a:schemeClr val="bg2">
              <a:lumMod val="75000"/>
            </a:schemeClr>
          </a:solidFill>
        </p:grpSpPr>
        <p:sp>
          <p:nvSpPr>
            <p:cNvPr id="361" name="Google Shape;5987;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9" tIns="68569" rIns="68569" bIns="68569" anchor="ctr" anchorCtr="0">
              <a:noAutofit/>
            </a:bodyPr>
            <a:lstStyle/>
            <a:p>
              <a:endParaRPr sz="1050"/>
            </a:p>
          </p:txBody>
        </p:sp>
        <p:sp>
          <p:nvSpPr>
            <p:cNvPr id="362" name="Google Shape;5988;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63" name="Google Shape;6005;p86"/>
          <p:cNvGrpSpPr/>
          <p:nvPr/>
        </p:nvGrpSpPr>
        <p:grpSpPr>
          <a:xfrm>
            <a:off x="4901350" y="3495290"/>
            <a:ext cx="406289" cy="408912"/>
            <a:chOff x="-40011050" y="3972375"/>
            <a:chExt cx="316650" cy="316625"/>
          </a:xfrm>
          <a:solidFill>
            <a:schemeClr val="bg2">
              <a:lumMod val="75000"/>
            </a:schemeClr>
          </a:solidFill>
        </p:grpSpPr>
        <p:sp>
          <p:nvSpPr>
            <p:cNvPr id="364" name="Google Shape;6006;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9" tIns="68569" rIns="68569" bIns="68569" anchor="ctr" anchorCtr="0">
              <a:noAutofit/>
            </a:bodyPr>
            <a:lstStyle/>
            <a:p>
              <a:endParaRPr sz="1050"/>
            </a:p>
          </p:txBody>
        </p:sp>
        <p:sp>
          <p:nvSpPr>
            <p:cNvPr id="365" name="Google Shape;6007;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66" name="Google Shape;6020;p86"/>
          <p:cNvGrpSpPr/>
          <p:nvPr/>
        </p:nvGrpSpPr>
        <p:grpSpPr>
          <a:xfrm>
            <a:off x="6148312" y="2583011"/>
            <a:ext cx="272918" cy="462005"/>
            <a:chOff x="-38109725" y="3955025"/>
            <a:chExt cx="188275" cy="316650"/>
          </a:xfrm>
          <a:solidFill>
            <a:schemeClr val="bg2">
              <a:lumMod val="75000"/>
            </a:schemeClr>
          </a:solidFill>
        </p:grpSpPr>
        <p:sp>
          <p:nvSpPr>
            <p:cNvPr id="367" name="Google Shape;6021;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9" tIns="68569" rIns="68569" bIns="68569" anchor="ctr" anchorCtr="0">
              <a:noAutofit/>
            </a:bodyPr>
            <a:lstStyle/>
            <a:p>
              <a:endParaRPr sz="1050"/>
            </a:p>
          </p:txBody>
        </p:sp>
        <p:sp>
          <p:nvSpPr>
            <p:cNvPr id="368" name="Google Shape;6022;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9" tIns="68569" rIns="68569" bIns="68569" anchor="ctr" anchorCtr="0">
              <a:noAutofit/>
            </a:bodyPr>
            <a:lstStyle/>
            <a:p>
              <a:endParaRPr sz="1050"/>
            </a:p>
          </p:txBody>
        </p:sp>
      </p:grpSp>
      <p:grpSp>
        <p:nvGrpSpPr>
          <p:cNvPr id="369" name="Google Shape;6038;p86"/>
          <p:cNvGrpSpPr/>
          <p:nvPr/>
        </p:nvGrpSpPr>
        <p:grpSpPr>
          <a:xfrm>
            <a:off x="3796057" y="2604498"/>
            <a:ext cx="454439" cy="462589"/>
            <a:chOff x="-39647175" y="3972000"/>
            <a:chExt cx="313500" cy="317050"/>
          </a:xfrm>
          <a:solidFill>
            <a:schemeClr val="bg2">
              <a:lumMod val="75000"/>
            </a:schemeClr>
          </a:solidFill>
        </p:grpSpPr>
        <p:sp>
          <p:nvSpPr>
            <p:cNvPr id="370" name="Google Shape;6039;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9" tIns="68569" rIns="68569" bIns="68569" anchor="ctr" anchorCtr="0">
              <a:noAutofit/>
            </a:bodyPr>
            <a:lstStyle/>
            <a:p>
              <a:endParaRPr sz="1050"/>
            </a:p>
          </p:txBody>
        </p:sp>
        <p:sp>
          <p:nvSpPr>
            <p:cNvPr id="371" name="Google Shape;6040;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9" tIns="68569" rIns="68569" bIns="68569" anchor="ctr" anchorCtr="0">
              <a:noAutofit/>
            </a:bodyPr>
            <a:lstStyle/>
            <a:p>
              <a:endParaRPr sz="1050"/>
            </a:p>
          </p:txBody>
        </p:sp>
        <p:sp>
          <p:nvSpPr>
            <p:cNvPr id="372" name="Google Shape;6041;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9" tIns="68569" rIns="68569" bIns="68569" anchor="ctr" anchorCtr="0">
              <a:noAutofit/>
            </a:bodyPr>
            <a:lstStyle/>
            <a:p>
              <a:endParaRPr sz="1050"/>
            </a:p>
          </p:txBody>
        </p:sp>
      </p:grpSp>
      <p:grpSp>
        <p:nvGrpSpPr>
          <p:cNvPr id="373" name="Google Shape;6048;p86"/>
          <p:cNvGrpSpPr/>
          <p:nvPr/>
        </p:nvGrpSpPr>
        <p:grpSpPr>
          <a:xfrm>
            <a:off x="6705283" y="2576278"/>
            <a:ext cx="456722" cy="464303"/>
            <a:chOff x="-37804925" y="3953450"/>
            <a:chExt cx="315075" cy="318225"/>
          </a:xfrm>
          <a:solidFill>
            <a:schemeClr val="bg2">
              <a:lumMod val="75000"/>
            </a:schemeClr>
          </a:solidFill>
        </p:grpSpPr>
        <p:sp>
          <p:nvSpPr>
            <p:cNvPr id="374" name="Google Shape;6049;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9" tIns="68569" rIns="68569" bIns="68569" anchor="ctr" anchorCtr="0">
              <a:noAutofit/>
            </a:bodyPr>
            <a:lstStyle/>
            <a:p>
              <a:endParaRPr sz="1050"/>
            </a:p>
          </p:txBody>
        </p:sp>
        <p:sp>
          <p:nvSpPr>
            <p:cNvPr id="375" name="Google Shape;6050;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9" tIns="68569" rIns="68569" bIns="68569" anchor="ctr" anchorCtr="0">
              <a:noAutofit/>
            </a:bodyPr>
            <a:lstStyle/>
            <a:p>
              <a:endParaRPr sz="1050"/>
            </a:p>
          </p:txBody>
        </p:sp>
        <p:sp>
          <p:nvSpPr>
            <p:cNvPr id="376" name="Google Shape;6051;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77" name="Google Shape;5717;p85"/>
          <p:cNvGrpSpPr/>
          <p:nvPr/>
        </p:nvGrpSpPr>
        <p:grpSpPr>
          <a:xfrm>
            <a:off x="5567841" y="3523547"/>
            <a:ext cx="492364" cy="387939"/>
            <a:chOff x="5629975" y="3255775"/>
            <a:chExt cx="504500" cy="397500"/>
          </a:xfrm>
          <a:solidFill>
            <a:schemeClr val="bg2">
              <a:lumMod val="75000"/>
            </a:schemeClr>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grpSp>
      <p:grpSp>
        <p:nvGrpSpPr>
          <p:cNvPr id="383" name="Google Shape;5723;p85"/>
          <p:cNvGrpSpPr/>
          <p:nvPr/>
        </p:nvGrpSpPr>
        <p:grpSpPr>
          <a:xfrm>
            <a:off x="3077947" y="2595845"/>
            <a:ext cx="556457" cy="457373"/>
            <a:chOff x="6234950" y="3255925"/>
            <a:chExt cx="483250" cy="397200"/>
          </a:xfrm>
          <a:solidFill>
            <a:schemeClr val="bg2">
              <a:lumMod val="75000"/>
            </a:schemeClr>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grpSp>
    </p:spTree>
    <p:extLst>
      <p:ext uri="{BB962C8B-B14F-4D97-AF65-F5344CB8AC3E}">
        <p14:creationId xmlns:p14="http://schemas.microsoft.com/office/powerpoint/2010/main" val="26443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5" name="Google Shape;535;p40"/>
          <p:cNvSpPr txBox="1">
            <a:spLocks noGrp="1"/>
          </p:cNvSpPr>
          <p:nvPr>
            <p:ph type="subTitle" idx="4294967295"/>
          </p:nvPr>
        </p:nvSpPr>
        <p:spPr>
          <a:xfrm>
            <a:off x="5425638" y="4869788"/>
            <a:ext cx="1223400" cy="22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CC0000"/>
                </a:solidFill>
                <a:latin typeface="Poppins"/>
                <a:ea typeface="Poppins"/>
                <a:cs typeface="Poppins"/>
                <a:sym typeface="Poppins"/>
              </a:rPr>
              <a:t>Canine fever</a:t>
            </a:r>
            <a:endParaRPr sz="1200" b="1" dirty="0">
              <a:solidFill>
                <a:srgbClr val="CC0000"/>
              </a:solidFill>
              <a:latin typeface="Poppins"/>
              <a:ea typeface="Poppins"/>
              <a:cs typeface="Poppins"/>
              <a:sym typeface="Poppins"/>
            </a:endParaRPr>
          </a:p>
        </p:txBody>
      </p:sp>
      <p:sp>
        <p:nvSpPr>
          <p:cNvPr id="536" name="Google Shape;536;p40"/>
          <p:cNvSpPr txBox="1">
            <a:spLocks noGrp="1"/>
          </p:cNvSpPr>
          <p:nvPr>
            <p:ph type="title"/>
          </p:nvPr>
        </p:nvSpPr>
        <p:spPr>
          <a:xfrm>
            <a:off x="720000" y="1725225"/>
            <a:ext cx="3739200" cy="17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About the patient</a:t>
            </a:r>
            <a:endParaRPr dirty="0"/>
          </a:p>
        </p:txBody>
      </p:sp>
      <p:sp>
        <p:nvSpPr>
          <p:cNvPr id="537" name="Google Shape;537;p40"/>
          <p:cNvSpPr txBox="1">
            <a:spLocks noGrp="1"/>
          </p:cNvSpPr>
          <p:nvPr>
            <p:ph type="title" idx="2"/>
          </p:nvPr>
        </p:nvSpPr>
        <p:spPr>
          <a:xfrm>
            <a:off x="762900" y="431020"/>
            <a:ext cx="1056900" cy="96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538" name="Google Shape;538;p40"/>
          <p:cNvSpPr txBox="1">
            <a:spLocks noGrp="1"/>
          </p:cNvSpPr>
          <p:nvPr>
            <p:ph type="subTitle" idx="1"/>
          </p:nvPr>
        </p:nvSpPr>
        <p:spPr>
          <a:xfrm>
            <a:off x="720000" y="3727584"/>
            <a:ext cx="2498700" cy="59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You can enter a subtitle here if you need it</a:t>
            </a:r>
            <a:endParaRPr dirty="0"/>
          </a:p>
        </p:txBody>
      </p:sp>
      <p:pic>
        <p:nvPicPr>
          <p:cNvPr id="539" name="Google Shape;539;p40"/>
          <p:cNvPicPr preferRelativeResize="0"/>
          <p:nvPr/>
        </p:nvPicPr>
        <p:blipFill rotWithShape="1">
          <a:blip r:embed="rId3">
            <a:alphaModFix/>
          </a:blip>
          <a:srcRect l="17499" r="31346"/>
          <a:stretch/>
        </p:blipFill>
        <p:spPr>
          <a:xfrm>
            <a:off x="5283525" y="344250"/>
            <a:ext cx="3418224" cy="4447400"/>
          </a:xfrm>
          <a:prstGeom prst="rect">
            <a:avLst/>
          </a:prstGeom>
          <a:noFill/>
          <a:ln>
            <a:noFill/>
          </a:ln>
        </p:spPr>
      </p:pic>
      <p:sp>
        <p:nvSpPr>
          <p:cNvPr id="559" name="Google Shape;559;p40"/>
          <p:cNvSpPr txBox="1"/>
          <p:nvPr/>
        </p:nvSpPr>
        <p:spPr>
          <a:xfrm>
            <a:off x="6957304" y="46200"/>
            <a:ext cx="1614000" cy="2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Identifying information</a:t>
            </a:r>
            <a:endParaRPr/>
          </a:p>
          <a:p>
            <a:pPr marL="0" lvl="0" indent="0" algn="l" rtl="0">
              <a:spcBef>
                <a:spcPts val="0"/>
              </a:spcBef>
              <a:spcAft>
                <a:spcPts val="0"/>
              </a:spcAft>
              <a:buClr>
                <a:schemeClr val="dk1"/>
              </a:buClr>
              <a:buSzPts val="1100"/>
              <a:buFont typeface="Arial"/>
              <a:buNone/>
            </a:pPr>
            <a:endParaRPr/>
          </a:p>
        </p:txBody>
      </p:sp>
      <p:sp>
        <p:nvSpPr>
          <p:cNvPr id="565" name="Google Shape;565;p41"/>
          <p:cNvSpPr txBox="1">
            <a:spLocks noGrp="1"/>
          </p:cNvSpPr>
          <p:nvPr>
            <p:ph type="title" idx="2"/>
          </p:nvPr>
        </p:nvSpPr>
        <p:spPr>
          <a:xfrm>
            <a:off x="720080" y="2818634"/>
            <a:ext cx="25284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a:t>
            </a:r>
            <a:endParaRPr/>
          </a:p>
        </p:txBody>
      </p:sp>
      <p:sp>
        <p:nvSpPr>
          <p:cNvPr id="566" name="Google Shape;566;p41"/>
          <p:cNvSpPr txBox="1">
            <a:spLocks noGrp="1"/>
          </p:cNvSpPr>
          <p:nvPr>
            <p:ph type="title" idx="3"/>
          </p:nvPr>
        </p:nvSpPr>
        <p:spPr>
          <a:xfrm>
            <a:off x="4275947" y="2818634"/>
            <a:ext cx="25290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a:t>
            </a:r>
            <a:endParaRPr/>
          </a:p>
        </p:txBody>
      </p:sp>
      <p:sp>
        <p:nvSpPr>
          <p:cNvPr id="567" name="Google Shape;567;p41"/>
          <p:cNvSpPr txBox="1">
            <a:spLocks noGrp="1"/>
          </p:cNvSpPr>
          <p:nvPr>
            <p:ph type="subTitle" idx="1"/>
          </p:nvPr>
        </p:nvSpPr>
        <p:spPr>
          <a:xfrm>
            <a:off x="4275947" y="3323626"/>
            <a:ext cx="2529000" cy="8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beautiful name and is the second planet from the Sun. It’s hot and has a poisonous atmosphere</a:t>
            </a:r>
            <a:endParaRPr/>
          </a:p>
        </p:txBody>
      </p:sp>
      <p:sp>
        <p:nvSpPr>
          <p:cNvPr id="568" name="Google Shape;568;p41"/>
          <p:cNvSpPr txBox="1">
            <a:spLocks noGrp="1"/>
          </p:cNvSpPr>
          <p:nvPr>
            <p:ph type="subTitle" idx="4"/>
          </p:nvPr>
        </p:nvSpPr>
        <p:spPr>
          <a:xfrm>
            <a:off x="720075" y="3323626"/>
            <a:ext cx="2528400" cy="8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 and the smallest one in the Solar System—it’s only a bit larger than the Moon</a:t>
            </a:r>
            <a:endParaRPr/>
          </a:p>
        </p:txBody>
      </p:sp>
      <p:sp>
        <p:nvSpPr>
          <p:cNvPr id="588" name="Google Shape;588;p41"/>
          <p:cNvSpPr/>
          <p:nvPr/>
        </p:nvSpPr>
        <p:spPr>
          <a:xfrm>
            <a:off x="829755" y="1819644"/>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41"/>
          <p:cNvSpPr/>
          <p:nvPr/>
        </p:nvSpPr>
        <p:spPr>
          <a:xfrm>
            <a:off x="4385922" y="1819644"/>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90" name="Google Shape;590;p41"/>
          <p:cNvGrpSpPr/>
          <p:nvPr/>
        </p:nvGrpSpPr>
        <p:grpSpPr>
          <a:xfrm>
            <a:off x="1057043" y="2047429"/>
            <a:ext cx="417805" cy="416705"/>
            <a:chOff x="3130800" y="2583575"/>
            <a:chExt cx="474725" cy="473475"/>
          </a:xfrm>
        </p:grpSpPr>
        <p:sp>
          <p:nvSpPr>
            <p:cNvPr id="591" name="Google Shape;591;p41"/>
            <p:cNvSpPr/>
            <p:nvPr/>
          </p:nvSpPr>
          <p:spPr>
            <a:xfrm>
              <a:off x="3130800" y="2631900"/>
              <a:ext cx="426375" cy="425150"/>
            </a:xfrm>
            <a:custGeom>
              <a:avLst/>
              <a:gdLst/>
              <a:ahLst/>
              <a:cxnLst/>
              <a:rect l="l" t="t" r="r" b="b"/>
              <a:pathLst>
                <a:path w="17055" h="17006" extrusionOk="0">
                  <a:moveTo>
                    <a:pt x="2926" y="1"/>
                  </a:moveTo>
                  <a:lnTo>
                    <a:pt x="2728" y="150"/>
                  </a:lnTo>
                  <a:lnTo>
                    <a:pt x="1141" y="1736"/>
                  </a:lnTo>
                  <a:lnTo>
                    <a:pt x="745" y="2182"/>
                  </a:lnTo>
                  <a:lnTo>
                    <a:pt x="447" y="2678"/>
                  </a:lnTo>
                  <a:lnTo>
                    <a:pt x="249" y="3223"/>
                  </a:lnTo>
                  <a:lnTo>
                    <a:pt x="100" y="3769"/>
                  </a:lnTo>
                  <a:lnTo>
                    <a:pt x="1" y="4363"/>
                  </a:lnTo>
                  <a:lnTo>
                    <a:pt x="51" y="4909"/>
                  </a:lnTo>
                  <a:lnTo>
                    <a:pt x="150" y="5504"/>
                  </a:lnTo>
                  <a:lnTo>
                    <a:pt x="348" y="6049"/>
                  </a:lnTo>
                  <a:lnTo>
                    <a:pt x="1042" y="7388"/>
                  </a:lnTo>
                  <a:lnTo>
                    <a:pt x="1389" y="8082"/>
                  </a:lnTo>
                  <a:lnTo>
                    <a:pt x="1835" y="8776"/>
                  </a:lnTo>
                  <a:lnTo>
                    <a:pt x="2331" y="9470"/>
                  </a:lnTo>
                  <a:lnTo>
                    <a:pt x="2827" y="10213"/>
                  </a:lnTo>
                  <a:lnTo>
                    <a:pt x="3422" y="10907"/>
                  </a:lnTo>
                  <a:lnTo>
                    <a:pt x="4017" y="11651"/>
                  </a:lnTo>
                  <a:lnTo>
                    <a:pt x="4711" y="12345"/>
                  </a:lnTo>
                  <a:lnTo>
                    <a:pt x="5405" y="13039"/>
                  </a:lnTo>
                  <a:lnTo>
                    <a:pt x="6198" y="13733"/>
                  </a:lnTo>
                  <a:lnTo>
                    <a:pt x="7041" y="14378"/>
                  </a:lnTo>
                  <a:lnTo>
                    <a:pt x="7933" y="15022"/>
                  </a:lnTo>
                  <a:lnTo>
                    <a:pt x="8875" y="15617"/>
                  </a:lnTo>
                  <a:lnTo>
                    <a:pt x="9916" y="16162"/>
                  </a:lnTo>
                  <a:lnTo>
                    <a:pt x="11007" y="16708"/>
                  </a:lnTo>
                  <a:lnTo>
                    <a:pt x="11552" y="16906"/>
                  </a:lnTo>
                  <a:lnTo>
                    <a:pt x="12097" y="17005"/>
                  </a:lnTo>
                  <a:lnTo>
                    <a:pt x="12692" y="17005"/>
                  </a:lnTo>
                  <a:lnTo>
                    <a:pt x="13237" y="16955"/>
                  </a:lnTo>
                  <a:lnTo>
                    <a:pt x="13783" y="16807"/>
                  </a:lnTo>
                  <a:lnTo>
                    <a:pt x="14328" y="16559"/>
                  </a:lnTo>
                  <a:lnTo>
                    <a:pt x="14824" y="16261"/>
                  </a:lnTo>
                  <a:lnTo>
                    <a:pt x="15270" y="15865"/>
                  </a:lnTo>
                  <a:lnTo>
                    <a:pt x="16856" y="14278"/>
                  </a:lnTo>
                  <a:lnTo>
                    <a:pt x="17005" y="14080"/>
                  </a:lnTo>
                  <a:lnTo>
                    <a:pt x="17055" y="13882"/>
                  </a:lnTo>
                  <a:lnTo>
                    <a:pt x="17005" y="13684"/>
                  </a:lnTo>
                  <a:lnTo>
                    <a:pt x="16856" y="13485"/>
                  </a:lnTo>
                  <a:lnTo>
                    <a:pt x="12940" y="9569"/>
                  </a:lnTo>
                  <a:lnTo>
                    <a:pt x="12742" y="9420"/>
                  </a:lnTo>
                  <a:lnTo>
                    <a:pt x="12345" y="9420"/>
                  </a:lnTo>
                  <a:lnTo>
                    <a:pt x="12147" y="9569"/>
                  </a:lnTo>
                  <a:lnTo>
                    <a:pt x="10114" y="11601"/>
                  </a:lnTo>
                  <a:lnTo>
                    <a:pt x="9420" y="11155"/>
                  </a:lnTo>
                  <a:lnTo>
                    <a:pt x="8726" y="10659"/>
                  </a:lnTo>
                  <a:lnTo>
                    <a:pt x="8082" y="10114"/>
                  </a:lnTo>
                  <a:lnTo>
                    <a:pt x="7437" y="9569"/>
                  </a:lnTo>
                  <a:lnTo>
                    <a:pt x="6892" y="8924"/>
                  </a:lnTo>
                  <a:lnTo>
                    <a:pt x="6347" y="8280"/>
                  </a:lnTo>
                  <a:lnTo>
                    <a:pt x="5851" y="7635"/>
                  </a:lnTo>
                  <a:lnTo>
                    <a:pt x="5405" y="6892"/>
                  </a:lnTo>
                  <a:lnTo>
                    <a:pt x="7437" y="4859"/>
                  </a:lnTo>
                  <a:lnTo>
                    <a:pt x="7586" y="4661"/>
                  </a:lnTo>
                  <a:lnTo>
                    <a:pt x="7635" y="4463"/>
                  </a:lnTo>
                  <a:lnTo>
                    <a:pt x="7586" y="4264"/>
                  </a:lnTo>
                  <a:lnTo>
                    <a:pt x="7437" y="4066"/>
                  </a:lnTo>
                  <a:lnTo>
                    <a:pt x="3521" y="150"/>
                  </a:lnTo>
                  <a:lnTo>
                    <a:pt x="3322"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41"/>
            <p:cNvSpPr/>
            <p:nvPr/>
          </p:nvSpPr>
          <p:spPr>
            <a:xfrm>
              <a:off x="3130800" y="2631900"/>
              <a:ext cx="426375" cy="425150"/>
            </a:xfrm>
            <a:custGeom>
              <a:avLst/>
              <a:gdLst/>
              <a:ahLst/>
              <a:cxnLst/>
              <a:rect l="l" t="t" r="r" b="b"/>
              <a:pathLst>
                <a:path w="17055" h="17006" fill="none" extrusionOk="0">
                  <a:moveTo>
                    <a:pt x="348" y="6049"/>
                  </a:moveTo>
                  <a:lnTo>
                    <a:pt x="348" y="6049"/>
                  </a:lnTo>
                  <a:lnTo>
                    <a:pt x="1042" y="7388"/>
                  </a:lnTo>
                  <a:lnTo>
                    <a:pt x="1389" y="8082"/>
                  </a:lnTo>
                  <a:lnTo>
                    <a:pt x="1835" y="8776"/>
                  </a:lnTo>
                  <a:lnTo>
                    <a:pt x="2331" y="9470"/>
                  </a:lnTo>
                  <a:lnTo>
                    <a:pt x="2827" y="10213"/>
                  </a:lnTo>
                  <a:lnTo>
                    <a:pt x="3422" y="10907"/>
                  </a:lnTo>
                  <a:lnTo>
                    <a:pt x="4017" y="11651"/>
                  </a:lnTo>
                  <a:lnTo>
                    <a:pt x="4711" y="12345"/>
                  </a:lnTo>
                  <a:lnTo>
                    <a:pt x="5405" y="13039"/>
                  </a:lnTo>
                  <a:lnTo>
                    <a:pt x="6198" y="13733"/>
                  </a:lnTo>
                  <a:lnTo>
                    <a:pt x="7041" y="14378"/>
                  </a:lnTo>
                  <a:lnTo>
                    <a:pt x="7933" y="15022"/>
                  </a:lnTo>
                  <a:lnTo>
                    <a:pt x="8875" y="15617"/>
                  </a:lnTo>
                  <a:lnTo>
                    <a:pt x="9916" y="16162"/>
                  </a:lnTo>
                  <a:lnTo>
                    <a:pt x="11007" y="16708"/>
                  </a:lnTo>
                  <a:lnTo>
                    <a:pt x="11007" y="16708"/>
                  </a:lnTo>
                  <a:lnTo>
                    <a:pt x="11552" y="16906"/>
                  </a:lnTo>
                  <a:lnTo>
                    <a:pt x="12097" y="17005"/>
                  </a:lnTo>
                  <a:lnTo>
                    <a:pt x="12692" y="17005"/>
                  </a:lnTo>
                  <a:lnTo>
                    <a:pt x="13237" y="16955"/>
                  </a:lnTo>
                  <a:lnTo>
                    <a:pt x="13783" y="16807"/>
                  </a:lnTo>
                  <a:lnTo>
                    <a:pt x="14328" y="16559"/>
                  </a:lnTo>
                  <a:lnTo>
                    <a:pt x="14824" y="16261"/>
                  </a:lnTo>
                  <a:lnTo>
                    <a:pt x="15270" y="15865"/>
                  </a:lnTo>
                  <a:lnTo>
                    <a:pt x="16856" y="14278"/>
                  </a:lnTo>
                  <a:lnTo>
                    <a:pt x="16856" y="14278"/>
                  </a:lnTo>
                  <a:lnTo>
                    <a:pt x="17005" y="14080"/>
                  </a:lnTo>
                  <a:lnTo>
                    <a:pt x="17055" y="13882"/>
                  </a:lnTo>
                  <a:lnTo>
                    <a:pt x="17005" y="13684"/>
                  </a:lnTo>
                  <a:lnTo>
                    <a:pt x="16856" y="13485"/>
                  </a:lnTo>
                  <a:lnTo>
                    <a:pt x="12940" y="9569"/>
                  </a:lnTo>
                  <a:lnTo>
                    <a:pt x="12940" y="9569"/>
                  </a:lnTo>
                  <a:lnTo>
                    <a:pt x="12742" y="9420"/>
                  </a:lnTo>
                  <a:lnTo>
                    <a:pt x="12543" y="9420"/>
                  </a:lnTo>
                  <a:lnTo>
                    <a:pt x="12345" y="9420"/>
                  </a:lnTo>
                  <a:lnTo>
                    <a:pt x="12147" y="9569"/>
                  </a:lnTo>
                  <a:lnTo>
                    <a:pt x="10114" y="11601"/>
                  </a:lnTo>
                  <a:lnTo>
                    <a:pt x="10114" y="11601"/>
                  </a:lnTo>
                  <a:lnTo>
                    <a:pt x="9420" y="11155"/>
                  </a:lnTo>
                  <a:lnTo>
                    <a:pt x="8726" y="10659"/>
                  </a:lnTo>
                  <a:lnTo>
                    <a:pt x="8082" y="10114"/>
                  </a:lnTo>
                  <a:lnTo>
                    <a:pt x="7437" y="9569"/>
                  </a:lnTo>
                  <a:lnTo>
                    <a:pt x="6892" y="8924"/>
                  </a:lnTo>
                  <a:lnTo>
                    <a:pt x="6347" y="8280"/>
                  </a:lnTo>
                  <a:lnTo>
                    <a:pt x="5851" y="7635"/>
                  </a:lnTo>
                  <a:lnTo>
                    <a:pt x="5405" y="6892"/>
                  </a:lnTo>
                  <a:lnTo>
                    <a:pt x="7437" y="4859"/>
                  </a:lnTo>
                  <a:lnTo>
                    <a:pt x="7437" y="4859"/>
                  </a:lnTo>
                  <a:lnTo>
                    <a:pt x="7586" y="4661"/>
                  </a:lnTo>
                  <a:lnTo>
                    <a:pt x="7635" y="4463"/>
                  </a:lnTo>
                  <a:lnTo>
                    <a:pt x="7586" y="4264"/>
                  </a:lnTo>
                  <a:lnTo>
                    <a:pt x="7437" y="4066"/>
                  </a:lnTo>
                  <a:lnTo>
                    <a:pt x="3521" y="150"/>
                  </a:lnTo>
                  <a:lnTo>
                    <a:pt x="3521" y="150"/>
                  </a:lnTo>
                  <a:lnTo>
                    <a:pt x="3322" y="1"/>
                  </a:lnTo>
                  <a:lnTo>
                    <a:pt x="3124" y="1"/>
                  </a:lnTo>
                  <a:lnTo>
                    <a:pt x="2926" y="1"/>
                  </a:lnTo>
                  <a:lnTo>
                    <a:pt x="2728" y="150"/>
                  </a:lnTo>
                  <a:lnTo>
                    <a:pt x="1141" y="1736"/>
                  </a:lnTo>
                  <a:lnTo>
                    <a:pt x="1141" y="1736"/>
                  </a:lnTo>
                  <a:lnTo>
                    <a:pt x="745" y="2182"/>
                  </a:lnTo>
                  <a:lnTo>
                    <a:pt x="447" y="2678"/>
                  </a:lnTo>
                  <a:lnTo>
                    <a:pt x="249" y="3223"/>
                  </a:lnTo>
                  <a:lnTo>
                    <a:pt x="100" y="3769"/>
                  </a:lnTo>
                  <a:lnTo>
                    <a:pt x="1" y="4363"/>
                  </a:lnTo>
                  <a:lnTo>
                    <a:pt x="51" y="4909"/>
                  </a:lnTo>
                  <a:lnTo>
                    <a:pt x="150" y="5504"/>
                  </a:lnTo>
                  <a:lnTo>
                    <a:pt x="348" y="6049"/>
                  </a:lnTo>
                  <a:lnTo>
                    <a:pt x="348" y="6049"/>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3" name="Google Shape;593;p41"/>
            <p:cNvSpPr/>
            <p:nvPr/>
          </p:nvSpPr>
          <p:spPr>
            <a:xfrm>
              <a:off x="3139475" y="278312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4" name="Google Shape;594;p41"/>
            <p:cNvSpPr/>
            <p:nvPr/>
          </p:nvSpPr>
          <p:spPr>
            <a:xfrm>
              <a:off x="3450575" y="2724875"/>
              <a:ext cx="55800" cy="27275"/>
            </a:xfrm>
            <a:custGeom>
              <a:avLst/>
              <a:gdLst/>
              <a:ahLst/>
              <a:cxnLst/>
              <a:rect l="l" t="t" r="r" b="b"/>
              <a:pathLst>
                <a:path w="2232" h="1091" extrusionOk="0">
                  <a:moveTo>
                    <a:pt x="843" y="0"/>
                  </a:moveTo>
                  <a:lnTo>
                    <a:pt x="645" y="50"/>
                  </a:lnTo>
                  <a:lnTo>
                    <a:pt x="298" y="149"/>
                  </a:lnTo>
                  <a:lnTo>
                    <a:pt x="50" y="347"/>
                  </a:lnTo>
                  <a:lnTo>
                    <a:pt x="0" y="446"/>
                  </a:lnTo>
                  <a:lnTo>
                    <a:pt x="0" y="545"/>
                  </a:lnTo>
                  <a:lnTo>
                    <a:pt x="0" y="644"/>
                  </a:lnTo>
                  <a:lnTo>
                    <a:pt x="50" y="694"/>
                  </a:lnTo>
                  <a:lnTo>
                    <a:pt x="298" y="892"/>
                  </a:lnTo>
                  <a:lnTo>
                    <a:pt x="645" y="1041"/>
                  </a:lnTo>
                  <a:lnTo>
                    <a:pt x="843" y="1091"/>
                  </a:lnTo>
                  <a:lnTo>
                    <a:pt x="1339" y="1091"/>
                  </a:lnTo>
                  <a:lnTo>
                    <a:pt x="1587" y="1041"/>
                  </a:lnTo>
                  <a:lnTo>
                    <a:pt x="1934" y="892"/>
                  </a:lnTo>
                  <a:lnTo>
                    <a:pt x="2132" y="694"/>
                  </a:lnTo>
                  <a:lnTo>
                    <a:pt x="2182" y="644"/>
                  </a:lnTo>
                  <a:lnTo>
                    <a:pt x="2231" y="545"/>
                  </a:lnTo>
                  <a:lnTo>
                    <a:pt x="2182" y="446"/>
                  </a:lnTo>
                  <a:lnTo>
                    <a:pt x="2132" y="347"/>
                  </a:lnTo>
                  <a:lnTo>
                    <a:pt x="1934" y="149"/>
                  </a:lnTo>
                  <a:lnTo>
                    <a:pt x="1587" y="50"/>
                  </a:lnTo>
                  <a:lnTo>
                    <a:pt x="1339"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5" name="Google Shape;595;p41"/>
            <p:cNvSpPr/>
            <p:nvPr/>
          </p:nvSpPr>
          <p:spPr>
            <a:xfrm>
              <a:off x="3450575" y="2724875"/>
              <a:ext cx="55800" cy="27275"/>
            </a:xfrm>
            <a:custGeom>
              <a:avLst/>
              <a:gdLst/>
              <a:ahLst/>
              <a:cxnLst/>
              <a:rect l="l" t="t" r="r" b="b"/>
              <a:pathLst>
                <a:path w="2232" h="1091" fill="none" extrusionOk="0">
                  <a:moveTo>
                    <a:pt x="1091" y="0"/>
                  </a:moveTo>
                  <a:lnTo>
                    <a:pt x="1091" y="0"/>
                  </a:lnTo>
                  <a:lnTo>
                    <a:pt x="843" y="0"/>
                  </a:lnTo>
                  <a:lnTo>
                    <a:pt x="645" y="50"/>
                  </a:lnTo>
                  <a:lnTo>
                    <a:pt x="298" y="149"/>
                  </a:lnTo>
                  <a:lnTo>
                    <a:pt x="50" y="347"/>
                  </a:lnTo>
                  <a:lnTo>
                    <a:pt x="0" y="446"/>
                  </a:lnTo>
                  <a:lnTo>
                    <a:pt x="0" y="545"/>
                  </a:lnTo>
                  <a:lnTo>
                    <a:pt x="0" y="545"/>
                  </a:lnTo>
                  <a:lnTo>
                    <a:pt x="0" y="644"/>
                  </a:lnTo>
                  <a:lnTo>
                    <a:pt x="50" y="694"/>
                  </a:lnTo>
                  <a:lnTo>
                    <a:pt x="298" y="892"/>
                  </a:lnTo>
                  <a:lnTo>
                    <a:pt x="645" y="1041"/>
                  </a:lnTo>
                  <a:lnTo>
                    <a:pt x="843" y="1091"/>
                  </a:lnTo>
                  <a:lnTo>
                    <a:pt x="1091" y="1091"/>
                  </a:lnTo>
                  <a:lnTo>
                    <a:pt x="1091" y="1091"/>
                  </a:lnTo>
                  <a:lnTo>
                    <a:pt x="1339" y="1091"/>
                  </a:lnTo>
                  <a:lnTo>
                    <a:pt x="1587" y="1041"/>
                  </a:lnTo>
                  <a:lnTo>
                    <a:pt x="1934" y="892"/>
                  </a:lnTo>
                  <a:lnTo>
                    <a:pt x="2132" y="694"/>
                  </a:lnTo>
                  <a:lnTo>
                    <a:pt x="2182" y="644"/>
                  </a:lnTo>
                  <a:lnTo>
                    <a:pt x="2231" y="545"/>
                  </a:lnTo>
                  <a:lnTo>
                    <a:pt x="2231" y="545"/>
                  </a:lnTo>
                  <a:lnTo>
                    <a:pt x="2182" y="446"/>
                  </a:lnTo>
                  <a:lnTo>
                    <a:pt x="2132" y="347"/>
                  </a:lnTo>
                  <a:lnTo>
                    <a:pt x="1934" y="149"/>
                  </a:lnTo>
                  <a:lnTo>
                    <a:pt x="1587" y="50"/>
                  </a:lnTo>
                  <a:lnTo>
                    <a:pt x="1339" y="0"/>
                  </a:lnTo>
                  <a:lnTo>
                    <a:pt x="1091" y="0"/>
                  </a:lnTo>
                  <a:lnTo>
                    <a:pt x="1091"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6" name="Google Shape;596;p41"/>
            <p:cNvSpPr/>
            <p:nvPr/>
          </p:nvSpPr>
          <p:spPr>
            <a:xfrm>
              <a:off x="3477825" y="2724875"/>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41"/>
            <p:cNvSpPr/>
            <p:nvPr/>
          </p:nvSpPr>
          <p:spPr>
            <a:xfrm>
              <a:off x="3352650" y="2583575"/>
              <a:ext cx="252875" cy="251625"/>
            </a:xfrm>
            <a:custGeom>
              <a:avLst/>
              <a:gdLst/>
              <a:ahLst/>
              <a:cxnLst/>
              <a:rect l="l" t="t" r="r" b="b"/>
              <a:pathLst>
                <a:path w="10115" h="10065" extrusionOk="0">
                  <a:moveTo>
                    <a:pt x="5008" y="2281"/>
                  </a:moveTo>
                  <a:lnTo>
                    <a:pt x="5256" y="2331"/>
                  </a:lnTo>
                  <a:lnTo>
                    <a:pt x="5405" y="2479"/>
                  </a:lnTo>
                  <a:lnTo>
                    <a:pt x="5553" y="2628"/>
                  </a:lnTo>
                  <a:lnTo>
                    <a:pt x="5553" y="2876"/>
                  </a:lnTo>
                  <a:lnTo>
                    <a:pt x="5553" y="3074"/>
                  </a:lnTo>
                  <a:lnTo>
                    <a:pt x="5405" y="3223"/>
                  </a:lnTo>
                  <a:lnTo>
                    <a:pt x="5256" y="3372"/>
                  </a:lnTo>
                  <a:lnTo>
                    <a:pt x="5008" y="3421"/>
                  </a:lnTo>
                  <a:lnTo>
                    <a:pt x="4810" y="3372"/>
                  </a:lnTo>
                  <a:lnTo>
                    <a:pt x="4611" y="3223"/>
                  </a:lnTo>
                  <a:lnTo>
                    <a:pt x="4512" y="3074"/>
                  </a:lnTo>
                  <a:lnTo>
                    <a:pt x="4463" y="2876"/>
                  </a:lnTo>
                  <a:lnTo>
                    <a:pt x="4512" y="2628"/>
                  </a:lnTo>
                  <a:lnTo>
                    <a:pt x="4611" y="2479"/>
                  </a:lnTo>
                  <a:lnTo>
                    <a:pt x="4810" y="2331"/>
                  </a:lnTo>
                  <a:lnTo>
                    <a:pt x="5008" y="2281"/>
                  </a:lnTo>
                  <a:close/>
                  <a:moveTo>
                    <a:pt x="2777" y="3421"/>
                  </a:moveTo>
                  <a:lnTo>
                    <a:pt x="3025" y="3471"/>
                  </a:lnTo>
                  <a:lnTo>
                    <a:pt x="3174" y="3570"/>
                  </a:lnTo>
                  <a:lnTo>
                    <a:pt x="3322" y="3768"/>
                  </a:lnTo>
                  <a:lnTo>
                    <a:pt x="3372" y="3966"/>
                  </a:lnTo>
                  <a:lnTo>
                    <a:pt x="3322" y="4165"/>
                  </a:lnTo>
                  <a:lnTo>
                    <a:pt x="3174" y="4363"/>
                  </a:lnTo>
                  <a:lnTo>
                    <a:pt x="3025" y="4462"/>
                  </a:lnTo>
                  <a:lnTo>
                    <a:pt x="2777" y="4512"/>
                  </a:lnTo>
                  <a:lnTo>
                    <a:pt x="2579" y="4462"/>
                  </a:lnTo>
                  <a:lnTo>
                    <a:pt x="2430" y="4363"/>
                  </a:lnTo>
                  <a:lnTo>
                    <a:pt x="2281" y="4165"/>
                  </a:lnTo>
                  <a:lnTo>
                    <a:pt x="2232" y="3966"/>
                  </a:lnTo>
                  <a:lnTo>
                    <a:pt x="2281" y="3768"/>
                  </a:lnTo>
                  <a:lnTo>
                    <a:pt x="2430" y="3570"/>
                  </a:lnTo>
                  <a:lnTo>
                    <a:pt x="2579" y="3471"/>
                  </a:lnTo>
                  <a:lnTo>
                    <a:pt x="2777" y="3421"/>
                  </a:lnTo>
                  <a:close/>
                  <a:moveTo>
                    <a:pt x="7239" y="3421"/>
                  </a:moveTo>
                  <a:lnTo>
                    <a:pt x="7437" y="3471"/>
                  </a:lnTo>
                  <a:lnTo>
                    <a:pt x="7635" y="3570"/>
                  </a:lnTo>
                  <a:lnTo>
                    <a:pt x="7735" y="3768"/>
                  </a:lnTo>
                  <a:lnTo>
                    <a:pt x="7784" y="3966"/>
                  </a:lnTo>
                  <a:lnTo>
                    <a:pt x="7735" y="4165"/>
                  </a:lnTo>
                  <a:lnTo>
                    <a:pt x="7635" y="4363"/>
                  </a:lnTo>
                  <a:lnTo>
                    <a:pt x="7437" y="4462"/>
                  </a:lnTo>
                  <a:lnTo>
                    <a:pt x="7239" y="4512"/>
                  </a:lnTo>
                  <a:lnTo>
                    <a:pt x="7040" y="4462"/>
                  </a:lnTo>
                  <a:lnTo>
                    <a:pt x="6842" y="4363"/>
                  </a:lnTo>
                  <a:lnTo>
                    <a:pt x="6743" y="4165"/>
                  </a:lnTo>
                  <a:lnTo>
                    <a:pt x="6693" y="3966"/>
                  </a:lnTo>
                  <a:lnTo>
                    <a:pt x="6743" y="3768"/>
                  </a:lnTo>
                  <a:lnTo>
                    <a:pt x="6842" y="3570"/>
                  </a:lnTo>
                  <a:lnTo>
                    <a:pt x="7040" y="3471"/>
                  </a:lnTo>
                  <a:lnTo>
                    <a:pt x="7239" y="3421"/>
                  </a:lnTo>
                  <a:close/>
                  <a:moveTo>
                    <a:pt x="5008" y="4512"/>
                  </a:moveTo>
                  <a:lnTo>
                    <a:pt x="5454" y="4561"/>
                  </a:lnTo>
                  <a:lnTo>
                    <a:pt x="5900" y="4661"/>
                  </a:lnTo>
                  <a:lnTo>
                    <a:pt x="6247" y="4809"/>
                  </a:lnTo>
                  <a:lnTo>
                    <a:pt x="6594" y="5008"/>
                  </a:lnTo>
                  <a:lnTo>
                    <a:pt x="6892" y="5255"/>
                  </a:lnTo>
                  <a:lnTo>
                    <a:pt x="7090" y="5553"/>
                  </a:lnTo>
                  <a:lnTo>
                    <a:pt x="7189" y="5850"/>
                  </a:lnTo>
                  <a:lnTo>
                    <a:pt x="7239" y="6197"/>
                  </a:lnTo>
                  <a:lnTo>
                    <a:pt x="7189" y="6544"/>
                  </a:lnTo>
                  <a:lnTo>
                    <a:pt x="7090" y="6842"/>
                  </a:lnTo>
                  <a:lnTo>
                    <a:pt x="6892" y="7139"/>
                  </a:lnTo>
                  <a:lnTo>
                    <a:pt x="6594" y="7387"/>
                  </a:lnTo>
                  <a:lnTo>
                    <a:pt x="6247" y="7585"/>
                  </a:lnTo>
                  <a:lnTo>
                    <a:pt x="5900" y="7734"/>
                  </a:lnTo>
                  <a:lnTo>
                    <a:pt x="5454" y="7833"/>
                  </a:lnTo>
                  <a:lnTo>
                    <a:pt x="4562" y="7833"/>
                  </a:lnTo>
                  <a:lnTo>
                    <a:pt x="4165" y="7734"/>
                  </a:lnTo>
                  <a:lnTo>
                    <a:pt x="3769" y="7585"/>
                  </a:lnTo>
                  <a:lnTo>
                    <a:pt x="3422" y="7387"/>
                  </a:lnTo>
                  <a:lnTo>
                    <a:pt x="3174" y="7139"/>
                  </a:lnTo>
                  <a:lnTo>
                    <a:pt x="2975" y="6842"/>
                  </a:lnTo>
                  <a:lnTo>
                    <a:pt x="2827" y="6544"/>
                  </a:lnTo>
                  <a:lnTo>
                    <a:pt x="2777" y="6197"/>
                  </a:lnTo>
                  <a:lnTo>
                    <a:pt x="2827" y="5850"/>
                  </a:lnTo>
                  <a:lnTo>
                    <a:pt x="2975" y="5553"/>
                  </a:lnTo>
                  <a:lnTo>
                    <a:pt x="3174" y="5255"/>
                  </a:lnTo>
                  <a:lnTo>
                    <a:pt x="3422" y="5008"/>
                  </a:lnTo>
                  <a:lnTo>
                    <a:pt x="3769" y="4809"/>
                  </a:lnTo>
                  <a:lnTo>
                    <a:pt x="4165" y="4661"/>
                  </a:lnTo>
                  <a:lnTo>
                    <a:pt x="4562" y="4561"/>
                  </a:lnTo>
                  <a:lnTo>
                    <a:pt x="5008" y="4512"/>
                  </a:lnTo>
                  <a:close/>
                  <a:moveTo>
                    <a:pt x="5008" y="0"/>
                  </a:moveTo>
                  <a:lnTo>
                    <a:pt x="4512" y="50"/>
                  </a:lnTo>
                  <a:lnTo>
                    <a:pt x="4016" y="100"/>
                  </a:lnTo>
                  <a:lnTo>
                    <a:pt x="3521" y="248"/>
                  </a:lnTo>
                  <a:lnTo>
                    <a:pt x="3074" y="397"/>
                  </a:lnTo>
                  <a:lnTo>
                    <a:pt x="2628" y="645"/>
                  </a:lnTo>
                  <a:lnTo>
                    <a:pt x="2232" y="893"/>
                  </a:lnTo>
                  <a:lnTo>
                    <a:pt x="1835" y="1190"/>
                  </a:lnTo>
                  <a:lnTo>
                    <a:pt x="1488" y="1488"/>
                  </a:lnTo>
                  <a:lnTo>
                    <a:pt x="1191" y="1884"/>
                  </a:lnTo>
                  <a:lnTo>
                    <a:pt x="893" y="2281"/>
                  </a:lnTo>
                  <a:lnTo>
                    <a:pt x="645" y="2678"/>
                  </a:lnTo>
                  <a:lnTo>
                    <a:pt x="397" y="3124"/>
                  </a:lnTo>
                  <a:lnTo>
                    <a:pt x="249" y="3570"/>
                  </a:lnTo>
                  <a:lnTo>
                    <a:pt x="150" y="4066"/>
                  </a:lnTo>
                  <a:lnTo>
                    <a:pt x="50" y="4561"/>
                  </a:lnTo>
                  <a:lnTo>
                    <a:pt x="1" y="5057"/>
                  </a:lnTo>
                  <a:lnTo>
                    <a:pt x="50" y="5454"/>
                  </a:lnTo>
                  <a:lnTo>
                    <a:pt x="100" y="5850"/>
                  </a:lnTo>
                  <a:lnTo>
                    <a:pt x="150" y="6247"/>
                  </a:lnTo>
                  <a:lnTo>
                    <a:pt x="298" y="6644"/>
                  </a:lnTo>
                  <a:lnTo>
                    <a:pt x="447" y="7040"/>
                  </a:lnTo>
                  <a:lnTo>
                    <a:pt x="596" y="7387"/>
                  </a:lnTo>
                  <a:lnTo>
                    <a:pt x="794" y="7734"/>
                  </a:lnTo>
                  <a:lnTo>
                    <a:pt x="1042" y="8081"/>
                  </a:lnTo>
                  <a:lnTo>
                    <a:pt x="150" y="9172"/>
                  </a:lnTo>
                  <a:lnTo>
                    <a:pt x="50" y="9321"/>
                  </a:lnTo>
                  <a:lnTo>
                    <a:pt x="50" y="9469"/>
                  </a:lnTo>
                  <a:lnTo>
                    <a:pt x="50" y="9618"/>
                  </a:lnTo>
                  <a:lnTo>
                    <a:pt x="100" y="9767"/>
                  </a:lnTo>
                  <a:lnTo>
                    <a:pt x="150" y="9866"/>
                  </a:lnTo>
                  <a:lnTo>
                    <a:pt x="298" y="9965"/>
                  </a:lnTo>
                  <a:lnTo>
                    <a:pt x="447" y="10064"/>
                  </a:lnTo>
                  <a:lnTo>
                    <a:pt x="5553" y="10064"/>
                  </a:lnTo>
                  <a:lnTo>
                    <a:pt x="6049" y="9965"/>
                  </a:lnTo>
                  <a:lnTo>
                    <a:pt x="6495" y="9866"/>
                  </a:lnTo>
                  <a:lnTo>
                    <a:pt x="6991" y="9668"/>
                  </a:lnTo>
                  <a:lnTo>
                    <a:pt x="7437" y="9469"/>
                  </a:lnTo>
                  <a:lnTo>
                    <a:pt x="7834" y="9221"/>
                  </a:lnTo>
                  <a:lnTo>
                    <a:pt x="8230" y="8924"/>
                  </a:lnTo>
                  <a:lnTo>
                    <a:pt x="8577" y="8626"/>
                  </a:lnTo>
                  <a:lnTo>
                    <a:pt x="8924" y="8230"/>
                  </a:lnTo>
                  <a:lnTo>
                    <a:pt x="9222" y="7883"/>
                  </a:lnTo>
                  <a:lnTo>
                    <a:pt x="9470" y="7437"/>
                  </a:lnTo>
                  <a:lnTo>
                    <a:pt x="9668" y="7040"/>
                  </a:lnTo>
                  <a:lnTo>
                    <a:pt x="9866" y="6544"/>
                  </a:lnTo>
                  <a:lnTo>
                    <a:pt x="9965" y="6098"/>
                  </a:lnTo>
                  <a:lnTo>
                    <a:pt x="10065" y="5602"/>
                  </a:lnTo>
                  <a:lnTo>
                    <a:pt x="10114" y="5057"/>
                  </a:lnTo>
                  <a:lnTo>
                    <a:pt x="10065" y="4561"/>
                  </a:lnTo>
                  <a:lnTo>
                    <a:pt x="9965" y="4066"/>
                  </a:lnTo>
                  <a:lnTo>
                    <a:pt x="9866" y="3570"/>
                  </a:lnTo>
                  <a:lnTo>
                    <a:pt x="9668" y="3124"/>
                  </a:lnTo>
                  <a:lnTo>
                    <a:pt x="9470" y="2678"/>
                  </a:lnTo>
                  <a:lnTo>
                    <a:pt x="9222" y="2281"/>
                  </a:lnTo>
                  <a:lnTo>
                    <a:pt x="8924" y="1884"/>
                  </a:lnTo>
                  <a:lnTo>
                    <a:pt x="8577" y="1488"/>
                  </a:lnTo>
                  <a:lnTo>
                    <a:pt x="8230" y="1190"/>
                  </a:lnTo>
                  <a:lnTo>
                    <a:pt x="7834" y="893"/>
                  </a:lnTo>
                  <a:lnTo>
                    <a:pt x="7437" y="645"/>
                  </a:lnTo>
                  <a:lnTo>
                    <a:pt x="6991" y="397"/>
                  </a:lnTo>
                  <a:lnTo>
                    <a:pt x="6495" y="248"/>
                  </a:lnTo>
                  <a:lnTo>
                    <a:pt x="6049" y="100"/>
                  </a:lnTo>
                  <a:lnTo>
                    <a:pt x="5553" y="50"/>
                  </a:lnTo>
                  <a:lnTo>
                    <a:pt x="5008"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41"/>
            <p:cNvSpPr/>
            <p:nvPr/>
          </p:nvSpPr>
          <p:spPr>
            <a:xfrm>
              <a:off x="3352650" y="2583575"/>
              <a:ext cx="252875" cy="251625"/>
            </a:xfrm>
            <a:custGeom>
              <a:avLst/>
              <a:gdLst/>
              <a:ahLst/>
              <a:cxnLst/>
              <a:rect l="l" t="t" r="r" b="b"/>
              <a:pathLst>
                <a:path w="10115" h="10065" fill="none" extrusionOk="0">
                  <a:moveTo>
                    <a:pt x="5008" y="0"/>
                  </a:moveTo>
                  <a:lnTo>
                    <a:pt x="5008" y="0"/>
                  </a:lnTo>
                  <a:lnTo>
                    <a:pt x="4512" y="50"/>
                  </a:lnTo>
                  <a:lnTo>
                    <a:pt x="4016" y="100"/>
                  </a:lnTo>
                  <a:lnTo>
                    <a:pt x="3521" y="248"/>
                  </a:lnTo>
                  <a:lnTo>
                    <a:pt x="3074" y="397"/>
                  </a:lnTo>
                  <a:lnTo>
                    <a:pt x="2628" y="645"/>
                  </a:lnTo>
                  <a:lnTo>
                    <a:pt x="2232" y="893"/>
                  </a:lnTo>
                  <a:lnTo>
                    <a:pt x="1835" y="1190"/>
                  </a:lnTo>
                  <a:lnTo>
                    <a:pt x="1488" y="1488"/>
                  </a:lnTo>
                  <a:lnTo>
                    <a:pt x="1191" y="1884"/>
                  </a:lnTo>
                  <a:lnTo>
                    <a:pt x="893" y="2281"/>
                  </a:lnTo>
                  <a:lnTo>
                    <a:pt x="645" y="2678"/>
                  </a:lnTo>
                  <a:lnTo>
                    <a:pt x="397" y="3124"/>
                  </a:lnTo>
                  <a:lnTo>
                    <a:pt x="249" y="3570"/>
                  </a:lnTo>
                  <a:lnTo>
                    <a:pt x="150" y="4066"/>
                  </a:lnTo>
                  <a:lnTo>
                    <a:pt x="50" y="4561"/>
                  </a:lnTo>
                  <a:lnTo>
                    <a:pt x="1" y="5057"/>
                  </a:lnTo>
                  <a:lnTo>
                    <a:pt x="1" y="5057"/>
                  </a:lnTo>
                  <a:lnTo>
                    <a:pt x="50" y="5454"/>
                  </a:lnTo>
                  <a:lnTo>
                    <a:pt x="100" y="5850"/>
                  </a:lnTo>
                  <a:lnTo>
                    <a:pt x="150" y="6247"/>
                  </a:lnTo>
                  <a:lnTo>
                    <a:pt x="298" y="6644"/>
                  </a:lnTo>
                  <a:lnTo>
                    <a:pt x="447" y="7040"/>
                  </a:lnTo>
                  <a:lnTo>
                    <a:pt x="596" y="7387"/>
                  </a:lnTo>
                  <a:lnTo>
                    <a:pt x="794" y="7734"/>
                  </a:lnTo>
                  <a:lnTo>
                    <a:pt x="1042" y="8081"/>
                  </a:lnTo>
                  <a:lnTo>
                    <a:pt x="150" y="9172"/>
                  </a:lnTo>
                  <a:lnTo>
                    <a:pt x="150" y="9172"/>
                  </a:lnTo>
                  <a:lnTo>
                    <a:pt x="50" y="9321"/>
                  </a:lnTo>
                  <a:lnTo>
                    <a:pt x="50" y="9469"/>
                  </a:lnTo>
                  <a:lnTo>
                    <a:pt x="50" y="9618"/>
                  </a:lnTo>
                  <a:lnTo>
                    <a:pt x="100" y="9767"/>
                  </a:lnTo>
                  <a:lnTo>
                    <a:pt x="100" y="9767"/>
                  </a:lnTo>
                  <a:lnTo>
                    <a:pt x="150" y="9866"/>
                  </a:lnTo>
                  <a:lnTo>
                    <a:pt x="298" y="9965"/>
                  </a:lnTo>
                  <a:lnTo>
                    <a:pt x="447" y="10064"/>
                  </a:lnTo>
                  <a:lnTo>
                    <a:pt x="596" y="10064"/>
                  </a:lnTo>
                  <a:lnTo>
                    <a:pt x="5008" y="10064"/>
                  </a:lnTo>
                  <a:lnTo>
                    <a:pt x="5008" y="10064"/>
                  </a:lnTo>
                  <a:lnTo>
                    <a:pt x="5553" y="10064"/>
                  </a:lnTo>
                  <a:lnTo>
                    <a:pt x="6049" y="9965"/>
                  </a:lnTo>
                  <a:lnTo>
                    <a:pt x="6495" y="9866"/>
                  </a:lnTo>
                  <a:lnTo>
                    <a:pt x="6991" y="9668"/>
                  </a:lnTo>
                  <a:lnTo>
                    <a:pt x="7437" y="9469"/>
                  </a:lnTo>
                  <a:lnTo>
                    <a:pt x="7834" y="9221"/>
                  </a:lnTo>
                  <a:lnTo>
                    <a:pt x="8230" y="8924"/>
                  </a:lnTo>
                  <a:lnTo>
                    <a:pt x="8577" y="8626"/>
                  </a:lnTo>
                  <a:lnTo>
                    <a:pt x="8924" y="8230"/>
                  </a:lnTo>
                  <a:lnTo>
                    <a:pt x="9222" y="7883"/>
                  </a:lnTo>
                  <a:lnTo>
                    <a:pt x="9470" y="7437"/>
                  </a:lnTo>
                  <a:lnTo>
                    <a:pt x="9668" y="7040"/>
                  </a:lnTo>
                  <a:lnTo>
                    <a:pt x="9866" y="6544"/>
                  </a:lnTo>
                  <a:lnTo>
                    <a:pt x="9965" y="6098"/>
                  </a:lnTo>
                  <a:lnTo>
                    <a:pt x="10065" y="5602"/>
                  </a:lnTo>
                  <a:lnTo>
                    <a:pt x="10114" y="5057"/>
                  </a:lnTo>
                  <a:lnTo>
                    <a:pt x="10114" y="5057"/>
                  </a:lnTo>
                  <a:lnTo>
                    <a:pt x="10065" y="4561"/>
                  </a:lnTo>
                  <a:lnTo>
                    <a:pt x="9965" y="4066"/>
                  </a:lnTo>
                  <a:lnTo>
                    <a:pt x="9866" y="3570"/>
                  </a:lnTo>
                  <a:lnTo>
                    <a:pt x="9668" y="3124"/>
                  </a:lnTo>
                  <a:lnTo>
                    <a:pt x="9470" y="2678"/>
                  </a:lnTo>
                  <a:lnTo>
                    <a:pt x="9222" y="2281"/>
                  </a:lnTo>
                  <a:lnTo>
                    <a:pt x="8924" y="1884"/>
                  </a:lnTo>
                  <a:lnTo>
                    <a:pt x="8577" y="1488"/>
                  </a:lnTo>
                  <a:lnTo>
                    <a:pt x="8230" y="1190"/>
                  </a:lnTo>
                  <a:lnTo>
                    <a:pt x="7834" y="893"/>
                  </a:lnTo>
                  <a:lnTo>
                    <a:pt x="7437" y="645"/>
                  </a:lnTo>
                  <a:lnTo>
                    <a:pt x="6991" y="397"/>
                  </a:lnTo>
                  <a:lnTo>
                    <a:pt x="6495" y="248"/>
                  </a:lnTo>
                  <a:lnTo>
                    <a:pt x="6049" y="100"/>
                  </a:lnTo>
                  <a:lnTo>
                    <a:pt x="5553" y="50"/>
                  </a:lnTo>
                  <a:lnTo>
                    <a:pt x="5008" y="0"/>
                  </a:lnTo>
                  <a:lnTo>
                    <a:pt x="5008"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41"/>
            <p:cNvSpPr/>
            <p:nvPr/>
          </p:nvSpPr>
          <p:spPr>
            <a:xfrm>
              <a:off x="3464200" y="2640575"/>
              <a:ext cx="27300" cy="28550"/>
            </a:xfrm>
            <a:custGeom>
              <a:avLst/>
              <a:gdLst/>
              <a:ahLst/>
              <a:cxnLst/>
              <a:rect l="l" t="t" r="r" b="b"/>
              <a:pathLst>
                <a:path w="1092" h="1142" fill="none" extrusionOk="0">
                  <a:moveTo>
                    <a:pt x="546" y="1"/>
                  </a:moveTo>
                  <a:lnTo>
                    <a:pt x="546" y="1"/>
                  </a:lnTo>
                  <a:lnTo>
                    <a:pt x="794" y="51"/>
                  </a:lnTo>
                  <a:lnTo>
                    <a:pt x="943" y="199"/>
                  </a:lnTo>
                  <a:lnTo>
                    <a:pt x="1091" y="348"/>
                  </a:lnTo>
                  <a:lnTo>
                    <a:pt x="1091" y="596"/>
                  </a:lnTo>
                  <a:lnTo>
                    <a:pt x="1091" y="596"/>
                  </a:lnTo>
                  <a:lnTo>
                    <a:pt x="1091" y="794"/>
                  </a:lnTo>
                  <a:lnTo>
                    <a:pt x="943" y="943"/>
                  </a:lnTo>
                  <a:lnTo>
                    <a:pt x="794" y="1092"/>
                  </a:lnTo>
                  <a:lnTo>
                    <a:pt x="546" y="1141"/>
                  </a:lnTo>
                  <a:lnTo>
                    <a:pt x="546" y="1141"/>
                  </a:lnTo>
                  <a:lnTo>
                    <a:pt x="348" y="1092"/>
                  </a:lnTo>
                  <a:lnTo>
                    <a:pt x="149" y="943"/>
                  </a:lnTo>
                  <a:lnTo>
                    <a:pt x="50" y="794"/>
                  </a:lnTo>
                  <a:lnTo>
                    <a:pt x="1" y="596"/>
                  </a:lnTo>
                  <a:lnTo>
                    <a:pt x="1" y="596"/>
                  </a:lnTo>
                  <a:lnTo>
                    <a:pt x="50" y="348"/>
                  </a:lnTo>
                  <a:lnTo>
                    <a:pt x="149" y="199"/>
                  </a:lnTo>
                  <a:lnTo>
                    <a:pt x="348" y="51"/>
                  </a:lnTo>
                  <a:lnTo>
                    <a:pt x="546" y="1"/>
                  </a:lnTo>
                  <a:lnTo>
                    <a:pt x="546" y="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41"/>
            <p:cNvSpPr/>
            <p:nvPr/>
          </p:nvSpPr>
          <p:spPr>
            <a:xfrm>
              <a:off x="3408425" y="2669100"/>
              <a:ext cx="28525" cy="27275"/>
            </a:xfrm>
            <a:custGeom>
              <a:avLst/>
              <a:gdLst/>
              <a:ahLst/>
              <a:cxnLst/>
              <a:rect l="l" t="t" r="r" b="b"/>
              <a:pathLst>
                <a:path w="1141" h="1091" fill="none" extrusionOk="0">
                  <a:moveTo>
                    <a:pt x="1" y="545"/>
                  </a:moveTo>
                  <a:lnTo>
                    <a:pt x="1" y="545"/>
                  </a:lnTo>
                  <a:lnTo>
                    <a:pt x="50" y="347"/>
                  </a:lnTo>
                  <a:lnTo>
                    <a:pt x="199" y="149"/>
                  </a:lnTo>
                  <a:lnTo>
                    <a:pt x="348" y="50"/>
                  </a:lnTo>
                  <a:lnTo>
                    <a:pt x="546" y="0"/>
                  </a:lnTo>
                  <a:lnTo>
                    <a:pt x="546" y="0"/>
                  </a:lnTo>
                  <a:lnTo>
                    <a:pt x="794" y="50"/>
                  </a:lnTo>
                  <a:lnTo>
                    <a:pt x="943" y="149"/>
                  </a:lnTo>
                  <a:lnTo>
                    <a:pt x="1091" y="347"/>
                  </a:lnTo>
                  <a:lnTo>
                    <a:pt x="1141" y="545"/>
                  </a:lnTo>
                  <a:lnTo>
                    <a:pt x="1141" y="545"/>
                  </a:lnTo>
                  <a:lnTo>
                    <a:pt x="1091" y="744"/>
                  </a:lnTo>
                  <a:lnTo>
                    <a:pt x="943" y="942"/>
                  </a:lnTo>
                  <a:lnTo>
                    <a:pt x="794" y="1041"/>
                  </a:lnTo>
                  <a:lnTo>
                    <a:pt x="546" y="1091"/>
                  </a:lnTo>
                  <a:lnTo>
                    <a:pt x="546" y="1091"/>
                  </a:lnTo>
                  <a:lnTo>
                    <a:pt x="348" y="1041"/>
                  </a:lnTo>
                  <a:lnTo>
                    <a:pt x="199" y="942"/>
                  </a:lnTo>
                  <a:lnTo>
                    <a:pt x="50" y="744"/>
                  </a:lnTo>
                  <a:lnTo>
                    <a:pt x="1" y="545"/>
                  </a:lnTo>
                  <a:lnTo>
                    <a:pt x="1" y="545"/>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41"/>
            <p:cNvSpPr/>
            <p:nvPr/>
          </p:nvSpPr>
          <p:spPr>
            <a:xfrm>
              <a:off x="3422075" y="2696350"/>
              <a:ext cx="111550" cy="83075"/>
            </a:xfrm>
            <a:custGeom>
              <a:avLst/>
              <a:gdLst/>
              <a:ahLst/>
              <a:cxnLst/>
              <a:rect l="l" t="t" r="r" b="b"/>
              <a:pathLst>
                <a:path w="4462" h="3323" fill="none" extrusionOk="0">
                  <a:moveTo>
                    <a:pt x="2231" y="3322"/>
                  </a:moveTo>
                  <a:lnTo>
                    <a:pt x="2231" y="3322"/>
                  </a:lnTo>
                  <a:lnTo>
                    <a:pt x="1785" y="3322"/>
                  </a:lnTo>
                  <a:lnTo>
                    <a:pt x="1388" y="3223"/>
                  </a:lnTo>
                  <a:lnTo>
                    <a:pt x="992" y="3074"/>
                  </a:lnTo>
                  <a:lnTo>
                    <a:pt x="645" y="2876"/>
                  </a:lnTo>
                  <a:lnTo>
                    <a:pt x="397" y="2628"/>
                  </a:lnTo>
                  <a:lnTo>
                    <a:pt x="198" y="2331"/>
                  </a:lnTo>
                  <a:lnTo>
                    <a:pt x="50" y="2033"/>
                  </a:lnTo>
                  <a:lnTo>
                    <a:pt x="0" y="1686"/>
                  </a:lnTo>
                  <a:lnTo>
                    <a:pt x="0" y="1686"/>
                  </a:lnTo>
                  <a:lnTo>
                    <a:pt x="50" y="1339"/>
                  </a:lnTo>
                  <a:lnTo>
                    <a:pt x="198" y="1042"/>
                  </a:lnTo>
                  <a:lnTo>
                    <a:pt x="397" y="744"/>
                  </a:lnTo>
                  <a:lnTo>
                    <a:pt x="645" y="497"/>
                  </a:lnTo>
                  <a:lnTo>
                    <a:pt x="992" y="298"/>
                  </a:lnTo>
                  <a:lnTo>
                    <a:pt x="1388" y="150"/>
                  </a:lnTo>
                  <a:lnTo>
                    <a:pt x="1785" y="50"/>
                  </a:lnTo>
                  <a:lnTo>
                    <a:pt x="2231" y="1"/>
                  </a:lnTo>
                  <a:lnTo>
                    <a:pt x="2231" y="1"/>
                  </a:lnTo>
                  <a:lnTo>
                    <a:pt x="2677" y="50"/>
                  </a:lnTo>
                  <a:lnTo>
                    <a:pt x="3123" y="150"/>
                  </a:lnTo>
                  <a:lnTo>
                    <a:pt x="3470" y="298"/>
                  </a:lnTo>
                  <a:lnTo>
                    <a:pt x="3817" y="497"/>
                  </a:lnTo>
                  <a:lnTo>
                    <a:pt x="4115" y="744"/>
                  </a:lnTo>
                  <a:lnTo>
                    <a:pt x="4313" y="1042"/>
                  </a:lnTo>
                  <a:lnTo>
                    <a:pt x="4412" y="1339"/>
                  </a:lnTo>
                  <a:lnTo>
                    <a:pt x="4462" y="1686"/>
                  </a:lnTo>
                  <a:lnTo>
                    <a:pt x="4462" y="1686"/>
                  </a:lnTo>
                  <a:lnTo>
                    <a:pt x="4412" y="2033"/>
                  </a:lnTo>
                  <a:lnTo>
                    <a:pt x="4313" y="2331"/>
                  </a:lnTo>
                  <a:lnTo>
                    <a:pt x="4115" y="2628"/>
                  </a:lnTo>
                  <a:lnTo>
                    <a:pt x="3817" y="2876"/>
                  </a:lnTo>
                  <a:lnTo>
                    <a:pt x="3470" y="3074"/>
                  </a:lnTo>
                  <a:lnTo>
                    <a:pt x="3123" y="3223"/>
                  </a:lnTo>
                  <a:lnTo>
                    <a:pt x="2677" y="3322"/>
                  </a:lnTo>
                  <a:lnTo>
                    <a:pt x="2231" y="3322"/>
                  </a:lnTo>
                  <a:lnTo>
                    <a:pt x="2231" y="3322"/>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41"/>
            <p:cNvSpPr/>
            <p:nvPr/>
          </p:nvSpPr>
          <p:spPr>
            <a:xfrm>
              <a:off x="3519975" y="2669100"/>
              <a:ext cx="27300" cy="27275"/>
            </a:xfrm>
            <a:custGeom>
              <a:avLst/>
              <a:gdLst/>
              <a:ahLst/>
              <a:cxnLst/>
              <a:rect l="l" t="t" r="r" b="b"/>
              <a:pathLst>
                <a:path w="1092" h="1091" fill="none" extrusionOk="0">
                  <a:moveTo>
                    <a:pt x="546" y="1091"/>
                  </a:moveTo>
                  <a:lnTo>
                    <a:pt x="546" y="1091"/>
                  </a:lnTo>
                  <a:lnTo>
                    <a:pt x="347" y="1041"/>
                  </a:lnTo>
                  <a:lnTo>
                    <a:pt x="149" y="942"/>
                  </a:lnTo>
                  <a:lnTo>
                    <a:pt x="50" y="744"/>
                  </a:lnTo>
                  <a:lnTo>
                    <a:pt x="0" y="545"/>
                  </a:lnTo>
                  <a:lnTo>
                    <a:pt x="0" y="545"/>
                  </a:lnTo>
                  <a:lnTo>
                    <a:pt x="50" y="347"/>
                  </a:lnTo>
                  <a:lnTo>
                    <a:pt x="149" y="149"/>
                  </a:lnTo>
                  <a:lnTo>
                    <a:pt x="347" y="50"/>
                  </a:lnTo>
                  <a:lnTo>
                    <a:pt x="546" y="0"/>
                  </a:lnTo>
                  <a:lnTo>
                    <a:pt x="546" y="0"/>
                  </a:lnTo>
                  <a:lnTo>
                    <a:pt x="744" y="50"/>
                  </a:lnTo>
                  <a:lnTo>
                    <a:pt x="942" y="149"/>
                  </a:lnTo>
                  <a:lnTo>
                    <a:pt x="1042" y="347"/>
                  </a:lnTo>
                  <a:lnTo>
                    <a:pt x="1091" y="545"/>
                  </a:lnTo>
                  <a:lnTo>
                    <a:pt x="1091" y="545"/>
                  </a:lnTo>
                  <a:lnTo>
                    <a:pt x="1042" y="744"/>
                  </a:lnTo>
                  <a:lnTo>
                    <a:pt x="942" y="942"/>
                  </a:lnTo>
                  <a:lnTo>
                    <a:pt x="744" y="1041"/>
                  </a:lnTo>
                  <a:lnTo>
                    <a:pt x="546" y="1091"/>
                  </a:lnTo>
                  <a:lnTo>
                    <a:pt x="546" y="109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41"/>
            <p:cNvSpPr/>
            <p:nvPr/>
          </p:nvSpPr>
          <p:spPr>
            <a:xfrm>
              <a:off x="3533600" y="2696350"/>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604" name="Google Shape;604;p41"/>
          <p:cNvGrpSpPr/>
          <p:nvPr/>
        </p:nvGrpSpPr>
        <p:grpSpPr>
          <a:xfrm>
            <a:off x="4613783" y="2047427"/>
            <a:ext cx="416683" cy="416705"/>
            <a:chOff x="6908425" y="3252825"/>
            <a:chExt cx="473450" cy="473475"/>
          </a:xfrm>
        </p:grpSpPr>
        <p:sp>
          <p:nvSpPr>
            <p:cNvPr id="605" name="Google Shape;605;p41"/>
            <p:cNvSpPr/>
            <p:nvPr/>
          </p:nvSpPr>
          <p:spPr>
            <a:xfrm>
              <a:off x="7226950" y="3252825"/>
              <a:ext cx="154925" cy="153725"/>
            </a:xfrm>
            <a:custGeom>
              <a:avLst/>
              <a:gdLst/>
              <a:ahLst/>
              <a:cxnLst/>
              <a:rect l="l" t="t" r="r" b="b"/>
              <a:pathLst>
                <a:path w="6197" h="6149" extrusionOk="0">
                  <a:moveTo>
                    <a:pt x="2578" y="1"/>
                  </a:moveTo>
                  <a:lnTo>
                    <a:pt x="1934" y="50"/>
                  </a:lnTo>
                  <a:lnTo>
                    <a:pt x="1240" y="150"/>
                  </a:lnTo>
                  <a:lnTo>
                    <a:pt x="595" y="397"/>
                  </a:lnTo>
                  <a:lnTo>
                    <a:pt x="0" y="744"/>
                  </a:lnTo>
                  <a:lnTo>
                    <a:pt x="5404" y="6148"/>
                  </a:lnTo>
                  <a:lnTo>
                    <a:pt x="5800" y="5603"/>
                  </a:lnTo>
                  <a:lnTo>
                    <a:pt x="6048" y="4958"/>
                  </a:lnTo>
                  <a:lnTo>
                    <a:pt x="6197" y="4314"/>
                  </a:lnTo>
                  <a:lnTo>
                    <a:pt x="6197" y="3669"/>
                  </a:lnTo>
                  <a:lnTo>
                    <a:pt x="6147" y="3322"/>
                  </a:lnTo>
                  <a:lnTo>
                    <a:pt x="6098" y="2975"/>
                  </a:lnTo>
                  <a:lnTo>
                    <a:pt x="5999" y="2628"/>
                  </a:lnTo>
                  <a:lnTo>
                    <a:pt x="5900" y="2331"/>
                  </a:lnTo>
                  <a:lnTo>
                    <a:pt x="5751" y="1984"/>
                  </a:lnTo>
                  <a:lnTo>
                    <a:pt x="5553" y="1686"/>
                  </a:lnTo>
                  <a:lnTo>
                    <a:pt x="5305" y="1389"/>
                  </a:lnTo>
                  <a:lnTo>
                    <a:pt x="5057" y="1091"/>
                  </a:lnTo>
                  <a:lnTo>
                    <a:pt x="4809" y="844"/>
                  </a:lnTo>
                  <a:lnTo>
                    <a:pt x="4511" y="645"/>
                  </a:lnTo>
                  <a:lnTo>
                    <a:pt x="4214" y="447"/>
                  </a:lnTo>
                  <a:lnTo>
                    <a:pt x="3917" y="298"/>
                  </a:lnTo>
                  <a:lnTo>
                    <a:pt x="3619" y="199"/>
                  </a:lnTo>
                  <a:lnTo>
                    <a:pt x="3272" y="100"/>
                  </a:lnTo>
                  <a:lnTo>
                    <a:pt x="2578"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41"/>
            <p:cNvSpPr/>
            <p:nvPr/>
          </p:nvSpPr>
          <p:spPr>
            <a:xfrm>
              <a:off x="7226950" y="3252825"/>
              <a:ext cx="154925" cy="153725"/>
            </a:xfrm>
            <a:custGeom>
              <a:avLst/>
              <a:gdLst/>
              <a:ahLst/>
              <a:cxnLst/>
              <a:rect l="l" t="t" r="r" b="b"/>
              <a:pathLst>
                <a:path w="6197" h="6149" fill="none" extrusionOk="0">
                  <a:moveTo>
                    <a:pt x="5057" y="1091"/>
                  </a:moveTo>
                  <a:lnTo>
                    <a:pt x="5057" y="1091"/>
                  </a:lnTo>
                  <a:lnTo>
                    <a:pt x="4809" y="844"/>
                  </a:lnTo>
                  <a:lnTo>
                    <a:pt x="4511" y="645"/>
                  </a:lnTo>
                  <a:lnTo>
                    <a:pt x="4214" y="447"/>
                  </a:lnTo>
                  <a:lnTo>
                    <a:pt x="3917" y="298"/>
                  </a:lnTo>
                  <a:lnTo>
                    <a:pt x="3619" y="199"/>
                  </a:lnTo>
                  <a:lnTo>
                    <a:pt x="3272" y="100"/>
                  </a:lnTo>
                  <a:lnTo>
                    <a:pt x="2578" y="1"/>
                  </a:lnTo>
                  <a:lnTo>
                    <a:pt x="1934" y="50"/>
                  </a:lnTo>
                  <a:lnTo>
                    <a:pt x="1240" y="150"/>
                  </a:lnTo>
                  <a:lnTo>
                    <a:pt x="595" y="397"/>
                  </a:lnTo>
                  <a:lnTo>
                    <a:pt x="0" y="744"/>
                  </a:lnTo>
                  <a:lnTo>
                    <a:pt x="5404" y="6148"/>
                  </a:lnTo>
                  <a:lnTo>
                    <a:pt x="5404" y="6148"/>
                  </a:lnTo>
                  <a:lnTo>
                    <a:pt x="5800" y="5603"/>
                  </a:lnTo>
                  <a:lnTo>
                    <a:pt x="6048" y="4958"/>
                  </a:lnTo>
                  <a:lnTo>
                    <a:pt x="6197" y="4314"/>
                  </a:lnTo>
                  <a:lnTo>
                    <a:pt x="6197" y="3669"/>
                  </a:lnTo>
                  <a:lnTo>
                    <a:pt x="6147" y="3322"/>
                  </a:lnTo>
                  <a:lnTo>
                    <a:pt x="6098" y="2975"/>
                  </a:lnTo>
                  <a:lnTo>
                    <a:pt x="5999" y="2628"/>
                  </a:lnTo>
                  <a:lnTo>
                    <a:pt x="5900" y="2331"/>
                  </a:lnTo>
                  <a:lnTo>
                    <a:pt x="5751" y="1984"/>
                  </a:lnTo>
                  <a:lnTo>
                    <a:pt x="5553" y="1686"/>
                  </a:lnTo>
                  <a:lnTo>
                    <a:pt x="5305" y="1389"/>
                  </a:lnTo>
                  <a:lnTo>
                    <a:pt x="5057" y="1091"/>
                  </a:lnTo>
                  <a:lnTo>
                    <a:pt x="5057" y="109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41"/>
            <p:cNvSpPr/>
            <p:nvPr/>
          </p:nvSpPr>
          <p:spPr>
            <a:xfrm>
              <a:off x="7353350" y="3280100"/>
              <a:ext cx="25" cy="25"/>
            </a:xfrm>
            <a:custGeom>
              <a:avLst/>
              <a:gdLst/>
              <a:ahLst/>
              <a:cxnLst/>
              <a:rect l="l" t="t" r="r" b="b"/>
              <a:pathLst>
                <a:path w="1" h="1" fill="none" extrusionOk="0">
                  <a:moveTo>
                    <a:pt x="1" y="0"/>
                  </a:moveTo>
                  <a:lnTo>
                    <a:pt x="1"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41"/>
            <p:cNvSpPr/>
            <p:nvPr/>
          </p:nvSpPr>
          <p:spPr>
            <a:xfrm>
              <a:off x="7187275" y="3387925"/>
              <a:ext cx="58275" cy="59525"/>
            </a:xfrm>
            <a:custGeom>
              <a:avLst/>
              <a:gdLst/>
              <a:ahLst/>
              <a:cxnLst/>
              <a:rect l="l" t="t" r="r" b="b"/>
              <a:pathLst>
                <a:path w="2331" h="2381" extrusionOk="0">
                  <a:moveTo>
                    <a:pt x="1538" y="0"/>
                  </a:moveTo>
                  <a:lnTo>
                    <a:pt x="1" y="1587"/>
                  </a:lnTo>
                  <a:lnTo>
                    <a:pt x="744" y="2380"/>
                  </a:lnTo>
                  <a:lnTo>
                    <a:pt x="2331" y="794"/>
                  </a:lnTo>
                  <a:lnTo>
                    <a:pt x="1538"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41"/>
            <p:cNvSpPr/>
            <p:nvPr/>
          </p:nvSpPr>
          <p:spPr>
            <a:xfrm>
              <a:off x="7187275" y="3387925"/>
              <a:ext cx="58275" cy="59525"/>
            </a:xfrm>
            <a:custGeom>
              <a:avLst/>
              <a:gdLst/>
              <a:ahLst/>
              <a:cxnLst/>
              <a:rect l="l" t="t" r="r" b="b"/>
              <a:pathLst>
                <a:path w="2331" h="2381" fill="none" extrusionOk="0">
                  <a:moveTo>
                    <a:pt x="1" y="1587"/>
                  </a:moveTo>
                  <a:lnTo>
                    <a:pt x="1538" y="0"/>
                  </a:lnTo>
                  <a:lnTo>
                    <a:pt x="2331" y="794"/>
                  </a:lnTo>
                  <a:lnTo>
                    <a:pt x="744" y="2380"/>
                  </a:lnTo>
                  <a:lnTo>
                    <a:pt x="1" y="1587"/>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41"/>
            <p:cNvSpPr/>
            <p:nvPr/>
          </p:nvSpPr>
          <p:spPr>
            <a:xfrm>
              <a:off x="7187275" y="3427575"/>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41"/>
            <p:cNvSpPr/>
            <p:nvPr/>
          </p:nvSpPr>
          <p:spPr>
            <a:xfrm>
              <a:off x="6908425" y="3623400"/>
              <a:ext cx="101650" cy="102900"/>
            </a:xfrm>
            <a:custGeom>
              <a:avLst/>
              <a:gdLst/>
              <a:ahLst/>
              <a:cxnLst/>
              <a:rect l="l" t="t" r="r" b="b"/>
              <a:pathLst>
                <a:path w="4066" h="4116" extrusionOk="0">
                  <a:moveTo>
                    <a:pt x="1736" y="1"/>
                  </a:moveTo>
                  <a:lnTo>
                    <a:pt x="496" y="1290"/>
                  </a:lnTo>
                  <a:lnTo>
                    <a:pt x="248" y="1537"/>
                  </a:lnTo>
                  <a:lnTo>
                    <a:pt x="100" y="1835"/>
                  </a:lnTo>
                  <a:lnTo>
                    <a:pt x="50" y="2132"/>
                  </a:lnTo>
                  <a:lnTo>
                    <a:pt x="0" y="2479"/>
                  </a:lnTo>
                  <a:lnTo>
                    <a:pt x="50" y="2777"/>
                  </a:lnTo>
                  <a:lnTo>
                    <a:pt x="100" y="3074"/>
                  </a:lnTo>
                  <a:lnTo>
                    <a:pt x="248" y="3372"/>
                  </a:lnTo>
                  <a:lnTo>
                    <a:pt x="496" y="3669"/>
                  </a:lnTo>
                  <a:lnTo>
                    <a:pt x="744" y="3867"/>
                  </a:lnTo>
                  <a:lnTo>
                    <a:pt x="1041" y="4016"/>
                  </a:lnTo>
                  <a:lnTo>
                    <a:pt x="1339" y="4115"/>
                  </a:lnTo>
                  <a:lnTo>
                    <a:pt x="1983" y="4115"/>
                  </a:lnTo>
                  <a:lnTo>
                    <a:pt x="2281" y="4016"/>
                  </a:lnTo>
                  <a:lnTo>
                    <a:pt x="2578" y="3867"/>
                  </a:lnTo>
                  <a:lnTo>
                    <a:pt x="2826" y="3669"/>
                  </a:lnTo>
                  <a:lnTo>
                    <a:pt x="4066" y="2380"/>
                  </a:lnTo>
                  <a:lnTo>
                    <a:pt x="1736" y="1"/>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41"/>
            <p:cNvSpPr/>
            <p:nvPr/>
          </p:nvSpPr>
          <p:spPr>
            <a:xfrm>
              <a:off x="6908425" y="3623400"/>
              <a:ext cx="101650" cy="102900"/>
            </a:xfrm>
            <a:custGeom>
              <a:avLst/>
              <a:gdLst/>
              <a:ahLst/>
              <a:cxnLst/>
              <a:rect l="l" t="t" r="r" b="b"/>
              <a:pathLst>
                <a:path w="4066" h="4116" fill="none" extrusionOk="0">
                  <a:moveTo>
                    <a:pt x="2826" y="3669"/>
                  </a:moveTo>
                  <a:lnTo>
                    <a:pt x="4066" y="2380"/>
                  </a:lnTo>
                  <a:lnTo>
                    <a:pt x="1736" y="1"/>
                  </a:lnTo>
                  <a:lnTo>
                    <a:pt x="496" y="1290"/>
                  </a:lnTo>
                  <a:lnTo>
                    <a:pt x="496" y="1290"/>
                  </a:lnTo>
                  <a:lnTo>
                    <a:pt x="248" y="1537"/>
                  </a:lnTo>
                  <a:lnTo>
                    <a:pt x="100" y="1835"/>
                  </a:lnTo>
                  <a:lnTo>
                    <a:pt x="50" y="2132"/>
                  </a:lnTo>
                  <a:lnTo>
                    <a:pt x="0" y="2479"/>
                  </a:lnTo>
                  <a:lnTo>
                    <a:pt x="50" y="2777"/>
                  </a:lnTo>
                  <a:lnTo>
                    <a:pt x="100" y="3074"/>
                  </a:lnTo>
                  <a:lnTo>
                    <a:pt x="248" y="3372"/>
                  </a:lnTo>
                  <a:lnTo>
                    <a:pt x="496" y="3669"/>
                  </a:lnTo>
                  <a:lnTo>
                    <a:pt x="496" y="3669"/>
                  </a:lnTo>
                  <a:lnTo>
                    <a:pt x="744" y="3867"/>
                  </a:lnTo>
                  <a:lnTo>
                    <a:pt x="1041" y="4016"/>
                  </a:lnTo>
                  <a:lnTo>
                    <a:pt x="1339" y="4115"/>
                  </a:lnTo>
                  <a:lnTo>
                    <a:pt x="1636" y="4115"/>
                  </a:lnTo>
                  <a:lnTo>
                    <a:pt x="1983" y="4115"/>
                  </a:lnTo>
                  <a:lnTo>
                    <a:pt x="2281" y="4016"/>
                  </a:lnTo>
                  <a:lnTo>
                    <a:pt x="2578" y="3867"/>
                  </a:lnTo>
                  <a:lnTo>
                    <a:pt x="2826" y="3669"/>
                  </a:lnTo>
                  <a:lnTo>
                    <a:pt x="2826" y="3669"/>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41"/>
            <p:cNvSpPr/>
            <p:nvPr/>
          </p:nvSpPr>
          <p:spPr>
            <a:xfrm>
              <a:off x="6979075" y="3715125"/>
              <a:ext cx="25" cy="25"/>
            </a:xfrm>
            <a:custGeom>
              <a:avLst/>
              <a:gdLst/>
              <a:ahLst/>
              <a:cxnLst/>
              <a:rect l="l" t="t" r="r" b="b"/>
              <a:pathLst>
                <a:path w="1" h="1" fill="none" extrusionOk="0">
                  <a:moveTo>
                    <a:pt x="0" y="0"/>
                  </a:moveTo>
                  <a:lnTo>
                    <a:pt x="0"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41"/>
            <p:cNvSpPr/>
            <p:nvPr/>
          </p:nvSpPr>
          <p:spPr>
            <a:xfrm>
              <a:off x="7127800" y="3447425"/>
              <a:ext cx="59500" cy="58275"/>
            </a:xfrm>
            <a:custGeom>
              <a:avLst/>
              <a:gdLst/>
              <a:ahLst/>
              <a:cxnLst/>
              <a:rect l="l" t="t" r="r" b="b"/>
              <a:pathLst>
                <a:path w="2380" h="2331" extrusionOk="0">
                  <a:moveTo>
                    <a:pt x="1587" y="0"/>
                  </a:moveTo>
                  <a:lnTo>
                    <a:pt x="0" y="1537"/>
                  </a:lnTo>
                  <a:lnTo>
                    <a:pt x="793" y="2330"/>
                  </a:lnTo>
                  <a:lnTo>
                    <a:pt x="2380" y="793"/>
                  </a:lnTo>
                  <a:lnTo>
                    <a:pt x="1587"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41"/>
            <p:cNvSpPr/>
            <p:nvPr/>
          </p:nvSpPr>
          <p:spPr>
            <a:xfrm>
              <a:off x="7127800" y="3447425"/>
              <a:ext cx="59500" cy="58275"/>
            </a:xfrm>
            <a:custGeom>
              <a:avLst/>
              <a:gdLst/>
              <a:ahLst/>
              <a:cxnLst/>
              <a:rect l="l" t="t" r="r" b="b"/>
              <a:pathLst>
                <a:path w="2380" h="2331" fill="none" extrusionOk="0">
                  <a:moveTo>
                    <a:pt x="0" y="1537"/>
                  </a:moveTo>
                  <a:lnTo>
                    <a:pt x="1587" y="0"/>
                  </a:lnTo>
                  <a:lnTo>
                    <a:pt x="2380" y="793"/>
                  </a:lnTo>
                  <a:lnTo>
                    <a:pt x="793" y="2330"/>
                  </a:lnTo>
                  <a:lnTo>
                    <a:pt x="0" y="1537"/>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41"/>
            <p:cNvSpPr/>
            <p:nvPr/>
          </p:nvSpPr>
          <p:spPr>
            <a:xfrm>
              <a:off x="7127800" y="3485825"/>
              <a:ext cx="25" cy="25"/>
            </a:xfrm>
            <a:custGeom>
              <a:avLst/>
              <a:gdLst/>
              <a:ahLst/>
              <a:cxnLst/>
              <a:rect l="l" t="t" r="r" b="b"/>
              <a:pathLst>
                <a:path w="1" h="1" fill="none" extrusionOk="0">
                  <a:moveTo>
                    <a:pt x="0" y="1"/>
                  </a:moveTo>
                  <a:lnTo>
                    <a:pt x="0" y="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41"/>
            <p:cNvSpPr/>
            <p:nvPr/>
          </p:nvSpPr>
          <p:spPr>
            <a:xfrm>
              <a:off x="6970400" y="3290025"/>
              <a:ext cx="373075" cy="373075"/>
            </a:xfrm>
            <a:custGeom>
              <a:avLst/>
              <a:gdLst/>
              <a:ahLst/>
              <a:cxnLst/>
              <a:rect l="l" t="t" r="r" b="b"/>
              <a:pathLst>
                <a:path w="14923" h="14923" extrusionOk="0">
                  <a:moveTo>
                    <a:pt x="10213" y="2578"/>
                  </a:moveTo>
                  <a:lnTo>
                    <a:pt x="10460" y="2628"/>
                  </a:lnTo>
                  <a:lnTo>
                    <a:pt x="10609" y="2727"/>
                  </a:lnTo>
                  <a:lnTo>
                    <a:pt x="12196" y="4313"/>
                  </a:lnTo>
                  <a:lnTo>
                    <a:pt x="12295" y="4511"/>
                  </a:lnTo>
                  <a:lnTo>
                    <a:pt x="12344" y="4710"/>
                  </a:lnTo>
                  <a:lnTo>
                    <a:pt x="12295" y="4908"/>
                  </a:lnTo>
                  <a:lnTo>
                    <a:pt x="12196" y="5106"/>
                  </a:lnTo>
                  <a:lnTo>
                    <a:pt x="7486" y="9816"/>
                  </a:lnTo>
                  <a:lnTo>
                    <a:pt x="7288" y="9915"/>
                  </a:lnTo>
                  <a:lnTo>
                    <a:pt x="7089" y="9965"/>
                  </a:lnTo>
                  <a:lnTo>
                    <a:pt x="6891" y="9915"/>
                  </a:lnTo>
                  <a:lnTo>
                    <a:pt x="6693" y="9816"/>
                  </a:lnTo>
                  <a:lnTo>
                    <a:pt x="5106" y="8229"/>
                  </a:lnTo>
                  <a:lnTo>
                    <a:pt x="5007" y="8081"/>
                  </a:lnTo>
                  <a:lnTo>
                    <a:pt x="4958" y="7833"/>
                  </a:lnTo>
                  <a:lnTo>
                    <a:pt x="5007" y="7635"/>
                  </a:lnTo>
                  <a:lnTo>
                    <a:pt x="5106" y="7436"/>
                  </a:lnTo>
                  <a:lnTo>
                    <a:pt x="9816" y="2727"/>
                  </a:lnTo>
                  <a:lnTo>
                    <a:pt x="10014" y="2628"/>
                  </a:lnTo>
                  <a:lnTo>
                    <a:pt x="10213" y="2578"/>
                  </a:lnTo>
                  <a:close/>
                  <a:moveTo>
                    <a:pt x="4958" y="9667"/>
                  </a:moveTo>
                  <a:lnTo>
                    <a:pt x="5106" y="9816"/>
                  </a:lnTo>
                  <a:lnTo>
                    <a:pt x="5255" y="10014"/>
                  </a:lnTo>
                  <a:lnTo>
                    <a:pt x="5305" y="10212"/>
                  </a:lnTo>
                  <a:lnTo>
                    <a:pt x="5255" y="10411"/>
                  </a:lnTo>
                  <a:lnTo>
                    <a:pt x="5106" y="10609"/>
                  </a:lnTo>
                  <a:lnTo>
                    <a:pt x="4958" y="10708"/>
                  </a:lnTo>
                  <a:lnTo>
                    <a:pt x="4710" y="10758"/>
                  </a:lnTo>
                  <a:lnTo>
                    <a:pt x="4511" y="10708"/>
                  </a:lnTo>
                  <a:lnTo>
                    <a:pt x="4363" y="10609"/>
                  </a:lnTo>
                  <a:lnTo>
                    <a:pt x="4214" y="10411"/>
                  </a:lnTo>
                  <a:lnTo>
                    <a:pt x="4164" y="10212"/>
                  </a:lnTo>
                  <a:lnTo>
                    <a:pt x="4214" y="10014"/>
                  </a:lnTo>
                  <a:lnTo>
                    <a:pt x="4363" y="9816"/>
                  </a:lnTo>
                  <a:lnTo>
                    <a:pt x="4511" y="9667"/>
                  </a:lnTo>
                  <a:close/>
                  <a:moveTo>
                    <a:pt x="9469" y="0"/>
                  </a:moveTo>
                  <a:lnTo>
                    <a:pt x="4164" y="5255"/>
                  </a:lnTo>
                  <a:lnTo>
                    <a:pt x="3817" y="5652"/>
                  </a:lnTo>
                  <a:lnTo>
                    <a:pt x="3520" y="6048"/>
                  </a:lnTo>
                  <a:lnTo>
                    <a:pt x="3223" y="6494"/>
                  </a:lnTo>
                  <a:lnTo>
                    <a:pt x="2925" y="6941"/>
                  </a:lnTo>
                  <a:lnTo>
                    <a:pt x="2727" y="7436"/>
                  </a:lnTo>
                  <a:lnTo>
                    <a:pt x="2528" y="7882"/>
                  </a:lnTo>
                  <a:lnTo>
                    <a:pt x="2330" y="8378"/>
                  </a:lnTo>
                  <a:lnTo>
                    <a:pt x="2231" y="8924"/>
                  </a:lnTo>
                  <a:lnTo>
                    <a:pt x="2132" y="9370"/>
                  </a:lnTo>
                  <a:lnTo>
                    <a:pt x="1983" y="9766"/>
                  </a:lnTo>
                  <a:lnTo>
                    <a:pt x="1834" y="10212"/>
                  </a:lnTo>
                  <a:lnTo>
                    <a:pt x="1636" y="10609"/>
                  </a:lnTo>
                  <a:lnTo>
                    <a:pt x="1388" y="10956"/>
                  </a:lnTo>
                  <a:lnTo>
                    <a:pt x="1140" y="11353"/>
                  </a:lnTo>
                  <a:lnTo>
                    <a:pt x="892" y="11700"/>
                  </a:lnTo>
                  <a:lnTo>
                    <a:pt x="545" y="11997"/>
                  </a:lnTo>
                  <a:lnTo>
                    <a:pt x="0" y="12542"/>
                  </a:lnTo>
                  <a:lnTo>
                    <a:pt x="2380" y="14922"/>
                  </a:lnTo>
                  <a:lnTo>
                    <a:pt x="2925" y="14377"/>
                  </a:lnTo>
                  <a:lnTo>
                    <a:pt x="3272" y="14079"/>
                  </a:lnTo>
                  <a:lnTo>
                    <a:pt x="3619" y="13782"/>
                  </a:lnTo>
                  <a:lnTo>
                    <a:pt x="3966" y="13534"/>
                  </a:lnTo>
                  <a:lnTo>
                    <a:pt x="4363" y="13286"/>
                  </a:lnTo>
                  <a:lnTo>
                    <a:pt x="4759" y="13137"/>
                  </a:lnTo>
                  <a:lnTo>
                    <a:pt x="5156" y="12939"/>
                  </a:lnTo>
                  <a:lnTo>
                    <a:pt x="5602" y="12840"/>
                  </a:lnTo>
                  <a:lnTo>
                    <a:pt x="5999" y="12691"/>
                  </a:lnTo>
                  <a:lnTo>
                    <a:pt x="6544" y="12592"/>
                  </a:lnTo>
                  <a:lnTo>
                    <a:pt x="7040" y="12443"/>
                  </a:lnTo>
                  <a:lnTo>
                    <a:pt x="7536" y="12245"/>
                  </a:lnTo>
                  <a:lnTo>
                    <a:pt x="7982" y="11997"/>
                  </a:lnTo>
                  <a:lnTo>
                    <a:pt x="8428" y="11749"/>
                  </a:lnTo>
                  <a:lnTo>
                    <a:pt x="8874" y="11452"/>
                  </a:lnTo>
                  <a:lnTo>
                    <a:pt x="9271" y="11105"/>
                  </a:lnTo>
                  <a:lnTo>
                    <a:pt x="9667" y="10758"/>
                  </a:lnTo>
                  <a:lnTo>
                    <a:pt x="14922" y="5503"/>
                  </a:lnTo>
                  <a:lnTo>
                    <a:pt x="9469" y="0"/>
                  </a:ln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41"/>
            <p:cNvSpPr/>
            <p:nvPr/>
          </p:nvSpPr>
          <p:spPr>
            <a:xfrm>
              <a:off x="6970400" y="3290025"/>
              <a:ext cx="373075" cy="373075"/>
            </a:xfrm>
            <a:custGeom>
              <a:avLst/>
              <a:gdLst/>
              <a:ahLst/>
              <a:cxnLst/>
              <a:rect l="l" t="t" r="r" b="b"/>
              <a:pathLst>
                <a:path w="14923" h="14923" fill="none" extrusionOk="0">
                  <a:moveTo>
                    <a:pt x="9469" y="0"/>
                  </a:moveTo>
                  <a:lnTo>
                    <a:pt x="4164" y="5255"/>
                  </a:lnTo>
                  <a:lnTo>
                    <a:pt x="4164" y="5255"/>
                  </a:lnTo>
                  <a:lnTo>
                    <a:pt x="3817" y="5652"/>
                  </a:lnTo>
                  <a:lnTo>
                    <a:pt x="3520" y="6048"/>
                  </a:lnTo>
                  <a:lnTo>
                    <a:pt x="3223" y="6494"/>
                  </a:lnTo>
                  <a:lnTo>
                    <a:pt x="2925" y="6941"/>
                  </a:lnTo>
                  <a:lnTo>
                    <a:pt x="2727" y="7436"/>
                  </a:lnTo>
                  <a:lnTo>
                    <a:pt x="2528" y="7882"/>
                  </a:lnTo>
                  <a:lnTo>
                    <a:pt x="2330" y="8378"/>
                  </a:lnTo>
                  <a:lnTo>
                    <a:pt x="2231" y="8924"/>
                  </a:lnTo>
                  <a:lnTo>
                    <a:pt x="2231" y="8924"/>
                  </a:lnTo>
                  <a:lnTo>
                    <a:pt x="2132" y="9370"/>
                  </a:lnTo>
                  <a:lnTo>
                    <a:pt x="1983" y="9766"/>
                  </a:lnTo>
                  <a:lnTo>
                    <a:pt x="1834" y="10212"/>
                  </a:lnTo>
                  <a:lnTo>
                    <a:pt x="1636" y="10609"/>
                  </a:lnTo>
                  <a:lnTo>
                    <a:pt x="1388" y="10956"/>
                  </a:lnTo>
                  <a:lnTo>
                    <a:pt x="1140" y="11353"/>
                  </a:lnTo>
                  <a:lnTo>
                    <a:pt x="892" y="11700"/>
                  </a:lnTo>
                  <a:lnTo>
                    <a:pt x="545" y="11997"/>
                  </a:lnTo>
                  <a:lnTo>
                    <a:pt x="0" y="12542"/>
                  </a:lnTo>
                  <a:lnTo>
                    <a:pt x="2380" y="14922"/>
                  </a:lnTo>
                  <a:lnTo>
                    <a:pt x="2925" y="14377"/>
                  </a:lnTo>
                  <a:lnTo>
                    <a:pt x="2925" y="14377"/>
                  </a:lnTo>
                  <a:lnTo>
                    <a:pt x="3272" y="14079"/>
                  </a:lnTo>
                  <a:lnTo>
                    <a:pt x="3619" y="13782"/>
                  </a:lnTo>
                  <a:lnTo>
                    <a:pt x="3966" y="13534"/>
                  </a:lnTo>
                  <a:lnTo>
                    <a:pt x="4363" y="13286"/>
                  </a:lnTo>
                  <a:lnTo>
                    <a:pt x="4759" y="13137"/>
                  </a:lnTo>
                  <a:lnTo>
                    <a:pt x="5156" y="12939"/>
                  </a:lnTo>
                  <a:lnTo>
                    <a:pt x="5602" y="12840"/>
                  </a:lnTo>
                  <a:lnTo>
                    <a:pt x="5999" y="12691"/>
                  </a:lnTo>
                  <a:lnTo>
                    <a:pt x="5999" y="12691"/>
                  </a:lnTo>
                  <a:lnTo>
                    <a:pt x="6544" y="12592"/>
                  </a:lnTo>
                  <a:lnTo>
                    <a:pt x="7040" y="12443"/>
                  </a:lnTo>
                  <a:lnTo>
                    <a:pt x="7536" y="12245"/>
                  </a:lnTo>
                  <a:lnTo>
                    <a:pt x="7982" y="11997"/>
                  </a:lnTo>
                  <a:lnTo>
                    <a:pt x="8428" y="11749"/>
                  </a:lnTo>
                  <a:lnTo>
                    <a:pt x="8874" y="11452"/>
                  </a:lnTo>
                  <a:lnTo>
                    <a:pt x="9271" y="11105"/>
                  </a:lnTo>
                  <a:lnTo>
                    <a:pt x="9667" y="10758"/>
                  </a:lnTo>
                  <a:lnTo>
                    <a:pt x="14922" y="5503"/>
                  </a:lnTo>
                  <a:lnTo>
                    <a:pt x="9469" y="0"/>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41"/>
            <p:cNvSpPr/>
            <p:nvPr/>
          </p:nvSpPr>
          <p:spPr>
            <a:xfrm>
              <a:off x="7074500" y="3531700"/>
              <a:ext cx="28525" cy="27275"/>
            </a:xfrm>
            <a:custGeom>
              <a:avLst/>
              <a:gdLst/>
              <a:ahLst/>
              <a:cxnLst/>
              <a:rect l="l" t="t" r="r" b="b"/>
              <a:pathLst>
                <a:path w="1141" h="1091" fill="none" extrusionOk="0">
                  <a:moveTo>
                    <a:pt x="942" y="942"/>
                  </a:moveTo>
                  <a:lnTo>
                    <a:pt x="942" y="942"/>
                  </a:lnTo>
                  <a:lnTo>
                    <a:pt x="794" y="1041"/>
                  </a:lnTo>
                  <a:lnTo>
                    <a:pt x="546" y="1091"/>
                  </a:lnTo>
                  <a:lnTo>
                    <a:pt x="347" y="1041"/>
                  </a:lnTo>
                  <a:lnTo>
                    <a:pt x="199" y="942"/>
                  </a:lnTo>
                  <a:lnTo>
                    <a:pt x="199" y="942"/>
                  </a:lnTo>
                  <a:lnTo>
                    <a:pt x="50" y="744"/>
                  </a:lnTo>
                  <a:lnTo>
                    <a:pt x="0" y="545"/>
                  </a:lnTo>
                  <a:lnTo>
                    <a:pt x="50" y="347"/>
                  </a:lnTo>
                  <a:lnTo>
                    <a:pt x="199" y="149"/>
                  </a:lnTo>
                  <a:lnTo>
                    <a:pt x="199" y="149"/>
                  </a:lnTo>
                  <a:lnTo>
                    <a:pt x="347" y="0"/>
                  </a:lnTo>
                  <a:lnTo>
                    <a:pt x="546" y="0"/>
                  </a:lnTo>
                  <a:lnTo>
                    <a:pt x="794" y="0"/>
                  </a:lnTo>
                  <a:lnTo>
                    <a:pt x="942" y="149"/>
                  </a:lnTo>
                  <a:lnTo>
                    <a:pt x="942" y="149"/>
                  </a:lnTo>
                  <a:lnTo>
                    <a:pt x="1091" y="347"/>
                  </a:lnTo>
                  <a:lnTo>
                    <a:pt x="1141" y="545"/>
                  </a:lnTo>
                  <a:lnTo>
                    <a:pt x="1091" y="744"/>
                  </a:lnTo>
                  <a:lnTo>
                    <a:pt x="942" y="942"/>
                  </a:lnTo>
                  <a:lnTo>
                    <a:pt x="942" y="942"/>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41"/>
            <p:cNvSpPr/>
            <p:nvPr/>
          </p:nvSpPr>
          <p:spPr>
            <a:xfrm>
              <a:off x="7094325" y="3354450"/>
              <a:ext cx="184700" cy="184700"/>
            </a:xfrm>
            <a:custGeom>
              <a:avLst/>
              <a:gdLst/>
              <a:ahLst/>
              <a:cxnLst/>
              <a:rect l="l" t="t" r="r" b="b"/>
              <a:pathLst>
                <a:path w="7388" h="7388" fill="none" extrusionOk="0">
                  <a:moveTo>
                    <a:pt x="2529" y="7239"/>
                  </a:moveTo>
                  <a:lnTo>
                    <a:pt x="2529" y="7239"/>
                  </a:lnTo>
                  <a:lnTo>
                    <a:pt x="2331" y="7338"/>
                  </a:lnTo>
                  <a:lnTo>
                    <a:pt x="2132" y="7388"/>
                  </a:lnTo>
                  <a:lnTo>
                    <a:pt x="1934" y="7338"/>
                  </a:lnTo>
                  <a:lnTo>
                    <a:pt x="1736" y="7239"/>
                  </a:lnTo>
                  <a:lnTo>
                    <a:pt x="149" y="5652"/>
                  </a:lnTo>
                  <a:lnTo>
                    <a:pt x="149" y="5652"/>
                  </a:lnTo>
                  <a:lnTo>
                    <a:pt x="50" y="5504"/>
                  </a:lnTo>
                  <a:lnTo>
                    <a:pt x="1" y="5256"/>
                  </a:lnTo>
                  <a:lnTo>
                    <a:pt x="50" y="5058"/>
                  </a:lnTo>
                  <a:lnTo>
                    <a:pt x="149" y="4859"/>
                  </a:lnTo>
                  <a:lnTo>
                    <a:pt x="4859" y="150"/>
                  </a:lnTo>
                  <a:lnTo>
                    <a:pt x="4859" y="150"/>
                  </a:lnTo>
                  <a:lnTo>
                    <a:pt x="5057" y="51"/>
                  </a:lnTo>
                  <a:lnTo>
                    <a:pt x="5256" y="1"/>
                  </a:lnTo>
                  <a:lnTo>
                    <a:pt x="5503" y="51"/>
                  </a:lnTo>
                  <a:lnTo>
                    <a:pt x="5652" y="150"/>
                  </a:lnTo>
                  <a:lnTo>
                    <a:pt x="7239" y="1736"/>
                  </a:lnTo>
                  <a:lnTo>
                    <a:pt x="7239" y="1736"/>
                  </a:lnTo>
                  <a:lnTo>
                    <a:pt x="7338" y="1934"/>
                  </a:lnTo>
                  <a:lnTo>
                    <a:pt x="7387" y="2133"/>
                  </a:lnTo>
                  <a:lnTo>
                    <a:pt x="7338" y="2331"/>
                  </a:lnTo>
                  <a:lnTo>
                    <a:pt x="7239" y="2529"/>
                  </a:lnTo>
                  <a:lnTo>
                    <a:pt x="2529" y="7239"/>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41"/>
            <p:cNvSpPr/>
            <p:nvPr/>
          </p:nvSpPr>
          <p:spPr>
            <a:xfrm>
              <a:off x="7157525" y="3535400"/>
              <a:ext cx="25" cy="25"/>
            </a:xfrm>
            <a:custGeom>
              <a:avLst/>
              <a:gdLst/>
              <a:ahLst/>
              <a:cxnLst/>
              <a:rect l="l" t="t" r="r" b="b"/>
              <a:pathLst>
                <a:path w="1" h="1" fill="none" extrusionOk="0">
                  <a:moveTo>
                    <a:pt x="1" y="1"/>
                  </a:moveTo>
                  <a:lnTo>
                    <a:pt x="1" y="1"/>
                  </a:lnTo>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 name="Grupo 1">
            <a:extLst>
              <a:ext uri="{FF2B5EF4-FFF2-40B4-BE49-F238E27FC236}">
                <a16:creationId xmlns:a16="http://schemas.microsoft.com/office/drawing/2014/main" id="{E6813767-DC38-E87F-B7D8-A4D397274073}"/>
              </a:ext>
            </a:extLst>
          </p:cNvPr>
          <p:cNvGrpSpPr/>
          <p:nvPr/>
        </p:nvGrpSpPr>
        <p:grpSpPr>
          <a:xfrm>
            <a:off x="7170738" y="2028825"/>
            <a:ext cx="1414463" cy="2600325"/>
            <a:chOff x="7170738" y="2028825"/>
            <a:chExt cx="1414463" cy="2600325"/>
          </a:xfrm>
        </p:grpSpPr>
        <p:sp>
          <p:nvSpPr>
            <p:cNvPr id="6" name="Freeform 5">
              <a:extLst>
                <a:ext uri="{FF2B5EF4-FFF2-40B4-BE49-F238E27FC236}">
                  <a16:creationId xmlns:a16="http://schemas.microsoft.com/office/drawing/2014/main" id="{63BB9A5A-E919-4A92-86D7-F85EDE5D670D}"/>
                </a:ext>
              </a:extLst>
            </p:cNvPr>
            <p:cNvSpPr>
              <a:spLocks noEditPoints="1"/>
            </p:cNvSpPr>
            <p:nvPr/>
          </p:nvSpPr>
          <p:spPr bwMode="auto">
            <a:xfrm>
              <a:off x="7273926" y="2028825"/>
              <a:ext cx="1243013" cy="1360488"/>
            </a:xfrm>
            <a:custGeom>
              <a:avLst/>
              <a:gdLst>
                <a:gd name="T0" fmla="*/ 0 w 328"/>
                <a:gd name="T1" fmla="*/ 112 h 360"/>
                <a:gd name="T2" fmla="*/ 1 w 328"/>
                <a:gd name="T3" fmla="*/ 20 h 360"/>
                <a:gd name="T4" fmla="*/ 6 w 328"/>
                <a:gd name="T5" fmla="*/ 0 h 360"/>
                <a:gd name="T6" fmla="*/ 25 w 328"/>
                <a:gd name="T7" fmla="*/ 10 h 360"/>
                <a:gd name="T8" fmla="*/ 79 w 328"/>
                <a:gd name="T9" fmla="*/ 66 h 360"/>
                <a:gd name="T10" fmla="*/ 103 w 328"/>
                <a:gd name="T11" fmla="*/ 75 h 360"/>
                <a:gd name="T12" fmla="*/ 222 w 328"/>
                <a:gd name="T13" fmla="*/ 75 h 360"/>
                <a:gd name="T14" fmla="*/ 244 w 328"/>
                <a:gd name="T15" fmla="*/ 67 h 360"/>
                <a:gd name="T16" fmla="*/ 301 w 328"/>
                <a:gd name="T17" fmla="*/ 8 h 360"/>
                <a:gd name="T18" fmla="*/ 318 w 328"/>
                <a:gd name="T19" fmla="*/ 0 h 360"/>
                <a:gd name="T20" fmla="*/ 325 w 328"/>
                <a:gd name="T21" fmla="*/ 18 h 360"/>
                <a:gd name="T22" fmla="*/ 325 w 328"/>
                <a:gd name="T23" fmla="*/ 204 h 360"/>
                <a:gd name="T24" fmla="*/ 162 w 328"/>
                <a:gd name="T25" fmla="*/ 359 h 360"/>
                <a:gd name="T26" fmla="*/ 0 w 328"/>
                <a:gd name="T27" fmla="*/ 200 h 360"/>
                <a:gd name="T28" fmla="*/ 0 w 328"/>
                <a:gd name="T29" fmla="*/ 112 h 360"/>
                <a:gd name="T30" fmla="*/ 0 w 328"/>
                <a:gd name="T31" fmla="*/ 112 h 360"/>
                <a:gd name="T32" fmla="*/ 164 w 328"/>
                <a:gd name="T33" fmla="*/ 310 h 360"/>
                <a:gd name="T34" fmla="*/ 213 w 328"/>
                <a:gd name="T35" fmla="*/ 319 h 360"/>
                <a:gd name="T36" fmla="*/ 227 w 328"/>
                <a:gd name="T37" fmla="*/ 284 h 360"/>
                <a:gd name="T38" fmla="*/ 183 w 328"/>
                <a:gd name="T39" fmla="*/ 309 h 360"/>
                <a:gd name="T40" fmla="*/ 170 w 328"/>
                <a:gd name="T41" fmla="*/ 264 h 360"/>
                <a:gd name="T42" fmla="*/ 192 w 328"/>
                <a:gd name="T43" fmla="*/ 238 h 360"/>
                <a:gd name="T44" fmla="*/ 154 w 328"/>
                <a:gd name="T45" fmla="*/ 226 h 360"/>
                <a:gd name="T46" fmla="*/ 141 w 328"/>
                <a:gd name="T47" fmla="*/ 230 h 360"/>
                <a:gd name="T48" fmla="*/ 140 w 328"/>
                <a:gd name="T49" fmla="*/ 251 h 360"/>
                <a:gd name="T50" fmla="*/ 156 w 328"/>
                <a:gd name="T51" fmla="*/ 282 h 360"/>
                <a:gd name="T52" fmla="*/ 136 w 328"/>
                <a:gd name="T53" fmla="*/ 311 h 360"/>
                <a:gd name="T54" fmla="*/ 108 w 328"/>
                <a:gd name="T55" fmla="*/ 295 h 360"/>
                <a:gd name="T56" fmla="*/ 93 w 328"/>
                <a:gd name="T57" fmla="*/ 286 h 360"/>
                <a:gd name="T58" fmla="*/ 164 w 328"/>
                <a:gd name="T59" fmla="*/ 310 h 360"/>
                <a:gd name="T60" fmla="*/ 100 w 328"/>
                <a:gd name="T61" fmla="*/ 198 h 360"/>
                <a:gd name="T62" fmla="*/ 80 w 328"/>
                <a:gd name="T63" fmla="*/ 185 h 360"/>
                <a:gd name="T64" fmla="*/ 67 w 328"/>
                <a:gd name="T65" fmla="*/ 198 h 360"/>
                <a:gd name="T66" fmla="*/ 79 w 328"/>
                <a:gd name="T67" fmla="*/ 212 h 360"/>
                <a:gd name="T68" fmla="*/ 100 w 328"/>
                <a:gd name="T69" fmla="*/ 198 h 360"/>
                <a:gd name="T70" fmla="*/ 266 w 328"/>
                <a:gd name="T71" fmla="*/ 197 h 360"/>
                <a:gd name="T72" fmla="*/ 245 w 328"/>
                <a:gd name="T73" fmla="*/ 185 h 360"/>
                <a:gd name="T74" fmla="*/ 231 w 328"/>
                <a:gd name="T75" fmla="*/ 198 h 360"/>
                <a:gd name="T76" fmla="*/ 247 w 328"/>
                <a:gd name="T77" fmla="*/ 211 h 360"/>
                <a:gd name="T78" fmla="*/ 266 w 328"/>
                <a:gd name="T79" fmla="*/ 19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360">
                  <a:moveTo>
                    <a:pt x="0" y="112"/>
                  </a:moveTo>
                  <a:cubicBezTo>
                    <a:pt x="0" y="81"/>
                    <a:pt x="0" y="51"/>
                    <a:pt x="1" y="20"/>
                  </a:cubicBezTo>
                  <a:cubicBezTo>
                    <a:pt x="1" y="13"/>
                    <a:pt x="4" y="7"/>
                    <a:pt x="6" y="0"/>
                  </a:cubicBezTo>
                  <a:cubicBezTo>
                    <a:pt x="12" y="3"/>
                    <a:pt x="20" y="5"/>
                    <a:pt x="25" y="10"/>
                  </a:cubicBezTo>
                  <a:cubicBezTo>
                    <a:pt x="44" y="29"/>
                    <a:pt x="60" y="49"/>
                    <a:pt x="79" y="66"/>
                  </a:cubicBezTo>
                  <a:cubicBezTo>
                    <a:pt x="85" y="72"/>
                    <a:pt x="95" y="75"/>
                    <a:pt x="103" y="75"/>
                  </a:cubicBezTo>
                  <a:cubicBezTo>
                    <a:pt x="143" y="76"/>
                    <a:pt x="183" y="76"/>
                    <a:pt x="222" y="75"/>
                  </a:cubicBezTo>
                  <a:cubicBezTo>
                    <a:pt x="230" y="75"/>
                    <a:pt x="239" y="72"/>
                    <a:pt x="244" y="67"/>
                  </a:cubicBezTo>
                  <a:cubicBezTo>
                    <a:pt x="264" y="48"/>
                    <a:pt x="282" y="28"/>
                    <a:pt x="301" y="8"/>
                  </a:cubicBezTo>
                  <a:cubicBezTo>
                    <a:pt x="305" y="4"/>
                    <a:pt x="312" y="2"/>
                    <a:pt x="318" y="0"/>
                  </a:cubicBezTo>
                  <a:cubicBezTo>
                    <a:pt x="320" y="6"/>
                    <a:pt x="325" y="12"/>
                    <a:pt x="325" y="18"/>
                  </a:cubicBezTo>
                  <a:cubicBezTo>
                    <a:pt x="326" y="80"/>
                    <a:pt x="328" y="142"/>
                    <a:pt x="325" y="204"/>
                  </a:cubicBezTo>
                  <a:cubicBezTo>
                    <a:pt x="320" y="295"/>
                    <a:pt x="249" y="359"/>
                    <a:pt x="162" y="359"/>
                  </a:cubicBezTo>
                  <a:cubicBezTo>
                    <a:pt x="73" y="360"/>
                    <a:pt x="1" y="287"/>
                    <a:pt x="0" y="200"/>
                  </a:cubicBezTo>
                  <a:cubicBezTo>
                    <a:pt x="0" y="171"/>
                    <a:pt x="0" y="141"/>
                    <a:pt x="0" y="112"/>
                  </a:cubicBezTo>
                  <a:cubicBezTo>
                    <a:pt x="0" y="112"/>
                    <a:pt x="0" y="112"/>
                    <a:pt x="0" y="112"/>
                  </a:cubicBezTo>
                  <a:close/>
                  <a:moveTo>
                    <a:pt x="164" y="310"/>
                  </a:moveTo>
                  <a:cubicBezTo>
                    <a:pt x="178" y="324"/>
                    <a:pt x="195" y="330"/>
                    <a:pt x="213" y="319"/>
                  </a:cubicBezTo>
                  <a:cubicBezTo>
                    <a:pt x="223" y="312"/>
                    <a:pt x="233" y="304"/>
                    <a:pt x="227" y="284"/>
                  </a:cubicBezTo>
                  <a:cubicBezTo>
                    <a:pt x="214" y="298"/>
                    <a:pt x="205" y="320"/>
                    <a:pt x="183" y="309"/>
                  </a:cubicBezTo>
                  <a:cubicBezTo>
                    <a:pt x="161" y="298"/>
                    <a:pt x="172" y="276"/>
                    <a:pt x="170" y="264"/>
                  </a:cubicBezTo>
                  <a:cubicBezTo>
                    <a:pt x="179" y="254"/>
                    <a:pt x="186" y="246"/>
                    <a:pt x="192" y="238"/>
                  </a:cubicBezTo>
                  <a:cubicBezTo>
                    <a:pt x="179" y="234"/>
                    <a:pt x="167" y="229"/>
                    <a:pt x="154" y="226"/>
                  </a:cubicBezTo>
                  <a:cubicBezTo>
                    <a:pt x="150" y="225"/>
                    <a:pt x="145" y="228"/>
                    <a:pt x="141" y="230"/>
                  </a:cubicBezTo>
                  <a:cubicBezTo>
                    <a:pt x="130" y="237"/>
                    <a:pt x="129" y="247"/>
                    <a:pt x="140" y="251"/>
                  </a:cubicBezTo>
                  <a:cubicBezTo>
                    <a:pt x="158" y="257"/>
                    <a:pt x="157" y="269"/>
                    <a:pt x="156" y="282"/>
                  </a:cubicBezTo>
                  <a:cubicBezTo>
                    <a:pt x="155" y="296"/>
                    <a:pt x="151" y="308"/>
                    <a:pt x="136" y="311"/>
                  </a:cubicBezTo>
                  <a:cubicBezTo>
                    <a:pt x="122" y="315"/>
                    <a:pt x="114" y="306"/>
                    <a:pt x="108" y="295"/>
                  </a:cubicBezTo>
                  <a:cubicBezTo>
                    <a:pt x="106" y="291"/>
                    <a:pt x="100" y="290"/>
                    <a:pt x="93" y="286"/>
                  </a:cubicBezTo>
                  <a:cubicBezTo>
                    <a:pt x="103" y="327"/>
                    <a:pt x="129" y="334"/>
                    <a:pt x="164" y="310"/>
                  </a:cubicBezTo>
                  <a:close/>
                  <a:moveTo>
                    <a:pt x="100" y="198"/>
                  </a:moveTo>
                  <a:cubicBezTo>
                    <a:pt x="91" y="191"/>
                    <a:pt x="85" y="184"/>
                    <a:pt x="80" y="185"/>
                  </a:cubicBezTo>
                  <a:cubicBezTo>
                    <a:pt x="75" y="186"/>
                    <a:pt x="68" y="193"/>
                    <a:pt x="67" y="198"/>
                  </a:cubicBezTo>
                  <a:cubicBezTo>
                    <a:pt x="66" y="202"/>
                    <a:pt x="74" y="211"/>
                    <a:pt x="79" y="212"/>
                  </a:cubicBezTo>
                  <a:cubicBezTo>
                    <a:pt x="85" y="212"/>
                    <a:pt x="90" y="205"/>
                    <a:pt x="100" y="198"/>
                  </a:cubicBezTo>
                  <a:close/>
                  <a:moveTo>
                    <a:pt x="266" y="197"/>
                  </a:moveTo>
                  <a:cubicBezTo>
                    <a:pt x="256" y="191"/>
                    <a:pt x="250" y="184"/>
                    <a:pt x="245" y="185"/>
                  </a:cubicBezTo>
                  <a:cubicBezTo>
                    <a:pt x="240" y="185"/>
                    <a:pt x="236" y="193"/>
                    <a:pt x="231" y="198"/>
                  </a:cubicBezTo>
                  <a:cubicBezTo>
                    <a:pt x="236" y="203"/>
                    <a:pt x="241" y="210"/>
                    <a:pt x="247" y="211"/>
                  </a:cubicBezTo>
                  <a:cubicBezTo>
                    <a:pt x="251" y="212"/>
                    <a:pt x="257" y="204"/>
                    <a:pt x="266" y="1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2FB18F9C-79F1-4C4E-B474-B12EA68B2496}"/>
                </a:ext>
              </a:extLst>
            </p:cNvPr>
            <p:cNvSpPr>
              <a:spLocks noEditPoints="1"/>
            </p:cNvSpPr>
            <p:nvPr/>
          </p:nvSpPr>
          <p:spPr bwMode="auto">
            <a:xfrm>
              <a:off x="7296151" y="3276600"/>
              <a:ext cx="1190625" cy="1352550"/>
            </a:xfrm>
            <a:custGeom>
              <a:avLst/>
              <a:gdLst>
                <a:gd name="T0" fmla="*/ 223 w 314"/>
                <a:gd name="T1" fmla="*/ 180 h 358"/>
                <a:gd name="T2" fmla="*/ 90 w 314"/>
                <a:gd name="T3" fmla="*/ 180 h 358"/>
                <a:gd name="T4" fmla="*/ 90 w 314"/>
                <a:gd name="T5" fmla="*/ 212 h 358"/>
                <a:gd name="T6" fmla="*/ 86 w 314"/>
                <a:gd name="T7" fmla="*/ 321 h 358"/>
                <a:gd name="T8" fmla="*/ 36 w 314"/>
                <a:gd name="T9" fmla="*/ 354 h 358"/>
                <a:gd name="T10" fmla="*/ 3 w 314"/>
                <a:gd name="T11" fmla="*/ 309 h 358"/>
                <a:gd name="T12" fmla="*/ 11 w 314"/>
                <a:gd name="T13" fmla="*/ 291 h 358"/>
                <a:gd name="T14" fmla="*/ 24 w 314"/>
                <a:gd name="T15" fmla="*/ 248 h 358"/>
                <a:gd name="T16" fmla="*/ 28 w 314"/>
                <a:gd name="T17" fmla="*/ 81 h 358"/>
                <a:gd name="T18" fmla="*/ 48 w 314"/>
                <a:gd name="T19" fmla="*/ 0 h 358"/>
                <a:gd name="T20" fmla="*/ 264 w 314"/>
                <a:gd name="T21" fmla="*/ 0 h 358"/>
                <a:gd name="T22" fmla="*/ 289 w 314"/>
                <a:gd name="T23" fmla="*/ 169 h 358"/>
                <a:gd name="T24" fmla="*/ 288 w 314"/>
                <a:gd name="T25" fmla="*/ 251 h 358"/>
                <a:gd name="T26" fmla="*/ 301 w 314"/>
                <a:gd name="T27" fmla="*/ 290 h 358"/>
                <a:gd name="T28" fmla="*/ 304 w 314"/>
                <a:gd name="T29" fmla="*/ 336 h 358"/>
                <a:gd name="T30" fmla="*/ 259 w 314"/>
                <a:gd name="T31" fmla="*/ 353 h 358"/>
                <a:gd name="T32" fmla="*/ 224 w 314"/>
                <a:gd name="T33" fmla="*/ 313 h 358"/>
                <a:gd name="T34" fmla="*/ 223 w 314"/>
                <a:gd name="T35" fmla="*/ 207 h 358"/>
                <a:gd name="T36" fmla="*/ 223 w 314"/>
                <a:gd name="T37" fmla="*/ 180 h 358"/>
                <a:gd name="T38" fmla="*/ 164 w 314"/>
                <a:gd name="T39" fmla="*/ 163 h 358"/>
                <a:gd name="T40" fmla="*/ 222 w 314"/>
                <a:gd name="T41" fmla="*/ 132 h 358"/>
                <a:gd name="T42" fmla="*/ 227 w 314"/>
                <a:gd name="T43" fmla="*/ 106 h 358"/>
                <a:gd name="T44" fmla="*/ 200 w 314"/>
                <a:gd name="T45" fmla="*/ 97 h 358"/>
                <a:gd name="T46" fmla="*/ 113 w 314"/>
                <a:gd name="T47" fmla="*/ 97 h 358"/>
                <a:gd name="T48" fmla="*/ 86 w 314"/>
                <a:gd name="T49" fmla="*/ 106 h 358"/>
                <a:gd name="T50" fmla="*/ 92 w 314"/>
                <a:gd name="T51" fmla="*/ 134 h 358"/>
                <a:gd name="T52" fmla="*/ 164 w 314"/>
                <a:gd name="T53" fmla="*/ 16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358">
                  <a:moveTo>
                    <a:pt x="223" y="180"/>
                  </a:moveTo>
                  <a:cubicBezTo>
                    <a:pt x="178" y="197"/>
                    <a:pt x="136" y="197"/>
                    <a:pt x="90" y="180"/>
                  </a:cubicBezTo>
                  <a:cubicBezTo>
                    <a:pt x="90" y="193"/>
                    <a:pt x="90" y="202"/>
                    <a:pt x="90" y="212"/>
                  </a:cubicBezTo>
                  <a:cubicBezTo>
                    <a:pt x="89" y="248"/>
                    <a:pt x="90" y="285"/>
                    <a:pt x="86" y="321"/>
                  </a:cubicBezTo>
                  <a:cubicBezTo>
                    <a:pt x="84" y="343"/>
                    <a:pt x="58" y="358"/>
                    <a:pt x="36" y="354"/>
                  </a:cubicBezTo>
                  <a:cubicBezTo>
                    <a:pt x="14" y="350"/>
                    <a:pt x="0" y="331"/>
                    <a:pt x="3" y="309"/>
                  </a:cubicBezTo>
                  <a:cubicBezTo>
                    <a:pt x="4" y="303"/>
                    <a:pt x="6" y="295"/>
                    <a:pt x="11" y="291"/>
                  </a:cubicBezTo>
                  <a:cubicBezTo>
                    <a:pt x="26" y="279"/>
                    <a:pt x="24" y="264"/>
                    <a:pt x="24" y="248"/>
                  </a:cubicBezTo>
                  <a:cubicBezTo>
                    <a:pt x="25" y="192"/>
                    <a:pt x="24" y="136"/>
                    <a:pt x="28" y="81"/>
                  </a:cubicBezTo>
                  <a:cubicBezTo>
                    <a:pt x="30" y="53"/>
                    <a:pt x="41" y="27"/>
                    <a:pt x="48" y="0"/>
                  </a:cubicBezTo>
                  <a:cubicBezTo>
                    <a:pt x="121" y="53"/>
                    <a:pt x="193" y="54"/>
                    <a:pt x="264" y="0"/>
                  </a:cubicBezTo>
                  <a:cubicBezTo>
                    <a:pt x="284" y="54"/>
                    <a:pt x="291" y="111"/>
                    <a:pt x="289" y="169"/>
                  </a:cubicBezTo>
                  <a:cubicBezTo>
                    <a:pt x="288" y="196"/>
                    <a:pt x="289" y="223"/>
                    <a:pt x="288" y="251"/>
                  </a:cubicBezTo>
                  <a:cubicBezTo>
                    <a:pt x="288" y="266"/>
                    <a:pt x="289" y="278"/>
                    <a:pt x="301" y="290"/>
                  </a:cubicBezTo>
                  <a:cubicBezTo>
                    <a:pt x="314" y="303"/>
                    <a:pt x="314" y="320"/>
                    <a:pt x="304" y="336"/>
                  </a:cubicBezTo>
                  <a:cubicBezTo>
                    <a:pt x="293" y="353"/>
                    <a:pt x="278" y="358"/>
                    <a:pt x="259" y="353"/>
                  </a:cubicBezTo>
                  <a:cubicBezTo>
                    <a:pt x="239" y="349"/>
                    <a:pt x="224" y="333"/>
                    <a:pt x="224" y="313"/>
                  </a:cubicBezTo>
                  <a:cubicBezTo>
                    <a:pt x="223" y="277"/>
                    <a:pt x="223" y="242"/>
                    <a:pt x="223" y="207"/>
                  </a:cubicBezTo>
                  <a:cubicBezTo>
                    <a:pt x="223" y="199"/>
                    <a:pt x="223" y="191"/>
                    <a:pt x="223" y="180"/>
                  </a:cubicBezTo>
                  <a:close/>
                  <a:moveTo>
                    <a:pt x="164" y="163"/>
                  </a:moveTo>
                  <a:cubicBezTo>
                    <a:pt x="182" y="162"/>
                    <a:pt x="206" y="153"/>
                    <a:pt x="222" y="132"/>
                  </a:cubicBezTo>
                  <a:cubicBezTo>
                    <a:pt x="227" y="126"/>
                    <a:pt x="231" y="111"/>
                    <a:pt x="227" y="106"/>
                  </a:cubicBezTo>
                  <a:cubicBezTo>
                    <a:pt x="222" y="100"/>
                    <a:pt x="209" y="97"/>
                    <a:pt x="200" y="97"/>
                  </a:cubicBezTo>
                  <a:cubicBezTo>
                    <a:pt x="171" y="96"/>
                    <a:pt x="142" y="96"/>
                    <a:pt x="113" y="97"/>
                  </a:cubicBezTo>
                  <a:cubicBezTo>
                    <a:pt x="104" y="97"/>
                    <a:pt x="89" y="100"/>
                    <a:pt x="86" y="106"/>
                  </a:cubicBezTo>
                  <a:cubicBezTo>
                    <a:pt x="83" y="113"/>
                    <a:pt x="86" y="127"/>
                    <a:pt x="92" y="134"/>
                  </a:cubicBezTo>
                  <a:cubicBezTo>
                    <a:pt x="108" y="153"/>
                    <a:pt x="130" y="162"/>
                    <a:pt x="164" y="1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BB304B30-B70E-4B59-8DEC-D7E75A338873}"/>
                </a:ext>
              </a:extLst>
            </p:cNvPr>
            <p:cNvSpPr>
              <a:spLocks/>
            </p:cNvSpPr>
            <p:nvPr/>
          </p:nvSpPr>
          <p:spPr bwMode="auto">
            <a:xfrm>
              <a:off x="7640638" y="4057650"/>
              <a:ext cx="512763" cy="552450"/>
            </a:xfrm>
            <a:custGeom>
              <a:avLst/>
              <a:gdLst>
                <a:gd name="T0" fmla="*/ 18 w 135"/>
                <a:gd name="T1" fmla="*/ 0 h 146"/>
                <a:gd name="T2" fmla="*/ 116 w 135"/>
                <a:gd name="T3" fmla="*/ 0 h 146"/>
                <a:gd name="T4" fmla="*/ 116 w 135"/>
                <a:gd name="T5" fmla="*/ 72 h 146"/>
                <a:gd name="T6" fmla="*/ 135 w 135"/>
                <a:gd name="T7" fmla="*/ 146 h 146"/>
                <a:gd name="T8" fmla="*/ 0 w 135"/>
                <a:gd name="T9" fmla="*/ 146 h 146"/>
                <a:gd name="T10" fmla="*/ 18 w 135"/>
                <a:gd name="T11" fmla="*/ 0 h 146"/>
              </a:gdLst>
              <a:ahLst/>
              <a:cxnLst>
                <a:cxn ang="0">
                  <a:pos x="T0" y="T1"/>
                </a:cxn>
                <a:cxn ang="0">
                  <a:pos x="T2" y="T3"/>
                </a:cxn>
                <a:cxn ang="0">
                  <a:pos x="T4" y="T5"/>
                </a:cxn>
                <a:cxn ang="0">
                  <a:pos x="T6" y="T7"/>
                </a:cxn>
                <a:cxn ang="0">
                  <a:pos x="T8" y="T9"/>
                </a:cxn>
                <a:cxn ang="0">
                  <a:pos x="T10" y="T11"/>
                </a:cxn>
              </a:cxnLst>
              <a:rect l="0" t="0" r="r" b="b"/>
              <a:pathLst>
                <a:path w="135" h="146">
                  <a:moveTo>
                    <a:pt x="18" y="0"/>
                  </a:moveTo>
                  <a:cubicBezTo>
                    <a:pt x="50" y="0"/>
                    <a:pt x="81" y="0"/>
                    <a:pt x="116" y="0"/>
                  </a:cubicBezTo>
                  <a:cubicBezTo>
                    <a:pt x="116" y="22"/>
                    <a:pt x="115" y="47"/>
                    <a:pt x="116" y="72"/>
                  </a:cubicBezTo>
                  <a:cubicBezTo>
                    <a:pt x="116" y="97"/>
                    <a:pt x="112" y="123"/>
                    <a:pt x="135" y="146"/>
                  </a:cubicBezTo>
                  <a:cubicBezTo>
                    <a:pt x="88" y="146"/>
                    <a:pt x="45" y="146"/>
                    <a:pt x="0" y="146"/>
                  </a:cubicBezTo>
                  <a:cubicBezTo>
                    <a:pt x="32" y="100"/>
                    <a:pt x="8" y="47"/>
                    <a:pt x="1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5B54ABFF-84FE-4370-BE0B-431DC339D1BA}"/>
                </a:ext>
              </a:extLst>
            </p:cNvPr>
            <p:cNvSpPr>
              <a:spLocks/>
            </p:cNvSpPr>
            <p:nvPr/>
          </p:nvSpPr>
          <p:spPr bwMode="auto">
            <a:xfrm>
              <a:off x="8459788" y="3925888"/>
              <a:ext cx="125413" cy="309563"/>
            </a:xfrm>
            <a:custGeom>
              <a:avLst/>
              <a:gdLst>
                <a:gd name="T0" fmla="*/ 0 w 33"/>
                <a:gd name="T1" fmla="*/ 82 h 82"/>
                <a:gd name="T2" fmla="*/ 0 w 33"/>
                <a:gd name="T3" fmla="*/ 3 h 82"/>
                <a:gd name="T4" fmla="*/ 6 w 33"/>
                <a:gd name="T5" fmla="*/ 0 h 82"/>
                <a:gd name="T6" fmla="*/ 28 w 33"/>
                <a:gd name="T7" fmla="*/ 28 h 82"/>
                <a:gd name="T8" fmla="*/ 0 w 33"/>
                <a:gd name="T9" fmla="*/ 82 h 82"/>
              </a:gdLst>
              <a:ahLst/>
              <a:cxnLst>
                <a:cxn ang="0">
                  <a:pos x="T0" y="T1"/>
                </a:cxn>
                <a:cxn ang="0">
                  <a:pos x="T2" y="T3"/>
                </a:cxn>
                <a:cxn ang="0">
                  <a:pos x="T4" y="T5"/>
                </a:cxn>
                <a:cxn ang="0">
                  <a:pos x="T6" y="T7"/>
                </a:cxn>
                <a:cxn ang="0">
                  <a:pos x="T8" y="T9"/>
                </a:cxn>
              </a:cxnLst>
              <a:rect l="0" t="0" r="r" b="b"/>
              <a:pathLst>
                <a:path w="33" h="82">
                  <a:moveTo>
                    <a:pt x="0" y="82"/>
                  </a:moveTo>
                  <a:cubicBezTo>
                    <a:pt x="0" y="55"/>
                    <a:pt x="0" y="29"/>
                    <a:pt x="0" y="3"/>
                  </a:cubicBezTo>
                  <a:cubicBezTo>
                    <a:pt x="2" y="2"/>
                    <a:pt x="4" y="1"/>
                    <a:pt x="6" y="0"/>
                  </a:cubicBezTo>
                  <a:cubicBezTo>
                    <a:pt x="13" y="9"/>
                    <a:pt x="23" y="17"/>
                    <a:pt x="28" y="28"/>
                  </a:cubicBezTo>
                  <a:cubicBezTo>
                    <a:pt x="33" y="41"/>
                    <a:pt x="20" y="64"/>
                    <a:pt x="0" y="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2F83786B-4D2A-40D1-B9C1-92F70C9C69DD}"/>
                </a:ext>
              </a:extLst>
            </p:cNvPr>
            <p:cNvSpPr>
              <a:spLocks/>
            </p:cNvSpPr>
            <p:nvPr/>
          </p:nvSpPr>
          <p:spPr bwMode="auto">
            <a:xfrm>
              <a:off x="7170738" y="3930650"/>
              <a:ext cx="147638" cy="309563"/>
            </a:xfrm>
            <a:custGeom>
              <a:avLst/>
              <a:gdLst>
                <a:gd name="T0" fmla="*/ 39 w 39"/>
                <a:gd name="T1" fmla="*/ 82 h 82"/>
                <a:gd name="T2" fmla="*/ 39 w 39"/>
                <a:gd name="T3" fmla="*/ 0 h 82"/>
                <a:gd name="T4" fmla="*/ 39 w 39"/>
                <a:gd name="T5" fmla="*/ 82 h 82"/>
              </a:gdLst>
              <a:ahLst/>
              <a:cxnLst>
                <a:cxn ang="0">
                  <a:pos x="T0" y="T1"/>
                </a:cxn>
                <a:cxn ang="0">
                  <a:pos x="T2" y="T3"/>
                </a:cxn>
                <a:cxn ang="0">
                  <a:pos x="T4" y="T5"/>
                </a:cxn>
              </a:cxnLst>
              <a:rect l="0" t="0" r="r" b="b"/>
              <a:pathLst>
                <a:path w="39" h="82">
                  <a:moveTo>
                    <a:pt x="39" y="82"/>
                  </a:moveTo>
                  <a:cubicBezTo>
                    <a:pt x="0" y="43"/>
                    <a:pt x="3" y="13"/>
                    <a:pt x="39" y="0"/>
                  </a:cubicBezTo>
                  <a:cubicBezTo>
                    <a:pt x="39" y="27"/>
                    <a:pt x="39" y="54"/>
                    <a:pt x="39" y="8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5BCE9237-3E50-4BC6-BE74-9CC98156FA68}"/>
                </a:ext>
              </a:extLst>
            </p:cNvPr>
            <p:cNvSpPr>
              <a:spLocks/>
            </p:cNvSpPr>
            <p:nvPr/>
          </p:nvSpPr>
          <p:spPr bwMode="auto">
            <a:xfrm>
              <a:off x="7189788" y="4421188"/>
              <a:ext cx="71438" cy="161925"/>
            </a:xfrm>
            <a:custGeom>
              <a:avLst/>
              <a:gdLst>
                <a:gd name="T0" fmla="*/ 19 w 19"/>
                <a:gd name="T1" fmla="*/ 43 h 43"/>
                <a:gd name="T2" fmla="*/ 12 w 19"/>
                <a:gd name="T3" fmla="*/ 0 h 43"/>
                <a:gd name="T4" fmla="*/ 19 w 19"/>
                <a:gd name="T5" fmla="*/ 43 h 43"/>
              </a:gdLst>
              <a:ahLst/>
              <a:cxnLst>
                <a:cxn ang="0">
                  <a:pos x="T0" y="T1"/>
                </a:cxn>
                <a:cxn ang="0">
                  <a:pos x="T2" y="T3"/>
                </a:cxn>
                <a:cxn ang="0">
                  <a:pos x="T4" y="T5"/>
                </a:cxn>
              </a:cxnLst>
              <a:rect l="0" t="0" r="r" b="b"/>
              <a:pathLst>
                <a:path w="19" h="43">
                  <a:moveTo>
                    <a:pt x="19" y="43"/>
                  </a:moveTo>
                  <a:cubicBezTo>
                    <a:pt x="1" y="21"/>
                    <a:pt x="0" y="14"/>
                    <a:pt x="12" y="0"/>
                  </a:cubicBezTo>
                  <a:cubicBezTo>
                    <a:pt x="14" y="13"/>
                    <a:pt x="16" y="26"/>
                    <a:pt x="19" y="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2" name="Elipse 21">
            <a:extLst>
              <a:ext uri="{FF2B5EF4-FFF2-40B4-BE49-F238E27FC236}">
                <a16:creationId xmlns:a16="http://schemas.microsoft.com/office/drawing/2014/main" id="{C80897F4-38DE-4E5E-9E4F-40F06F20B66E}"/>
              </a:ext>
            </a:extLst>
          </p:cNvPr>
          <p:cNvSpPr/>
          <p:nvPr/>
        </p:nvSpPr>
        <p:spPr>
          <a:xfrm>
            <a:off x="3555321" y="2739855"/>
            <a:ext cx="2031950" cy="250581"/>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8" name="Google Shape;628;p42"/>
          <p:cNvSpPr txBox="1">
            <a:spLocks noGrp="1"/>
          </p:cNvSpPr>
          <p:nvPr>
            <p:ph type="title"/>
          </p:nvPr>
        </p:nvSpPr>
        <p:spPr>
          <a:xfrm>
            <a:off x="1896900" y="4174134"/>
            <a:ext cx="5350200"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—Someone Famous</a:t>
            </a:r>
            <a:endParaRPr dirty="0"/>
          </a:p>
        </p:txBody>
      </p:sp>
      <p:sp>
        <p:nvSpPr>
          <p:cNvPr id="629" name="Google Shape;629;p42"/>
          <p:cNvSpPr txBox="1">
            <a:spLocks noGrp="1"/>
          </p:cNvSpPr>
          <p:nvPr>
            <p:ph type="subTitle" idx="1"/>
          </p:nvPr>
        </p:nvSpPr>
        <p:spPr>
          <a:xfrm>
            <a:off x="1896900" y="3003684"/>
            <a:ext cx="5350200" cy="143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631" name="Google Shape;631;p42"/>
          <p:cNvSpPr txBox="1"/>
          <p:nvPr/>
        </p:nvSpPr>
        <p:spPr>
          <a:xfrm>
            <a:off x="3764296" y="46200"/>
            <a:ext cx="1614000" cy="2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CC0000"/>
                </a:solidFill>
                <a:latin typeface="Poppins"/>
                <a:ea typeface="Poppins"/>
                <a:cs typeface="Poppins"/>
                <a:sym typeface="Poppins"/>
              </a:rPr>
              <a:t>2022</a:t>
            </a:r>
            <a:endParaRPr sz="1200" b="1">
              <a:solidFill>
                <a:srgbClr val="CC0000"/>
              </a:solidFill>
              <a:latin typeface="Poppins"/>
              <a:ea typeface="Poppins"/>
              <a:cs typeface="Poppins"/>
              <a:sym typeface="Poppins"/>
            </a:endParaRPr>
          </a:p>
        </p:txBody>
      </p:sp>
      <p:grpSp>
        <p:nvGrpSpPr>
          <p:cNvPr id="9" name="Grupo 8">
            <a:extLst>
              <a:ext uri="{FF2B5EF4-FFF2-40B4-BE49-F238E27FC236}">
                <a16:creationId xmlns:a16="http://schemas.microsoft.com/office/drawing/2014/main" id="{76815024-64AA-4EB2-81BE-C2B06FA8F285}"/>
              </a:ext>
            </a:extLst>
          </p:cNvPr>
          <p:cNvGrpSpPr/>
          <p:nvPr/>
        </p:nvGrpSpPr>
        <p:grpSpPr>
          <a:xfrm>
            <a:off x="3777263" y="667970"/>
            <a:ext cx="1601033" cy="2185502"/>
            <a:chOff x="4140200" y="846138"/>
            <a:chExt cx="1117600" cy="1525588"/>
          </a:xfrm>
        </p:grpSpPr>
        <p:sp>
          <p:nvSpPr>
            <p:cNvPr id="6" name="Freeform 5">
              <a:extLst>
                <a:ext uri="{FF2B5EF4-FFF2-40B4-BE49-F238E27FC236}">
                  <a16:creationId xmlns:a16="http://schemas.microsoft.com/office/drawing/2014/main" id="{9EDC2949-9225-49ED-B381-B972275201AE}"/>
                </a:ext>
              </a:extLst>
            </p:cNvPr>
            <p:cNvSpPr>
              <a:spLocks noEditPoints="1"/>
            </p:cNvSpPr>
            <p:nvPr/>
          </p:nvSpPr>
          <p:spPr bwMode="auto">
            <a:xfrm>
              <a:off x="4140200" y="1447801"/>
              <a:ext cx="1117600" cy="923925"/>
            </a:xfrm>
            <a:custGeom>
              <a:avLst/>
              <a:gdLst>
                <a:gd name="T0" fmla="*/ 496 w 558"/>
                <a:gd name="T1" fmla="*/ 389 h 463"/>
                <a:gd name="T2" fmla="*/ 509 w 558"/>
                <a:gd name="T3" fmla="*/ 155 h 463"/>
                <a:gd name="T4" fmla="*/ 448 w 558"/>
                <a:gd name="T5" fmla="*/ 39 h 463"/>
                <a:gd name="T6" fmla="*/ 376 w 558"/>
                <a:gd name="T7" fmla="*/ 12 h 463"/>
                <a:gd name="T8" fmla="*/ 284 w 558"/>
                <a:gd name="T9" fmla="*/ 8 h 463"/>
                <a:gd name="T10" fmla="*/ 166 w 558"/>
                <a:gd name="T11" fmla="*/ 15 h 463"/>
                <a:gd name="T12" fmla="*/ 154 w 558"/>
                <a:gd name="T13" fmla="*/ 18 h 463"/>
                <a:gd name="T14" fmla="*/ 87 w 558"/>
                <a:gd name="T15" fmla="*/ 57 h 463"/>
                <a:gd name="T16" fmla="*/ 28 w 558"/>
                <a:gd name="T17" fmla="*/ 233 h 463"/>
                <a:gd name="T18" fmla="*/ 26 w 558"/>
                <a:gd name="T19" fmla="*/ 252 h 463"/>
                <a:gd name="T20" fmla="*/ 6 w 558"/>
                <a:gd name="T21" fmla="*/ 321 h 463"/>
                <a:gd name="T22" fmla="*/ 83 w 558"/>
                <a:gd name="T23" fmla="*/ 392 h 463"/>
                <a:gd name="T24" fmla="*/ 145 w 558"/>
                <a:gd name="T25" fmla="*/ 463 h 463"/>
                <a:gd name="T26" fmla="*/ 433 w 558"/>
                <a:gd name="T27" fmla="*/ 442 h 463"/>
                <a:gd name="T28" fmla="*/ 508 w 558"/>
                <a:gd name="T29" fmla="*/ 226 h 463"/>
                <a:gd name="T30" fmla="*/ 508 w 558"/>
                <a:gd name="T31" fmla="*/ 226 h 463"/>
                <a:gd name="T32" fmla="*/ 466 w 558"/>
                <a:gd name="T33" fmla="*/ 235 h 463"/>
                <a:gd name="T34" fmla="*/ 464 w 558"/>
                <a:gd name="T35" fmla="*/ 232 h 463"/>
                <a:gd name="T36" fmla="*/ 381 w 558"/>
                <a:gd name="T37" fmla="*/ 48 h 463"/>
                <a:gd name="T38" fmla="*/ 381 w 558"/>
                <a:gd name="T39" fmla="*/ 48 h 463"/>
                <a:gd name="T40" fmla="*/ 258 w 558"/>
                <a:gd name="T41" fmla="*/ 36 h 463"/>
                <a:gd name="T42" fmla="*/ 250 w 558"/>
                <a:gd name="T43" fmla="*/ 55 h 463"/>
                <a:gd name="T44" fmla="*/ 375 w 558"/>
                <a:gd name="T45" fmla="*/ 120 h 463"/>
                <a:gd name="T46" fmla="*/ 391 w 558"/>
                <a:gd name="T47" fmla="*/ 138 h 463"/>
                <a:gd name="T48" fmla="*/ 375 w 558"/>
                <a:gd name="T49" fmla="*/ 197 h 463"/>
                <a:gd name="T50" fmla="*/ 230 w 558"/>
                <a:gd name="T51" fmla="*/ 132 h 463"/>
                <a:gd name="T52" fmla="*/ 219 w 558"/>
                <a:gd name="T53" fmla="*/ 108 h 463"/>
                <a:gd name="T54" fmla="*/ 328 w 558"/>
                <a:gd name="T55" fmla="*/ 377 h 463"/>
                <a:gd name="T56" fmla="*/ 214 w 558"/>
                <a:gd name="T57" fmla="*/ 288 h 463"/>
                <a:gd name="T58" fmla="*/ 123 w 558"/>
                <a:gd name="T59" fmla="*/ 280 h 463"/>
                <a:gd name="T60" fmla="*/ 115 w 558"/>
                <a:gd name="T61" fmla="*/ 284 h 463"/>
                <a:gd name="T62" fmla="*/ 123 w 558"/>
                <a:gd name="T63" fmla="*/ 280 h 463"/>
                <a:gd name="T64" fmla="*/ 124 w 558"/>
                <a:gd name="T65" fmla="*/ 270 h 463"/>
                <a:gd name="T66" fmla="*/ 105 w 558"/>
                <a:gd name="T67" fmla="*/ 221 h 463"/>
                <a:gd name="T68" fmla="*/ 164 w 558"/>
                <a:gd name="T69" fmla="*/ 157 h 463"/>
                <a:gd name="T70" fmla="*/ 179 w 558"/>
                <a:gd name="T71" fmla="*/ 121 h 463"/>
                <a:gd name="T72" fmla="*/ 170 w 558"/>
                <a:gd name="T73" fmla="*/ 116 h 463"/>
                <a:gd name="T74" fmla="*/ 179 w 558"/>
                <a:gd name="T75" fmla="*/ 121 h 463"/>
                <a:gd name="T76" fmla="*/ 210 w 558"/>
                <a:gd name="T77" fmla="*/ 147 h 463"/>
                <a:gd name="T78" fmla="*/ 310 w 558"/>
                <a:gd name="T79" fmla="*/ 234 h 463"/>
                <a:gd name="T80" fmla="*/ 328 w 558"/>
                <a:gd name="T81" fmla="*/ 37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463">
                  <a:moveTo>
                    <a:pt x="475" y="392"/>
                  </a:moveTo>
                  <a:cubicBezTo>
                    <a:pt x="482" y="392"/>
                    <a:pt x="489" y="390"/>
                    <a:pt x="496" y="389"/>
                  </a:cubicBezTo>
                  <a:cubicBezTo>
                    <a:pt x="539" y="381"/>
                    <a:pt x="558" y="355"/>
                    <a:pt x="549" y="312"/>
                  </a:cubicBezTo>
                  <a:cubicBezTo>
                    <a:pt x="537" y="259"/>
                    <a:pt x="522" y="207"/>
                    <a:pt x="509" y="155"/>
                  </a:cubicBezTo>
                  <a:cubicBezTo>
                    <a:pt x="506" y="141"/>
                    <a:pt x="503" y="127"/>
                    <a:pt x="500" y="113"/>
                  </a:cubicBezTo>
                  <a:cubicBezTo>
                    <a:pt x="490" y="83"/>
                    <a:pt x="478" y="55"/>
                    <a:pt x="448" y="39"/>
                  </a:cubicBezTo>
                  <a:cubicBezTo>
                    <a:pt x="438" y="28"/>
                    <a:pt x="425" y="24"/>
                    <a:pt x="411" y="20"/>
                  </a:cubicBezTo>
                  <a:cubicBezTo>
                    <a:pt x="399" y="17"/>
                    <a:pt x="387" y="15"/>
                    <a:pt x="376" y="12"/>
                  </a:cubicBezTo>
                  <a:cubicBezTo>
                    <a:pt x="376" y="12"/>
                    <a:pt x="376" y="12"/>
                    <a:pt x="376" y="12"/>
                  </a:cubicBezTo>
                  <a:cubicBezTo>
                    <a:pt x="345" y="5"/>
                    <a:pt x="314" y="7"/>
                    <a:pt x="284" y="8"/>
                  </a:cubicBezTo>
                  <a:cubicBezTo>
                    <a:pt x="252" y="10"/>
                    <a:pt x="220" y="0"/>
                    <a:pt x="189" y="12"/>
                  </a:cubicBezTo>
                  <a:cubicBezTo>
                    <a:pt x="182" y="13"/>
                    <a:pt x="174" y="14"/>
                    <a:pt x="166" y="15"/>
                  </a:cubicBezTo>
                  <a:cubicBezTo>
                    <a:pt x="161" y="13"/>
                    <a:pt x="158" y="16"/>
                    <a:pt x="154" y="18"/>
                  </a:cubicBezTo>
                  <a:cubicBezTo>
                    <a:pt x="154" y="18"/>
                    <a:pt x="154" y="18"/>
                    <a:pt x="154" y="18"/>
                  </a:cubicBezTo>
                  <a:cubicBezTo>
                    <a:pt x="148" y="20"/>
                    <a:pt x="142" y="22"/>
                    <a:pt x="136" y="24"/>
                  </a:cubicBezTo>
                  <a:cubicBezTo>
                    <a:pt x="116" y="29"/>
                    <a:pt x="99" y="39"/>
                    <a:pt x="87" y="57"/>
                  </a:cubicBezTo>
                  <a:cubicBezTo>
                    <a:pt x="71" y="71"/>
                    <a:pt x="63" y="90"/>
                    <a:pt x="58" y="110"/>
                  </a:cubicBezTo>
                  <a:cubicBezTo>
                    <a:pt x="47" y="151"/>
                    <a:pt x="37" y="192"/>
                    <a:pt x="28" y="233"/>
                  </a:cubicBezTo>
                  <a:cubicBezTo>
                    <a:pt x="21" y="238"/>
                    <a:pt x="22" y="245"/>
                    <a:pt x="23" y="252"/>
                  </a:cubicBezTo>
                  <a:cubicBezTo>
                    <a:pt x="24" y="252"/>
                    <a:pt x="25" y="252"/>
                    <a:pt x="26" y="252"/>
                  </a:cubicBezTo>
                  <a:cubicBezTo>
                    <a:pt x="25" y="252"/>
                    <a:pt x="24" y="252"/>
                    <a:pt x="23" y="252"/>
                  </a:cubicBezTo>
                  <a:cubicBezTo>
                    <a:pt x="17" y="275"/>
                    <a:pt x="9" y="297"/>
                    <a:pt x="6" y="321"/>
                  </a:cubicBezTo>
                  <a:cubicBezTo>
                    <a:pt x="0" y="352"/>
                    <a:pt x="17" y="376"/>
                    <a:pt x="49" y="385"/>
                  </a:cubicBezTo>
                  <a:cubicBezTo>
                    <a:pt x="60" y="389"/>
                    <a:pt x="72" y="393"/>
                    <a:pt x="83" y="392"/>
                  </a:cubicBezTo>
                  <a:cubicBezTo>
                    <a:pt x="119" y="391"/>
                    <a:pt x="130" y="409"/>
                    <a:pt x="124" y="441"/>
                  </a:cubicBezTo>
                  <a:cubicBezTo>
                    <a:pt x="121" y="458"/>
                    <a:pt x="128" y="463"/>
                    <a:pt x="145" y="463"/>
                  </a:cubicBezTo>
                  <a:cubicBezTo>
                    <a:pt x="233" y="462"/>
                    <a:pt x="322" y="462"/>
                    <a:pt x="410" y="463"/>
                  </a:cubicBezTo>
                  <a:cubicBezTo>
                    <a:pt x="426" y="463"/>
                    <a:pt x="437" y="461"/>
                    <a:pt x="433" y="442"/>
                  </a:cubicBezTo>
                  <a:cubicBezTo>
                    <a:pt x="425" y="407"/>
                    <a:pt x="441" y="392"/>
                    <a:pt x="475" y="392"/>
                  </a:cubicBezTo>
                  <a:close/>
                  <a:moveTo>
                    <a:pt x="508" y="226"/>
                  </a:moveTo>
                  <a:cubicBezTo>
                    <a:pt x="508" y="226"/>
                    <a:pt x="508" y="226"/>
                    <a:pt x="508" y="226"/>
                  </a:cubicBezTo>
                  <a:cubicBezTo>
                    <a:pt x="508" y="226"/>
                    <a:pt x="508" y="226"/>
                    <a:pt x="508" y="226"/>
                  </a:cubicBezTo>
                  <a:close/>
                  <a:moveTo>
                    <a:pt x="466" y="235"/>
                  </a:moveTo>
                  <a:cubicBezTo>
                    <a:pt x="466" y="235"/>
                    <a:pt x="466" y="235"/>
                    <a:pt x="466" y="235"/>
                  </a:cubicBezTo>
                  <a:cubicBezTo>
                    <a:pt x="465" y="234"/>
                    <a:pt x="465" y="233"/>
                    <a:pt x="464" y="232"/>
                  </a:cubicBezTo>
                  <a:cubicBezTo>
                    <a:pt x="464" y="232"/>
                    <a:pt x="464" y="232"/>
                    <a:pt x="464" y="232"/>
                  </a:cubicBezTo>
                  <a:cubicBezTo>
                    <a:pt x="465" y="233"/>
                    <a:pt x="465" y="234"/>
                    <a:pt x="466" y="235"/>
                  </a:cubicBezTo>
                  <a:close/>
                  <a:moveTo>
                    <a:pt x="381" y="48"/>
                  </a:moveTo>
                  <a:cubicBezTo>
                    <a:pt x="380" y="43"/>
                    <a:pt x="379" y="39"/>
                    <a:pt x="377" y="35"/>
                  </a:cubicBezTo>
                  <a:cubicBezTo>
                    <a:pt x="379" y="39"/>
                    <a:pt x="380" y="43"/>
                    <a:pt x="381" y="48"/>
                  </a:cubicBezTo>
                  <a:close/>
                  <a:moveTo>
                    <a:pt x="261" y="33"/>
                  </a:moveTo>
                  <a:cubicBezTo>
                    <a:pt x="260" y="34"/>
                    <a:pt x="259" y="35"/>
                    <a:pt x="258" y="36"/>
                  </a:cubicBezTo>
                  <a:cubicBezTo>
                    <a:pt x="259" y="35"/>
                    <a:pt x="260" y="34"/>
                    <a:pt x="261" y="33"/>
                  </a:cubicBezTo>
                  <a:close/>
                  <a:moveTo>
                    <a:pt x="250" y="55"/>
                  </a:moveTo>
                  <a:cubicBezTo>
                    <a:pt x="275" y="44"/>
                    <a:pt x="301" y="52"/>
                    <a:pt x="326" y="55"/>
                  </a:cubicBezTo>
                  <a:cubicBezTo>
                    <a:pt x="355" y="67"/>
                    <a:pt x="370" y="90"/>
                    <a:pt x="375" y="120"/>
                  </a:cubicBezTo>
                  <a:cubicBezTo>
                    <a:pt x="375" y="120"/>
                    <a:pt x="375" y="120"/>
                    <a:pt x="375" y="120"/>
                  </a:cubicBezTo>
                  <a:cubicBezTo>
                    <a:pt x="377" y="129"/>
                    <a:pt x="384" y="134"/>
                    <a:pt x="391" y="138"/>
                  </a:cubicBezTo>
                  <a:cubicBezTo>
                    <a:pt x="404" y="145"/>
                    <a:pt x="410" y="154"/>
                    <a:pt x="406" y="169"/>
                  </a:cubicBezTo>
                  <a:cubicBezTo>
                    <a:pt x="401" y="185"/>
                    <a:pt x="390" y="196"/>
                    <a:pt x="375" y="197"/>
                  </a:cubicBezTo>
                  <a:cubicBezTo>
                    <a:pt x="346" y="198"/>
                    <a:pt x="317" y="201"/>
                    <a:pt x="288" y="194"/>
                  </a:cubicBezTo>
                  <a:cubicBezTo>
                    <a:pt x="255" y="187"/>
                    <a:pt x="233" y="168"/>
                    <a:pt x="230" y="132"/>
                  </a:cubicBezTo>
                  <a:cubicBezTo>
                    <a:pt x="231" y="129"/>
                    <a:pt x="231" y="126"/>
                    <a:pt x="227" y="124"/>
                  </a:cubicBezTo>
                  <a:cubicBezTo>
                    <a:pt x="225" y="119"/>
                    <a:pt x="222" y="114"/>
                    <a:pt x="219" y="108"/>
                  </a:cubicBezTo>
                  <a:cubicBezTo>
                    <a:pt x="215" y="82"/>
                    <a:pt x="228" y="66"/>
                    <a:pt x="250" y="55"/>
                  </a:cubicBezTo>
                  <a:close/>
                  <a:moveTo>
                    <a:pt x="328" y="377"/>
                  </a:moveTo>
                  <a:cubicBezTo>
                    <a:pt x="305" y="384"/>
                    <a:pt x="291" y="372"/>
                    <a:pt x="286" y="350"/>
                  </a:cubicBezTo>
                  <a:cubicBezTo>
                    <a:pt x="278" y="309"/>
                    <a:pt x="251" y="293"/>
                    <a:pt x="214" y="288"/>
                  </a:cubicBezTo>
                  <a:cubicBezTo>
                    <a:pt x="188" y="284"/>
                    <a:pt x="163" y="279"/>
                    <a:pt x="137" y="275"/>
                  </a:cubicBezTo>
                  <a:cubicBezTo>
                    <a:pt x="132" y="274"/>
                    <a:pt x="127" y="277"/>
                    <a:pt x="123" y="280"/>
                  </a:cubicBezTo>
                  <a:cubicBezTo>
                    <a:pt x="122" y="281"/>
                    <a:pt x="121" y="281"/>
                    <a:pt x="119" y="282"/>
                  </a:cubicBezTo>
                  <a:cubicBezTo>
                    <a:pt x="118" y="283"/>
                    <a:pt x="117" y="284"/>
                    <a:pt x="115" y="284"/>
                  </a:cubicBezTo>
                  <a:cubicBezTo>
                    <a:pt x="117" y="284"/>
                    <a:pt x="118" y="283"/>
                    <a:pt x="119" y="282"/>
                  </a:cubicBezTo>
                  <a:cubicBezTo>
                    <a:pt x="121" y="281"/>
                    <a:pt x="122" y="281"/>
                    <a:pt x="123" y="280"/>
                  </a:cubicBezTo>
                  <a:cubicBezTo>
                    <a:pt x="127" y="277"/>
                    <a:pt x="132" y="274"/>
                    <a:pt x="137" y="275"/>
                  </a:cubicBezTo>
                  <a:cubicBezTo>
                    <a:pt x="133" y="273"/>
                    <a:pt x="129" y="271"/>
                    <a:pt x="124" y="270"/>
                  </a:cubicBezTo>
                  <a:cubicBezTo>
                    <a:pt x="100" y="267"/>
                    <a:pt x="88" y="258"/>
                    <a:pt x="101" y="232"/>
                  </a:cubicBezTo>
                  <a:cubicBezTo>
                    <a:pt x="103" y="229"/>
                    <a:pt x="104" y="225"/>
                    <a:pt x="105" y="221"/>
                  </a:cubicBezTo>
                  <a:cubicBezTo>
                    <a:pt x="120" y="195"/>
                    <a:pt x="142" y="176"/>
                    <a:pt x="164" y="157"/>
                  </a:cubicBezTo>
                  <a:cubicBezTo>
                    <a:pt x="164" y="157"/>
                    <a:pt x="164" y="157"/>
                    <a:pt x="164" y="157"/>
                  </a:cubicBezTo>
                  <a:cubicBezTo>
                    <a:pt x="173" y="151"/>
                    <a:pt x="183" y="145"/>
                    <a:pt x="192" y="139"/>
                  </a:cubicBezTo>
                  <a:cubicBezTo>
                    <a:pt x="188" y="132"/>
                    <a:pt x="185" y="126"/>
                    <a:pt x="179" y="121"/>
                  </a:cubicBezTo>
                  <a:cubicBezTo>
                    <a:pt x="178" y="120"/>
                    <a:pt x="176" y="119"/>
                    <a:pt x="175" y="118"/>
                  </a:cubicBezTo>
                  <a:cubicBezTo>
                    <a:pt x="173" y="118"/>
                    <a:pt x="172" y="117"/>
                    <a:pt x="170" y="116"/>
                  </a:cubicBezTo>
                  <a:cubicBezTo>
                    <a:pt x="172" y="117"/>
                    <a:pt x="173" y="118"/>
                    <a:pt x="175" y="118"/>
                  </a:cubicBezTo>
                  <a:cubicBezTo>
                    <a:pt x="176" y="119"/>
                    <a:pt x="178" y="120"/>
                    <a:pt x="179" y="121"/>
                  </a:cubicBezTo>
                  <a:cubicBezTo>
                    <a:pt x="185" y="126"/>
                    <a:pt x="188" y="132"/>
                    <a:pt x="192" y="139"/>
                  </a:cubicBezTo>
                  <a:cubicBezTo>
                    <a:pt x="200" y="137"/>
                    <a:pt x="207" y="133"/>
                    <a:pt x="210" y="147"/>
                  </a:cubicBezTo>
                  <a:cubicBezTo>
                    <a:pt x="219" y="189"/>
                    <a:pt x="248" y="211"/>
                    <a:pt x="290" y="216"/>
                  </a:cubicBezTo>
                  <a:cubicBezTo>
                    <a:pt x="301" y="218"/>
                    <a:pt x="306" y="223"/>
                    <a:pt x="310" y="234"/>
                  </a:cubicBezTo>
                  <a:cubicBezTo>
                    <a:pt x="320" y="267"/>
                    <a:pt x="333" y="299"/>
                    <a:pt x="343" y="332"/>
                  </a:cubicBezTo>
                  <a:cubicBezTo>
                    <a:pt x="349" y="350"/>
                    <a:pt x="351" y="369"/>
                    <a:pt x="328" y="3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25F6472F-2625-447F-8E63-104F30F06857}"/>
                </a:ext>
              </a:extLst>
            </p:cNvPr>
            <p:cNvSpPr>
              <a:spLocks/>
            </p:cNvSpPr>
            <p:nvPr/>
          </p:nvSpPr>
          <p:spPr bwMode="auto">
            <a:xfrm>
              <a:off x="4398963" y="846138"/>
              <a:ext cx="552450" cy="549275"/>
            </a:xfrm>
            <a:custGeom>
              <a:avLst/>
              <a:gdLst>
                <a:gd name="T0" fmla="*/ 136 w 276"/>
                <a:gd name="T1" fmla="*/ 275 h 275"/>
                <a:gd name="T2" fmla="*/ 275 w 276"/>
                <a:gd name="T3" fmla="*/ 136 h 275"/>
                <a:gd name="T4" fmla="*/ 137 w 276"/>
                <a:gd name="T5" fmla="*/ 0 h 275"/>
                <a:gd name="T6" fmla="*/ 0 w 276"/>
                <a:gd name="T7" fmla="*/ 135 h 275"/>
                <a:gd name="T8" fmla="*/ 136 w 276"/>
                <a:gd name="T9" fmla="*/ 275 h 275"/>
              </a:gdLst>
              <a:ahLst/>
              <a:cxnLst>
                <a:cxn ang="0">
                  <a:pos x="T0" y="T1"/>
                </a:cxn>
                <a:cxn ang="0">
                  <a:pos x="T2" y="T3"/>
                </a:cxn>
                <a:cxn ang="0">
                  <a:pos x="T4" y="T5"/>
                </a:cxn>
                <a:cxn ang="0">
                  <a:pos x="T6" y="T7"/>
                </a:cxn>
                <a:cxn ang="0">
                  <a:pos x="T8" y="T9"/>
                </a:cxn>
              </a:cxnLst>
              <a:rect l="0" t="0" r="r" b="b"/>
              <a:pathLst>
                <a:path w="276" h="275">
                  <a:moveTo>
                    <a:pt x="136" y="275"/>
                  </a:moveTo>
                  <a:cubicBezTo>
                    <a:pt x="213" y="274"/>
                    <a:pt x="276" y="212"/>
                    <a:pt x="275" y="136"/>
                  </a:cubicBezTo>
                  <a:cubicBezTo>
                    <a:pt x="274" y="61"/>
                    <a:pt x="213" y="1"/>
                    <a:pt x="137" y="0"/>
                  </a:cubicBezTo>
                  <a:cubicBezTo>
                    <a:pt x="60" y="0"/>
                    <a:pt x="0" y="59"/>
                    <a:pt x="0" y="135"/>
                  </a:cubicBezTo>
                  <a:cubicBezTo>
                    <a:pt x="0" y="214"/>
                    <a:pt x="60" y="275"/>
                    <a:pt x="136" y="27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3CBC78D9-6653-49B9-AE48-4722981FC176}"/>
                </a:ext>
              </a:extLst>
            </p:cNvPr>
            <p:cNvSpPr>
              <a:spLocks/>
            </p:cNvSpPr>
            <p:nvPr/>
          </p:nvSpPr>
          <p:spPr bwMode="auto">
            <a:xfrm>
              <a:off x="4608513" y="1574801"/>
              <a:ext cx="160338" cy="165100"/>
            </a:xfrm>
            <a:custGeom>
              <a:avLst/>
              <a:gdLst>
                <a:gd name="T0" fmla="*/ 45 w 80"/>
                <a:gd name="T1" fmla="*/ 79 h 83"/>
                <a:gd name="T2" fmla="*/ 71 w 80"/>
                <a:gd name="T3" fmla="*/ 76 h 83"/>
                <a:gd name="T4" fmla="*/ 69 w 80"/>
                <a:gd name="T5" fmla="*/ 50 h 83"/>
                <a:gd name="T6" fmla="*/ 64 w 80"/>
                <a:gd name="T7" fmla="*/ 31 h 83"/>
                <a:gd name="T8" fmla="*/ 40 w 80"/>
                <a:gd name="T9" fmla="*/ 7 h 83"/>
                <a:gd name="T10" fmla="*/ 14 w 80"/>
                <a:gd name="T11" fmla="*/ 18 h 83"/>
                <a:gd name="T12" fmla="*/ 45 w 80"/>
                <a:gd name="T13" fmla="*/ 79 h 83"/>
              </a:gdLst>
              <a:ahLst/>
              <a:cxnLst>
                <a:cxn ang="0">
                  <a:pos x="T0" y="T1"/>
                </a:cxn>
                <a:cxn ang="0">
                  <a:pos x="T2" y="T3"/>
                </a:cxn>
                <a:cxn ang="0">
                  <a:pos x="T4" y="T5"/>
                </a:cxn>
                <a:cxn ang="0">
                  <a:pos x="T6" y="T7"/>
                </a:cxn>
                <a:cxn ang="0">
                  <a:pos x="T8" y="T9"/>
                </a:cxn>
                <a:cxn ang="0">
                  <a:pos x="T10" y="T11"/>
                </a:cxn>
                <a:cxn ang="0">
                  <a:pos x="T12" y="T13"/>
                </a:cxn>
              </a:cxnLst>
              <a:rect l="0" t="0" r="r" b="b"/>
              <a:pathLst>
                <a:path w="80" h="83">
                  <a:moveTo>
                    <a:pt x="45" y="79"/>
                  </a:moveTo>
                  <a:cubicBezTo>
                    <a:pt x="54" y="81"/>
                    <a:pt x="64" y="83"/>
                    <a:pt x="71" y="76"/>
                  </a:cubicBezTo>
                  <a:cubicBezTo>
                    <a:pt x="80" y="67"/>
                    <a:pt x="75" y="58"/>
                    <a:pt x="69" y="50"/>
                  </a:cubicBezTo>
                  <a:cubicBezTo>
                    <a:pt x="67" y="43"/>
                    <a:pt x="61" y="37"/>
                    <a:pt x="64" y="31"/>
                  </a:cubicBezTo>
                  <a:cubicBezTo>
                    <a:pt x="79" y="0"/>
                    <a:pt x="56" y="5"/>
                    <a:pt x="40" y="7"/>
                  </a:cubicBezTo>
                  <a:cubicBezTo>
                    <a:pt x="31" y="7"/>
                    <a:pt x="20" y="8"/>
                    <a:pt x="14" y="18"/>
                  </a:cubicBezTo>
                  <a:cubicBezTo>
                    <a:pt x="0" y="39"/>
                    <a:pt x="16" y="71"/>
                    <a:pt x="45" y="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16" name="Grupo 15">
            <a:extLst>
              <a:ext uri="{FF2B5EF4-FFF2-40B4-BE49-F238E27FC236}">
                <a16:creationId xmlns:a16="http://schemas.microsoft.com/office/drawing/2014/main" id="{89A48A54-FAF7-4C9D-B306-E13BD8C023BC}"/>
              </a:ext>
            </a:extLst>
          </p:cNvPr>
          <p:cNvGrpSpPr/>
          <p:nvPr/>
        </p:nvGrpSpPr>
        <p:grpSpPr>
          <a:xfrm>
            <a:off x="7655615" y="0"/>
            <a:ext cx="1488385" cy="1423781"/>
            <a:chOff x="7655615" y="0"/>
            <a:chExt cx="1488385" cy="1423781"/>
          </a:xfrm>
        </p:grpSpPr>
        <p:sp>
          <p:nvSpPr>
            <p:cNvPr id="17" name="Rectangle 69">
              <a:extLst>
                <a:ext uri="{FF2B5EF4-FFF2-40B4-BE49-F238E27FC236}">
                  <a16:creationId xmlns:a16="http://schemas.microsoft.com/office/drawing/2014/main" id="{3489EB67-429D-475A-8EA4-45BE20A44EF9}"/>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70">
              <a:extLst>
                <a:ext uri="{FF2B5EF4-FFF2-40B4-BE49-F238E27FC236}">
                  <a16:creationId xmlns:a16="http://schemas.microsoft.com/office/drawing/2014/main" id="{A732450E-A1B9-4E1C-959C-93CE462F9103}"/>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9" name="Grupo 18">
            <a:extLst>
              <a:ext uri="{FF2B5EF4-FFF2-40B4-BE49-F238E27FC236}">
                <a16:creationId xmlns:a16="http://schemas.microsoft.com/office/drawing/2014/main" id="{5A32319C-8079-4279-8FA8-D7BB6702E9FC}"/>
              </a:ext>
            </a:extLst>
          </p:cNvPr>
          <p:cNvGrpSpPr/>
          <p:nvPr/>
        </p:nvGrpSpPr>
        <p:grpSpPr>
          <a:xfrm flipH="1">
            <a:off x="21192" y="0"/>
            <a:ext cx="1519345" cy="1453397"/>
            <a:chOff x="7655615" y="0"/>
            <a:chExt cx="1488385" cy="1423781"/>
          </a:xfrm>
        </p:grpSpPr>
        <p:sp>
          <p:nvSpPr>
            <p:cNvPr id="20" name="Rectangle 69">
              <a:extLst>
                <a:ext uri="{FF2B5EF4-FFF2-40B4-BE49-F238E27FC236}">
                  <a16:creationId xmlns:a16="http://schemas.microsoft.com/office/drawing/2014/main" id="{FD43A093-75A8-446A-A350-650704FAAEC6}"/>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70">
              <a:extLst>
                <a:ext uri="{FF2B5EF4-FFF2-40B4-BE49-F238E27FC236}">
                  <a16:creationId xmlns:a16="http://schemas.microsoft.com/office/drawing/2014/main" id="{D48D08B9-D0C6-43B0-8522-5F852F0E89C7}"/>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38" name="Elipse 37">
            <a:extLst>
              <a:ext uri="{FF2B5EF4-FFF2-40B4-BE49-F238E27FC236}">
                <a16:creationId xmlns:a16="http://schemas.microsoft.com/office/drawing/2014/main" id="{65D1AE96-F523-4AF6-8561-5D9F54701810}"/>
              </a:ext>
            </a:extLst>
          </p:cNvPr>
          <p:cNvSpPr/>
          <p:nvPr/>
        </p:nvSpPr>
        <p:spPr>
          <a:xfrm>
            <a:off x="720000" y="4318056"/>
            <a:ext cx="3582177" cy="398684"/>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8" name="Google Shape;638;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 medical history</a:t>
            </a:r>
            <a:endParaRPr/>
          </a:p>
        </p:txBody>
      </p:sp>
      <p:sp>
        <p:nvSpPr>
          <p:cNvPr id="643" name="Google Shape;643;p43"/>
          <p:cNvSpPr txBox="1"/>
          <p:nvPr/>
        </p:nvSpPr>
        <p:spPr>
          <a:xfrm>
            <a:off x="5177810" y="1345796"/>
            <a:ext cx="32679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1"/>
                </a:solidFill>
                <a:latin typeface="Poppins"/>
                <a:ea typeface="Poppins"/>
                <a:cs typeface="Poppins"/>
                <a:sym typeface="Poppins"/>
              </a:rPr>
              <a:t>2016</a:t>
            </a:r>
            <a:endParaRPr sz="2200" b="1" dirty="0">
              <a:solidFill>
                <a:schemeClr val="dk1"/>
              </a:solidFill>
              <a:latin typeface="Poppins"/>
              <a:ea typeface="Poppins"/>
              <a:cs typeface="Poppins"/>
              <a:sym typeface="Poppins"/>
            </a:endParaRPr>
          </a:p>
        </p:txBody>
      </p:sp>
      <p:sp>
        <p:nvSpPr>
          <p:cNvPr id="644" name="Google Shape;644;p43"/>
          <p:cNvSpPr txBox="1"/>
          <p:nvPr/>
        </p:nvSpPr>
        <p:spPr>
          <a:xfrm>
            <a:off x="5177810" y="1782288"/>
            <a:ext cx="32679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Mercury is the closest planet to the Sun</a:t>
            </a:r>
            <a:endParaRPr>
              <a:solidFill>
                <a:schemeClr val="lt1"/>
              </a:solidFill>
              <a:latin typeface="Assistant"/>
              <a:ea typeface="Assistant"/>
              <a:cs typeface="Assistant"/>
              <a:sym typeface="Assistant"/>
            </a:endParaRPr>
          </a:p>
        </p:txBody>
      </p:sp>
      <p:sp>
        <p:nvSpPr>
          <p:cNvPr id="645" name="Google Shape;645;p43"/>
          <p:cNvSpPr txBox="1"/>
          <p:nvPr/>
        </p:nvSpPr>
        <p:spPr>
          <a:xfrm>
            <a:off x="5177810" y="3046920"/>
            <a:ext cx="32679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1"/>
                </a:solidFill>
                <a:latin typeface="Poppins"/>
                <a:ea typeface="Poppins"/>
                <a:cs typeface="Poppins"/>
                <a:sym typeface="Poppins"/>
              </a:rPr>
              <a:t>2020</a:t>
            </a:r>
            <a:endParaRPr sz="2200" b="1" dirty="0">
              <a:solidFill>
                <a:schemeClr val="dk1"/>
              </a:solidFill>
              <a:latin typeface="Poppins"/>
              <a:ea typeface="Poppins"/>
              <a:cs typeface="Poppins"/>
              <a:sym typeface="Poppins"/>
            </a:endParaRPr>
          </a:p>
        </p:txBody>
      </p:sp>
      <p:sp>
        <p:nvSpPr>
          <p:cNvPr id="646" name="Google Shape;646;p43"/>
          <p:cNvSpPr txBox="1"/>
          <p:nvPr/>
        </p:nvSpPr>
        <p:spPr>
          <a:xfrm>
            <a:off x="5177813" y="3473892"/>
            <a:ext cx="32679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Venus is the second planet from the Sun</a:t>
            </a:r>
            <a:endParaRPr>
              <a:solidFill>
                <a:schemeClr val="lt1"/>
              </a:solidFill>
              <a:latin typeface="Assistant"/>
              <a:ea typeface="Assistant"/>
              <a:cs typeface="Assistant"/>
              <a:sym typeface="Assistant"/>
            </a:endParaRPr>
          </a:p>
        </p:txBody>
      </p:sp>
      <p:sp>
        <p:nvSpPr>
          <p:cNvPr id="647" name="Google Shape;647;p43"/>
          <p:cNvSpPr txBox="1"/>
          <p:nvPr/>
        </p:nvSpPr>
        <p:spPr>
          <a:xfrm>
            <a:off x="5177810" y="2199431"/>
            <a:ext cx="32679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1"/>
                </a:solidFill>
                <a:latin typeface="Poppins"/>
                <a:ea typeface="Poppins"/>
                <a:cs typeface="Poppins"/>
                <a:sym typeface="Poppins"/>
              </a:rPr>
              <a:t>2018</a:t>
            </a:r>
            <a:endParaRPr sz="2200" b="1" dirty="0">
              <a:solidFill>
                <a:schemeClr val="dk1"/>
              </a:solidFill>
              <a:latin typeface="Poppins"/>
              <a:ea typeface="Poppins"/>
              <a:cs typeface="Poppins"/>
              <a:sym typeface="Poppins"/>
            </a:endParaRPr>
          </a:p>
        </p:txBody>
      </p:sp>
      <p:sp>
        <p:nvSpPr>
          <p:cNvPr id="648" name="Google Shape;648;p43"/>
          <p:cNvSpPr txBox="1"/>
          <p:nvPr/>
        </p:nvSpPr>
        <p:spPr>
          <a:xfrm>
            <a:off x="5177810" y="2626452"/>
            <a:ext cx="32679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Jupiter is the biggest planet of them all</a:t>
            </a:r>
            <a:endParaRPr>
              <a:solidFill>
                <a:schemeClr val="lt1"/>
              </a:solidFill>
              <a:latin typeface="Assistant"/>
              <a:ea typeface="Assistant"/>
              <a:cs typeface="Assistant"/>
              <a:sym typeface="Assistant"/>
            </a:endParaRPr>
          </a:p>
        </p:txBody>
      </p:sp>
      <p:sp>
        <p:nvSpPr>
          <p:cNvPr id="649" name="Google Shape;649;p43"/>
          <p:cNvSpPr txBox="1"/>
          <p:nvPr/>
        </p:nvSpPr>
        <p:spPr>
          <a:xfrm>
            <a:off x="5177810" y="3891030"/>
            <a:ext cx="32679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dk1"/>
                </a:solidFill>
                <a:latin typeface="Poppins"/>
                <a:ea typeface="Poppins"/>
                <a:cs typeface="Poppins"/>
                <a:sym typeface="Poppins"/>
              </a:rPr>
              <a:t>2022</a:t>
            </a:r>
            <a:endParaRPr sz="2200" b="1" dirty="0">
              <a:solidFill>
                <a:schemeClr val="dk1"/>
              </a:solidFill>
              <a:latin typeface="Poppins"/>
              <a:ea typeface="Poppins"/>
              <a:cs typeface="Poppins"/>
              <a:sym typeface="Poppins"/>
            </a:endParaRPr>
          </a:p>
        </p:txBody>
      </p:sp>
      <p:sp>
        <p:nvSpPr>
          <p:cNvPr id="650" name="Google Shape;650;p43"/>
          <p:cNvSpPr txBox="1"/>
          <p:nvPr/>
        </p:nvSpPr>
        <p:spPr>
          <a:xfrm>
            <a:off x="5177813" y="4318056"/>
            <a:ext cx="32679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Saturn is a gas giant with several rings</a:t>
            </a:r>
            <a:endParaRPr>
              <a:solidFill>
                <a:schemeClr val="lt1"/>
              </a:solidFill>
              <a:latin typeface="Assistant"/>
              <a:ea typeface="Assistant"/>
              <a:cs typeface="Assistant"/>
              <a:sym typeface="Assistant"/>
            </a:endParaRPr>
          </a:p>
        </p:txBody>
      </p:sp>
      <p:grpSp>
        <p:nvGrpSpPr>
          <p:cNvPr id="657" name="Google Shape;657;p43"/>
          <p:cNvGrpSpPr/>
          <p:nvPr/>
        </p:nvGrpSpPr>
        <p:grpSpPr>
          <a:xfrm>
            <a:off x="4640936" y="1447741"/>
            <a:ext cx="295810" cy="254629"/>
            <a:chOff x="3067075" y="3340725"/>
            <a:chExt cx="2481625" cy="2136150"/>
          </a:xfrm>
          <a:solidFill>
            <a:srgbClr val="C00000"/>
          </a:solidFill>
        </p:grpSpPr>
        <p:sp>
          <p:nvSpPr>
            <p:cNvPr id="658" name="Google Shape;658;p43"/>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3"/>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3"/>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3"/>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3"/>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43"/>
          <p:cNvGrpSpPr/>
          <p:nvPr/>
        </p:nvGrpSpPr>
        <p:grpSpPr>
          <a:xfrm>
            <a:off x="4640936" y="2312129"/>
            <a:ext cx="295810" cy="254629"/>
            <a:chOff x="3067075" y="3340725"/>
            <a:chExt cx="2481625" cy="2136150"/>
          </a:xfrm>
          <a:solidFill>
            <a:srgbClr val="C00000"/>
          </a:solidFill>
        </p:grpSpPr>
        <p:sp>
          <p:nvSpPr>
            <p:cNvPr id="664" name="Google Shape;664;p43"/>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3"/>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3"/>
          <p:cNvGrpSpPr/>
          <p:nvPr/>
        </p:nvGrpSpPr>
        <p:grpSpPr>
          <a:xfrm>
            <a:off x="4640936" y="4040941"/>
            <a:ext cx="295810" cy="254629"/>
            <a:chOff x="3067075" y="3340725"/>
            <a:chExt cx="2481625" cy="2136150"/>
          </a:xfrm>
          <a:solidFill>
            <a:srgbClr val="C00000"/>
          </a:solidFill>
        </p:grpSpPr>
        <p:sp>
          <p:nvSpPr>
            <p:cNvPr id="670" name="Google Shape;670;p43"/>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3"/>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3"/>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43"/>
          <p:cNvGrpSpPr/>
          <p:nvPr/>
        </p:nvGrpSpPr>
        <p:grpSpPr>
          <a:xfrm>
            <a:off x="4640936" y="3176529"/>
            <a:ext cx="295810" cy="254629"/>
            <a:chOff x="3067075" y="3340725"/>
            <a:chExt cx="2481625" cy="2136150"/>
          </a:xfrm>
          <a:solidFill>
            <a:srgbClr val="C00000"/>
          </a:solidFill>
        </p:grpSpPr>
        <p:sp>
          <p:nvSpPr>
            <p:cNvPr id="676" name="Google Shape;676;p43"/>
            <p:cNvSpPr/>
            <p:nvPr/>
          </p:nvSpPr>
          <p:spPr>
            <a:xfrm>
              <a:off x="3473525" y="4266525"/>
              <a:ext cx="1668725" cy="1210350"/>
            </a:xfrm>
            <a:custGeom>
              <a:avLst/>
              <a:gdLst/>
              <a:ahLst/>
              <a:cxnLst/>
              <a:rect l="l" t="t" r="r" b="b"/>
              <a:pathLst>
                <a:path w="66749" h="48414" extrusionOk="0">
                  <a:moveTo>
                    <a:pt x="31704" y="1"/>
                  </a:moveTo>
                  <a:lnTo>
                    <a:pt x="30078" y="181"/>
                  </a:lnTo>
                  <a:lnTo>
                    <a:pt x="28542" y="452"/>
                  </a:lnTo>
                  <a:lnTo>
                    <a:pt x="26917" y="814"/>
                  </a:lnTo>
                  <a:lnTo>
                    <a:pt x="25381" y="1265"/>
                  </a:lnTo>
                  <a:lnTo>
                    <a:pt x="23755" y="1807"/>
                  </a:lnTo>
                  <a:lnTo>
                    <a:pt x="22220" y="2439"/>
                  </a:lnTo>
                  <a:lnTo>
                    <a:pt x="20684" y="3162"/>
                  </a:lnTo>
                  <a:lnTo>
                    <a:pt x="19239" y="4065"/>
                  </a:lnTo>
                  <a:lnTo>
                    <a:pt x="17794" y="4969"/>
                  </a:lnTo>
                  <a:lnTo>
                    <a:pt x="16349" y="6052"/>
                  </a:lnTo>
                  <a:lnTo>
                    <a:pt x="14904" y="7136"/>
                  </a:lnTo>
                  <a:lnTo>
                    <a:pt x="13549" y="8310"/>
                  </a:lnTo>
                  <a:lnTo>
                    <a:pt x="12194" y="9665"/>
                  </a:lnTo>
                  <a:lnTo>
                    <a:pt x="10839" y="11020"/>
                  </a:lnTo>
                  <a:lnTo>
                    <a:pt x="9575" y="12465"/>
                  </a:lnTo>
                  <a:lnTo>
                    <a:pt x="8491" y="13911"/>
                  </a:lnTo>
                  <a:lnTo>
                    <a:pt x="7407" y="15265"/>
                  </a:lnTo>
                  <a:lnTo>
                    <a:pt x="6413" y="16711"/>
                  </a:lnTo>
                  <a:lnTo>
                    <a:pt x="5510" y="18246"/>
                  </a:lnTo>
                  <a:lnTo>
                    <a:pt x="4697" y="19782"/>
                  </a:lnTo>
                  <a:lnTo>
                    <a:pt x="3884" y="21317"/>
                  </a:lnTo>
                  <a:lnTo>
                    <a:pt x="3162" y="22853"/>
                  </a:lnTo>
                  <a:lnTo>
                    <a:pt x="2529" y="24388"/>
                  </a:lnTo>
                  <a:lnTo>
                    <a:pt x="1988" y="26014"/>
                  </a:lnTo>
                  <a:lnTo>
                    <a:pt x="1446" y="27549"/>
                  </a:lnTo>
                  <a:lnTo>
                    <a:pt x="994" y="29175"/>
                  </a:lnTo>
                  <a:lnTo>
                    <a:pt x="633" y="30711"/>
                  </a:lnTo>
                  <a:lnTo>
                    <a:pt x="362" y="32336"/>
                  </a:lnTo>
                  <a:lnTo>
                    <a:pt x="181" y="33872"/>
                  </a:lnTo>
                  <a:lnTo>
                    <a:pt x="0" y="35407"/>
                  </a:lnTo>
                  <a:lnTo>
                    <a:pt x="0" y="36943"/>
                  </a:lnTo>
                  <a:lnTo>
                    <a:pt x="0" y="38388"/>
                  </a:lnTo>
                  <a:lnTo>
                    <a:pt x="181" y="39653"/>
                  </a:lnTo>
                  <a:lnTo>
                    <a:pt x="452" y="40917"/>
                  </a:lnTo>
                  <a:lnTo>
                    <a:pt x="904" y="42091"/>
                  </a:lnTo>
                  <a:lnTo>
                    <a:pt x="1355" y="43175"/>
                  </a:lnTo>
                  <a:lnTo>
                    <a:pt x="1988" y="44169"/>
                  </a:lnTo>
                  <a:lnTo>
                    <a:pt x="2710" y="44982"/>
                  </a:lnTo>
                  <a:lnTo>
                    <a:pt x="3523" y="45795"/>
                  </a:lnTo>
                  <a:lnTo>
                    <a:pt x="4426" y="46427"/>
                  </a:lnTo>
                  <a:lnTo>
                    <a:pt x="5420" y="47059"/>
                  </a:lnTo>
                  <a:lnTo>
                    <a:pt x="6413" y="47511"/>
                  </a:lnTo>
                  <a:lnTo>
                    <a:pt x="7497" y="47782"/>
                  </a:lnTo>
                  <a:lnTo>
                    <a:pt x="8671" y="48053"/>
                  </a:lnTo>
                  <a:lnTo>
                    <a:pt x="9846" y="48233"/>
                  </a:lnTo>
                  <a:lnTo>
                    <a:pt x="11110" y="48324"/>
                  </a:lnTo>
                  <a:lnTo>
                    <a:pt x="12375" y="48414"/>
                  </a:lnTo>
                  <a:lnTo>
                    <a:pt x="13729" y="48324"/>
                  </a:lnTo>
                  <a:lnTo>
                    <a:pt x="15175" y="48233"/>
                  </a:lnTo>
                  <a:lnTo>
                    <a:pt x="18065" y="47962"/>
                  </a:lnTo>
                  <a:lnTo>
                    <a:pt x="21046" y="47420"/>
                  </a:lnTo>
                  <a:lnTo>
                    <a:pt x="24026" y="46879"/>
                  </a:lnTo>
                  <a:lnTo>
                    <a:pt x="26646" y="46427"/>
                  </a:lnTo>
                  <a:lnTo>
                    <a:pt x="29084" y="46066"/>
                  </a:lnTo>
                  <a:lnTo>
                    <a:pt x="31342" y="45795"/>
                  </a:lnTo>
                  <a:lnTo>
                    <a:pt x="33330" y="45704"/>
                  </a:lnTo>
                  <a:lnTo>
                    <a:pt x="35136" y="45795"/>
                  </a:lnTo>
                  <a:lnTo>
                    <a:pt x="37213" y="46066"/>
                  </a:lnTo>
                  <a:lnTo>
                    <a:pt x="41910" y="46879"/>
                  </a:lnTo>
                  <a:lnTo>
                    <a:pt x="44800" y="47420"/>
                  </a:lnTo>
                  <a:lnTo>
                    <a:pt x="47691" y="47872"/>
                  </a:lnTo>
                  <a:lnTo>
                    <a:pt x="50671" y="48233"/>
                  </a:lnTo>
                  <a:lnTo>
                    <a:pt x="52117" y="48324"/>
                  </a:lnTo>
                  <a:lnTo>
                    <a:pt x="53471" y="48414"/>
                  </a:lnTo>
                  <a:lnTo>
                    <a:pt x="54917" y="48324"/>
                  </a:lnTo>
                  <a:lnTo>
                    <a:pt x="56271" y="48233"/>
                  </a:lnTo>
                  <a:lnTo>
                    <a:pt x="57536" y="48143"/>
                  </a:lnTo>
                  <a:lnTo>
                    <a:pt x="58801" y="47872"/>
                  </a:lnTo>
                  <a:lnTo>
                    <a:pt x="59975" y="47511"/>
                  </a:lnTo>
                  <a:lnTo>
                    <a:pt x="61149" y="47059"/>
                  </a:lnTo>
                  <a:lnTo>
                    <a:pt x="62142" y="46427"/>
                  </a:lnTo>
                  <a:lnTo>
                    <a:pt x="63136" y="45704"/>
                  </a:lnTo>
                  <a:lnTo>
                    <a:pt x="63949" y="44891"/>
                  </a:lnTo>
                  <a:lnTo>
                    <a:pt x="64671" y="44078"/>
                  </a:lnTo>
                  <a:lnTo>
                    <a:pt x="65304" y="43085"/>
                  </a:lnTo>
                  <a:lnTo>
                    <a:pt x="65846" y="42001"/>
                  </a:lnTo>
                  <a:lnTo>
                    <a:pt x="66207" y="40917"/>
                  </a:lnTo>
                  <a:lnTo>
                    <a:pt x="66478" y="39653"/>
                  </a:lnTo>
                  <a:lnTo>
                    <a:pt x="66659" y="38298"/>
                  </a:lnTo>
                  <a:lnTo>
                    <a:pt x="66749" y="36943"/>
                  </a:lnTo>
                  <a:lnTo>
                    <a:pt x="66659" y="35407"/>
                  </a:lnTo>
                  <a:lnTo>
                    <a:pt x="66568" y="33872"/>
                  </a:lnTo>
                  <a:lnTo>
                    <a:pt x="66388" y="32336"/>
                  </a:lnTo>
                  <a:lnTo>
                    <a:pt x="66026" y="30711"/>
                  </a:lnTo>
                  <a:lnTo>
                    <a:pt x="65755" y="29175"/>
                  </a:lnTo>
                  <a:lnTo>
                    <a:pt x="65304" y="27549"/>
                  </a:lnTo>
                  <a:lnTo>
                    <a:pt x="64762" y="26014"/>
                  </a:lnTo>
                  <a:lnTo>
                    <a:pt x="64220" y="24388"/>
                  </a:lnTo>
                  <a:lnTo>
                    <a:pt x="63497" y="22853"/>
                  </a:lnTo>
                  <a:lnTo>
                    <a:pt x="62775" y="21317"/>
                  </a:lnTo>
                  <a:lnTo>
                    <a:pt x="62052" y="19782"/>
                  </a:lnTo>
                  <a:lnTo>
                    <a:pt x="61149" y="18246"/>
                  </a:lnTo>
                  <a:lnTo>
                    <a:pt x="60246" y="16711"/>
                  </a:lnTo>
                  <a:lnTo>
                    <a:pt x="59252" y="15265"/>
                  </a:lnTo>
                  <a:lnTo>
                    <a:pt x="58259" y="13911"/>
                  </a:lnTo>
                  <a:lnTo>
                    <a:pt x="57175" y="12465"/>
                  </a:lnTo>
                  <a:lnTo>
                    <a:pt x="55820" y="11020"/>
                  </a:lnTo>
                  <a:lnTo>
                    <a:pt x="54555" y="9665"/>
                  </a:lnTo>
                  <a:lnTo>
                    <a:pt x="53201" y="8310"/>
                  </a:lnTo>
                  <a:lnTo>
                    <a:pt x="51846" y="7136"/>
                  </a:lnTo>
                  <a:lnTo>
                    <a:pt x="50401" y="6052"/>
                  </a:lnTo>
                  <a:lnTo>
                    <a:pt x="48955" y="4969"/>
                  </a:lnTo>
                  <a:lnTo>
                    <a:pt x="47510" y="4065"/>
                  </a:lnTo>
                  <a:lnTo>
                    <a:pt x="45975" y="3162"/>
                  </a:lnTo>
                  <a:lnTo>
                    <a:pt x="44439" y="2439"/>
                  </a:lnTo>
                  <a:lnTo>
                    <a:pt x="42904" y="1807"/>
                  </a:lnTo>
                  <a:lnTo>
                    <a:pt x="41368" y="1265"/>
                  </a:lnTo>
                  <a:lnTo>
                    <a:pt x="39742" y="814"/>
                  </a:lnTo>
                  <a:lnTo>
                    <a:pt x="38207" y="452"/>
                  </a:lnTo>
                  <a:lnTo>
                    <a:pt x="36581" y="181"/>
                  </a:lnTo>
                  <a:lnTo>
                    <a:pt x="34955"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43519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5" y="2349"/>
                  </a:lnTo>
                  <a:lnTo>
                    <a:pt x="5511" y="3342"/>
                  </a:lnTo>
                  <a:lnTo>
                    <a:pt x="4427" y="4426"/>
                  </a:lnTo>
                  <a:lnTo>
                    <a:pt x="3433" y="5691"/>
                  </a:lnTo>
                  <a:lnTo>
                    <a:pt x="2711" y="7045"/>
                  </a:lnTo>
                  <a:lnTo>
                    <a:pt x="1988" y="8400"/>
                  </a:lnTo>
                  <a:lnTo>
                    <a:pt x="1356" y="9845"/>
                  </a:lnTo>
                  <a:lnTo>
                    <a:pt x="904" y="11381"/>
                  </a:lnTo>
                  <a:lnTo>
                    <a:pt x="543" y="12916"/>
                  </a:lnTo>
                  <a:lnTo>
                    <a:pt x="182" y="14542"/>
                  </a:lnTo>
                  <a:lnTo>
                    <a:pt x="91" y="16258"/>
                  </a:lnTo>
                  <a:lnTo>
                    <a:pt x="1" y="17975"/>
                  </a:lnTo>
                  <a:lnTo>
                    <a:pt x="91" y="19691"/>
                  </a:lnTo>
                  <a:lnTo>
                    <a:pt x="182" y="21316"/>
                  </a:lnTo>
                  <a:lnTo>
                    <a:pt x="543" y="22942"/>
                  </a:lnTo>
                  <a:lnTo>
                    <a:pt x="904" y="24568"/>
                  </a:lnTo>
                  <a:lnTo>
                    <a:pt x="1356" y="26104"/>
                  </a:lnTo>
                  <a:lnTo>
                    <a:pt x="1988" y="27549"/>
                  </a:lnTo>
                  <a:lnTo>
                    <a:pt x="2711" y="28904"/>
                  </a:lnTo>
                  <a:lnTo>
                    <a:pt x="3433" y="30168"/>
                  </a:lnTo>
                  <a:lnTo>
                    <a:pt x="4427" y="31523"/>
                  </a:lnTo>
                  <a:lnTo>
                    <a:pt x="5511" y="32607"/>
                  </a:lnTo>
                  <a:lnTo>
                    <a:pt x="6595" y="33600"/>
                  </a:lnTo>
                  <a:lnTo>
                    <a:pt x="7859" y="34413"/>
                  </a:lnTo>
                  <a:lnTo>
                    <a:pt x="9033" y="35046"/>
                  </a:lnTo>
                  <a:lnTo>
                    <a:pt x="10388" y="35497"/>
                  </a:lnTo>
                  <a:lnTo>
                    <a:pt x="11743" y="35768"/>
                  </a:lnTo>
                  <a:lnTo>
                    <a:pt x="13098" y="35859"/>
                  </a:lnTo>
                  <a:lnTo>
                    <a:pt x="14453" y="35768"/>
                  </a:lnTo>
                  <a:lnTo>
                    <a:pt x="15807" y="35497"/>
                  </a:lnTo>
                  <a:lnTo>
                    <a:pt x="17072" y="35046"/>
                  </a:lnTo>
                  <a:lnTo>
                    <a:pt x="18336" y="34413"/>
                  </a:lnTo>
                  <a:lnTo>
                    <a:pt x="19511" y="33600"/>
                  </a:lnTo>
                  <a:lnTo>
                    <a:pt x="20685" y="32607"/>
                  </a:lnTo>
                  <a:lnTo>
                    <a:pt x="21678" y="31523"/>
                  </a:lnTo>
                  <a:lnTo>
                    <a:pt x="22672" y="30168"/>
                  </a:lnTo>
                  <a:lnTo>
                    <a:pt x="23485" y="28904"/>
                  </a:lnTo>
                  <a:lnTo>
                    <a:pt x="24207" y="27549"/>
                  </a:lnTo>
                  <a:lnTo>
                    <a:pt x="24749" y="26104"/>
                  </a:lnTo>
                  <a:lnTo>
                    <a:pt x="25291" y="24568"/>
                  </a:lnTo>
                  <a:lnTo>
                    <a:pt x="25653" y="22942"/>
                  </a:lnTo>
                  <a:lnTo>
                    <a:pt x="25924" y="21316"/>
                  </a:lnTo>
                  <a:lnTo>
                    <a:pt x="26104" y="19691"/>
                  </a:lnTo>
                  <a:lnTo>
                    <a:pt x="26195" y="17975"/>
                  </a:lnTo>
                  <a:lnTo>
                    <a:pt x="26104" y="16258"/>
                  </a:lnTo>
                  <a:lnTo>
                    <a:pt x="25924" y="14542"/>
                  </a:lnTo>
                  <a:lnTo>
                    <a:pt x="25653" y="12916"/>
                  </a:lnTo>
                  <a:lnTo>
                    <a:pt x="25291" y="11381"/>
                  </a:lnTo>
                  <a:lnTo>
                    <a:pt x="24749" y="9845"/>
                  </a:lnTo>
                  <a:lnTo>
                    <a:pt x="24207" y="8400"/>
                  </a:lnTo>
                  <a:lnTo>
                    <a:pt x="23485" y="7045"/>
                  </a:lnTo>
                  <a:lnTo>
                    <a:pt x="22672" y="5691"/>
                  </a:lnTo>
                  <a:lnTo>
                    <a:pt x="21678" y="4426"/>
                  </a:lnTo>
                  <a:lnTo>
                    <a:pt x="20685" y="3342"/>
                  </a:lnTo>
                  <a:lnTo>
                    <a:pt x="19511" y="2349"/>
                  </a:lnTo>
                  <a:lnTo>
                    <a:pt x="18336" y="1536"/>
                  </a:lnTo>
                  <a:lnTo>
                    <a:pt x="17072" y="903"/>
                  </a:lnTo>
                  <a:lnTo>
                    <a:pt x="15807" y="452"/>
                  </a:lnTo>
                  <a:lnTo>
                    <a:pt x="14453"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3609000" y="3340725"/>
              <a:ext cx="654875" cy="896475"/>
            </a:xfrm>
            <a:custGeom>
              <a:avLst/>
              <a:gdLst/>
              <a:ahLst/>
              <a:cxnLst/>
              <a:rect l="l" t="t" r="r" b="b"/>
              <a:pathLst>
                <a:path w="26195" h="35859" extrusionOk="0">
                  <a:moveTo>
                    <a:pt x="13098" y="0"/>
                  </a:moveTo>
                  <a:lnTo>
                    <a:pt x="11743" y="181"/>
                  </a:lnTo>
                  <a:lnTo>
                    <a:pt x="10388" y="452"/>
                  </a:lnTo>
                  <a:lnTo>
                    <a:pt x="9033" y="903"/>
                  </a:lnTo>
                  <a:lnTo>
                    <a:pt x="7859" y="1536"/>
                  </a:lnTo>
                  <a:lnTo>
                    <a:pt x="6594" y="2349"/>
                  </a:lnTo>
                  <a:lnTo>
                    <a:pt x="5510" y="3342"/>
                  </a:lnTo>
                  <a:lnTo>
                    <a:pt x="4427" y="4426"/>
                  </a:lnTo>
                  <a:lnTo>
                    <a:pt x="3433" y="5691"/>
                  </a:lnTo>
                  <a:lnTo>
                    <a:pt x="2710" y="7045"/>
                  </a:lnTo>
                  <a:lnTo>
                    <a:pt x="1988" y="8400"/>
                  </a:lnTo>
                  <a:lnTo>
                    <a:pt x="1356" y="9845"/>
                  </a:lnTo>
                  <a:lnTo>
                    <a:pt x="904" y="11381"/>
                  </a:lnTo>
                  <a:lnTo>
                    <a:pt x="452" y="12916"/>
                  </a:lnTo>
                  <a:lnTo>
                    <a:pt x="181" y="14542"/>
                  </a:lnTo>
                  <a:lnTo>
                    <a:pt x="1" y="16258"/>
                  </a:lnTo>
                  <a:lnTo>
                    <a:pt x="1" y="17975"/>
                  </a:lnTo>
                  <a:lnTo>
                    <a:pt x="1" y="19691"/>
                  </a:lnTo>
                  <a:lnTo>
                    <a:pt x="181" y="21316"/>
                  </a:lnTo>
                  <a:lnTo>
                    <a:pt x="452" y="22942"/>
                  </a:lnTo>
                  <a:lnTo>
                    <a:pt x="904" y="24568"/>
                  </a:lnTo>
                  <a:lnTo>
                    <a:pt x="1356" y="26104"/>
                  </a:lnTo>
                  <a:lnTo>
                    <a:pt x="1988" y="27549"/>
                  </a:lnTo>
                  <a:lnTo>
                    <a:pt x="2710" y="28904"/>
                  </a:lnTo>
                  <a:lnTo>
                    <a:pt x="3433" y="30168"/>
                  </a:lnTo>
                  <a:lnTo>
                    <a:pt x="4427" y="31523"/>
                  </a:lnTo>
                  <a:lnTo>
                    <a:pt x="5510" y="32607"/>
                  </a:lnTo>
                  <a:lnTo>
                    <a:pt x="6594" y="33600"/>
                  </a:lnTo>
                  <a:lnTo>
                    <a:pt x="7859" y="34413"/>
                  </a:lnTo>
                  <a:lnTo>
                    <a:pt x="9033" y="35046"/>
                  </a:lnTo>
                  <a:lnTo>
                    <a:pt x="10388" y="35497"/>
                  </a:lnTo>
                  <a:lnTo>
                    <a:pt x="11743" y="35768"/>
                  </a:lnTo>
                  <a:lnTo>
                    <a:pt x="13098" y="35859"/>
                  </a:lnTo>
                  <a:lnTo>
                    <a:pt x="14452" y="35768"/>
                  </a:lnTo>
                  <a:lnTo>
                    <a:pt x="15807" y="35497"/>
                  </a:lnTo>
                  <a:lnTo>
                    <a:pt x="17072" y="35046"/>
                  </a:lnTo>
                  <a:lnTo>
                    <a:pt x="18336" y="34413"/>
                  </a:lnTo>
                  <a:lnTo>
                    <a:pt x="19510" y="33600"/>
                  </a:lnTo>
                  <a:lnTo>
                    <a:pt x="20685" y="32607"/>
                  </a:lnTo>
                  <a:lnTo>
                    <a:pt x="21678" y="31523"/>
                  </a:lnTo>
                  <a:lnTo>
                    <a:pt x="22672" y="30168"/>
                  </a:lnTo>
                  <a:lnTo>
                    <a:pt x="23485" y="28904"/>
                  </a:lnTo>
                  <a:lnTo>
                    <a:pt x="24207" y="27549"/>
                  </a:lnTo>
                  <a:lnTo>
                    <a:pt x="24749" y="26104"/>
                  </a:lnTo>
                  <a:lnTo>
                    <a:pt x="25291" y="24568"/>
                  </a:lnTo>
                  <a:lnTo>
                    <a:pt x="25652" y="22942"/>
                  </a:lnTo>
                  <a:lnTo>
                    <a:pt x="25923" y="21316"/>
                  </a:lnTo>
                  <a:lnTo>
                    <a:pt x="26104" y="19691"/>
                  </a:lnTo>
                  <a:lnTo>
                    <a:pt x="26194" y="17975"/>
                  </a:lnTo>
                  <a:lnTo>
                    <a:pt x="26104" y="16258"/>
                  </a:lnTo>
                  <a:lnTo>
                    <a:pt x="25923" y="14542"/>
                  </a:lnTo>
                  <a:lnTo>
                    <a:pt x="25652" y="12916"/>
                  </a:lnTo>
                  <a:lnTo>
                    <a:pt x="25291" y="11381"/>
                  </a:lnTo>
                  <a:lnTo>
                    <a:pt x="24749" y="9845"/>
                  </a:lnTo>
                  <a:lnTo>
                    <a:pt x="24207" y="8400"/>
                  </a:lnTo>
                  <a:lnTo>
                    <a:pt x="23485" y="7045"/>
                  </a:lnTo>
                  <a:lnTo>
                    <a:pt x="22672" y="5691"/>
                  </a:lnTo>
                  <a:lnTo>
                    <a:pt x="21678" y="4426"/>
                  </a:lnTo>
                  <a:lnTo>
                    <a:pt x="20685" y="3342"/>
                  </a:lnTo>
                  <a:lnTo>
                    <a:pt x="19510" y="2349"/>
                  </a:lnTo>
                  <a:lnTo>
                    <a:pt x="18336" y="1536"/>
                  </a:lnTo>
                  <a:lnTo>
                    <a:pt x="17072" y="903"/>
                  </a:lnTo>
                  <a:lnTo>
                    <a:pt x="15807" y="452"/>
                  </a:lnTo>
                  <a:lnTo>
                    <a:pt x="14452" y="181"/>
                  </a:lnTo>
                  <a:lnTo>
                    <a:pt x="13098" y="0"/>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4993200" y="4002325"/>
              <a:ext cx="555500" cy="672950"/>
            </a:xfrm>
            <a:custGeom>
              <a:avLst/>
              <a:gdLst/>
              <a:ahLst/>
              <a:cxnLst/>
              <a:rect l="l" t="t" r="r" b="b"/>
              <a:pathLst>
                <a:path w="22220" h="26918" extrusionOk="0">
                  <a:moveTo>
                    <a:pt x="12104" y="1"/>
                  </a:moveTo>
                  <a:lnTo>
                    <a:pt x="11201" y="91"/>
                  </a:lnTo>
                  <a:lnTo>
                    <a:pt x="10207" y="272"/>
                  </a:lnTo>
                  <a:lnTo>
                    <a:pt x="9304" y="543"/>
                  </a:lnTo>
                  <a:lnTo>
                    <a:pt x="8401" y="904"/>
                  </a:lnTo>
                  <a:lnTo>
                    <a:pt x="7226" y="1536"/>
                  </a:lnTo>
                  <a:lnTo>
                    <a:pt x="6052" y="2349"/>
                  </a:lnTo>
                  <a:lnTo>
                    <a:pt x="4968" y="3343"/>
                  </a:lnTo>
                  <a:lnTo>
                    <a:pt x="3975" y="4427"/>
                  </a:lnTo>
                  <a:lnTo>
                    <a:pt x="3072" y="5601"/>
                  </a:lnTo>
                  <a:lnTo>
                    <a:pt x="2259" y="6865"/>
                  </a:lnTo>
                  <a:lnTo>
                    <a:pt x="1536" y="8220"/>
                  </a:lnTo>
                  <a:lnTo>
                    <a:pt x="994" y="9756"/>
                  </a:lnTo>
                  <a:lnTo>
                    <a:pt x="543" y="10930"/>
                  </a:lnTo>
                  <a:lnTo>
                    <a:pt x="272" y="12195"/>
                  </a:lnTo>
                  <a:lnTo>
                    <a:pt x="91" y="13459"/>
                  </a:lnTo>
                  <a:lnTo>
                    <a:pt x="1" y="14724"/>
                  </a:lnTo>
                  <a:lnTo>
                    <a:pt x="1" y="15988"/>
                  </a:lnTo>
                  <a:lnTo>
                    <a:pt x="91" y="17162"/>
                  </a:lnTo>
                  <a:lnTo>
                    <a:pt x="272" y="18337"/>
                  </a:lnTo>
                  <a:lnTo>
                    <a:pt x="543" y="19511"/>
                  </a:lnTo>
                  <a:lnTo>
                    <a:pt x="994" y="20775"/>
                  </a:lnTo>
                  <a:lnTo>
                    <a:pt x="1536" y="21859"/>
                  </a:lnTo>
                  <a:lnTo>
                    <a:pt x="2168" y="22853"/>
                  </a:lnTo>
                  <a:lnTo>
                    <a:pt x="2801" y="23846"/>
                  </a:lnTo>
                  <a:lnTo>
                    <a:pt x="3614" y="24659"/>
                  </a:lnTo>
                  <a:lnTo>
                    <a:pt x="4517" y="25382"/>
                  </a:lnTo>
                  <a:lnTo>
                    <a:pt x="5510" y="25924"/>
                  </a:lnTo>
                  <a:lnTo>
                    <a:pt x="6504" y="26375"/>
                  </a:lnTo>
                  <a:lnTo>
                    <a:pt x="7226" y="26646"/>
                  </a:lnTo>
                  <a:lnTo>
                    <a:pt x="8039" y="26827"/>
                  </a:lnTo>
                  <a:lnTo>
                    <a:pt x="8762" y="26917"/>
                  </a:lnTo>
                  <a:lnTo>
                    <a:pt x="10659" y="26917"/>
                  </a:lnTo>
                  <a:lnTo>
                    <a:pt x="11743" y="26737"/>
                  </a:lnTo>
                  <a:lnTo>
                    <a:pt x="12736" y="26375"/>
                  </a:lnTo>
                  <a:lnTo>
                    <a:pt x="13820" y="26014"/>
                  </a:lnTo>
                  <a:lnTo>
                    <a:pt x="14994" y="25291"/>
                  </a:lnTo>
                  <a:lnTo>
                    <a:pt x="16168" y="24479"/>
                  </a:lnTo>
                  <a:lnTo>
                    <a:pt x="17252" y="23575"/>
                  </a:lnTo>
                  <a:lnTo>
                    <a:pt x="18246" y="22491"/>
                  </a:lnTo>
                  <a:lnTo>
                    <a:pt x="19149" y="21317"/>
                  </a:lnTo>
                  <a:lnTo>
                    <a:pt x="19962" y="20053"/>
                  </a:lnTo>
                  <a:lnTo>
                    <a:pt x="20685" y="18698"/>
                  </a:lnTo>
                  <a:lnTo>
                    <a:pt x="21226" y="17162"/>
                  </a:lnTo>
                  <a:lnTo>
                    <a:pt x="21588" y="15988"/>
                  </a:lnTo>
                  <a:lnTo>
                    <a:pt x="21949" y="14724"/>
                  </a:lnTo>
                  <a:lnTo>
                    <a:pt x="22130" y="13459"/>
                  </a:lnTo>
                  <a:lnTo>
                    <a:pt x="22220" y="12195"/>
                  </a:lnTo>
                  <a:lnTo>
                    <a:pt x="22220" y="10930"/>
                  </a:lnTo>
                  <a:lnTo>
                    <a:pt x="22130" y="9756"/>
                  </a:lnTo>
                  <a:lnTo>
                    <a:pt x="21949" y="8491"/>
                  </a:lnTo>
                  <a:lnTo>
                    <a:pt x="21678" y="7407"/>
                  </a:lnTo>
                  <a:lnTo>
                    <a:pt x="21226" y="6143"/>
                  </a:lnTo>
                  <a:lnTo>
                    <a:pt x="20685" y="5059"/>
                  </a:lnTo>
                  <a:lnTo>
                    <a:pt x="20052" y="3975"/>
                  </a:lnTo>
                  <a:lnTo>
                    <a:pt x="19330" y="3072"/>
                  </a:lnTo>
                  <a:lnTo>
                    <a:pt x="18607" y="2259"/>
                  </a:lnTo>
                  <a:lnTo>
                    <a:pt x="17704" y="1536"/>
                  </a:lnTo>
                  <a:lnTo>
                    <a:pt x="16710" y="994"/>
                  </a:lnTo>
                  <a:lnTo>
                    <a:pt x="15717" y="543"/>
                  </a:lnTo>
                  <a:lnTo>
                    <a:pt x="14814" y="272"/>
                  </a:lnTo>
                  <a:lnTo>
                    <a:pt x="13910" y="91"/>
                  </a:lnTo>
                  <a:lnTo>
                    <a:pt x="13007"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3067075" y="4002325"/>
              <a:ext cx="555500" cy="672950"/>
            </a:xfrm>
            <a:custGeom>
              <a:avLst/>
              <a:gdLst/>
              <a:ahLst/>
              <a:cxnLst/>
              <a:rect l="l" t="t" r="r" b="b"/>
              <a:pathLst>
                <a:path w="22220" h="26918" extrusionOk="0">
                  <a:moveTo>
                    <a:pt x="9123" y="1"/>
                  </a:moveTo>
                  <a:lnTo>
                    <a:pt x="8220" y="91"/>
                  </a:lnTo>
                  <a:lnTo>
                    <a:pt x="7316" y="272"/>
                  </a:lnTo>
                  <a:lnTo>
                    <a:pt x="6504" y="543"/>
                  </a:lnTo>
                  <a:lnTo>
                    <a:pt x="5420" y="994"/>
                  </a:lnTo>
                  <a:lnTo>
                    <a:pt x="4516" y="1536"/>
                  </a:lnTo>
                  <a:lnTo>
                    <a:pt x="3613" y="2259"/>
                  </a:lnTo>
                  <a:lnTo>
                    <a:pt x="2800" y="3072"/>
                  </a:lnTo>
                  <a:lnTo>
                    <a:pt x="2078" y="3975"/>
                  </a:lnTo>
                  <a:lnTo>
                    <a:pt x="1445" y="5059"/>
                  </a:lnTo>
                  <a:lnTo>
                    <a:pt x="994" y="6143"/>
                  </a:lnTo>
                  <a:lnTo>
                    <a:pt x="542" y="7407"/>
                  </a:lnTo>
                  <a:lnTo>
                    <a:pt x="271" y="8491"/>
                  </a:lnTo>
                  <a:lnTo>
                    <a:pt x="91" y="9756"/>
                  </a:lnTo>
                  <a:lnTo>
                    <a:pt x="0" y="10930"/>
                  </a:lnTo>
                  <a:lnTo>
                    <a:pt x="0" y="12195"/>
                  </a:lnTo>
                  <a:lnTo>
                    <a:pt x="91" y="13459"/>
                  </a:lnTo>
                  <a:lnTo>
                    <a:pt x="271" y="14724"/>
                  </a:lnTo>
                  <a:lnTo>
                    <a:pt x="542" y="15988"/>
                  </a:lnTo>
                  <a:lnTo>
                    <a:pt x="904" y="17162"/>
                  </a:lnTo>
                  <a:lnTo>
                    <a:pt x="1536" y="18698"/>
                  </a:lnTo>
                  <a:lnTo>
                    <a:pt x="2258" y="20053"/>
                  </a:lnTo>
                  <a:lnTo>
                    <a:pt x="3071" y="21317"/>
                  </a:lnTo>
                  <a:lnTo>
                    <a:pt x="3975" y="22491"/>
                  </a:lnTo>
                  <a:lnTo>
                    <a:pt x="4968" y="23575"/>
                  </a:lnTo>
                  <a:lnTo>
                    <a:pt x="6052" y="24479"/>
                  </a:lnTo>
                  <a:lnTo>
                    <a:pt x="7136" y="25291"/>
                  </a:lnTo>
                  <a:lnTo>
                    <a:pt x="8400" y="26014"/>
                  </a:lnTo>
                  <a:lnTo>
                    <a:pt x="9394" y="26375"/>
                  </a:lnTo>
                  <a:lnTo>
                    <a:pt x="10478" y="26737"/>
                  </a:lnTo>
                  <a:lnTo>
                    <a:pt x="11562" y="26917"/>
                  </a:lnTo>
                  <a:lnTo>
                    <a:pt x="13368" y="26917"/>
                  </a:lnTo>
                  <a:lnTo>
                    <a:pt x="14181" y="26827"/>
                  </a:lnTo>
                  <a:lnTo>
                    <a:pt x="14904" y="26646"/>
                  </a:lnTo>
                  <a:lnTo>
                    <a:pt x="15626" y="26375"/>
                  </a:lnTo>
                  <a:lnTo>
                    <a:pt x="16710" y="25924"/>
                  </a:lnTo>
                  <a:lnTo>
                    <a:pt x="17704" y="25382"/>
                  </a:lnTo>
                  <a:lnTo>
                    <a:pt x="18516" y="24659"/>
                  </a:lnTo>
                  <a:lnTo>
                    <a:pt x="19329" y="23846"/>
                  </a:lnTo>
                  <a:lnTo>
                    <a:pt x="20052" y="22853"/>
                  </a:lnTo>
                  <a:lnTo>
                    <a:pt x="20684" y="21859"/>
                  </a:lnTo>
                  <a:lnTo>
                    <a:pt x="21226" y="20775"/>
                  </a:lnTo>
                  <a:lnTo>
                    <a:pt x="21587" y="19511"/>
                  </a:lnTo>
                  <a:lnTo>
                    <a:pt x="21858" y="18337"/>
                  </a:lnTo>
                  <a:lnTo>
                    <a:pt x="22129" y="17162"/>
                  </a:lnTo>
                  <a:lnTo>
                    <a:pt x="22220" y="15988"/>
                  </a:lnTo>
                  <a:lnTo>
                    <a:pt x="22220" y="14724"/>
                  </a:lnTo>
                  <a:lnTo>
                    <a:pt x="22039" y="13459"/>
                  </a:lnTo>
                  <a:lnTo>
                    <a:pt x="21858" y="12195"/>
                  </a:lnTo>
                  <a:lnTo>
                    <a:pt x="21587" y="10930"/>
                  </a:lnTo>
                  <a:lnTo>
                    <a:pt x="21226" y="9756"/>
                  </a:lnTo>
                  <a:lnTo>
                    <a:pt x="20594" y="8220"/>
                  </a:lnTo>
                  <a:lnTo>
                    <a:pt x="19962" y="6865"/>
                  </a:lnTo>
                  <a:lnTo>
                    <a:pt x="19149" y="5601"/>
                  </a:lnTo>
                  <a:lnTo>
                    <a:pt x="18246" y="4427"/>
                  </a:lnTo>
                  <a:lnTo>
                    <a:pt x="17252" y="3343"/>
                  </a:lnTo>
                  <a:lnTo>
                    <a:pt x="16168" y="2349"/>
                  </a:lnTo>
                  <a:lnTo>
                    <a:pt x="14994" y="1536"/>
                  </a:lnTo>
                  <a:lnTo>
                    <a:pt x="13729" y="904"/>
                  </a:lnTo>
                  <a:lnTo>
                    <a:pt x="12826" y="543"/>
                  </a:lnTo>
                  <a:lnTo>
                    <a:pt x="11923" y="272"/>
                  </a:lnTo>
                  <a:lnTo>
                    <a:pt x="11020" y="91"/>
                  </a:lnTo>
                  <a:lnTo>
                    <a:pt x="10116" y="1"/>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rupo 51">
            <a:extLst>
              <a:ext uri="{FF2B5EF4-FFF2-40B4-BE49-F238E27FC236}">
                <a16:creationId xmlns:a16="http://schemas.microsoft.com/office/drawing/2014/main" id="{9AB00272-CFCB-4C46-B060-462D882783B1}"/>
              </a:ext>
            </a:extLst>
          </p:cNvPr>
          <p:cNvGrpSpPr/>
          <p:nvPr/>
        </p:nvGrpSpPr>
        <p:grpSpPr>
          <a:xfrm>
            <a:off x="7655615" y="0"/>
            <a:ext cx="1488385" cy="1423781"/>
            <a:chOff x="7655615" y="0"/>
            <a:chExt cx="1488385" cy="1423781"/>
          </a:xfrm>
        </p:grpSpPr>
        <p:sp>
          <p:nvSpPr>
            <p:cNvPr id="53" name="Rectangle 69">
              <a:extLst>
                <a:ext uri="{FF2B5EF4-FFF2-40B4-BE49-F238E27FC236}">
                  <a16:creationId xmlns:a16="http://schemas.microsoft.com/office/drawing/2014/main" id="{77AA52D6-1C38-4E7E-8CC2-E18F3928BE20}"/>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4" name="Rectangle 70">
              <a:extLst>
                <a:ext uri="{FF2B5EF4-FFF2-40B4-BE49-F238E27FC236}">
                  <a16:creationId xmlns:a16="http://schemas.microsoft.com/office/drawing/2014/main" id="{F1A2FCDE-029B-48EB-B4D5-933154F80F0A}"/>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55" name="Grupo 54">
            <a:extLst>
              <a:ext uri="{FF2B5EF4-FFF2-40B4-BE49-F238E27FC236}">
                <a16:creationId xmlns:a16="http://schemas.microsoft.com/office/drawing/2014/main" id="{29248E48-53EA-4C82-B1FA-827F11D5BD07}"/>
              </a:ext>
            </a:extLst>
          </p:cNvPr>
          <p:cNvGrpSpPr/>
          <p:nvPr/>
        </p:nvGrpSpPr>
        <p:grpSpPr>
          <a:xfrm flipH="1">
            <a:off x="21192" y="0"/>
            <a:ext cx="1519345" cy="1453397"/>
            <a:chOff x="7655615" y="0"/>
            <a:chExt cx="1488385" cy="1423781"/>
          </a:xfrm>
        </p:grpSpPr>
        <p:sp>
          <p:nvSpPr>
            <p:cNvPr id="56" name="Rectangle 69">
              <a:extLst>
                <a:ext uri="{FF2B5EF4-FFF2-40B4-BE49-F238E27FC236}">
                  <a16:creationId xmlns:a16="http://schemas.microsoft.com/office/drawing/2014/main" id="{D774A5DA-205E-4528-838F-3A0FA44CAB75}"/>
                </a:ext>
              </a:extLst>
            </p:cNvPr>
            <p:cNvSpPr/>
            <p:nvPr/>
          </p:nvSpPr>
          <p:spPr>
            <a:xfrm>
              <a:off x="8743950" y="0"/>
              <a:ext cx="400050" cy="142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Rectangle 70">
              <a:extLst>
                <a:ext uri="{FF2B5EF4-FFF2-40B4-BE49-F238E27FC236}">
                  <a16:creationId xmlns:a16="http://schemas.microsoft.com/office/drawing/2014/main" id="{253D230C-7BC3-40ED-9FBF-74E168441DE3}"/>
                </a:ext>
              </a:extLst>
            </p:cNvPr>
            <p:cNvSpPr/>
            <p:nvPr/>
          </p:nvSpPr>
          <p:spPr>
            <a:xfrm>
              <a:off x="7655615" y="0"/>
              <a:ext cx="1488384" cy="332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7" name="Grupo 36">
            <a:extLst>
              <a:ext uri="{FF2B5EF4-FFF2-40B4-BE49-F238E27FC236}">
                <a16:creationId xmlns:a16="http://schemas.microsoft.com/office/drawing/2014/main" id="{43026EB5-62AC-4A1F-BAB4-F7EBB948D0E4}"/>
              </a:ext>
            </a:extLst>
          </p:cNvPr>
          <p:cNvGrpSpPr/>
          <p:nvPr/>
        </p:nvGrpSpPr>
        <p:grpSpPr>
          <a:xfrm>
            <a:off x="1009752" y="1630233"/>
            <a:ext cx="2973309" cy="2975197"/>
            <a:chOff x="981076" y="2008188"/>
            <a:chExt cx="2501899" cy="2503488"/>
          </a:xfrm>
        </p:grpSpPr>
        <p:sp>
          <p:nvSpPr>
            <p:cNvPr id="6" name="Freeform 6">
              <a:extLst>
                <a:ext uri="{FF2B5EF4-FFF2-40B4-BE49-F238E27FC236}">
                  <a16:creationId xmlns:a16="http://schemas.microsoft.com/office/drawing/2014/main" id="{1353856D-7943-433A-AF02-8579E19B257D}"/>
                </a:ext>
              </a:extLst>
            </p:cNvPr>
            <p:cNvSpPr>
              <a:spLocks/>
            </p:cNvSpPr>
            <p:nvPr/>
          </p:nvSpPr>
          <p:spPr bwMode="auto">
            <a:xfrm>
              <a:off x="981076" y="2008188"/>
              <a:ext cx="2501899" cy="2503488"/>
            </a:xfrm>
            <a:custGeom>
              <a:avLst/>
              <a:gdLst>
                <a:gd name="T0" fmla="*/ 408 w 4712"/>
                <a:gd name="T1" fmla="*/ 809 h 4713"/>
                <a:gd name="T2" fmla="*/ 1147 w 4712"/>
                <a:gd name="T3" fmla="*/ 3 h 4713"/>
                <a:gd name="T4" fmla="*/ 2696 w 4712"/>
                <a:gd name="T5" fmla="*/ 318 h 4713"/>
                <a:gd name="T6" fmla="*/ 2647 w 4712"/>
                <a:gd name="T7" fmla="*/ 508 h 4713"/>
                <a:gd name="T8" fmla="*/ 2575 w 4712"/>
                <a:gd name="T9" fmla="*/ 1116 h 4713"/>
                <a:gd name="T10" fmla="*/ 2565 w 4712"/>
                <a:gd name="T11" fmla="*/ 1509 h 4713"/>
                <a:gd name="T12" fmla="*/ 2888 w 4712"/>
                <a:gd name="T13" fmla="*/ 1964 h 4713"/>
                <a:gd name="T14" fmla="*/ 2544 w 4712"/>
                <a:gd name="T15" fmla="*/ 2407 h 4713"/>
                <a:gd name="T16" fmla="*/ 2068 w 4712"/>
                <a:gd name="T17" fmla="*/ 3060 h 4713"/>
                <a:gd name="T18" fmla="*/ 3117 w 4712"/>
                <a:gd name="T19" fmla="*/ 3992 h 4713"/>
                <a:gd name="T20" fmla="*/ 3119 w 4712"/>
                <a:gd name="T21" fmla="*/ 3814 h 4713"/>
                <a:gd name="T22" fmla="*/ 2979 w 4712"/>
                <a:gd name="T23" fmla="*/ 2905 h 4713"/>
                <a:gd name="T24" fmla="*/ 3027 w 4712"/>
                <a:gd name="T25" fmla="*/ 2681 h 4713"/>
                <a:gd name="T26" fmla="*/ 3065 w 4712"/>
                <a:gd name="T27" fmla="*/ 2119 h 4713"/>
                <a:gd name="T28" fmla="*/ 3576 w 4712"/>
                <a:gd name="T29" fmla="*/ 2240 h 4713"/>
                <a:gd name="T30" fmla="*/ 3991 w 4712"/>
                <a:gd name="T31" fmla="*/ 2272 h 4713"/>
                <a:gd name="T32" fmla="*/ 4169 w 4712"/>
                <a:gd name="T33" fmla="*/ 2119 h 4713"/>
                <a:gd name="T34" fmla="*/ 4663 w 4712"/>
                <a:gd name="T35" fmla="*/ 2233 h 4713"/>
                <a:gd name="T36" fmla="*/ 4604 w 4712"/>
                <a:gd name="T37" fmla="*/ 2798 h 4713"/>
                <a:gd name="T38" fmla="*/ 4637 w 4712"/>
                <a:gd name="T39" fmla="*/ 3473 h 4713"/>
                <a:gd name="T40" fmla="*/ 4432 w 4712"/>
                <a:gd name="T41" fmla="*/ 3918 h 4713"/>
                <a:gd name="T42" fmla="*/ 4571 w 4712"/>
                <a:gd name="T43" fmla="*/ 4713 h 4713"/>
                <a:gd name="T44" fmla="*/ 4257 w 4712"/>
                <a:gd name="T45" fmla="*/ 4643 h 4713"/>
                <a:gd name="T46" fmla="*/ 4493 w 4712"/>
                <a:gd name="T47" fmla="*/ 4562 h 4713"/>
                <a:gd name="T48" fmla="*/ 4315 w 4712"/>
                <a:gd name="T49" fmla="*/ 4013 h 4713"/>
                <a:gd name="T50" fmla="*/ 3962 w 4712"/>
                <a:gd name="T51" fmla="*/ 4046 h 4713"/>
                <a:gd name="T52" fmla="*/ 3349 w 4712"/>
                <a:gd name="T53" fmla="*/ 3995 h 4713"/>
                <a:gd name="T54" fmla="*/ 3177 w 4712"/>
                <a:gd name="T55" fmla="*/ 4185 h 4713"/>
                <a:gd name="T56" fmla="*/ 3119 w 4712"/>
                <a:gd name="T57" fmla="*/ 4562 h 4713"/>
                <a:gd name="T58" fmla="*/ 4038 w 4712"/>
                <a:gd name="T59" fmla="*/ 4561 h 4713"/>
                <a:gd name="T60" fmla="*/ 4093 w 4712"/>
                <a:gd name="T61" fmla="*/ 4713 h 4713"/>
                <a:gd name="T62" fmla="*/ 2845 w 4712"/>
                <a:gd name="T63" fmla="*/ 4708 h 4713"/>
                <a:gd name="T64" fmla="*/ 661 w 4712"/>
                <a:gd name="T65" fmla="*/ 4656 h 4713"/>
                <a:gd name="T66" fmla="*/ 798 w 4712"/>
                <a:gd name="T67" fmla="*/ 4553 h 4713"/>
                <a:gd name="T68" fmla="*/ 1505 w 4712"/>
                <a:gd name="T69" fmla="*/ 4481 h 4713"/>
                <a:gd name="T70" fmla="*/ 1224 w 4712"/>
                <a:gd name="T71" fmla="*/ 3246 h 4713"/>
                <a:gd name="T72" fmla="*/ 947 w 4712"/>
                <a:gd name="T73" fmla="*/ 3262 h 4713"/>
                <a:gd name="T74" fmla="*/ 905 w 4712"/>
                <a:gd name="T75" fmla="*/ 3788 h 4713"/>
                <a:gd name="T76" fmla="*/ 951 w 4712"/>
                <a:gd name="T77" fmla="*/ 3828 h 4713"/>
                <a:gd name="T78" fmla="*/ 842 w 4712"/>
                <a:gd name="T79" fmla="*/ 4393 h 4713"/>
                <a:gd name="T80" fmla="*/ 598 w 4712"/>
                <a:gd name="T81" fmla="*/ 3909 h 4713"/>
                <a:gd name="T82" fmla="*/ 741 w 4712"/>
                <a:gd name="T83" fmla="*/ 3759 h 4713"/>
                <a:gd name="T84" fmla="*/ 740 w 4712"/>
                <a:gd name="T85" fmla="*/ 3355 h 4713"/>
                <a:gd name="T86" fmla="*/ 173 w 4712"/>
                <a:gd name="T87" fmla="*/ 4189 h 4713"/>
                <a:gd name="T88" fmla="*/ 360 w 4712"/>
                <a:gd name="T89" fmla="*/ 4555 h 4713"/>
                <a:gd name="T90" fmla="*/ 541 w 4712"/>
                <a:gd name="T91" fmla="*/ 4638 h 4713"/>
                <a:gd name="T92" fmla="*/ 310 w 4712"/>
                <a:gd name="T93" fmla="*/ 4705 h 4713"/>
                <a:gd name="T94" fmla="*/ 1104 w 4712"/>
                <a:gd name="T95" fmla="*/ 3062 h 4713"/>
                <a:gd name="T96" fmla="*/ 625 w 4712"/>
                <a:gd name="T97" fmla="*/ 2397 h 4713"/>
                <a:gd name="T98" fmla="*/ 281 w 4712"/>
                <a:gd name="T99" fmla="*/ 1954 h 4713"/>
                <a:gd name="T100" fmla="*/ 606 w 4712"/>
                <a:gd name="T101" fmla="*/ 1509 h 4713"/>
                <a:gd name="T102" fmla="*/ 409 w 4712"/>
                <a:gd name="T103" fmla="*/ 1295 h 4713"/>
                <a:gd name="T104" fmla="*/ 467 w 4712"/>
                <a:gd name="T105" fmla="*/ 1023 h 4713"/>
                <a:gd name="T106" fmla="*/ 564 w 4712"/>
                <a:gd name="T107" fmla="*/ 1256 h 4713"/>
                <a:gd name="T108" fmla="*/ 984 w 4712"/>
                <a:gd name="T109" fmla="*/ 1130 h 4713"/>
                <a:gd name="T110" fmla="*/ 1180 w 4712"/>
                <a:gd name="T111" fmla="*/ 1285 h 4713"/>
                <a:gd name="T112" fmla="*/ 1191 w 4712"/>
                <a:gd name="T113" fmla="*/ 1411 h 4713"/>
                <a:gd name="T114" fmla="*/ 2022 w 4712"/>
                <a:gd name="T115" fmla="*/ 1286 h 4713"/>
                <a:gd name="T116" fmla="*/ 2600 w 4712"/>
                <a:gd name="T117" fmla="*/ 718 h 4713"/>
                <a:gd name="T118" fmla="*/ 2476 w 4712"/>
                <a:gd name="T119" fmla="*/ 453 h 4713"/>
                <a:gd name="T120" fmla="*/ 2438 w 4712"/>
                <a:gd name="T121" fmla="*/ 155 h 4713"/>
                <a:gd name="T122" fmla="*/ 847 w 4712"/>
                <a:gd name="T123" fmla="*/ 248 h 4713"/>
                <a:gd name="T124" fmla="*/ 562 w 4712"/>
                <a:gd name="T125" fmla="*/ 804 h 4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12" h="4713">
                  <a:moveTo>
                    <a:pt x="476" y="887"/>
                  </a:moveTo>
                  <a:cubicBezTo>
                    <a:pt x="434" y="878"/>
                    <a:pt x="408" y="853"/>
                    <a:pt x="408" y="809"/>
                  </a:cubicBezTo>
                  <a:cubicBezTo>
                    <a:pt x="409" y="493"/>
                    <a:pt x="576" y="176"/>
                    <a:pt x="900" y="49"/>
                  </a:cubicBezTo>
                  <a:cubicBezTo>
                    <a:pt x="979" y="18"/>
                    <a:pt x="1061" y="3"/>
                    <a:pt x="1147" y="3"/>
                  </a:cubicBezTo>
                  <a:cubicBezTo>
                    <a:pt x="1585" y="4"/>
                    <a:pt x="2023" y="7"/>
                    <a:pt x="2462" y="1"/>
                  </a:cubicBezTo>
                  <a:cubicBezTo>
                    <a:pt x="2596" y="0"/>
                    <a:pt x="2746" y="130"/>
                    <a:pt x="2696" y="318"/>
                  </a:cubicBezTo>
                  <a:cubicBezTo>
                    <a:pt x="2682" y="372"/>
                    <a:pt x="2655" y="420"/>
                    <a:pt x="2634" y="470"/>
                  </a:cubicBezTo>
                  <a:cubicBezTo>
                    <a:pt x="2625" y="490"/>
                    <a:pt x="2629" y="498"/>
                    <a:pt x="2647" y="508"/>
                  </a:cubicBezTo>
                  <a:cubicBezTo>
                    <a:pt x="2751" y="566"/>
                    <a:pt x="2788" y="667"/>
                    <a:pt x="2743" y="777"/>
                  </a:cubicBezTo>
                  <a:cubicBezTo>
                    <a:pt x="2694" y="894"/>
                    <a:pt x="2651" y="1013"/>
                    <a:pt x="2575" y="1116"/>
                  </a:cubicBezTo>
                  <a:cubicBezTo>
                    <a:pt x="2566" y="1128"/>
                    <a:pt x="2565" y="1141"/>
                    <a:pt x="2565" y="1155"/>
                  </a:cubicBezTo>
                  <a:cubicBezTo>
                    <a:pt x="2565" y="1273"/>
                    <a:pt x="2566" y="1391"/>
                    <a:pt x="2565" y="1509"/>
                  </a:cubicBezTo>
                  <a:cubicBezTo>
                    <a:pt x="2564" y="1536"/>
                    <a:pt x="2574" y="1544"/>
                    <a:pt x="2598" y="1552"/>
                  </a:cubicBezTo>
                  <a:cubicBezTo>
                    <a:pt x="2778" y="1612"/>
                    <a:pt x="2892" y="1776"/>
                    <a:pt x="2888" y="1964"/>
                  </a:cubicBezTo>
                  <a:cubicBezTo>
                    <a:pt x="2885" y="2147"/>
                    <a:pt x="2765" y="2304"/>
                    <a:pt x="2586" y="2357"/>
                  </a:cubicBezTo>
                  <a:cubicBezTo>
                    <a:pt x="2557" y="2366"/>
                    <a:pt x="2550" y="2380"/>
                    <a:pt x="2544" y="2407"/>
                  </a:cubicBezTo>
                  <a:cubicBezTo>
                    <a:pt x="2483" y="2676"/>
                    <a:pt x="2337" y="2887"/>
                    <a:pt x="2105" y="3037"/>
                  </a:cubicBezTo>
                  <a:cubicBezTo>
                    <a:pt x="2094" y="3044"/>
                    <a:pt x="2083" y="3051"/>
                    <a:pt x="2068" y="3060"/>
                  </a:cubicBezTo>
                  <a:cubicBezTo>
                    <a:pt x="2595" y="3175"/>
                    <a:pt x="2941" y="3488"/>
                    <a:pt x="3113" y="3994"/>
                  </a:cubicBezTo>
                  <a:cubicBezTo>
                    <a:pt x="3114" y="3993"/>
                    <a:pt x="3116" y="3993"/>
                    <a:pt x="3117" y="3992"/>
                  </a:cubicBezTo>
                  <a:cubicBezTo>
                    <a:pt x="3142" y="3961"/>
                    <a:pt x="3181" y="3933"/>
                    <a:pt x="3188" y="3898"/>
                  </a:cubicBezTo>
                  <a:cubicBezTo>
                    <a:pt x="3196" y="3861"/>
                    <a:pt x="3143" y="3843"/>
                    <a:pt x="3119" y="3814"/>
                  </a:cubicBezTo>
                  <a:cubicBezTo>
                    <a:pt x="3027" y="3699"/>
                    <a:pt x="2971" y="3572"/>
                    <a:pt x="2969" y="3424"/>
                  </a:cubicBezTo>
                  <a:cubicBezTo>
                    <a:pt x="2968" y="3251"/>
                    <a:pt x="2958" y="3078"/>
                    <a:pt x="2979" y="2905"/>
                  </a:cubicBezTo>
                  <a:cubicBezTo>
                    <a:pt x="2987" y="2844"/>
                    <a:pt x="3005" y="2786"/>
                    <a:pt x="3031" y="2730"/>
                  </a:cubicBezTo>
                  <a:cubicBezTo>
                    <a:pt x="3039" y="2712"/>
                    <a:pt x="3038" y="2698"/>
                    <a:pt x="3027" y="2681"/>
                  </a:cubicBezTo>
                  <a:cubicBezTo>
                    <a:pt x="2938" y="2538"/>
                    <a:pt x="2931" y="2380"/>
                    <a:pt x="2945" y="2220"/>
                  </a:cubicBezTo>
                  <a:cubicBezTo>
                    <a:pt x="2951" y="2154"/>
                    <a:pt x="2998" y="2119"/>
                    <a:pt x="3065" y="2119"/>
                  </a:cubicBezTo>
                  <a:cubicBezTo>
                    <a:pt x="3193" y="2119"/>
                    <a:pt x="3320" y="2119"/>
                    <a:pt x="3447" y="2119"/>
                  </a:cubicBezTo>
                  <a:cubicBezTo>
                    <a:pt x="3530" y="2119"/>
                    <a:pt x="3572" y="2157"/>
                    <a:pt x="3576" y="2240"/>
                  </a:cubicBezTo>
                  <a:cubicBezTo>
                    <a:pt x="3578" y="2270"/>
                    <a:pt x="3583" y="2278"/>
                    <a:pt x="3616" y="2273"/>
                  </a:cubicBezTo>
                  <a:cubicBezTo>
                    <a:pt x="3741" y="2253"/>
                    <a:pt x="3866" y="2254"/>
                    <a:pt x="3991" y="2272"/>
                  </a:cubicBezTo>
                  <a:cubicBezTo>
                    <a:pt x="4017" y="2275"/>
                    <a:pt x="4028" y="2278"/>
                    <a:pt x="4031" y="2245"/>
                  </a:cubicBezTo>
                  <a:cubicBezTo>
                    <a:pt x="4038" y="2151"/>
                    <a:pt x="4075" y="2119"/>
                    <a:pt x="4169" y="2119"/>
                  </a:cubicBezTo>
                  <a:cubicBezTo>
                    <a:pt x="4293" y="2119"/>
                    <a:pt x="4417" y="2119"/>
                    <a:pt x="4541" y="2119"/>
                  </a:cubicBezTo>
                  <a:cubicBezTo>
                    <a:pt x="4615" y="2119"/>
                    <a:pt x="4654" y="2159"/>
                    <a:pt x="4663" y="2233"/>
                  </a:cubicBezTo>
                  <a:cubicBezTo>
                    <a:pt x="4681" y="2370"/>
                    <a:pt x="4677" y="2507"/>
                    <a:pt x="4613" y="2631"/>
                  </a:cubicBezTo>
                  <a:cubicBezTo>
                    <a:pt x="4582" y="2691"/>
                    <a:pt x="4576" y="2738"/>
                    <a:pt x="4604" y="2798"/>
                  </a:cubicBezTo>
                  <a:cubicBezTo>
                    <a:pt x="4630" y="2853"/>
                    <a:pt x="4635" y="2916"/>
                    <a:pt x="4638" y="2977"/>
                  </a:cubicBezTo>
                  <a:cubicBezTo>
                    <a:pt x="4646" y="3143"/>
                    <a:pt x="4651" y="3308"/>
                    <a:pt x="4637" y="3473"/>
                  </a:cubicBezTo>
                  <a:cubicBezTo>
                    <a:pt x="4623" y="3631"/>
                    <a:pt x="4551" y="3762"/>
                    <a:pt x="4435" y="3868"/>
                  </a:cubicBezTo>
                  <a:cubicBezTo>
                    <a:pt x="4414" y="3887"/>
                    <a:pt x="4414" y="3897"/>
                    <a:pt x="4432" y="3918"/>
                  </a:cubicBezTo>
                  <a:cubicBezTo>
                    <a:pt x="4577" y="4085"/>
                    <a:pt x="4665" y="4278"/>
                    <a:pt x="4697" y="4497"/>
                  </a:cubicBezTo>
                  <a:cubicBezTo>
                    <a:pt x="4712" y="4598"/>
                    <a:pt x="4678" y="4658"/>
                    <a:pt x="4571" y="4713"/>
                  </a:cubicBezTo>
                  <a:cubicBezTo>
                    <a:pt x="4485" y="4713"/>
                    <a:pt x="4399" y="4713"/>
                    <a:pt x="4313" y="4713"/>
                  </a:cubicBezTo>
                  <a:cubicBezTo>
                    <a:pt x="4278" y="4703"/>
                    <a:pt x="4258" y="4680"/>
                    <a:pt x="4257" y="4643"/>
                  </a:cubicBezTo>
                  <a:cubicBezTo>
                    <a:pt x="4269" y="4588"/>
                    <a:pt x="4292" y="4566"/>
                    <a:pt x="4346" y="4563"/>
                  </a:cubicBezTo>
                  <a:cubicBezTo>
                    <a:pt x="4395" y="4561"/>
                    <a:pt x="4444" y="4563"/>
                    <a:pt x="4493" y="4562"/>
                  </a:cubicBezTo>
                  <a:cubicBezTo>
                    <a:pt x="4539" y="4560"/>
                    <a:pt x="4547" y="4552"/>
                    <a:pt x="4541" y="4506"/>
                  </a:cubicBezTo>
                  <a:cubicBezTo>
                    <a:pt x="4517" y="4319"/>
                    <a:pt x="4434" y="4157"/>
                    <a:pt x="4315" y="4013"/>
                  </a:cubicBezTo>
                  <a:cubicBezTo>
                    <a:pt x="4297" y="3993"/>
                    <a:pt x="4279" y="3987"/>
                    <a:pt x="4254" y="3998"/>
                  </a:cubicBezTo>
                  <a:cubicBezTo>
                    <a:pt x="4160" y="4037"/>
                    <a:pt x="4062" y="4048"/>
                    <a:pt x="3962" y="4046"/>
                  </a:cubicBezTo>
                  <a:cubicBezTo>
                    <a:pt x="3823" y="4042"/>
                    <a:pt x="3683" y="4050"/>
                    <a:pt x="3544" y="4042"/>
                  </a:cubicBezTo>
                  <a:cubicBezTo>
                    <a:pt x="3478" y="4033"/>
                    <a:pt x="3412" y="4023"/>
                    <a:pt x="3349" y="3995"/>
                  </a:cubicBezTo>
                  <a:cubicBezTo>
                    <a:pt x="3329" y="3987"/>
                    <a:pt x="3314" y="3994"/>
                    <a:pt x="3301" y="4009"/>
                  </a:cubicBezTo>
                  <a:cubicBezTo>
                    <a:pt x="3253" y="4063"/>
                    <a:pt x="3210" y="4121"/>
                    <a:pt x="3177" y="4185"/>
                  </a:cubicBezTo>
                  <a:cubicBezTo>
                    <a:pt x="3169" y="4200"/>
                    <a:pt x="3165" y="4217"/>
                    <a:pt x="3168" y="4233"/>
                  </a:cubicBezTo>
                  <a:cubicBezTo>
                    <a:pt x="3186" y="4346"/>
                    <a:pt x="3177" y="4455"/>
                    <a:pt x="3119" y="4562"/>
                  </a:cubicBezTo>
                  <a:cubicBezTo>
                    <a:pt x="3188" y="4564"/>
                    <a:pt x="3250" y="4563"/>
                    <a:pt x="3312" y="4561"/>
                  </a:cubicBezTo>
                  <a:cubicBezTo>
                    <a:pt x="3554" y="4560"/>
                    <a:pt x="3796" y="4561"/>
                    <a:pt x="4038" y="4561"/>
                  </a:cubicBezTo>
                  <a:cubicBezTo>
                    <a:pt x="4102" y="4561"/>
                    <a:pt x="4125" y="4578"/>
                    <a:pt x="4141" y="4636"/>
                  </a:cubicBezTo>
                  <a:cubicBezTo>
                    <a:pt x="4144" y="4673"/>
                    <a:pt x="4125" y="4698"/>
                    <a:pt x="4093" y="4713"/>
                  </a:cubicBezTo>
                  <a:cubicBezTo>
                    <a:pt x="3743" y="4713"/>
                    <a:pt x="3393" y="4713"/>
                    <a:pt x="3044" y="4713"/>
                  </a:cubicBezTo>
                  <a:cubicBezTo>
                    <a:pt x="2978" y="4680"/>
                    <a:pt x="2911" y="4713"/>
                    <a:pt x="2845" y="4708"/>
                  </a:cubicBezTo>
                  <a:cubicBezTo>
                    <a:pt x="2138" y="4708"/>
                    <a:pt x="1432" y="4708"/>
                    <a:pt x="725" y="4708"/>
                  </a:cubicBezTo>
                  <a:cubicBezTo>
                    <a:pt x="688" y="4711"/>
                    <a:pt x="668" y="4691"/>
                    <a:pt x="661" y="4656"/>
                  </a:cubicBezTo>
                  <a:cubicBezTo>
                    <a:pt x="655" y="4622"/>
                    <a:pt x="665" y="4593"/>
                    <a:pt x="696" y="4573"/>
                  </a:cubicBezTo>
                  <a:cubicBezTo>
                    <a:pt x="728" y="4554"/>
                    <a:pt x="763" y="4553"/>
                    <a:pt x="798" y="4553"/>
                  </a:cubicBezTo>
                  <a:cubicBezTo>
                    <a:pt x="1010" y="4553"/>
                    <a:pt x="1221" y="4553"/>
                    <a:pt x="1432" y="4553"/>
                  </a:cubicBezTo>
                  <a:cubicBezTo>
                    <a:pt x="1503" y="4552"/>
                    <a:pt x="1498" y="4552"/>
                    <a:pt x="1505" y="4481"/>
                  </a:cubicBezTo>
                  <a:cubicBezTo>
                    <a:pt x="1529" y="4235"/>
                    <a:pt x="1465" y="4005"/>
                    <a:pt x="1388" y="3776"/>
                  </a:cubicBezTo>
                  <a:cubicBezTo>
                    <a:pt x="1329" y="3601"/>
                    <a:pt x="1280" y="3422"/>
                    <a:pt x="1224" y="3246"/>
                  </a:cubicBezTo>
                  <a:cubicBezTo>
                    <a:pt x="1219" y="3229"/>
                    <a:pt x="1218" y="3207"/>
                    <a:pt x="1192" y="3208"/>
                  </a:cubicBezTo>
                  <a:cubicBezTo>
                    <a:pt x="1107" y="3214"/>
                    <a:pt x="1026" y="3235"/>
                    <a:pt x="947" y="3262"/>
                  </a:cubicBezTo>
                  <a:cubicBezTo>
                    <a:pt x="923" y="3270"/>
                    <a:pt x="906" y="3283"/>
                    <a:pt x="906" y="3311"/>
                  </a:cubicBezTo>
                  <a:cubicBezTo>
                    <a:pt x="903" y="3470"/>
                    <a:pt x="904" y="3629"/>
                    <a:pt x="905" y="3788"/>
                  </a:cubicBezTo>
                  <a:cubicBezTo>
                    <a:pt x="905" y="3794"/>
                    <a:pt x="909" y="3799"/>
                    <a:pt x="912" y="3804"/>
                  </a:cubicBezTo>
                  <a:cubicBezTo>
                    <a:pt x="923" y="3817"/>
                    <a:pt x="937" y="3822"/>
                    <a:pt x="951" y="3828"/>
                  </a:cubicBezTo>
                  <a:cubicBezTo>
                    <a:pt x="1069" y="3883"/>
                    <a:pt x="1143" y="4032"/>
                    <a:pt x="1114" y="4157"/>
                  </a:cubicBezTo>
                  <a:cubicBezTo>
                    <a:pt x="1085" y="4284"/>
                    <a:pt x="978" y="4381"/>
                    <a:pt x="842" y="4393"/>
                  </a:cubicBezTo>
                  <a:cubicBezTo>
                    <a:pt x="734" y="4403"/>
                    <a:pt x="615" y="4334"/>
                    <a:pt x="563" y="4232"/>
                  </a:cubicBezTo>
                  <a:cubicBezTo>
                    <a:pt x="508" y="4122"/>
                    <a:pt x="521" y="3996"/>
                    <a:pt x="598" y="3909"/>
                  </a:cubicBezTo>
                  <a:cubicBezTo>
                    <a:pt x="626" y="3877"/>
                    <a:pt x="657" y="3846"/>
                    <a:pt x="698" y="3831"/>
                  </a:cubicBezTo>
                  <a:cubicBezTo>
                    <a:pt x="733" y="3818"/>
                    <a:pt x="742" y="3793"/>
                    <a:pt x="741" y="3759"/>
                  </a:cubicBezTo>
                  <a:cubicBezTo>
                    <a:pt x="740" y="3673"/>
                    <a:pt x="741" y="3587"/>
                    <a:pt x="741" y="3501"/>
                  </a:cubicBezTo>
                  <a:cubicBezTo>
                    <a:pt x="741" y="3455"/>
                    <a:pt x="742" y="3410"/>
                    <a:pt x="740" y="3355"/>
                  </a:cubicBezTo>
                  <a:cubicBezTo>
                    <a:pt x="679" y="3389"/>
                    <a:pt x="626" y="3426"/>
                    <a:pt x="578" y="3468"/>
                  </a:cubicBezTo>
                  <a:cubicBezTo>
                    <a:pt x="356" y="3659"/>
                    <a:pt x="217" y="3898"/>
                    <a:pt x="173" y="4189"/>
                  </a:cubicBezTo>
                  <a:cubicBezTo>
                    <a:pt x="164" y="4244"/>
                    <a:pt x="157" y="4300"/>
                    <a:pt x="158" y="4357"/>
                  </a:cubicBezTo>
                  <a:cubicBezTo>
                    <a:pt x="160" y="4455"/>
                    <a:pt x="231" y="4562"/>
                    <a:pt x="360" y="4555"/>
                  </a:cubicBezTo>
                  <a:cubicBezTo>
                    <a:pt x="404" y="4552"/>
                    <a:pt x="449" y="4548"/>
                    <a:pt x="491" y="4567"/>
                  </a:cubicBezTo>
                  <a:cubicBezTo>
                    <a:pt x="519" y="4582"/>
                    <a:pt x="540" y="4605"/>
                    <a:pt x="541" y="4638"/>
                  </a:cubicBezTo>
                  <a:cubicBezTo>
                    <a:pt x="543" y="4677"/>
                    <a:pt x="515" y="4703"/>
                    <a:pt x="468" y="4708"/>
                  </a:cubicBezTo>
                  <a:cubicBezTo>
                    <a:pt x="416" y="4707"/>
                    <a:pt x="363" y="4712"/>
                    <a:pt x="310" y="4705"/>
                  </a:cubicBezTo>
                  <a:cubicBezTo>
                    <a:pt x="146" y="4691"/>
                    <a:pt x="10" y="4543"/>
                    <a:pt x="8" y="4379"/>
                  </a:cubicBezTo>
                  <a:cubicBezTo>
                    <a:pt x="0" y="3735"/>
                    <a:pt x="449" y="3193"/>
                    <a:pt x="1104" y="3062"/>
                  </a:cubicBezTo>
                  <a:cubicBezTo>
                    <a:pt x="1030" y="3016"/>
                    <a:pt x="962" y="2968"/>
                    <a:pt x="902" y="2908"/>
                  </a:cubicBezTo>
                  <a:cubicBezTo>
                    <a:pt x="758" y="2766"/>
                    <a:pt x="664" y="2597"/>
                    <a:pt x="625" y="2397"/>
                  </a:cubicBezTo>
                  <a:cubicBezTo>
                    <a:pt x="620" y="2374"/>
                    <a:pt x="609" y="2365"/>
                    <a:pt x="588" y="2358"/>
                  </a:cubicBezTo>
                  <a:cubicBezTo>
                    <a:pt x="400" y="2301"/>
                    <a:pt x="282" y="2144"/>
                    <a:pt x="281" y="1954"/>
                  </a:cubicBezTo>
                  <a:cubicBezTo>
                    <a:pt x="280" y="1770"/>
                    <a:pt x="396" y="1610"/>
                    <a:pt x="577" y="1551"/>
                  </a:cubicBezTo>
                  <a:cubicBezTo>
                    <a:pt x="601" y="1543"/>
                    <a:pt x="608" y="1532"/>
                    <a:pt x="606" y="1509"/>
                  </a:cubicBezTo>
                  <a:cubicBezTo>
                    <a:pt x="605" y="1490"/>
                    <a:pt x="606" y="1470"/>
                    <a:pt x="606" y="1450"/>
                  </a:cubicBezTo>
                  <a:cubicBezTo>
                    <a:pt x="493" y="1464"/>
                    <a:pt x="417" y="1405"/>
                    <a:pt x="409" y="1295"/>
                  </a:cubicBezTo>
                  <a:cubicBezTo>
                    <a:pt x="404" y="1228"/>
                    <a:pt x="406" y="1161"/>
                    <a:pt x="408" y="1093"/>
                  </a:cubicBezTo>
                  <a:cubicBezTo>
                    <a:pt x="409" y="1057"/>
                    <a:pt x="426" y="1028"/>
                    <a:pt x="467" y="1023"/>
                  </a:cubicBezTo>
                  <a:cubicBezTo>
                    <a:pt x="519" y="1008"/>
                    <a:pt x="557" y="1035"/>
                    <a:pt x="562" y="1095"/>
                  </a:cubicBezTo>
                  <a:cubicBezTo>
                    <a:pt x="567" y="1148"/>
                    <a:pt x="563" y="1202"/>
                    <a:pt x="564" y="1256"/>
                  </a:cubicBezTo>
                  <a:cubicBezTo>
                    <a:pt x="564" y="1284"/>
                    <a:pt x="574" y="1288"/>
                    <a:pt x="596" y="1270"/>
                  </a:cubicBezTo>
                  <a:cubicBezTo>
                    <a:pt x="708" y="1176"/>
                    <a:pt x="843" y="1146"/>
                    <a:pt x="984" y="1130"/>
                  </a:cubicBezTo>
                  <a:cubicBezTo>
                    <a:pt x="1036" y="1124"/>
                    <a:pt x="1084" y="1126"/>
                    <a:pt x="1126" y="1163"/>
                  </a:cubicBezTo>
                  <a:cubicBezTo>
                    <a:pt x="1162" y="1196"/>
                    <a:pt x="1179" y="1237"/>
                    <a:pt x="1180" y="1285"/>
                  </a:cubicBezTo>
                  <a:cubicBezTo>
                    <a:pt x="1180" y="1327"/>
                    <a:pt x="1179" y="1368"/>
                    <a:pt x="1181" y="1406"/>
                  </a:cubicBezTo>
                  <a:cubicBezTo>
                    <a:pt x="1185" y="1411"/>
                    <a:pt x="1189" y="1413"/>
                    <a:pt x="1191" y="1411"/>
                  </a:cubicBezTo>
                  <a:cubicBezTo>
                    <a:pt x="1312" y="1332"/>
                    <a:pt x="1447" y="1319"/>
                    <a:pt x="1587" y="1314"/>
                  </a:cubicBezTo>
                  <a:cubicBezTo>
                    <a:pt x="1732" y="1309"/>
                    <a:pt x="1878" y="1314"/>
                    <a:pt x="2022" y="1286"/>
                  </a:cubicBezTo>
                  <a:cubicBezTo>
                    <a:pt x="2197" y="1253"/>
                    <a:pt x="2348" y="1180"/>
                    <a:pt x="2450" y="1027"/>
                  </a:cubicBezTo>
                  <a:cubicBezTo>
                    <a:pt x="2522" y="934"/>
                    <a:pt x="2555" y="823"/>
                    <a:pt x="2600" y="718"/>
                  </a:cubicBezTo>
                  <a:cubicBezTo>
                    <a:pt x="2616" y="681"/>
                    <a:pt x="2601" y="655"/>
                    <a:pt x="2562" y="644"/>
                  </a:cubicBezTo>
                  <a:cubicBezTo>
                    <a:pt x="2455" y="613"/>
                    <a:pt x="2444" y="532"/>
                    <a:pt x="2476" y="453"/>
                  </a:cubicBezTo>
                  <a:cubicBezTo>
                    <a:pt x="2497" y="404"/>
                    <a:pt x="2520" y="355"/>
                    <a:pt x="2539" y="305"/>
                  </a:cubicBezTo>
                  <a:cubicBezTo>
                    <a:pt x="2573" y="215"/>
                    <a:pt x="2533" y="155"/>
                    <a:pt x="2438" y="155"/>
                  </a:cubicBezTo>
                  <a:cubicBezTo>
                    <a:pt x="2008" y="154"/>
                    <a:pt x="1577" y="154"/>
                    <a:pt x="1146" y="155"/>
                  </a:cubicBezTo>
                  <a:cubicBezTo>
                    <a:pt x="1038" y="155"/>
                    <a:pt x="938" y="188"/>
                    <a:pt x="847" y="248"/>
                  </a:cubicBezTo>
                  <a:cubicBezTo>
                    <a:pt x="691" y="351"/>
                    <a:pt x="606" y="499"/>
                    <a:pt x="573" y="680"/>
                  </a:cubicBezTo>
                  <a:cubicBezTo>
                    <a:pt x="565" y="721"/>
                    <a:pt x="564" y="762"/>
                    <a:pt x="562" y="804"/>
                  </a:cubicBezTo>
                  <a:cubicBezTo>
                    <a:pt x="559" y="859"/>
                    <a:pt x="524" y="891"/>
                    <a:pt x="476" y="887"/>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3DA69CCA-6568-41A4-AC85-72ABE279215E}"/>
                </a:ext>
              </a:extLst>
            </p:cNvPr>
            <p:cNvSpPr>
              <a:spLocks/>
            </p:cNvSpPr>
            <p:nvPr/>
          </p:nvSpPr>
          <p:spPr bwMode="auto">
            <a:xfrm>
              <a:off x="1184275" y="3698875"/>
              <a:ext cx="603250" cy="812800"/>
            </a:xfrm>
            <a:custGeom>
              <a:avLst/>
              <a:gdLst>
                <a:gd name="T0" fmla="*/ 370 w 1136"/>
                <a:gd name="T1" fmla="*/ 316 h 1530"/>
                <a:gd name="T2" fmla="*/ 373 w 1136"/>
                <a:gd name="T3" fmla="*/ 610 h 1530"/>
                <a:gd name="T4" fmla="*/ 336 w 1136"/>
                <a:gd name="T5" fmla="*/ 651 h 1530"/>
                <a:gd name="T6" fmla="*/ 160 w 1136"/>
                <a:gd name="T7" fmla="*/ 944 h 1530"/>
                <a:gd name="T8" fmla="*/ 371 w 1136"/>
                <a:gd name="T9" fmla="*/ 1189 h 1530"/>
                <a:gd name="T10" fmla="*/ 711 w 1136"/>
                <a:gd name="T11" fmla="*/ 1004 h 1530"/>
                <a:gd name="T12" fmla="*/ 552 w 1136"/>
                <a:gd name="T13" fmla="*/ 652 h 1530"/>
                <a:gd name="T14" fmla="*/ 519 w 1136"/>
                <a:gd name="T15" fmla="*/ 637 h 1530"/>
                <a:gd name="T16" fmla="*/ 514 w 1136"/>
                <a:gd name="T17" fmla="*/ 533 h 1530"/>
                <a:gd name="T18" fmla="*/ 513 w 1136"/>
                <a:gd name="T19" fmla="*/ 222 h 1530"/>
                <a:gd name="T20" fmla="*/ 560 w 1136"/>
                <a:gd name="T21" fmla="*/ 135 h 1530"/>
                <a:gd name="T22" fmla="*/ 813 w 1136"/>
                <a:gd name="T23" fmla="*/ 12 h 1530"/>
                <a:gd name="T24" fmla="*/ 848 w 1136"/>
                <a:gd name="T25" fmla="*/ 32 h 1530"/>
                <a:gd name="T26" fmla="*/ 1131 w 1136"/>
                <a:gd name="T27" fmla="*/ 959 h 1530"/>
                <a:gd name="T28" fmla="*/ 1134 w 1136"/>
                <a:gd name="T29" fmla="*/ 1000 h 1530"/>
                <a:gd name="T30" fmla="*/ 1135 w 1136"/>
                <a:gd name="T31" fmla="*/ 1340 h 1530"/>
                <a:gd name="T32" fmla="*/ 1089 w 1136"/>
                <a:gd name="T33" fmla="*/ 1388 h 1530"/>
                <a:gd name="T34" fmla="*/ 399 w 1136"/>
                <a:gd name="T35" fmla="*/ 1387 h 1530"/>
                <a:gd name="T36" fmla="*/ 357 w 1136"/>
                <a:gd name="T37" fmla="*/ 1388 h 1530"/>
                <a:gd name="T38" fmla="*/ 289 w 1136"/>
                <a:gd name="T39" fmla="*/ 1443 h 1530"/>
                <a:gd name="T40" fmla="*/ 334 w 1136"/>
                <a:gd name="T41" fmla="*/ 1521 h 1530"/>
                <a:gd name="T42" fmla="*/ 338 w 1136"/>
                <a:gd name="T43" fmla="*/ 1527 h 1530"/>
                <a:gd name="T44" fmla="*/ 335 w 1136"/>
                <a:gd name="T45" fmla="*/ 1530 h 1530"/>
                <a:gd name="T46" fmla="*/ 95 w 1136"/>
                <a:gd name="T47" fmla="*/ 1530 h 1530"/>
                <a:gd name="T48" fmla="*/ 93 w 1136"/>
                <a:gd name="T49" fmla="*/ 1524 h 1530"/>
                <a:gd name="T50" fmla="*/ 97 w 1136"/>
                <a:gd name="T51" fmla="*/ 1522 h 1530"/>
                <a:gd name="T52" fmla="*/ 105 w 1136"/>
                <a:gd name="T53" fmla="*/ 1391 h 1530"/>
                <a:gd name="T54" fmla="*/ 9 w 1136"/>
                <a:gd name="T55" fmla="*/ 1196 h 1530"/>
                <a:gd name="T56" fmla="*/ 316 w 1136"/>
                <a:gd name="T57" fmla="*/ 352 h 1530"/>
                <a:gd name="T58" fmla="*/ 370 w 1136"/>
                <a:gd name="T59" fmla="*/ 316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6" h="1530">
                  <a:moveTo>
                    <a:pt x="370" y="316"/>
                  </a:moveTo>
                  <a:cubicBezTo>
                    <a:pt x="371" y="414"/>
                    <a:pt x="370" y="512"/>
                    <a:pt x="373" y="610"/>
                  </a:cubicBezTo>
                  <a:cubicBezTo>
                    <a:pt x="374" y="640"/>
                    <a:pt x="356" y="643"/>
                    <a:pt x="336" y="651"/>
                  </a:cubicBezTo>
                  <a:cubicBezTo>
                    <a:pt x="218" y="699"/>
                    <a:pt x="150" y="814"/>
                    <a:pt x="160" y="944"/>
                  </a:cubicBezTo>
                  <a:cubicBezTo>
                    <a:pt x="169" y="1055"/>
                    <a:pt x="261" y="1162"/>
                    <a:pt x="371" y="1189"/>
                  </a:cubicBezTo>
                  <a:cubicBezTo>
                    <a:pt x="517" y="1225"/>
                    <a:pt x="665" y="1144"/>
                    <a:pt x="711" y="1004"/>
                  </a:cubicBezTo>
                  <a:cubicBezTo>
                    <a:pt x="759" y="862"/>
                    <a:pt x="691" y="712"/>
                    <a:pt x="552" y="652"/>
                  </a:cubicBezTo>
                  <a:cubicBezTo>
                    <a:pt x="541" y="647"/>
                    <a:pt x="530" y="642"/>
                    <a:pt x="519" y="637"/>
                  </a:cubicBezTo>
                  <a:cubicBezTo>
                    <a:pt x="509" y="602"/>
                    <a:pt x="515" y="567"/>
                    <a:pt x="514" y="533"/>
                  </a:cubicBezTo>
                  <a:cubicBezTo>
                    <a:pt x="513" y="429"/>
                    <a:pt x="516" y="325"/>
                    <a:pt x="513" y="222"/>
                  </a:cubicBezTo>
                  <a:cubicBezTo>
                    <a:pt x="512" y="181"/>
                    <a:pt x="527" y="156"/>
                    <a:pt x="560" y="135"/>
                  </a:cubicBezTo>
                  <a:cubicBezTo>
                    <a:pt x="640" y="85"/>
                    <a:pt x="719" y="34"/>
                    <a:pt x="813" y="12"/>
                  </a:cubicBezTo>
                  <a:cubicBezTo>
                    <a:pt x="835" y="0"/>
                    <a:pt x="842" y="14"/>
                    <a:pt x="848" y="32"/>
                  </a:cubicBezTo>
                  <a:cubicBezTo>
                    <a:pt x="942" y="341"/>
                    <a:pt x="1037" y="650"/>
                    <a:pt x="1131" y="959"/>
                  </a:cubicBezTo>
                  <a:cubicBezTo>
                    <a:pt x="1135" y="972"/>
                    <a:pt x="1134" y="986"/>
                    <a:pt x="1134" y="1000"/>
                  </a:cubicBezTo>
                  <a:cubicBezTo>
                    <a:pt x="1135" y="1113"/>
                    <a:pt x="1133" y="1227"/>
                    <a:pt x="1135" y="1340"/>
                  </a:cubicBezTo>
                  <a:cubicBezTo>
                    <a:pt x="1136" y="1377"/>
                    <a:pt x="1128" y="1389"/>
                    <a:pt x="1089" y="1388"/>
                  </a:cubicBezTo>
                  <a:cubicBezTo>
                    <a:pt x="859" y="1386"/>
                    <a:pt x="629" y="1387"/>
                    <a:pt x="399" y="1387"/>
                  </a:cubicBezTo>
                  <a:cubicBezTo>
                    <a:pt x="385" y="1387"/>
                    <a:pt x="371" y="1387"/>
                    <a:pt x="357" y="1388"/>
                  </a:cubicBezTo>
                  <a:cubicBezTo>
                    <a:pt x="321" y="1390"/>
                    <a:pt x="295" y="1406"/>
                    <a:pt x="289" y="1443"/>
                  </a:cubicBezTo>
                  <a:cubicBezTo>
                    <a:pt x="283" y="1480"/>
                    <a:pt x="295" y="1509"/>
                    <a:pt x="334" y="1521"/>
                  </a:cubicBezTo>
                  <a:cubicBezTo>
                    <a:pt x="337" y="1523"/>
                    <a:pt x="339" y="1525"/>
                    <a:pt x="338" y="1527"/>
                  </a:cubicBezTo>
                  <a:cubicBezTo>
                    <a:pt x="337" y="1529"/>
                    <a:pt x="336" y="1530"/>
                    <a:pt x="335" y="1530"/>
                  </a:cubicBezTo>
                  <a:cubicBezTo>
                    <a:pt x="255" y="1530"/>
                    <a:pt x="175" y="1530"/>
                    <a:pt x="95" y="1530"/>
                  </a:cubicBezTo>
                  <a:cubicBezTo>
                    <a:pt x="92" y="1528"/>
                    <a:pt x="91" y="1526"/>
                    <a:pt x="93" y="1524"/>
                  </a:cubicBezTo>
                  <a:cubicBezTo>
                    <a:pt x="94" y="1523"/>
                    <a:pt x="95" y="1522"/>
                    <a:pt x="97" y="1522"/>
                  </a:cubicBezTo>
                  <a:cubicBezTo>
                    <a:pt x="164" y="1491"/>
                    <a:pt x="167" y="1439"/>
                    <a:pt x="105" y="1391"/>
                  </a:cubicBezTo>
                  <a:cubicBezTo>
                    <a:pt x="40" y="1342"/>
                    <a:pt x="12" y="1277"/>
                    <a:pt x="9" y="1196"/>
                  </a:cubicBezTo>
                  <a:cubicBezTo>
                    <a:pt x="0" y="874"/>
                    <a:pt x="112" y="596"/>
                    <a:pt x="316" y="352"/>
                  </a:cubicBezTo>
                  <a:cubicBezTo>
                    <a:pt x="330" y="335"/>
                    <a:pt x="342" y="313"/>
                    <a:pt x="370" y="316"/>
                  </a:cubicBezTo>
                  <a:close/>
                </a:path>
              </a:pathLst>
            </a:custGeom>
            <a:solidFill>
              <a:srgbClr val="FEF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2C5EE2CC-C288-4F8C-BBD3-4D6447729149}"/>
                </a:ext>
              </a:extLst>
            </p:cNvPr>
            <p:cNvSpPr>
              <a:spLocks/>
            </p:cNvSpPr>
            <p:nvPr/>
          </p:nvSpPr>
          <p:spPr bwMode="auto">
            <a:xfrm>
              <a:off x="1362075" y="4506913"/>
              <a:ext cx="1139825" cy="4763"/>
            </a:xfrm>
            <a:custGeom>
              <a:avLst/>
              <a:gdLst>
                <a:gd name="T0" fmla="*/ 1 w 2148"/>
                <a:gd name="T1" fmla="*/ 9 h 9"/>
                <a:gd name="T2" fmla="*/ 0 w 2148"/>
                <a:gd name="T3" fmla="*/ 0 h 9"/>
                <a:gd name="T4" fmla="*/ 2049 w 2148"/>
                <a:gd name="T5" fmla="*/ 0 h 9"/>
                <a:gd name="T6" fmla="*/ 2145 w 2148"/>
                <a:gd name="T7" fmla="*/ 1 h 9"/>
                <a:gd name="T8" fmla="*/ 2147 w 2148"/>
                <a:gd name="T9" fmla="*/ 7 h 9"/>
                <a:gd name="T10" fmla="*/ 2144 w 2148"/>
                <a:gd name="T11" fmla="*/ 9 h 9"/>
                <a:gd name="T12" fmla="*/ 1 w 214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148" h="9">
                  <a:moveTo>
                    <a:pt x="1" y="9"/>
                  </a:moveTo>
                  <a:cubicBezTo>
                    <a:pt x="0" y="6"/>
                    <a:pt x="0" y="3"/>
                    <a:pt x="0" y="0"/>
                  </a:cubicBezTo>
                  <a:cubicBezTo>
                    <a:pt x="683" y="0"/>
                    <a:pt x="1366" y="0"/>
                    <a:pt x="2049" y="0"/>
                  </a:cubicBezTo>
                  <a:cubicBezTo>
                    <a:pt x="2081" y="0"/>
                    <a:pt x="2113" y="0"/>
                    <a:pt x="2145" y="1"/>
                  </a:cubicBezTo>
                  <a:cubicBezTo>
                    <a:pt x="2147" y="3"/>
                    <a:pt x="2148" y="5"/>
                    <a:pt x="2147" y="7"/>
                  </a:cubicBezTo>
                  <a:cubicBezTo>
                    <a:pt x="2146" y="8"/>
                    <a:pt x="2145" y="9"/>
                    <a:pt x="2144" y="9"/>
                  </a:cubicBezTo>
                  <a:cubicBezTo>
                    <a:pt x="1429" y="9"/>
                    <a:pt x="715" y="9"/>
                    <a:pt x="1" y="9"/>
                  </a:cubicBezTo>
                  <a:close/>
                </a:path>
              </a:pathLst>
            </a:custGeom>
            <a:solidFill>
              <a:srgbClr val="5C5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392CCB0A-9BEC-453F-874E-CD37E86CFED3}"/>
                </a:ext>
              </a:extLst>
            </p:cNvPr>
            <p:cNvSpPr>
              <a:spLocks/>
            </p:cNvSpPr>
            <p:nvPr/>
          </p:nvSpPr>
          <p:spPr bwMode="auto">
            <a:xfrm>
              <a:off x="1146175" y="4508500"/>
              <a:ext cx="90487" cy="3175"/>
            </a:xfrm>
            <a:custGeom>
              <a:avLst/>
              <a:gdLst>
                <a:gd name="T0" fmla="*/ 169 w 169"/>
                <a:gd name="T1" fmla="*/ 0 h 8"/>
                <a:gd name="T2" fmla="*/ 167 w 169"/>
                <a:gd name="T3" fmla="*/ 8 h 8"/>
                <a:gd name="T4" fmla="*/ 2 w 169"/>
                <a:gd name="T5" fmla="*/ 8 h 8"/>
                <a:gd name="T6" fmla="*/ 0 w 169"/>
                <a:gd name="T7" fmla="*/ 0 h 8"/>
                <a:gd name="T8" fmla="*/ 169 w 169"/>
                <a:gd name="T9" fmla="*/ 0 h 8"/>
              </a:gdLst>
              <a:ahLst/>
              <a:cxnLst>
                <a:cxn ang="0">
                  <a:pos x="T0" y="T1"/>
                </a:cxn>
                <a:cxn ang="0">
                  <a:pos x="T2" y="T3"/>
                </a:cxn>
                <a:cxn ang="0">
                  <a:pos x="T4" y="T5"/>
                </a:cxn>
                <a:cxn ang="0">
                  <a:pos x="T6" y="T7"/>
                </a:cxn>
                <a:cxn ang="0">
                  <a:pos x="T8" y="T9"/>
                </a:cxn>
              </a:cxnLst>
              <a:rect l="0" t="0" r="r" b="b"/>
              <a:pathLst>
                <a:path w="169" h="8">
                  <a:moveTo>
                    <a:pt x="169" y="0"/>
                  </a:moveTo>
                  <a:cubicBezTo>
                    <a:pt x="168" y="3"/>
                    <a:pt x="167" y="5"/>
                    <a:pt x="167" y="8"/>
                  </a:cubicBezTo>
                  <a:cubicBezTo>
                    <a:pt x="112" y="8"/>
                    <a:pt x="57" y="8"/>
                    <a:pt x="2" y="8"/>
                  </a:cubicBezTo>
                  <a:cubicBezTo>
                    <a:pt x="1" y="6"/>
                    <a:pt x="0" y="3"/>
                    <a:pt x="0" y="0"/>
                  </a:cubicBezTo>
                  <a:cubicBezTo>
                    <a:pt x="56" y="0"/>
                    <a:pt x="112" y="0"/>
                    <a:pt x="169" y="0"/>
                  </a:cubicBezTo>
                  <a:close/>
                </a:path>
              </a:pathLst>
            </a:custGeom>
            <a:solidFill>
              <a:srgbClr val="6C6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062F3085-B294-4885-A4CB-083A792DC107}"/>
                </a:ext>
              </a:extLst>
            </p:cNvPr>
            <p:cNvSpPr>
              <a:spLocks/>
            </p:cNvSpPr>
            <p:nvPr/>
          </p:nvSpPr>
          <p:spPr bwMode="auto">
            <a:xfrm>
              <a:off x="1230313" y="2136775"/>
              <a:ext cx="1055687" cy="641350"/>
            </a:xfrm>
            <a:custGeom>
              <a:avLst/>
              <a:gdLst>
                <a:gd name="T0" fmla="*/ 9 w 1991"/>
                <a:gd name="T1" fmla="*/ 645 h 1206"/>
                <a:gd name="T2" fmla="*/ 84 w 1991"/>
                <a:gd name="T3" fmla="*/ 541 h 1206"/>
                <a:gd name="T4" fmla="*/ 334 w 1991"/>
                <a:gd name="T5" fmla="*/ 22 h 1206"/>
                <a:gd name="T6" fmla="*/ 369 w 1991"/>
                <a:gd name="T7" fmla="*/ 0 h 1206"/>
                <a:gd name="T8" fmla="*/ 373 w 1991"/>
                <a:gd name="T9" fmla="*/ 48 h 1206"/>
                <a:gd name="T10" fmla="*/ 345 w 1991"/>
                <a:gd name="T11" fmla="*/ 335 h 1206"/>
                <a:gd name="T12" fmla="*/ 346 w 1991"/>
                <a:gd name="T13" fmla="*/ 698 h 1206"/>
                <a:gd name="T14" fmla="*/ 351 w 1991"/>
                <a:gd name="T15" fmla="*/ 753 h 1206"/>
                <a:gd name="T16" fmla="*/ 470 w 1991"/>
                <a:gd name="T17" fmla="*/ 792 h 1206"/>
                <a:gd name="T18" fmla="*/ 847 w 1991"/>
                <a:gd name="T19" fmla="*/ 643 h 1206"/>
                <a:gd name="T20" fmla="*/ 962 w 1991"/>
                <a:gd name="T21" fmla="*/ 742 h 1206"/>
                <a:gd name="T22" fmla="*/ 962 w 1991"/>
                <a:gd name="T23" fmla="*/ 889 h 1206"/>
                <a:gd name="T24" fmla="*/ 997 w 1991"/>
                <a:gd name="T25" fmla="*/ 953 h 1206"/>
                <a:gd name="T26" fmla="*/ 1059 w 1991"/>
                <a:gd name="T27" fmla="*/ 934 h 1206"/>
                <a:gd name="T28" fmla="*/ 1327 w 1991"/>
                <a:gd name="T29" fmla="*/ 836 h 1206"/>
                <a:gd name="T30" fmla="*/ 1551 w 1991"/>
                <a:gd name="T31" fmla="*/ 824 h 1206"/>
                <a:gd name="T32" fmla="*/ 1934 w 1991"/>
                <a:gd name="T33" fmla="*/ 790 h 1206"/>
                <a:gd name="T34" fmla="*/ 1991 w 1991"/>
                <a:gd name="T35" fmla="*/ 793 h 1206"/>
                <a:gd name="T36" fmla="*/ 1699 w 1991"/>
                <a:gd name="T37" fmla="*/ 1019 h 1206"/>
                <a:gd name="T38" fmla="*/ 1367 w 1991"/>
                <a:gd name="T39" fmla="*/ 1077 h 1206"/>
                <a:gd name="T40" fmla="*/ 919 w 1991"/>
                <a:gd name="T41" fmla="*/ 1104 h 1206"/>
                <a:gd name="T42" fmla="*/ 699 w 1991"/>
                <a:gd name="T43" fmla="*/ 1206 h 1206"/>
                <a:gd name="T44" fmla="*/ 700 w 1991"/>
                <a:gd name="T45" fmla="*/ 1071 h 1206"/>
                <a:gd name="T46" fmla="*/ 517 w 1991"/>
                <a:gd name="T47" fmla="*/ 899 h 1206"/>
                <a:gd name="T48" fmla="*/ 161 w 1991"/>
                <a:gd name="T49" fmla="*/ 1020 h 1206"/>
                <a:gd name="T50" fmla="*/ 140 w 1991"/>
                <a:gd name="T51" fmla="*/ 1036 h 1206"/>
                <a:gd name="T52" fmla="*/ 92 w 1991"/>
                <a:gd name="T53" fmla="*/ 1064 h 1206"/>
                <a:gd name="T54" fmla="*/ 83 w 1991"/>
                <a:gd name="T55" fmla="*/ 1013 h 1206"/>
                <a:gd name="T56" fmla="*/ 83 w 1991"/>
                <a:gd name="T57" fmla="*/ 866 h 1206"/>
                <a:gd name="T58" fmla="*/ 0 w 1991"/>
                <a:gd name="T59" fmla="*/ 781 h 1206"/>
                <a:gd name="T60" fmla="*/ 9 w 1991"/>
                <a:gd name="T61" fmla="*/ 64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1" h="1206">
                  <a:moveTo>
                    <a:pt x="9" y="645"/>
                  </a:moveTo>
                  <a:cubicBezTo>
                    <a:pt x="69" y="626"/>
                    <a:pt x="81" y="608"/>
                    <a:pt x="84" y="541"/>
                  </a:cubicBezTo>
                  <a:cubicBezTo>
                    <a:pt x="91" y="332"/>
                    <a:pt x="170" y="156"/>
                    <a:pt x="334" y="22"/>
                  </a:cubicBezTo>
                  <a:cubicBezTo>
                    <a:pt x="345" y="13"/>
                    <a:pt x="357" y="7"/>
                    <a:pt x="369" y="0"/>
                  </a:cubicBezTo>
                  <a:cubicBezTo>
                    <a:pt x="382" y="15"/>
                    <a:pt x="377" y="32"/>
                    <a:pt x="373" y="48"/>
                  </a:cubicBezTo>
                  <a:cubicBezTo>
                    <a:pt x="350" y="143"/>
                    <a:pt x="344" y="238"/>
                    <a:pt x="345" y="335"/>
                  </a:cubicBezTo>
                  <a:cubicBezTo>
                    <a:pt x="347" y="456"/>
                    <a:pt x="345" y="577"/>
                    <a:pt x="346" y="698"/>
                  </a:cubicBezTo>
                  <a:cubicBezTo>
                    <a:pt x="346" y="716"/>
                    <a:pt x="345" y="735"/>
                    <a:pt x="351" y="753"/>
                  </a:cubicBezTo>
                  <a:cubicBezTo>
                    <a:pt x="368" y="809"/>
                    <a:pt x="428" y="832"/>
                    <a:pt x="470" y="792"/>
                  </a:cubicBezTo>
                  <a:cubicBezTo>
                    <a:pt x="576" y="689"/>
                    <a:pt x="709" y="662"/>
                    <a:pt x="847" y="643"/>
                  </a:cubicBezTo>
                  <a:cubicBezTo>
                    <a:pt x="923" y="633"/>
                    <a:pt x="960" y="665"/>
                    <a:pt x="962" y="742"/>
                  </a:cubicBezTo>
                  <a:cubicBezTo>
                    <a:pt x="963" y="791"/>
                    <a:pt x="961" y="840"/>
                    <a:pt x="962" y="889"/>
                  </a:cubicBezTo>
                  <a:cubicBezTo>
                    <a:pt x="963" y="916"/>
                    <a:pt x="970" y="941"/>
                    <a:pt x="997" y="953"/>
                  </a:cubicBezTo>
                  <a:cubicBezTo>
                    <a:pt x="1023" y="965"/>
                    <a:pt x="1041" y="949"/>
                    <a:pt x="1059" y="934"/>
                  </a:cubicBezTo>
                  <a:cubicBezTo>
                    <a:pt x="1137" y="870"/>
                    <a:pt x="1229" y="843"/>
                    <a:pt x="1327" y="836"/>
                  </a:cubicBezTo>
                  <a:cubicBezTo>
                    <a:pt x="1401" y="831"/>
                    <a:pt x="1476" y="822"/>
                    <a:pt x="1551" y="824"/>
                  </a:cubicBezTo>
                  <a:cubicBezTo>
                    <a:pt x="1680" y="827"/>
                    <a:pt x="1808" y="816"/>
                    <a:pt x="1934" y="790"/>
                  </a:cubicBezTo>
                  <a:cubicBezTo>
                    <a:pt x="1953" y="786"/>
                    <a:pt x="1973" y="777"/>
                    <a:pt x="1991" y="793"/>
                  </a:cubicBezTo>
                  <a:cubicBezTo>
                    <a:pt x="1921" y="904"/>
                    <a:pt x="1819" y="974"/>
                    <a:pt x="1699" y="1019"/>
                  </a:cubicBezTo>
                  <a:cubicBezTo>
                    <a:pt x="1592" y="1059"/>
                    <a:pt x="1480" y="1072"/>
                    <a:pt x="1367" y="1077"/>
                  </a:cubicBezTo>
                  <a:cubicBezTo>
                    <a:pt x="1218" y="1083"/>
                    <a:pt x="1067" y="1078"/>
                    <a:pt x="919" y="1104"/>
                  </a:cubicBezTo>
                  <a:cubicBezTo>
                    <a:pt x="839" y="1118"/>
                    <a:pt x="768" y="1150"/>
                    <a:pt x="699" y="1206"/>
                  </a:cubicBezTo>
                  <a:cubicBezTo>
                    <a:pt x="699" y="1156"/>
                    <a:pt x="696" y="1113"/>
                    <a:pt x="700" y="1071"/>
                  </a:cubicBezTo>
                  <a:cubicBezTo>
                    <a:pt x="711" y="961"/>
                    <a:pt x="630" y="880"/>
                    <a:pt x="517" y="899"/>
                  </a:cubicBezTo>
                  <a:cubicBezTo>
                    <a:pt x="391" y="922"/>
                    <a:pt x="267" y="940"/>
                    <a:pt x="161" y="1020"/>
                  </a:cubicBezTo>
                  <a:cubicBezTo>
                    <a:pt x="154" y="1025"/>
                    <a:pt x="147" y="1031"/>
                    <a:pt x="140" y="1036"/>
                  </a:cubicBezTo>
                  <a:cubicBezTo>
                    <a:pt x="124" y="1046"/>
                    <a:pt x="115" y="1076"/>
                    <a:pt x="92" y="1064"/>
                  </a:cubicBezTo>
                  <a:cubicBezTo>
                    <a:pt x="74" y="1054"/>
                    <a:pt x="84" y="1030"/>
                    <a:pt x="83" y="1013"/>
                  </a:cubicBezTo>
                  <a:cubicBezTo>
                    <a:pt x="82" y="964"/>
                    <a:pt x="83" y="915"/>
                    <a:pt x="83" y="866"/>
                  </a:cubicBezTo>
                  <a:cubicBezTo>
                    <a:pt x="82" y="807"/>
                    <a:pt x="58" y="783"/>
                    <a:pt x="0" y="781"/>
                  </a:cubicBezTo>
                  <a:cubicBezTo>
                    <a:pt x="22" y="737"/>
                    <a:pt x="6" y="690"/>
                    <a:pt x="9" y="645"/>
                  </a:cubicBezTo>
                  <a:close/>
                </a:path>
              </a:pathLst>
            </a:custGeom>
            <a:solidFill>
              <a:srgbClr val="665F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C046E216-85A1-4BE4-9A2C-8EF1EE38DB4B}"/>
                </a:ext>
              </a:extLst>
            </p:cNvPr>
            <p:cNvSpPr>
              <a:spLocks/>
            </p:cNvSpPr>
            <p:nvPr/>
          </p:nvSpPr>
          <p:spPr bwMode="auto">
            <a:xfrm>
              <a:off x="1497013" y="2687638"/>
              <a:ext cx="776287" cy="942975"/>
            </a:xfrm>
            <a:custGeom>
              <a:avLst/>
              <a:gdLst>
                <a:gd name="T0" fmla="*/ 21 w 1461"/>
                <a:gd name="T1" fmla="*/ 7 h 1775"/>
                <a:gd name="T2" fmla="*/ 54 w 1461"/>
                <a:gd name="T3" fmla="*/ 31 h 1775"/>
                <a:gd name="T4" fmla="*/ 54 w 1461"/>
                <a:gd name="T5" fmla="*/ 183 h 1775"/>
                <a:gd name="T6" fmla="*/ 140 w 1461"/>
                <a:gd name="T7" fmla="*/ 312 h 1775"/>
                <a:gd name="T8" fmla="*/ 287 w 1461"/>
                <a:gd name="T9" fmla="*/ 278 h 1775"/>
                <a:gd name="T10" fmla="*/ 487 w 1461"/>
                <a:gd name="T11" fmla="*/ 198 h 1775"/>
                <a:gd name="T12" fmla="*/ 887 w 1461"/>
                <a:gd name="T13" fmla="*/ 180 h 1775"/>
                <a:gd name="T14" fmla="*/ 1325 w 1461"/>
                <a:gd name="T15" fmla="*/ 79 h 1775"/>
                <a:gd name="T16" fmla="*/ 1446 w 1461"/>
                <a:gd name="T17" fmla="*/ 5 h 1775"/>
                <a:gd name="T18" fmla="*/ 1454 w 1461"/>
                <a:gd name="T19" fmla="*/ 33 h 1775"/>
                <a:gd name="T20" fmla="*/ 1454 w 1461"/>
                <a:gd name="T21" fmla="*/ 916 h 1775"/>
                <a:gd name="T22" fmla="*/ 764 w 1461"/>
                <a:gd name="T23" fmla="*/ 1756 h 1775"/>
                <a:gd name="T24" fmla="*/ 581 w 1461"/>
                <a:gd name="T25" fmla="*/ 1769 h 1775"/>
                <a:gd name="T26" fmla="*/ 362 w 1461"/>
                <a:gd name="T27" fmla="*/ 1653 h 1775"/>
                <a:gd name="T28" fmla="*/ 32 w 1461"/>
                <a:gd name="T29" fmla="*/ 1122 h 1775"/>
                <a:gd name="T30" fmla="*/ 8 w 1461"/>
                <a:gd name="T31" fmla="*/ 840 h 1775"/>
                <a:gd name="T32" fmla="*/ 15 w 1461"/>
                <a:gd name="T33" fmla="*/ 579 h 1775"/>
                <a:gd name="T34" fmla="*/ 106 w 1461"/>
                <a:gd name="T35" fmla="*/ 545 h 1775"/>
                <a:gd name="T36" fmla="*/ 289 w 1461"/>
                <a:gd name="T37" fmla="*/ 550 h 1775"/>
                <a:gd name="T38" fmla="*/ 321 w 1461"/>
                <a:gd name="T39" fmla="*/ 551 h 1775"/>
                <a:gd name="T40" fmla="*/ 373 w 1461"/>
                <a:gd name="T41" fmla="*/ 508 h 1775"/>
                <a:gd name="T42" fmla="*/ 338 w 1461"/>
                <a:gd name="T43" fmla="*/ 449 h 1775"/>
                <a:gd name="T44" fmla="*/ 244 w 1461"/>
                <a:gd name="T45" fmla="*/ 433 h 1775"/>
                <a:gd name="T46" fmla="*/ 60 w 1461"/>
                <a:gd name="T47" fmla="*/ 436 h 1775"/>
                <a:gd name="T48" fmla="*/ 14 w 1461"/>
                <a:gd name="T49" fmla="*/ 424 h 1775"/>
                <a:gd name="T50" fmla="*/ 6 w 1461"/>
                <a:gd name="T51" fmla="*/ 365 h 1775"/>
                <a:gd name="T52" fmla="*/ 6 w 1461"/>
                <a:gd name="T53" fmla="*/ 72 h 1775"/>
                <a:gd name="T54" fmla="*/ 21 w 1461"/>
                <a:gd name="T55" fmla="*/ 7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1" h="1775">
                  <a:moveTo>
                    <a:pt x="21" y="7"/>
                  </a:moveTo>
                  <a:cubicBezTo>
                    <a:pt x="42" y="0"/>
                    <a:pt x="55" y="3"/>
                    <a:pt x="54" y="31"/>
                  </a:cubicBezTo>
                  <a:cubicBezTo>
                    <a:pt x="53" y="82"/>
                    <a:pt x="53" y="132"/>
                    <a:pt x="54" y="183"/>
                  </a:cubicBezTo>
                  <a:cubicBezTo>
                    <a:pt x="56" y="244"/>
                    <a:pt x="83" y="289"/>
                    <a:pt x="140" y="312"/>
                  </a:cubicBezTo>
                  <a:cubicBezTo>
                    <a:pt x="196" y="333"/>
                    <a:pt x="245" y="319"/>
                    <a:pt x="287" y="278"/>
                  </a:cubicBezTo>
                  <a:cubicBezTo>
                    <a:pt x="342" y="222"/>
                    <a:pt x="414" y="207"/>
                    <a:pt x="487" y="198"/>
                  </a:cubicBezTo>
                  <a:cubicBezTo>
                    <a:pt x="620" y="183"/>
                    <a:pt x="754" y="189"/>
                    <a:pt x="887" y="180"/>
                  </a:cubicBezTo>
                  <a:cubicBezTo>
                    <a:pt x="1038" y="170"/>
                    <a:pt x="1187" y="147"/>
                    <a:pt x="1325" y="79"/>
                  </a:cubicBezTo>
                  <a:cubicBezTo>
                    <a:pt x="1368" y="58"/>
                    <a:pt x="1407" y="32"/>
                    <a:pt x="1446" y="5"/>
                  </a:cubicBezTo>
                  <a:cubicBezTo>
                    <a:pt x="1461" y="11"/>
                    <a:pt x="1454" y="24"/>
                    <a:pt x="1454" y="33"/>
                  </a:cubicBezTo>
                  <a:cubicBezTo>
                    <a:pt x="1455" y="327"/>
                    <a:pt x="1456" y="621"/>
                    <a:pt x="1454" y="916"/>
                  </a:cubicBezTo>
                  <a:cubicBezTo>
                    <a:pt x="1450" y="1341"/>
                    <a:pt x="1180" y="1669"/>
                    <a:pt x="764" y="1756"/>
                  </a:cubicBezTo>
                  <a:cubicBezTo>
                    <a:pt x="704" y="1769"/>
                    <a:pt x="643" y="1775"/>
                    <a:pt x="581" y="1769"/>
                  </a:cubicBezTo>
                  <a:cubicBezTo>
                    <a:pt x="494" y="1757"/>
                    <a:pt x="427" y="1705"/>
                    <a:pt x="362" y="1653"/>
                  </a:cubicBezTo>
                  <a:cubicBezTo>
                    <a:pt x="191" y="1515"/>
                    <a:pt x="77" y="1339"/>
                    <a:pt x="32" y="1122"/>
                  </a:cubicBezTo>
                  <a:cubicBezTo>
                    <a:pt x="13" y="1029"/>
                    <a:pt x="6" y="935"/>
                    <a:pt x="8" y="840"/>
                  </a:cubicBezTo>
                  <a:cubicBezTo>
                    <a:pt x="10" y="753"/>
                    <a:pt x="0" y="666"/>
                    <a:pt x="15" y="579"/>
                  </a:cubicBezTo>
                  <a:cubicBezTo>
                    <a:pt x="38" y="549"/>
                    <a:pt x="73" y="546"/>
                    <a:pt x="106" y="545"/>
                  </a:cubicBezTo>
                  <a:cubicBezTo>
                    <a:pt x="167" y="543"/>
                    <a:pt x="228" y="539"/>
                    <a:pt x="289" y="550"/>
                  </a:cubicBezTo>
                  <a:cubicBezTo>
                    <a:pt x="300" y="551"/>
                    <a:pt x="311" y="552"/>
                    <a:pt x="321" y="551"/>
                  </a:cubicBezTo>
                  <a:cubicBezTo>
                    <a:pt x="349" y="549"/>
                    <a:pt x="369" y="537"/>
                    <a:pt x="373" y="508"/>
                  </a:cubicBezTo>
                  <a:cubicBezTo>
                    <a:pt x="376" y="480"/>
                    <a:pt x="364" y="460"/>
                    <a:pt x="338" y="449"/>
                  </a:cubicBezTo>
                  <a:cubicBezTo>
                    <a:pt x="308" y="437"/>
                    <a:pt x="276" y="433"/>
                    <a:pt x="244" y="433"/>
                  </a:cubicBezTo>
                  <a:cubicBezTo>
                    <a:pt x="183" y="432"/>
                    <a:pt x="121" y="429"/>
                    <a:pt x="60" y="436"/>
                  </a:cubicBezTo>
                  <a:cubicBezTo>
                    <a:pt x="43" y="438"/>
                    <a:pt x="26" y="440"/>
                    <a:pt x="14" y="424"/>
                  </a:cubicBezTo>
                  <a:cubicBezTo>
                    <a:pt x="5" y="405"/>
                    <a:pt x="6" y="385"/>
                    <a:pt x="6" y="365"/>
                  </a:cubicBezTo>
                  <a:cubicBezTo>
                    <a:pt x="6" y="267"/>
                    <a:pt x="6" y="170"/>
                    <a:pt x="6" y="72"/>
                  </a:cubicBezTo>
                  <a:cubicBezTo>
                    <a:pt x="6" y="49"/>
                    <a:pt x="3" y="25"/>
                    <a:pt x="21" y="7"/>
                  </a:cubicBezTo>
                  <a:close/>
                </a:path>
              </a:pathLst>
            </a:custGeom>
            <a:solidFill>
              <a:srgbClr val="FEE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2">
              <a:extLst>
                <a:ext uri="{FF2B5EF4-FFF2-40B4-BE49-F238E27FC236}">
                  <a16:creationId xmlns:a16="http://schemas.microsoft.com/office/drawing/2014/main" id="{C3A07FDB-7032-4C57-80C9-92DBE5A0A35A}"/>
                </a:ext>
              </a:extLst>
            </p:cNvPr>
            <p:cNvSpPr>
              <a:spLocks/>
            </p:cNvSpPr>
            <p:nvPr/>
          </p:nvSpPr>
          <p:spPr bwMode="auto">
            <a:xfrm>
              <a:off x="1404938" y="2082800"/>
              <a:ext cx="974725" cy="576263"/>
            </a:xfrm>
            <a:custGeom>
              <a:avLst/>
              <a:gdLst>
                <a:gd name="T0" fmla="*/ 1662 w 1838"/>
                <a:gd name="T1" fmla="*/ 895 h 1085"/>
                <a:gd name="T2" fmla="*/ 1153 w 1838"/>
                <a:gd name="T3" fmla="*/ 942 h 1085"/>
                <a:gd name="T4" fmla="*/ 805 w 1838"/>
                <a:gd name="T5" fmla="*/ 1003 h 1085"/>
                <a:gd name="T6" fmla="*/ 730 w 1838"/>
                <a:gd name="T7" fmla="*/ 1055 h 1085"/>
                <a:gd name="T8" fmla="*/ 664 w 1838"/>
                <a:gd name="T9" fmla="*/ 1072 h 1085"/>
                <a:gd name="T10" fmla="*/ 620 w 1838"/>
                <a:gd name="T11" fmla="*/ 1007 h 1085"/>
                <a:gd name="T12" fmla="*/ 620 w 1838"/>
                <a:gd name="T13" fmla="*/ 828 h 1085"/>
                <a:gd name="T14" fmla="*/ 549 w 1838"/>
                <a:gd name="T15" fmla="*/ 756 h 1085"/>
                <a:gd name="T16" fmla="*/ 210 w 1838"/>
                <a:gd name="T17" fmla="*/ 854 h 1085"/>
                <a:gd name="T18" fmla="*/ 156 w 1838"/>
                <a:gd name="T19" fmla="*/ 902 h 1085"/>
                <a:gd name="T20" fmla="*/ 68 w 1838"/>
                <a:gd name="T21" fmla="*/ 925 h 1085"/>
                <a:gd name="T22" fmla="*/ 4 w 1838"/>
                <a:gd name="T23" fmla="*/ 842 h 1085"/>
                <a:gd name="T24" fmla="*/ 5 w 1838"/>
                <a:gd name="T25" fmla="*/ 300 h 1085"/>
                <a:gd name="T26" fmla="*/ 40 w 1838"/>
                <a:gd name="T27" fmla="*/ 102 h 1085"/>
                <a:gd name="T28" fmla="*/ 339 w 1838"/>
                <a:gd name="T29" fmla="*/ 2 h 1085"/>
                <a:gd name="T30" fmla="*/ 1664 w 1838"/>
                <a:gd name="T31" fmla="*/ 1 h 1085"/>
                <a:gd name="T32" fmla="*/ 1763 w 1838"/>
                <a:gd name="T33" fmla="*/ 149 h 1085"/>
                <a:gd name="T34" fmla="*/ 1690 w 1838"/>
                <a:gd name="T35" fmla="*/ 322 h 1085"/>
                <a:gd name="T36" fmla="*/ 1778 w 1838"/>
                <a:gd name="T37" fmla="*/ 490 h 1085"/>
                <a:gd name="T38" fmla="*/ 1823 w 1838"/>
                <a:gd name="T39" fmla="*/ 567 h 1085"/>
                <a:gd name="T40" fmla="*/ 1662 w 1838"/>
                <a:gd name="T41" fmla="*/ 895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8" h="1085">
                  <a:moveTo>
                    <a:pt x="1662" y="895"/>
                  </a:moveTo>
                  <a:cubicBezTo>
                    <a:pt x="1494" y="932"/>
                    <a:pt x="1324" y="938"/>
                    <a:pt x="1153" y="942"/>
                  </a:cubicBezTo>
                  <a:cubicBezTo>
                    <a:pt x="1035" y="945"/>
                    <a:pt x="914" y="942"/>
                    <a:pt x="805" y="1003"/>
                  </a:cubicBezTo>
                  <a:cubicBezTo>
                    <a:pt x="778" y="1018"/>
                    <a:pt x="752" y="1033"/>
                    <a:pt x="730" y="1055"/>
                  </a:cubicBezTo>
                  <a:cubicBezTo>
                    <a:pt x="711" y="1072"/>
                    <a:pt x="691" y="1085"/>
                    <a:pt x="664" y="1072"/>
                  </a:cubicBezTo>
                  <a:cubicBezTo>
                    <a:pt x="636" y="1059"/>
                    <a:pt x="620" y="1038"/>
                    <a:pt x="620" y="1007"/>
                  </a:cubicBezTo>
                  <a:cubicBezTo>
                    <a:pt x="619" y="947"/>
                    <a:pt x="620" y="888"/>
                    <a:pt x="620" y="828"/>
                  </a:cubicBezTo>
                  <a:cubicBezTo>
                    <a:pt x="619" y="784"/>
                    <a:pt x="592" y="752"/>
                    <a:pt x="549" y="756"/>
                  </a:cubicBezTo>
                  <a:cubicBezTo>
                    <a:pt x="431" y="768"/>
                    <a:pt x="313" y="785"/>
                    <a:pt x="210" y="854"/>
                  </a:cubicBezTo>
                  <a:cubicBezTo>
                    <a:pt x="189" y="868"/>
                    <a:pt x="174" y="886"/>
                    <a:pt x="156" y="902"/>
                  </a:cubicBezTo>
                  <a:cubicBezTo>
                    <a:pt x="130" y="925"/>
                    <a:pt x="101" y="939"/>
                    <a:pt x="68" y="925"/>
                  </a:cubicBezTo>
                  <a:cubicBezTo>
                    <a:pt x="33" y="909"/>
                    <a:pt x="4" y="884"/>
                    <a:pt x="4" y="842"/>
                  </a:cubicBezTo>
                  <a:cubicBezTo>
                    <a:pt x="3" y="661"/>
                    <a:pt x="0" y="480"/>
                    <a:pt x="5" y="300"/>
                  </a:cubicBezTo>
                  <a:cubicBezTo>
                    <a:pt x="7" y="234"/>
                    <a:pt x="28" y="168"/>
                    <a:pt x="40" y="102"/>
                  </a:cubicBezTo>
                  <a:cubicBezTo>
                    <a:pt x="129" y="35"/>
                    <a:pt x="231" y="3"/>
                    <a:pt x="339" y="2"/>
                  </a:cubicBezTo>
                  <a:cubicBezTo>
                    <a:pt x="781" y="0"/>
                    <a:pt x="1222" y="1"/>
                    <a:pt x="1664" y="1"/>
                  </a:cubicBezTo>
                  <a:cubicBezTo>
                    <a:pt x="1742" y="2"/>
                    <a:pt x="1791" y="73"/>
                    <a:pt x="1763" y="149"/>
                  </a:cubicBezTo>
                  <a:cubicBezTo>
                    <a:pt x="1741" y="208"/>
                    <a:pt x="1714" y="264"/>
                    <a:pt x="1690" y="322"/>
                  </a:cubicBezTo>
                  <a:cubicBezTo>
                    <a:pt x="1652" y="415"/>
                    <a:pt x="1680" y="466"/>
                    <a:pt x="1778" y="490"/>
                  </a:cubicBezTo>
                  <a:cubicBezTo>
                    <a:pt x="1813" y="498"/>
                    <a:pt x="1838" y="532"/>
                    <a:pt x="1823" y="567"/>
                  </a:cubicBezTo>
                  <a:cubicBezTo>
                    <a:pt x="1775" y="679"/>
                    <a:pt x="1742" y="799"/>
                    <a:pt x="1662" y="895"/>
                  </a:cubicBezTo>
                  <a:close/>
                </a:path>
              </a:pathLst>
            </a:custGeom>
            <a:solidFill>
              <a:srgbClr val="776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3">
              <a:extLst>
                <a:ext uri="{FF2B5EF4-FFF2-40B4-BE49-F238E27FC236}">
                  <a16:creationId xmlns:a16="http://schemas.microsoft.com/office/drawing/2014/main" id="{797CB991-B067-4EE5-9C11-C58F98F2B254}"/>
                </a:ext>
              </a:extLst>
            </p:cNvPr>
            <p:cNvSpPr>
              <a:spLocks/>
            </p:cNvSpPr>
            <p:nvPr/>
          </p:nvSpPr>
          <p:spPr bwMode="auto">
            <a:xfrm>
              <a:off x="1839913" y="3702050"/>
              <a:ext cx="752475" cy="735013"/>
            </a:xfrm>
            <a:custGeom>
              <a:avLst/>
              <a:gdLst>
                <a:gd name="T0" fmla="*/ 799 w 1418"/>
                <a:gd name="T1" fmla="*/ 143 h 1383"/>
                <a:gd name="T2" fmla="*/ 1371 w 1418"/>
                <a:gd name="T3" fmla="*/ 895 h 1383"/>
                <a:gd name="T4" fmla="*/ 1400 w 1418"/>
                <a:gd name="T5" fmla="*/ 1217 h 1383"/>
                <a:gd name="T6" fmla="*/ 1221 w 1418"/>
                <a:gd name="T7" fmla="*/ 1380 h 1383"/>
                <a:gd name="T8" fmla="*/ 1161 w 1418"/>
                <a:gd name="T9" fmla="*/ 1382 h 1383"/>
                <a:gd name="T10" fmla="*/ 85 w 1418"/>
                <a:gd name="T11" fmla="*/ 1383 h 1383"/>
                <a:gd name="T12" fmla="*/ 38 w 1418"/>
                <a:gd name="T13" fmla="*/ 1337 h 1383"/>
                <a:gd name="T14" fmla="*/ 38 w 1418"/>
                <a:gd name="T15" fmla="*/ 1333 h 1383"/>
                <a:gd name="T16" fmla="*/ 187 w 1418"/>
                <a:gd name="T17" fmla="*/ 470 h 1383"/>
                <a:gd name="T18" fmla="*/ 317 w 1418"/>
                <a:gd name="T19" fmla="*/ 46 h 1383"/>
                <a:gd name="T20" fmla="*/ 376 w 1418"/>
                <a:gd name="T21" fmla="*/ 5 h 1383"/>
                <a:gd name="T22" fmla="*/ 629 w 1418"/>
                <a:gd name="T23" fmla="*/ 66 h 1383"/>
                <a:gd name="T24" fmla="*/ 660 w 1418"/>
                <a:gd name="T25" fmla="*/ 113 h 1383"/>
                <a:gd name="T26" fmla="*/ 660 w 1418"/>
                <a:gd name="T27" fmla="*/ 495 h 1383"/>
                <a:gd name="T28" fmla="*/ 632 w 1418"/>
                <a:gd name="T29" fmla="*/ 538 h 1383"/>
                <a:gd name="T30" fmla="*/ 456 w 1418"/>
                <a:gd name="T31" fmla="*/ 793 h 1383"/>
                <a:gd name="T32" fmla="*/ 456 w 1418"/>
                <a:gd name="T33" fmla="*/ 1125 h 1383"/>
                <a:gd name="T34" fmla="*/ 527 w 1418"/>
                <a:gd name="T35" fmla="*/ 1207 h 1383"/>
                <a:gd name="T36" fmla="*/ 595 w 1418"/>
                <a:gd name="T37" fmla="*/ 1125 h 1383"/>
                <a:gd name="T38" fmla="*/ 598 w 1418"/>
                <a:gd name="T39" fmla="*/ 776 h 1383"/>
                <a:gd name="T40" fmla="*/ 709 w 1418"/>
                <a:gd name="T41" fmla="*/ 660 h 1383"/>
                <a:gd name="T42" fmla="*/ 853 w 1418"/>
                <a:gd name="T43" fmla="*/ 744 h 1383"/>
                <a:gd name="T44" fmla="*/ 863 w 1418"/>
                <a:gd name="T45" fmla="*/ 816 h 1383"/>
                <a:gd name="T46" fmla="*/ 863 w 1418"/>
                <a:gd name="T47" fmla="*/ 1119 h 1383"/>
                <a:gd name="T48" fmla="*/ 933 w 1418"/>
                <a:gd name="T49" fmla="*/ 1207 h 1383"/>
                <a:gd name="T50" fmla="*/ 1002 w 1418"/>
                <a:gd name="T51" fmla="*/ 1117 h 1383"/>
                <a:gd name="T52" fmla="*/ 996 w 1418"/>
                <a:gd name="T53" fmla="*/ 750 h 1383"/>
                <a:gd name="T54" fmla="*/ 831 w 1418"/>
                <a:gd name="T55" fmla="*/ 541 h 1383"/>
                <a:gd name="T56" fmla="*/ 798 w 1418"/>
                <a:gd name="T57" fmla="*/ 491 h 1383"/>
                <a:gd name="T58" fmla="*/ 799 w 1418"/>
                <a:gd name="T59" fmla="*/ 14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8" h="1383">
                  <a:moveTo>
                    <a:pt x="799" y="143"/>
                  </a:moveTo>
                  <a:cubicBezTo>
                    <a:pt x="1097" y="320"/>
                    <a:pt x="1289" y="567"/>
                    <a:pt x="1371" y="895"/>
                  </a:cubicBezTo>
                  <a:cubicBezTo>
                    <a:pt x="1397" y="1000"/>
                    <a:pt x="1418" y="1108"/>
                    <a:pt x="1400" y="1217"/>
                  </a:cubicBezTo>
                  <a:cubicBezTo>
                    <a:pt x="1385" y="1308"/>
                    <a:pt x="1313" y="1372"/>
                    <a:pt x="1221" y="1380"/>
                  </a:cubicBezTo>
                  <a:cubicBezTo>
                    <a:pt x="1201" y="1381"/>
                    <a:pt x="1181" y="1382"/>
                    <a:pt x="1161" y="1382"/>
                  </a:cubicBezTo>
                  <a:cubicBezTo>
                    <a:pt x="803" y="1382"/>
                    <a:pt x="444" y="1382"/>
                    <a:pt x="85" y="1383"/>
                  </a:cubicBezTo>
                  <a:cubicBezTo>
                    <a:pt x="49" y="1383"/>
                    <a:pt x="30" y="1377"/>
                    <a:pt x="38" y="1337"/>
                  </a:cubicBezTo>
                  <a:cubicBezTo>
                    <a:pt x="38" y="1336"/>
                    <a:pt x="38" y="1334"/>
                    <a:pt x="38" y="1333"/>
                  </a:cubicBezTo>
                  <a:cubicBezTo>
                    <a:pt x="0" y="1030"/>
                    <a:pt x="97" y="751"/>
                    <a:pt x="187" y="470"/>
                  </a:cubicBezTo>
                  <a:cubicBezTo>
                    <a:pt x="233" y="329"/>
                    <a:pt x="275" y="188"/>
                    <a:pt x="317" y="46"/>
                  </a:cubicBezTo>
                  <a:cubicBezTo>
                    <a:pt x="327" y="13"/>
                    <a:pt x="338" y="0"/>
                    <a:pt x="376" y="5"/>
                  </a:cubicBezTo>
                  <a:cubicBezTo>
                    <a:pt x="462" y="18"/>
                    <a:pt x="546" y="39"/>
                    <a:pt x="629" y="66"/>
                  </a:cubicBezTo>
                  <a:cubicBezTo>
                    <a:pt x="654" y="74"/>
                    <a:pt x="660" y="88"/>
                    <a:pt x="660" y="113"/>
                  </a:cubicBezTo>
                  <a:cubicBezTo>
                    <a:pt x="659" y="240"/>
                    <a:pt x="659" y="367"/>
                    <a:pt x="660" y="495"/>
                  </a:cubicBezTo>
                  <a:cubicBezTo>
                    <a:pt x="660" y="517"/>
                    <a:pt x="655" y="529"/>
                    <a:pt x="632" y="538"/>
                  </a:cubicBezTo>
                  <a:cubicBezTo>
                    <a:pt x="518" y="584"/>
                    <a:pt x="460" y="672"/>
                    <a:pt x="456" y="793"/>
                  </a:cubicBezTo>
                  <a:cubicBezTo>
                    <a:pt x="453" y="904"/>
                    <a:pt x="455" y="1014"/>
                    <a:pt x="456" y="1125"/>
                  </a:cubicBezTo>
                  <a:cubicBezTo>
                    <a:pt x="456" y="1178"/>
                    <a:pt x="484" y="1208"/>
                    <a:pt x="527" y="1207"/>
                  </a:cubicBezTo>
                  <a:cubicBezTo>
                    <a:pt x="569" y="1206"/>
                    <a:pt x="594" y="1177"/>
                    <a:pt x="595" y="1125"/>
                  </a:cubicBezTo>
                  <a:cubicBezTo>
                    <a:pt x="596" y="1009"/>
                    <a:pt x="594" y="892"/>
                    <a:pt x="598" y="776"/>
                  </a:cubicBezTo>
                  <a:cubicBezTo>
                    <a:pt x="600" y="715"/>
                    <a:pt x="651" y="667"/>
                    <a:pt x="709" y="660"/>
                  </a:cubicBezTo>
                  <a:cubicBezTo>
                    <a:pt x="774" y="653"/>
                    <a:pt x="831" y="686"/>
                    <a:pt x="853" y="744"/>
                  </a:cubicBezTo>
                  <a:cubicBezTo>
                    <a:pt x="861" y="767"/>
                    <a:pt x="863" y="791"/>
                    <a:pt x="863" y="816"/>
                  </a:cubicBezTo>
                  <a:cubicBezTo>
                    <a:pt x="863" y="917"/>
                    <a:pt x="863" y="1018"/>
                    <a:pt x="863" y="1119"/>
                  </a:cubicBezTo>
                  <a:cubicBezTo>
                    <a:pt x="863" y="1178"/>
                    <a:pt x="888" y="1208"/>
                    <a:pt x="933" y="1207"/>
                  </a:cubicBezTo>
                  <a:cubicBezTo>
                    <a:pt x="977" y="1206"/>
                    <a:pt x="1003" y="1174"/>
                    <a:pt x="1002" y="1117"/>
                  </a:cubicBezTo>
                  <a:cubicBezTo>
                    <a:pt x="999" y="995"/>
                    <a:pt x="1011" y="872"/>
                    <a:pt x="996" y="750"/>
                  </a:cubicBezTo>
                  <a:cubicBezTo>
                    <a:pt x="983" y="649"/>
                    <a:pt x="924" y="579"/>
                    <a:pt x="831" y="541"/>
                  </a:cubicBezTo>
                  <a:cubicBezTo>
                    <a:pt x="805" y="531"/>
                    <a:pt x="798" y="518"/>
                    <a:pt x="798" y="491"/>
                  </a:cubicBezTo>
                  <a:cubicBezTo>
                    <a:pt x="800" y="378"/>
                    <a:pt x="799" y="265"/>
                    <a:pt x="799" y="143"/>
                  </a:cubicBezTo>
                  <a:close/>
                </a:path>
              </a:pathLst>
            </a:custGeom>
            <a:solidFill>
              <a:srgbClr val="FEF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4">
              <a:extLst>
                <a:ext uri="{FF2B5EF4-FFF2-40B4-BE49-F238E27FC236}">
                  <a16:creationId xmlns:a16="http://schemas.microsoft.com/office/drawing/2014/main" id="{88823109-60CC-4847-8871-F6A51B6AB1F8}"/>
                </a:ext>
              </a:extLst>
            </p:cNvPr>
            <p:cNvSpPr>
              <a:spLocks/>
            </p:cNvSpPr>
            <p:nvPr/>
          </p:nvSpPr>
          <p:spPr bwMode="auto">
            <a:xfrm>
              <a:off x="2754313" y="3282950"/>
              <a:ext cx="620712" cy="793750"/>
            </a:xfrm>
            <a:custGeom>
              <a:avLst/>
              <a:gdLst>
                <a:gd name="T0" fmla="*/ 55 w 1170"/>
                <a:gd name="T1" fmla="*/ 412 h 1495"/>
                <a:gd name="T2" fmla="*/ 226 w 1170"/>
                <a:gd name="T3" fmla="*/ 133 h 1495"/>
                <a:gd name="T4" fmla="*/ 404 w 1170"/>
                <a:gd name="T5" fmla="*/ 6 h 1495"/>
                <a:gd name="T6" fmla="*/ 646 w 1170"/>
                <a:gd name="T7" fmla="*/ 13 h 1495"/>
                <a:gd name="T8" fmla="*/ 699 w 1170"/>
                <a:gd name="T9" fmla="*/ 68 h 1495"/>
                <a:gd name="T10" fmla="*/ 879 w 1170"/>
                <a:gd name="T11" fmla="*/ 403 h 1495"/>
                <a:gd name="T12" fmla="*/ 1125 w 1170"/>
                <a:gd name="T13" fmla="*/ 428 h 1495"/>
                <a:gd name="T14" fmla="*/ 1158 w 1170"/>
                <a:gd name="T15" fmla="*/ 558 h 1495"/>
                <a:gd name="T16" fmla="*/ 1158 w 1170"/>
                <a:gd name="T17" fmla="*/ 1062 h 1495"/>
                <a:gd name="T18" fmla="*/ 728 w 1170"/>
                <a:gd name="T19" fmla="*/ 1487 h 1495"/>
                <a:gd name="T20" fmla="*/ 297 w 1170"/>
                <a:gd name="T21" fmla="*/ 1490 h 1495"/>
                <a:gd name="T22" fmla="*/ 239 w 1170"/>
                <a:gd name="T23" fmla="*/ 1465 h 1495"/>
                <a:gd name="T24" fmla="*/ 6 w 1170"/>
                <a:gd name="T25" fmla="*/ 1016 h 1495"/>
                <a:gd name="T26" fmla="*/ 5 w 1170"/>
                <a:gd name="T27" fmla="*/ 714 h 1495"/>
                <a:gd name="T28" fmla="*/ 17 w 1170"/>
                <a:gd name="T29" fmla="*/ 666 h 1495"/>
                <a:gd name="T30" fmla="*/ 65 w 1170"/>
                <a:gd name="T31" fmla="*/ 654 h 1495"/>
                <a:gd name="T32" fmla="*/ 123 w 1170"/>
                <a:gd name="T33" fmla="*/ 594 h 1495"/>
                <a:gd name="T34" fmla="*/ 74 w 1170"/>
                <a:gd name="T35" fmla="*/ 526 h 1495"/>
                <a:gd name="T36" fmla="*/ 32 w 1170"/>
                <a:gd name="T37" fmla="*/ 511 h 1495"/>
                <a:gd name="T38" fmla="*/ 55 w 1170"/>
                <a:gd name="T39" fmla="*/ 412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0" h="1495">
                  <a:moveTo>
                    <a:pt x="55" y="412"/>
                  </a:moveTo>
                  <a:cubicBezTo>
                    <a:pt x="140" y="336"/>
                    <a:pt x="194" y="241"/>
                    <a:pt x="226" y="133"/>
                  </a:cubicBezTo>
                  <a:cubicBezTo>
                    <a:pt x="274" y="74"/>
                    <a:pt x="332" y="31"/>
                    <a:pt x="404" y="6"/>
                  </a:cubicBezTo>
                  <a:cubicBezTo>
                    <a:pt x="485" y="3"/>
                    <a:pt x="566" y="0"/>
                    <a:pt x="646" y="13"/>
                  </a:cubicBezTo>
                  <a:cubicBezTo>
                    <a:pt x="682" y="18"/>
                    <a:pt x="694" y="34"/>
                    <a:pt x="699" y="68"/>
                  </a:cubicBezTo>
                  <a:cubicBezTo>
                    <a:pt x="718" y="201"/>
                    <a:pt x="778" y="314"/>
                    <a:pt x="879" y="403"/>
                  </a:cubicBezTo>
                  <a:cubicBezTo>
                    <a:pt x="967" y="482"/>
                    <a:pt x="1022" y="488"/>
                    <a:pt x="1125" y="428"/>
                  </a:cubicBezTo>
                  <a:cubicBezTo>
                    <a:pt x="1145" y="469"/>
                    <a:pt x="1155" y="513"/>
                    <a:pt x="1158" y="558"/>
                  </a:cubicBezTo>
                  <a:cubicBezTo>
                    <a:pt x="1169" y="726"/>
                    <a:pt x="1170" y="894"/>
                    <a:pt x="1158" y="1062"/>
                  </a:cubicBezTo>
                  <a:cubicBezTo>
                    <a:pt x="1144" y="1278"/>
                    <a:pt x="941" y="1476"/>
                    <a:pt x="728" y="1487"/>
                  </a:cubicBezTo>
                  <a:cubicBezTo>
                    <a:pt x="584" y="1495"/>
                    <a:pt x="441" y="1489"/>
                    <a:pt x="297" y="1490"/>
                  </a:cubicBezTo>
                  <a:cubicBezTo>
                    <a:pt x="275" y="1490"/>
                    <a:pt x="257" y="1478"/>
                    <a:pt x="239" y="1465"/>
                  </a:cubicBezTo>
                  <a:cubicBezTo>
                    <a:pt x="91" y="1352"/>
                    <a:pt x="16" y="1200"/>
                    <a:pt x="6" y="1016"/>
                  </a:cubicBezTo>
                  <a:cubicBezTo>
                    <a:pt x="0" y="916"/>
                    <a:pt x="4" y="815"/>
                    <a:pt x="5" y="714"/>
                  </a:cubicBezTo>
                  <a:cubicBezTo>
                    <a:pt x="5" y="697"/>
                    <a:pt x="5" y="680"/>
                    <a:pt x="17" y="666"/>
                  </a:cubicBezTo>
                  <a:cubicBezTo>
                    <a:pt x="31" y="655"/>
                    <a:pt x="49" y="657"/>
                    <a:pt x="65" y="654"/>
                  </a:cubicBezTo>
                  <a:cubicBezTo>
                    <a:pt x="100" y="650"/>
                    <a:pt x="120" y="629"/>
                    <a:pt x="123" y="594"/>
                  </a:cubicBezTo>
                  <a:cubicBezTo>
                    <a:pt x="126" y="559"/>
                    <a:pt x="107" y="537"/>
                    <a:pt x="74" y="526"/>
                  </a:cubicBezTo>
                  <a:cubicBezTo>
                    <a:pt x="60" y="521"/>
                    <a:pt x="44" y="523"/>
                    <a:pt x="32" y="511"/>
                  </a:cubicBezTo>
                  <a:cubicBezTo>
                    <a:pt x="17" y="473"/>
                    <a:pt x="31" y="441"/>
                    <a:pt x="55" y="412"/>
                  </a:cubicBezTo>
                  <a:close/>
                </a:path>
              </a:pathLst>
            </a:custGeom>
            <a:solidFill>
              <a:srgbClr val="D29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5">
              <a:extLst>
                <a:ext uri="{FF2B5EF4-FFF2-40B4-BE49-F238E27FC236}">
                  <a16:creationId xmlns:a16="http://schemas.microsoft.com/office/drawing/2014/main" id="{A7F21660-2E78-43BC-8844-A2AC52A26707}"/>
                </a:ext>
              </a:extLst>
            </p:cNvPr>
            <p:cNvSpPr>
              <a:spLocks/>
            </p:cNvSpPr>
            <p:nvPr/>
          </p:nvSpPr>
          <p:spPr bwMode="auto">
            <a:xfrm>
              <a:off x="2725738" y="4116388"/>
              <a:ext cx="679450" cy="361950"/>
            </a:xfrm>
            <a:custGeom>
              <a:avLst/>
              <a:gdLst>
                <a:gd name="T0" fmla="*/ 981 w 1278"/>
                <a:gd name="T1" fmla="*/ 678 h 679"/>
                <a:gd name="T2" fmla="*/ 845 w 1278"/>
                <a:gd name="T3" fmla="*/ 679 h 679"/>
                <a:gd name="T4" fmla="*/ 760 w 1278"/>
                <a:gd name="T5" fmla="*/ 606 h 679"/>
                <a:gd name="T6" fmla="*/ 16 w 1278"/>
                <a:gd name="T7" fmla="*/ 605 h 679"/>
                <a:gd name="T8" fmla="*/ 5 w 1278"/>
                <a:gd name="T9" fmla="*/ 548 h 679"/>
                <a:gd name="T10" fmla="*/ 175 w 1278"/>
                <a:gd name="T11" fmla="*/ 95 h 679"/>
                <a:gd name="T12" fmla="*/ 256 w 1278"/>
                <a:gd name="T13" fmla="*/ 62 h 679"/>
                <a:gd name="T14" fmla="*/ 711 w 1278"/>
                <a:gd name="T15" fmla="*/ 64 h 679"/>
                <a:gd name="T16" fmla="*/ 974 w 1278"/>
                <a:gd name="T17" fmla="*/ 11 h 679"/>
                <a:gd name="T18" fmla="*/ 1028 w 1278"/>
                <a:gd name="T19" fmla="*/ 24 h 679"/>
                <a:gd name="T20" fmla="*/ 1274 w 1278"/>
                <a:gd name="T21" fmla="*/ 558 h 679"/>
                <a:gd name="T22" fmla="*/ 1229 w 1278"/>
                <a:gd name="T23" fmla="*/ 606 h 679"/>
                <a:gd name="T24" fmla="*/ 1068 w 1278"/>
                <a:gd name="T25" fmla="*/ 606 h 679"/>
                <a:gd name="T26" fmla="*/ 981 w 1278"/>
                <a:gd name="T27"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8" h="679">
                  <a:moveTo>
                    <a:pt x="981" y="678"/>
                  </a:moveTo>
                  <a:cubicBezTo>
                    <a:pt x="935" y="678"/>
                    <a:pt x="890" y="678"/>
                    <a:pt x="845" y="679"/>
                  </a:cubicBezTo>
                  <a:cubicBezTo>
                    <a:pt x="836" y="624"/>
                    <a:pt x="816" y="606"/>
                    <a:pt x="760" y="606"/>
                  </a:cubicBezTo>
                  <a:cubicBezTo>
                    <a:pt x="512" y="606"/>
                    <a:pt x="264" y="605"/>
                    <a:pt x="16" y="605"/>
                  </a:cubicBezTo>
                  <a:cubicBezTo>
                    <a:pt x="0" y="588"/>
                    <a:pt x="3" y="568"/>
                    <a:pt x="5" y="548"/>
                  </a:cubicBezTo>
                  <a:cubicBezTo>
                    <a:pt x="26" y="384"/>
                    <a:pt x="82" y="232"/>
                    <a:pt x="175" y="95"/>
                  </a:cubicBezTo>
                  <a:cubicBezTo>
                    <a:pt x="196" y="64"/>
                    <a:pt x="220" y="51"/>
                    <a:pt x="256" y="62"/>
                  </a:cubicBezTo>
                  <a:cubicBezTo>
                    <a:pt x="408" y="63"/>
                    <a:pt x="560" y="62"/>
                    <a:pt x="711" y="64"/>
                  </a:cubicBezTo>
                  <a:cubicBezTo>
                    <a:pt x="803" y="64"/>
                    <a:pt x="891" y="49"/>
                    <a:pt x="974" y="11"/>
                  </a:cubicBezTo>
                  <a:cubicBezTo>
                    <a:pt x="999" y="0"/>
                    <a:pt x="1012" y="5"/>
                    <a:pt x="1028" y="24"/>
                  </a:cubicBezTo>
                  <a:cubicBezTo>
                    <a:pt x="1161" y="178"/>
                    <a:pt x="1246" y="355"/>
                    <a:pt x="1274" y="558"/>
                  </a:cubicBezTo>
                  <a:cubicBezTo>
                    <a:pt x="1278" y="592"/>
                    <a:pt x="1261" y="606"/>
                    <a:pt x="1229" y="606"/>
                  </a:cubicBezTo>
                  <a:cubicBezTo>
                    <a:pt x="1175" y="606"/>
                    <a:pt x="1122" y="606"/>
                    <a:pt x="1068" y="606"/>
                  </a:cubicBezTo>
                  <a:cubicBezTo>
                    <a:pt x="1011" y="606"/>
                    <a:pt x="993" y="621"/>
                    <a:pt x="981" y="678"/>
                  </a:cubicBezTo>
                  <a:close/>
                </a:path>
              </a:pathLst>
            </a:custGeom>
            <a:solidFill>
              <a:srgbClr val="C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6">
              <a:extLst>
                <a:ext uri="{FF2B5EF4-FFF2-40B4-BE49-F238E27FC236}">
                  <a16:creationId xmlns:a16="http://schemas.microsoft.com/office/drawing/2014/main" id="{C3D36368-F3D5-4AD7-AFE7-17AFA7A94BFF}"/>
                </a:ext>
              </a:extLst>
            </p:cNvPr>
            <p:cNvSpPr>
              <a:spLocks/>
            </p:cNvSpPr>
            <p:nvPr/>
          </p:nvSpPr>
          <p:spPr bwMode="auto">
            <a:xfrm>
              <a:off x="1376363" y="2690813"/>
              <a:ext cx="430212" cy="936625"/>
            </a:xfrm>
            <a:custGeom>
              <a:avLst/>
              <a:gdLst>
                <a:gd name="T0" fmla="*/ 250 w 810"/>
                <a:gd name="T1" fmla="*/ 0 h 1762"/>
                <a:gd name="T2" fmla="*/ 250 w 810"/>
                <a:gd name="T3" fmla="*/ 422 h 1762"/>
                <a:gd name="T4" fmla="*/ 221 w 810"/>
                <a:gd name="T5" fmla="*/ 445 h 1762"/>
                <a:gd name="T6" fmla="*/ 159 w 810"/>
                <a:gd name="T7" fmla="*/ 476 h 1762"/>
                <a:gd name="T8" fmla="*/ 140 w 810"/>
                <a:gd name="T9" fmla="*/ 548 h 1762"/>
                <a:gd name="T10" fmla="*/ 203 w 810"/>
                <a:gd name="T11" fmla="*/ 579 h 1762"/>
                <a:gd name="T12" fmla="*/ 248 w 810"/>
                <a:gd name="T13" fmla="*/ 574 h 1762"/>
                <a:gd name="T14" fmla="*/ 250 w 810"/>
                <a:gd name="T15" fmla="*/ 895 h 1762"/>
                <a:gd name="T16" fmla="*/ 354 w 810"/>
                <a:gd name="T17" fmla="*/ 1340 h 1762"/>
                <a:gd name="T18" fmla="*/ 777 w 810"/>
                <a:gd name="T19" fmla="*/ 1751 h 1762"/>
                <a:gd name="T20" fmla="*/ 810 w 810"/>
                <a:gd name="T21" fmla="*/ 1762 h 1762"/>
                <a:gd name="T22" fmla="*/ 56 w 810"/>
                <a:gd name="T23" fmla="*/ 1220 h 1762"/>
                <a:gd name="T24" fmla="*/ 2 w 810"/>
                <a:gd name="T25" fmla="*/ 938 h 1762"/>
                <a:gd name="T26" fmla="*/ 0 w 810"/>
                <a:gd name="T27" fmla="*/ 102 h 1762"/>
                <a:gd name="T28" fmla="*/ 37 w 810"/>
                <a:gd name="T29" fmla="*/ 48 h 1762"/>
                <a:gd name="T30" fmla="*/ 250 w 810"/>
                <a:gd name="T31" fmla="*/ 0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1762">
                  <a:moveTo>
                    <a:pt x="250" y="0"/>
                  </a:moveTo>
                  <a:cubicBezTo>
                    <a:pt x="250" y="140"/>
                    <a:pt x="250" y="281"/>
                    <a:pt x="250" y="422"/>
                  </a:cubicBezTo>
                  <a:cubicBezTo>
                    <a:pt x="250" y="442"/>
                    <a:pt x="232" y="440"/>
                    <a:pt x="221" y="445"/>
                  </a:cubicBezTo>
                  <a:cubicBezTo>
                    <a:pt x="200" y="454"/>
                    <a:pt x="179" y="463"/>
                    <a:pt x="159" y="476"/>
                  </a:cubicBezTo>
                  <a:cubicBezTo>
                    <a:pt x="133" y="494"/>
                    <a:pt x="127" y="520"/>
                    <a:pt x="140" y="548"/>
                  </a:cubicBezTo>
                  <a:cubicBezTo>
                    <a:pt x="152" y="575"/>
                    <a:pt x="173" y="586"/>
                    <a:pt x="203" y="579"/>
                  </a:cubicBezTo>
                  <a:cubicBezTo>
                    <a:pt x="218" y="576"/>
                    <a:pt x="232" y="567"/>
                    <a:pt x="248" y="574"/>
                  </a:cubicBezTo>
                  <a:cubicBezTo>
                    <a:pt x="248" y="681"/>
                    <a:pt x="247" y="788"/>
                    <a:pt x="250" y="895"/>
                  </a:cubicBezTo>
                  <a:cubicBezTo>
                    <a:pt x="255" y="1050"/>
                    <a:pt x="280" y="1200"/>
                    <a:pt x="354" y="1340"/>
                  </a:cubicBezTo>
                  <a:cubicBezTo>
                    <a:pt x="451" y="1523"/>
                    <a:pt x="596" y="1654"/>
                    <a:pt x="777" y="1751"/>
                  </a:cubicBezTo>
                  <a:cubicBezTo>
                    <a:pt x="787" y="1757"/>
                    <a:pt x="802" y="1751"/>
                    <a:pt x="810" y="1762"/>
                  </a:cubicBezTo>
                  <a:cubicBezTo>
                    <a:pt x="503" y="1755"/>
                    <a:pt x="182" y="1555"/>
                    <a:pt x="56" y="1220"/>
                  </a:cubicBezTo>
                  <a:cubicBezTo>
                    <a:pt x="21" y="1129"/>
                    <a:pt x="2" y="1035"/>
                    <a:pt x="2" y="938"/>
                  </a:cubicBezTo>
                  <a:cubicBezTo>
                    <a:pt x="1" y="659"/>
                    <a:pt x="2" y="380"/>
                    <a:pt x="0" y="102"/>
                  </a:cubicBezTo>
                  <a:cubicBezTo>
                    <a:pt x="0" y="72"/>
                    <a:pt x="11" y="58"/>
                    <a:pt x="37" y="48"/>
                  </a:cubicBezTo>
                  <a:cubicBezTo>
                    <a:pt x="105" y="20"/>
                    <a:pt x="176" y="4"/>
                    <a:pt x="250" y="0"/>
                  </a:cubicBezTo>
                  <a:close/>
                </a:path>
              </a:pathLst>
            </a:custGeom>
            <a:solidFill>
              <a:srgbClr val="FCD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7">
              <a:extLst>
                <a:ext uri="{FF2B5EF4-FFF2-40B4-BE49-F238E27FC236}">
                  <a16:creationId xmlns:a16="http://schemas.microsoft.com/office/drawing/2014/main" id="{D63E186A-37CA-432A-9C8F-2C3239EC0327}"/>
                </a:ext>
              </a:extLst>
            </p:cNvPr>
            <p:cNvSpPr>
              <a:spLocks/>
            </p:cNvSpPr>
            <p:nvPr/>
          </p:nvSpPr>
          <p:spPr bwMode="auto">
            <a:xfrm>
              <a:off x="1057275" y="3783013"/>
              <a:ext cx="323850" cy="655638"/>
            </a:xfrm>
            <a:custGeom>
              <a:avLst/>
              <a:gdLst>
                <a:gd name="T0" fmla="*/ 610 w 610"/>
                <a:gd name="T1" fmla="*/ 160 h 1235"/>
                <a:gd name="T2" fmla="*/ 345 w 610"/>
                <a:gd name="T3" fmla="*/ 566 h 1235"/>
                <a:gd name="T4" fmla="*/ 262 w 610"/>
                <a:gd name="T5" fmla="*/ 1061 h 1235"/>
                <a:gd name="T6" fmla="*/ 313 w 610"/>
                <a:gd name="T7" fmla="*/ 1190 h 1235"/>
                <a:gd name="T8" fmla="*/ 345 w 610"/>
                <a:gd name="T9" fmla="*/ 1235 h 1235"/>
                <a:gd name="T10" fmla="*/ 221 w 610"/>
                <a:gd name="T11" fmla="*/ 1231 h 1235"/>
                <a:gd name="T12" fmla="*/ 5 w 610"/>
                <a:gd name="T13" fmla="*/ 1006 h 1235"/>
                <a:gd name="T14" fmla="*/ 569 w 610"/>
                <a:gd name="T15" fmla="*/ 19 h 1235"/>
                <a:gd name="T16" fmla="*/ 610 w 610"/>
                <a:gd name="T17" fmla="*/ 0 h 1235"/>
                <a:gd name="T18" fmla="*/ 610 w 610"/>
                <a:gd name="T19" fmla="*/ 16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1235">
                  <a:moveTo>
                    <a:pt x="610" y="160"/>
                  </a:moveTo>
                  <a:cubicBezTo>
                    <a:pt x="491" y="275"/>
                    <a:pt x="407" y="413"/>
                    <a:pt x="345" y="566"/>
                  </a:cubicBezTo>
                  <a:cubicBezTo>
                    <a:pt x="281" y="724"/>
                    <a:pt x="254" y="890"/>
                    <a:pt x="262" y="1061"/>
                  </a:cubicBezTo>
                  <a:cubicBezTo>
                    <a:pt x="264" y="1110"/>
                    <a:pt x="284" y="1152"/>
                    <a:pt x="313" y="1190"/>
                  </a:cubicBezTo>
                  <a:cubicBezTo>
                    <a:pt x="324" y="1204"/>
                    <a:pt x="337" y="1218"/>
                    <a:pt x="345" y="1235"/>
                  </a:cubicBezTo>
                  <a:cubicBezTo>
                    <a:pt x="303" y="1233"/>
                    <a:pt x="262" y="1232"/>
                    <a:pt x="221" y="1231"/>
                  </a:cubicBezTo>
                  <a:cubicBezTo>
                    <a:pt x="85" y="1227"/>
                    <a:pt x="0" y="1142"/>
                    <a:pt x="5" y="1006"/>
                  </a:cubicBezTo>
                  <a:cubicBezTo>
                    <a:pt x="22" y="581"/>
                    <a:pt x="209" y="250"/>
                    <a:pt x="569" y="19"/>
                  </a:cubicBezTo>
                  <a:cubicBezTo>
                    <a:pt x="581" y="11"/>
                    <a:pt x="593" y="1"/>
                    <a:pt x="610" y="0"/>
                  </a:cubicBezTo>
                  <a:cubicBezTo>
                    <a:pt x="610" y="54"/>
                    <a:pt x="610" y="107"/>
                    <a:pt x="610" y="160"/>
                  </a:cubicBezTo>
                  <a:close/>
                </a:path>
              </a:pathLst>
            </a:custGeom>
            <a:solidFill>
              <a:srgbClr val="EAD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8">
              <a:extLst>
                <a:ext uri="{FF2B5EF4-FFF2-40B4-BE49-F238E27FC236}">
                  <a16:creationId xmlns:a16="http://schemas.microsoft.com/office/drawing/2014/main" id="{F6A2ECB1-31E4-467F-9A22-BB036CBC4007}"/>
                </a:ext>
              </a:extLst>
            </p:cNvPr>
            <p:cNvSpPr>
              <a:spLocks/>
            </p:cNvSpPr>
            <p:nvPr/>
          </p:nvSpPr>
          <p:spPr bwMode="auto">
            <a:xfrm>
              <a:off x="2630488" y="3502025"/>
              <a:ext cx="509587" cy="585788"/>
            </a:xfrm>
            <a:custGeom>
              <a:avLst/>
              <a:gdLst>
                <a:gd name="T0" fmla="*/ 287 w 960"/>
                <a:gd name="T1" fmla="*/ 0 h 1104"/>
                <a:gd name="T2" fmla="*/ 268 w 960"/>
                <a:gd name="T3" fmla="*/ 98 h 1104"/>
                <a:gd name="T4" fmla="*/ 253 w 960"/>
                <a:gd name="T5" fmla="*/ 120 h 1104"/>
                <a:gd name="T6" fmla="*/ 248 w 960"/>
                <a:gd name="T7" fmla="*/ 231 h 1104"/>
                <a:gd name="T8" fmla="*/ 261 w 960"/>
                <a:gd name="T9" fmla="*/ 254 h 1104"/>
                <a:gd name="T10" fmla="*/ 250 w 960"/>
                <a:gd name="T11" fmla="*/ 296 h 1104"/>
                <a:gd name="T12" fmla="*/ 251 w 960"/>
                <a:gd name="T13" fmla="*/ 603 h 1104"/>
                <a:gd name="T14" fmla="*/ 501 w 960"/>
                <a:gd name="T15" fmla="*/ 1058 h 1104"/>
                <a:gd name="T16" fmla="*/ 561 w 960"/>
                <a:gd name="T17" fmla="*/ 1074 h 1104"/>
                <a:gd name="T18" fmla="*/ 960 w 960"/>
                <a:gd name="T19" fmla="*/ 1075 h 1104"/>
                <a:gd name="T20" fmla="*/ 379 w 960"/>
                <a:gd name="T21" fmla="*/ 1065 h 1104"/>
                <a:gd name="T22" fmla="*/ 1 w 960"/>
                <a:gd name="T23" fmla="*/ 587 h 1104"/>
                <a:gd name="T24" fmla="*/ 2 w 960"/>
                <a:gd name="T25" fmla="*/ 205 h 1104"/>
                <a:gd name="T26" fmla="*/ 40 w 960"/>
                <a:gd name="T27" fmla="*/ 9 h 1104"/>
                <a:gd name="T28" fmla="*/ 287 w 960"/>
                <a:gd name="T2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0" h="1104">
                  <a:moveTo>
                    <a:pt x="287" y="0"/>
                  </a:moveTo>
                  <a:cubicBezTo>
                    <a:pt x="279" y="32"/>
                    <a:pt x="265" y="64"/>
                    <a:pt x="268" y="98"/>
                  </a:cubicBezTo>
                  <a:cubicBezTo>
                    <a:pt x="267" y="108"/>
                    <a:pt x="259" y="113"/>
                    <a:pt x="253" y="120"/>
                  </a:cubicBezTo>
                  <a:cubicBezTo>
                    <a:pt x="216" y="158"/>
                    <a:pt x="214" y="190"/>
                    <a:pt x="248" y="231"/>
                  </a:cubicBezTo>
                  <a:cubicBezTo>
                    <a:pt x="254" y="238"/>
                    <a:pt x="261" y="244"/>
                    <a:pt x="261" y="254"/>
                  </a:cubicBezTo>
                  <a:cubicBezTo>
                    <a:pt x="245" y="265"/>
                    <a:pt x="250" y="282"/>
                    <a:pt x="250" y="296"/>
                  </a:cubicBezTo>
                  <a:cubicBezTo>
                    <a:pt x="250" y="399"/>
                    <a:pt x="245" y="501"/>
                    <a:pt x="251" y="603"/>
                  </a:cubicBezTo>
                  <a:cubicBezTo>
                    <a:pt x="262" y="794"/>
                    <a:pt x="342" y="948"/>
                    <a:pt x="501" y="1058"/>
                  </a:cubicBezTo>
                  <a:cubicBezTo>
                    <a:pt x="520" y="1071"/>
                    <a:pt x="539" y="1074"/>
                    <a:pt x="561" y="1074"/>
                  </a:cubicBezTo>
                  <a:cubicBezTo>
                    <a:pt x="694" y="1074"/>
                    <a:pt x="827" y="1075"/>
                    <a:pt x="960" y="1075"/>
                  </a:cubicBezTo>
                  <a:cubicBezTo>
                    <a:pt x="766" y="1086"/>
                    <a:pt x="570" y="1104"/>
                    <a:pt x="379" y="1065"/>
                  </a:cubicBezTo>
                  <a:cubicBezTo>
                    <a:pt x="149" y="1019"/>
                    <a:pt x="2" y="822"/>
                    <a:pt x="1" y="587"/>
                  </a:cubicBezTo>
                  <a:cubicBezTo>
                    <a:pt x="1" y="460"/>
                    <a:pt x="0" y="333"/>
                    <a:pt x="2" y="205"/>
                  </a:cubicBezTo>
                  <a:cubicBezTo>
                    <a:pt x="2" y="138"/>
                    <a:pt x="13" y="72"/>
                    <a:pt x="40" y="9"/>
                  </a:cubicBezTo>
                  <a:cubicBezTo>
                    <a:pt x="147" y="75"/>
                    <a:pt x="183" y="74"/>
                    <a:pt x="287" y="0"/>
                  </a:cubicBezTo>
                  <a:close/>
                </a:path>
              </a:pathLst>
            </a:custGeom>
            <a:solidFill>
              <a:srgbClr val="C97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9">
              <a:extLst>
                <a:ext uri="{FF2B5EF4-FFF2-40B4-BE49-F238E27FC236}">
                  <a16:creationId xmlns:a16="http://schemas.microsoft.com/office/drawing/2014/main" id="{218B9785-7475-491B-8F35-CCCBC52BC183}"/>
                </a:ext>
              </a:extLst>
            </p:cNvPr>
            <p:cNvSpPr>
              <a:spLocks/>
            </p:cNvSpPr>
            <p:nvPr/>
          </p:nvSpPr>
          <p:spPr bwMode="auto">
            <a:xfrm>
              <a:off x="1701800" y="3686175"/>
              <a:ext cx="242887" cy="395288"/>
            </a:xfrm>
            <a:custGeom>
              <a:avLst/>
              <a:gdLst>
                <a:gd name="T0" fmla="*/ 456 w 456"/>
                <a:gd name="T1" fmla="*/ 0 h 743"/>
                <a:gd name="T2" fmla="*/ 228 w 456"/>
                <a:gd name="T3" fmla="*/ 743 h 743"/>
                <a:gd name="T4" fmla="*/ 0 w 456"/>
                <a:gd name="T5" fmla="*/ 1 h 743"/>
                <a:gd name="T6" fmla="*/ 456 w 456"/>
                <a:gd name="T7" fmla="*/ 0 h 743"/>
              </a:gdLst>
              <a:ahLst/>
              <a:cxnLst>
                <a:cxn ang="0">
                  <a:pos x="T0" y="T1"/>
                </a:cxn>
                <a:cxn ang="0">
                  <a:pos x="T2" y="T3"/>
                </a:cxn>
                <a:cxn ang="0">
                  <a:pos x="T4" y="T5"/>
                </a:cxn>
                <a:cxn ang="0">
                  <a:pos x="T6" y="T7"/>
                </a:cxn>
              </a:cxnLst>
              <a:rect l="0" t="0" r="r" b="b"/>
              <a:pathLst>
                <a:path w="456" h="743">
                  <a:moveTo>
                    <a:pt x="456" y="0"/>
                  </a:moveTo>
                  <a:cubicBezTo>
                    <a:pt x="380" y="248"/>
                    <a:pt x="306" y="490"/>
                    <a:pt x="228" y="743"/>
                  </a:cubicBezTo>
                  <a:cubicBezTo>
                    <a:pt x="151" y="491"/>
                    <a:pt x="77" y="250"/>
                    <a:pt x="0" y="1"/>
                  </a:cubicBezTo>
                  <a:cubicBezTo>
                    <a:pt x="153" y="34"/>
                    <a:pt x="300" y="37"/>
                    <a:pt x="456" y="0"/>
                  </a:cubicBezTo>
                  <a:close/>
                </a:path>
              </a:pathLst>
            </a:custGeom>
            <a:solidFill>
              <a:srgbClr val="FCDD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20">
              <a:extLst>
                <a:ext uri="{FF2B5EF4-FFF2-40B4-BE49-F238E27FC236}">
                  <a16:creationId xmlns:a16="http://schemas.microsoft.com/office/drawing/2014/main" id="{1D871A55-ED15-407B-B002-13B0391BEBC0}"/>
                </a:ext>
              </a:extLst>
            </p:cNvPr>
            <p:cNvSpPr>
              <a:spLocks/>
            </p:cNvSpPr>
            <p:nvPr/>
          </p:nvSpPr>
          <p:spPr bwMode="auto">
            <a:xfrm>
              <a:off x="3192463" y="3206750"/>
              <a:ext cx="200025" cy="250825"/>
            </a:xfrm>
            <a:custGeom>
              <a:avLst/>
              <a:gdLst>
                <a:gd name="T0" fmla="*/ 0 w 375"/>
                <a:gd name="T1" fmla="*/ 79 h 472"/>
                <a:gd name="T2" fmla="*/ 78 w 375"/>
                <a:gd name="T3" fmla="*/ 1 h 472"/>
                <a:gd name="T4" fmla="*/ 321 w 375"/>
                <a:gd name="T5" fmla="*/ 0 h 472"/>
                <a:gd name="T6" fmla="*/ 361 w 375"/>
                <a:gd name="T7" fmla="*/ 38 h 472"/>
                <a:gd name="T8" fmla="*/ 224 w 375"/>
                <a:gd name="T9" fmla="*/ 447 h 472"/>
                <a:gd name="T10" fmla="*/ 151 w 375"/>
                <a:gd name="T11" fmla="*/ 448 h 472"/>
                <a:gd name="T12" fmla="*/ 0 w 375"/>
                <a:gd name="T13" fmla="*/ 79 h 472"/>
              </a:gdLst>
              <a:ahLst/>
              <a:cxnLst>
                <a:cxn ang="0">
                  <a:pos x="T0" y="T1"/>
                </a:cxn>
                <a:cxn ang="0">
                  <a:pos x="T2" y="T3"/>
                </a:cxn>
                <a:cxn ang="0">
                  <a:pos x="T4" y="T5"/>
                </a:cxn>
                <a:cxn ang="0">
                  <a:pos x="T6" y="T7"/>
                </a:cxn>
                <a:cxn ang="0">
                  <a:pos x="T8" y="T9"/>
                </a:cxn>
                <a:cxn ang="0">
                  <a:pos x="T10" y="T11"/>
                </a:cxn>
                <a:cxn ang="0">
                  <a:pos x="T12" y="T13"/>
                </a:cxn>
              </a:cxnLst>
              <a:rect l="0" t="0" r="r" b="b"/>
              <a:pathLst>
                <a:path w="375" h="472">
                  <a:moveTo>
                    <a:pt x="0" y="79"/>
                  </a:moveTo>
                  <a:cubicBezTo>
                    <a:pt x="0" y="1"/>
                    <a:pt x="0" y="1"/>
                    <a:pt x="78" y="1"/>
                  </a:cubicBezTo>
                  <a:cubicBezTo>
                    <a:pt x="159" y="1"/>
                    <a:pt x="240" y="2"/>
                    <a:pt x="321" y="0"/>
                  </a:cubicBezTo>
                  <a:cubicBezTo>
                    <a:pt x="351" y="0"/>
                    <a:pt x="358" y="9"/>
                    <a:pt x="361" y="38"/>
                  </a:cubicBezTo>
                  <a:cubicBezTo>
                    <a:pt x="375" y="195"/>
                    <a:pt x="347" y="336"/>
                    <a:pt x="224" y="447"/>
                  </a:cubicBezTo>
                  <a:cubicBezTo>
                    <a:pt x="197" y="472"/>
                    <a:pt x="177" y="471"/>
                    <a:pt x="151" y="448"/>
                  </a:cubicBezTo>
                  <a:cubicBezTo>
                    <a:pt x="38" y="350"/>
                    <a:pt x="2" y="222"/>
                    <a:pt x="0" y="79"/>
                  </a:cubicBezTo>
                  <a:close/>
                </a:path>
              </a:pathLst>
            </a:custGeom>
            <a:solidFill>
              <a:srgbClr val="AE5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1">
              <a:extLst>
                <a:ext uri="{FF2B5EF4-FFF2-40B4-BE49-F238E27FC236}">
                  <a16:creationId xmlns:a16="http://schemas.microsoft.com/office/drawing/2014/main" id="{20026869-FBAB-4107-8D64-1345043D697C}"/>
                </a:ext>
              </a:extLst>
            </p:cNvPr>
            <p:cNvSpPr>
              <a:spLocks/>
            </p:cNvSpPr>
            <p:nvPr/>
          </p:nvSpPr>
          <p:spPr bwMode="auto">
            <a:xfrm>
              <a:off x="2616200" y="3206750"/>
              <a:ext cx="195262" cy="252413"/>
            </a:xfrm>
            <a:custGeom>
              <a:avLst/>
              <a:gdLst>
                <a:gd name="T0" fmla="*/ 184 w 369"/>
                <a:gd name="T1" fmla="*/ 1 h 474"/>
                <a:gd name="T2" fmla="*/ 331 w 369"/>
                <a:gd name="T3" fmla="*/ 1 h 474"/>
                <a:gd name="T4" fmla="*/ 362 w 369"/>
                <a:gd name="T5" fmla="*/ 23 h 474"/>
                <a:gd name="T6" fmla="*/ 333 w 369"/>
                <a:gd name="T7" fmla="*/ 295 h 474"/>
                <a:gd name="T8" fmla="*/ 219 w 369"/>
                <a:gd name="T9" fmla="*/ 453 h 474"/>
                <a:gd name="T10" fmla="*/ 155 w 369"/>
                <a:gd name="T11" fmla="*/ 451 h 474"/>
                <a:gd name="T12" fmla="*/ 12 w 369"/>
                <a:gd name="T13" fmla="*/ 202 h 474"/>
                <a:gd name="T14" fmla="*/ 2 w 369"/>
                <a:gd name="T15" fmla="*/ 33 h 474"/>
                <a:gd name="T16" fmla="*/ 37 w 369"/>
                <a:gd name="T17" fmla="*/ 1 h 474"/>
                <a:gd name="T18" fmla="*/ 184 w 369"/>
                <a:gd name="T19" fmla="*/ 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474">
                  <a:moveTo>
                    <a:pt x="184" y="1"/>
                  </a:moveTo>
                  <a:cubicBezTo>
                    <a:pt x="233" y="1"/>
                    <a:pt x="282" y="1"/>
                    <a:pt x="331" y="1"/>
                  </a:cubicBezTo>
                  <a:cubicBezTo>
                    <a:pt x="347" y="1"/>
                    <a:pt x="361" y="0"/>
                    <a:pt x="362" y="23"/>
                  </a:cubicBezTo>
                  <a:cubicBezTo>
                    <a:pt x="364" y="115"/>
                    <a:pt x="369" y="207"/>
                    <a:pt x="333" y="295"/>
                  </a:cubicBezTo>
                  <a:cubicBezTo>
                    <a:pt x="308" y="357"/>
                    <a:pt x="268" y="407"/>
                    <a:pt x="219" y="453"/>
                  </a:cubicBezTo>
                  <a:cubicBezTo>
                    <a:pt x="195" y="474"/>
                    <a:pt x="177" y="470"/>
                    <a:pt x="155" y="451"/>
                  </a:cubicBezTo>
                  <a:cubicBezTo>
                    <a:pt x="78" y="385"/>
                    <a:pt x="33" y="301"/>
                    <a:pt x="12" y="202"/>
                  </a:cubicBezTo>
                  <a:cubicBezTo>
                    <a:pt x="0" y="146"/>
                    <a:pt x="4" y="90"/>
                    <a:pt x="2" y="33"/>
                  </a:cubicBezTo>
                  <a:cubicBezTo>
                    <a:pt x="1" y="6"/>
                    <a:pt x="12" y="0"/>
                    <a:pt x="37" y="1"/>
                  </a:cubicBezTo>
                  <a:cubicBezTo>
                    <a:pt x="86" y="2"/>
                    <a:pt x="135" y="1"/>
                    <a:pt x="184" y="1"/>
                  </a:cubicBezTo>
                  <a:close/>
                </a:path>
              </a:pathLst>
            </a:custGeom>
            <a:solidFill>
              <a:srgbClr val="AE5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2">
              <a:extLst>
                <a:ext uri="{FF2B5EF4-FFF2-40B4-BE49-F238E27FC236}">
                  <a16:creationId xmlns:a16="http://schemas.microsoft.com/office/drawing/2014/main" id="{2F151C40-D94C-4828-94E6-DA9471408CC0}"/>
                </a:ext>
              </a:extLst>
            </p:cNvPr>
            <p:cNvSpPr>
              <a:spLocks/>
            </p:cNvSpPr>
            <p:nvPr/>
          </p:nvSpPr>
          <p:spPr bwMode="auto">
            <a:xfrm>
              <a:off x="2624138" y="4114800"/>
              <a:ext cx="238125" cy="323850"/>
            </a:xfrm>
            <a:custGeom>
              <a:avLst/>
              <a:gdLst>
                <a:gd name="T0" fmla="*/ 448 w 448"/>
                <a:gd name="T1" fmla="*/ 66 h 609"/>
                <a:gd name="T2" fmla="*/ 378 w 448"/>
                <a:gd name="T3" fmla="*/ 104 h 609"/>
                <a:gd name="T4" fmla="*/ 208 w 448"/>
                <a:gd name="T5" fmla="*/ 609 h 609"/>
                <a:gd name="T6" fmla="*/ 0 w 448"/>
                <a:gd name="T7" fmla="*/ 609 h 609"/>
                <a:gd name="T8" fmla="*/ 61 w 448"/>
                <a:gd name="T9" fmla="*/ 269 h 609"/>
                <a:gd name="T10" fmla="*/ 72 w 448"/>
                <a:gd name="T11" fmla="*/ 212 h 609"/>
                <a:gd name="T12" fmla="*/ 209 w 448"/>
                <a:gd name="T13" fmla="*/ 23 h 609"/>
                <a:gd name="T14" fmla="*/ 238 w 448"/>
                <a:gd name="T15" fmla="*/ 9 h 609"/>
                <a:gd name="T16" fmla="*/ 448 w 448"/>
                <a:gd name="T17" fmla="*/ 66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609">
                  <a:moveTo>
                    <a:pt x="448" y="66"/>
                  </a:moveTo>
                  <a:cubicBezTo>
                    <a:pt x="416" y="63"/>
                    <a:pt x="396" y="76"/>
                    <a:pt x="378" y="104"/>
                  </a:cubicBezTo>
                  <a:cubicBezTo>
                    <a:pt x="277" y="258"/>
                    <a:pt x="213" y="423"/>
                    <a:pt x="208" y="609"/>
                  </a:cubicBezTo>
                  <a:cubicBezTo>
                    <a:pt x="140" y="609"/>
                    <a:pt x="73" y="609"/>
                    <a:pt x="0" y="609"/>
                  </a:cubicBezTo>
                  <a:cubicBezTo>
                    <a:pt x="73" y="503"/>
                    <a:pt x="80" y="388"/>
                    <a:pt x="61" y="269"/>
                  </a:cubicBezTo>
                  <a:cubicBezTo>
                    <a:pt x="58" y="249"/>
                    <a:pt x="61" y="230"/>
                    <a:pt x="72" y="212"/>
                  </a:cubicBezTo>
                  <a:cubicBezTo>
                    <a:pt x="111" y="144"/>
                    <a:pt x="155" y="80"/>
                    <a:pt x="209" y="23"/>
                  </a:cubicBezTo>
                  <a:cubicBezTo>
                    <a:pt x="217" y="14"/>
                    <a:pt x="221" y="0"/>
                    <a:pt x="238" y="9"/>
                  </a:cubicBezTo>
                  <a:cubicBezTo>
                    <a:pt x="304" y="43"/>
                    <a:pt x="376" y="54"/>
                    <a:pt x="448" y="66"/>
                  </a:cubicBezTo>
                  <a:close/>
                </a:path>
              </a:pathLst>
            </a:custGeom>
            <a:solidFill>
              <a:srgbClr val="AE5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3">
              <a:extLst>
                <a:ext uri="{FF2B5EF4-FFF2-40B4-BE49-F238E27FC236}">
                  <a16:creationId xmlns:a16="http://schemas.microsoft.com/office/drawing/2014/main" id="{53ADE4E9-A5AA-4E7D-AF5E-8C0C6BE01396}"/>
                </a:ext>
              </a:extLst>
            </p:cNvPr>
            <p:cNvSpPr>
              <a:spLocks/>
            </p:cNvSpPr>
            <p:nvPr/>
          </p:nvSpPr>
          <p:spPr bwMode="auto">
            <a:xfrm>
              <a:off x="1204913" y="2908300"/>
              <a:ext cx="98425" cy="276225"/>
            </a:xfrm>
            <a:custGeom>
              <a:avLst/>
              <a:gdLst>
                <a:gd name="T0" fmla="*/ 186 w 186"/>
                <a:gd name="T1" fmla="*/ 521 h 521"/>
                <a:gd name="T2" fmla="*/ 2 w 186"/>
                <a:gd name="T3" fmla="*/ 253 h 521"/>
                <a:gd name="T4" fmla="*/ 184 w 186"/>
                <a:gd name="T5" fmla="*/ 0 h 521"/>
                <a:gd name="T6" fmla="*/ 186 w 186"/>
                <a:gd name="T7" fmla="*/ 13 h 521"/>
                <a:gd name="T8" fmla="*/ 186 w 186"/>
                <a:gd name="T9" fmla="*/ 521 h 521"/>
              </a:gdLst>
              <a:ahLst/>
              <a:cxnLst>
                <a:cxn ang="0">
                  <a:pos x="T0" y="T1"/>
                </a:cxn>
                <a:cxn ang="0">
                  <a:pos x="T2" y="T3"/>
                </a:cxn>
                <a:cxn ang="0">
                  <a:pos x="T4" y="T5"/>
                </a:cxn>
                <a:cxn ang="0">
                  <a:pos x="T6" y="T7"/>
                </a:cxn>
                <a:cxn ang="0">
                  <a:pos x="T8" y="T9"/>
                </a:cxn>
              </a:cxnLst>
              <a:rect l="0" t="0" r="r" b="b"/>
              <a:pathLst>
                <a:path w="186" h="521">
                  <a:moveTo>
                    <a:pt x="186" y="521"/>
                  </a:moveTo>
                  <a:cubicBezTo>
                    <a:pt x="72" y="487"/>
                    <a:pt x="0" y="381"/>
                    <a:pt x="2" y="253"/>
                  </a:cubicBezTo>
                  <a:cubicBezTo>
                    <a:pt x="3" y="135"/>
                    <a:pt x="79" y="29"/>
                    <a:pt x="184" y="0"/>
                  </a:cubicBezTo>
                  <a:cubicBezTo>
                    <a:pt x="184" y="4"/>
                    <a:pt x="186" y="9"/>
                    <a:pt x="186" y="13"/>
                  </a:cubicBezTo>
                  <a:cubicBezTo>
                    <a:pt x="186" y="181"/>
                    <a:pt x="186" y="349"/>
                    <a:pt x="186" y="521"/>
                  </a:cubicBezTo>
                  <a:close/>
                </a:path>
              </a:pathLst>
            </a:custGeom>
            <a:solidFill>
              <a:srgbClr val="FA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4">
              <a:extLst>
                <a:ext uri="{FF2B5EF4-FFF2-40B4-BE49-F238E27FC236}">
                  <a16:creationId xmlns:a16="http://schemas.microsoft.com/office/drawing/2014/main" id="{34D097B9-5005-4819-BCAC-C1E94467573E}"/>
                </a:ext>
              </a:extLst>
            </p:cNvPr>
            <p:cNvSpPr>
              <a:spLocks/>
            </p:cNvSpPr>
            <p:nvPr/>
          </p:nvSpPr>
          <p:spPr bwMode="auto">
            <a:xfrm>
              <a:off x="2344738" y="2908300"/>
              <a:ext cx="96837" cy="276225"/>
            </a:xfrm>
            <a:custGeom>
              <a:avLst/>
              <a:gdLst>
                <a:gd name="T0" fmla="*/ 0 w 183"/>
                <a:gd name="T1" fmla="*/ 0 h 520"/>
                <a:gd name="T2" fmla="*/ 182 w 183"/>
                <a:gd name="T3" fmla="*/ 255 h 520"/>
                <a:gd name="T4" fmla="*/ 0 w 183"/>
                <a:gd name="T5" fmla="*/ 520 h 520"/>
                <a:gd name="T6" fmla="*/ 0 w 183"/>
                <a:gd name="T7" fmla="*/ 0 h 520"/>
              </a:gdLst>
              <a:ahLst/>
              <a:cxnLst>
                <a:cxn ang="0">
                  <a:pos x="T0" y="T1"/>
                </a:cxn>
                <a:cxn ang="0">
                  <a:pos x="T2" y="T3"/>
                </a:cxn>
                <a:cxn ang="0">
                  <a:pos x="T4" y="T5"/>
                </a:cxn>
                <a:cxn ang="0">
                  <a:pos x="T6" y="T7"/>
                </a:cxn>
              </a:cxnLst>
              <a:rect l="0" t="0" r="r" b="b"/>
              <a:pathLst>
                <a:path w="183" h="520">
                  <a:moveTo>
                    <a:pt x="0" y="0"/>
                  </a:moveTo>
                  <a:cubicBezTo>
                    <a:pt x="105" y="32"/>
                    <a:pt x="180" y="138"/>
                    <a:pt x="182" y="255"/>
                  </a:cubicBezTo>
                  <a:cubicBezTo>
                    <a:pt x="183" y="379"/>
                    <a:pt x="110" y="486"/>
                    <a:pt x="0" y="520"/>
                  </a:cubicBezTo>
                  <a:cubicBezTo>
                    <a:pt x="0" y="348"/>
                    <a:pt x="0" y="176"/>
                    <a:pt x="0" y="0"/>
                  </a:cubicBezTo>
                  <a:close/>
                </a:path>
              </a:pathLst>
            </a:custGeom>
            <a:solidFill>
              <a:srgbClr val="FAC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5">
              <a:extLst>
                <a:ext uri="{FF2B5EF4-FFF2-40B4-BE49-F238E27FC236}">
                  <a16:creationId xmlns:a16="http://schemas.microsoft.com/office/drawing/2014/main" id="{27BE6284-074C-4B73-AACF-BD8B9DF57AC5}"/>
                </a:ext>
              </a:extLst>
            </p:cNvPr>
            <p:cNvSpPr>
              <a:spLocks/>
            </p:cNvSpPr>
            <p:nvPr/>
          </p:nvSpPr>
          <p:spPr bwMode="auto">
            <a:xfrm>
              <a:off x="1341438" y="4106863"/>
              <a:ext cx="153987" cy="155575"/>
            </a:xfrm>
            <a:custGeom>
              <a:avLst/>
              <a:gdLst>
                <a:gd name="T0" fmla="*/ 288 w 288"/>
                <a:gd name="T1" fmla="*/ 148 h 292"/>
                <a:gd name="T2" fmla="*/ 145 w 288"/>
                <a:gd name="T3" fmla="*/ 292 h 292"/>
                <a:gd name="T4" fmla="*/ 1 w 288"/>
                <a:gd name="T5" fmla="*/ 144 h 292"/>
                <a:gd name="T6" fmla="*/ 145 w 288"/>
                <a:gd name="T7" fmla="*/ 0 h 292"/>
                <a:gd name="T8" fmla="*/ 288 w 288"/>
                <a:gd name="T9" fmla="*/ 148 h 292"/>
              </a:gdLst>
              <a:ahLst/>
              <a:cxnLst>
                <a:cxn ang="0">
                  <a:pos x="T0" y="T1"/>
                </a:cxn>
                <a:cxn ang="0">
                  <a:pos x="T2" y="T3"/>
                </a:cxn>
                <a:cxn ang="0">
                  <a:pos x="T4" y="T5"/>
                </a:cxn>
                <a:cxn ang="0">
                  <a:pos x="T6" y="T7"/>
                </a:cxn>
                <a:cxn ang="0">
                  <a:pos x="T8" y="T9"/>
                </a:cxn>
              </a:cxnLst>
              <a:rect l="0" t="0" r="r" b="b"/>
              <a:pathLst>
                <a:path w="288" h="292">
                  <a:moveTo>
                    <a:pt x="288" y="148"/>
                  </a:moveTo>
                  <a:cubicBezTo>
                    <a:pt x="287" y="226"/>
                    <a:pt x="223" y="291"/>
                    <a:pt x="145" y="292"/>
                  </a:cubicBezTo>
                  <a:cubicBezTo>
                    <a:pt x="68" y="292"/>
                    <a:pt x="0" y="223"/>
                    <a:pt x="1" y="144"/>
                  </a:cubicBezTo>
                  <a:cubicBezTo>
                    <a:pt x="2" y="67"/>
                    <a:pt x="68" y="0"/>
                    <a:pt x="145" y="0"/>
                  </a:cubicBezTo>
                  <a:cubicBezTo>
                    <a:pt x="223" y="0"/>
                    <a:pt x="288" y="67"/>
                    <a:pt x="288" y="148"/>
                  </a:cubicBezTo>
                  <a:close/>
                </a:path>
              </a:pathLst>
            </a:custGeom>
            <a:solidFill>
              <a:srgbClr val="776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6">
              <a:extLst>
                <a:ext uri="{FF2B5EF4-FFF2-40B4-BE49-F238E27FC236}">
                  <a16:creationId xmlns:a16="http://schemas.microsoft.com/office/drawing/2014/main" id="{3DCAA483-E543-4112-919F-85D366CADFCF}"/>
                </a:ext>
              </a:extLst>
            </p:cNvPr>
            <p:cNvSpPr>
              <a:spLocks/>
            </p:cNvSpPr>
            <p:nvPr/>
          </p:nvSpPr>
          <p:spPr bwMode="auto">
            <a:xfrm>
              <a:off x="1450975" y="3705225"/>
              <a:ext cx="165100" cy="333375"/>
            </a:xfrm>
            <a:custGeom>
              <a:avLst/>
              <a:gdLst>
                <a:gd name="T0" fmla="*/ 311 w 311"/>
                <a:gd name="T1" fmla="*/ 0 h 625"/>
                <a:gd name="T2" fmla="*/ 85 w 311"/>
                <a:gd name="T3" fmla="*/ 121 h 625"/>
                <a:gd name="T4" fmla="*/ 15 w 311"/>
                <a:gd name="T5" fmla="*/ 239 h 625"/>
                <a:gd name="T6" fmla="*/ 17 w 311"/>
                <a:gd name="T7" fmla="*/ 625 h 625"/>
                <a:gd name="T8" fmla="*/ 9 w 311"/>
                <a:gd name="T9" fmla="*/ 588 h 625"/>
                <a:gd name="T10" fmla="*/ 8 w 311"/>
                <a:gd name="T11" fmla="*/ 111 h 625"/>
                <a:gd name="T12" fmla="*/ 44 w 311"/>
                <a:gd name="T13" fmla="*/ 57 h 625"/>
                <a:gd name="T14" fmla="*/ 311 w 311"/>
                <a:gd name="T15" fmla="*/ 0 h 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625">
                  <a:moveTo>
                    <a:pt x="311" y="0"/>
                  </a:moveTo>
                  <a:cubicBezTo>
                    <a:pt x="236" y="42"/>
                    <a:pt x="157" y="74"/>
                    <a:pt x="85" y="121"/>
                  </a:cubicBezTo>
                  <a:cubicBezTo>
                    <a:pt x="40" y="150"/>
                    <a:pt x="13" y="178"/>
                    <a:pt x="15" y="239"/>
                  </a:cubicBezTo>
                  <a:cubicBezTo>
                    <a:pt x="21" y="367"/>
                    <a:pt x="17" y="496"/>
                    <a:pt x="17" y="625"/>
                  </a:cubicBezTo>
                  <a:cubicBezTo>
                    <a:pt x="0" y="616"/>
                    <a:pt x="9" y="600"/>
                    <a:pt x="9" y="588"/>
                  </a:cubicBezTo>
                  <a:cubicBezTo>
                    <a:pt x="8" y="429"/>
                    <a:pt x="10" y="270"/>
                    <a:pt x="8" y="111"/>
                  </a:cubicBezTo>
                  <a:cubicBezTo>
                    <a:pt x="8" y="82"/>
                    <a:pt x="15" y="66"/>
                    <a:pt x="44" y="57"/>
                  </a:cubicBezTo>
                  <a:cubicBezTo>
                    <a:pt x="131" y="31"/>
                    <a:pt x="218" y="2"/>
                    <a:pt x="311" y="0"/>
                  </a:cubicBezTo>
                  <a:close/>
                </a:path>
              </a:pathLst>
            </a:custGeom>
            <a:solidFill>
              <a:srgbClr val="E9DE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7">
              <a:extLst>
                <a:ext uri="{FF2B5EF4-FFF2-40B4-BE49-F238E27FC236}">
                  <a16:creationId xmlns:a16="http://schemas.microsoft.com/office/drawing/2014/main" id="{F8FBB314-8950-49AC-81D7-15C58F2A4A0E}"/>
                </a:ext>
              </a:extLst>
            </p:cNvPr>
            <p:cNvSpPr>
              <a:spLocks/>
            </p:cNvSpPr>
            <p:nvPr/>
          </p:nvSpPr>
          <p:spPr bwMode="auto">
            <a:xfrm>
              <a:off x="2873375" y="3282950"/>
              <a:ext cx="95250" cy="71438"/>
            </a:xfrm>
            <a:custGeom>
              <a:avLst/>
              <a:gdLst>
                <a:gd name="T0" fmla="*/ 178 w 178"/>
                <a:gd name="T1" fmla="*/ 6 h 133"/>
                <a:gd name="T2" fmla="*/ 0 w 178"/>
                <a:gd name="T3" fmla="*/ 133 h 133"/>
                <a:gd name="T4" fmla="*/ 12 w 178"/>
                <a:gd name="T5" fmla="*/ 43 h 133"/>
                <a:gd name="T6" fmla="*/ 43 w 178"/>
                <a:gd name="T7" fmla="*/ 16 h 133"/>
                <a:gd name="T8" fmla="*/ 178 w 178"/>
                <a:gd name="T9" fmla="*/ 6 h 133"/>
              </a:gdLst>
              <a:ahLst/>
              <a:cxnLst>
                <a:cxn ang="0">
                  <a:pos x="T0" y="T1"/>
                </a:cxn>
                <a:cxn ang="0">
                  <a:pos x="T2" y="T3"/>
                </a:cxn>
                <a:cxn ang="0">
                  <a:pos x="T4" y="T5"/>
                </a:cxn>
                <a:cxn ang="0">
                  <a:pos x="T6" y="T7"/>
                </a:cxn>
                <a:cxn ang="0">
                  <a:pos x="T8" y="T9"/>
                </a:cxn>
              </a:cxnLst>
              <a:rect l="0" t="0" r="r" b="b"/>
              <a:pathLst>
                <a:path w="178" h="133">
                  <a:moveTo>
                    <a:pt x="178" y="6"/>
                  </a:moveTo>
                  <a:cubicBezTo>
                    <a:pt x="116" y="44"/>
                    <a:pt x="58" y="89"/>
                    <a:pt x="0" y="133"/>
                  </a:cubicBezTo>
                  <a:cubicBezTo>
                    <a:pt x="4" y="103"/>
                    <a:pt x="10" y="73"/>
                    <a:pt x="12" y="43"/>
                  </a:cubicBezTo>
                  <a:cubicBezTo>
                    <a:pt x="14" y="23"/>
                    <a:pt x="29" y="19"/>
                    <a:pt x="43" y="16"/>
                  </a:cubicBezTo>
                  <a:cubicBezTo>
                    <a:pt x="87" y="8"/>
                    <a:pt x="132" y="0"/>
                    <a:pt x="178" y="6"/>
                  </a:cubicBezTo>
                  <a:close/>
                </a:path>
              </a:pathLst>
            </a:custGeom>
            <a:solidFill>
              <a:srgbClr val="C87E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8">
              <a:extLst>
                <a:ext uri="{FF2B5EF4-FFF2-40B4-BE49-F238E27FC236}">
                  <a16:creationId xmlns:a16="http://schemas.microsoft.com/office/drawing/2014/main" id="{FFD17804-3813-4AC0-B03E-707E10DBA886}"/>
                </a:ext>
              </a:extLst>
            </p:cNvPr>
            <p:cNvSpPr>
              <a:spLocks/>
            </p:cNvSpPr>
            <p:nvPr/>
          </p:nvSpPr>
          <p:spPr bwMode="auto">
            <a:xfrm>
              <a:off x="1687513" y="3275013"/>
              <a:ext cx="273050" cy="174625"/>
            </a:xfrm>
            <a:custGeom>
              <a:avLst/>
              <a:gdLst>
                <a:gd name="T0" fmla="*/ 253 w 512"/>
                <a:gd name="T1" fmla="*/ 327 h 328"/>
                <a:gd name="T2" fmla="*/ 0 w 512"/>
                <a:gd name="T3" fmla="*/ 88 h 328"/>
                <a:gd name="T4" fmla="*/ 62 w 512"/>
                <a:gd name="T5" fmla="*/ 3 h 328"/>
                <a:gd name="T6" fmla="*/ 139 w 512"/>
                <a:gd name="T7" fmla="*/ 78 h 328"/>
                <a:gd name="T8" fmla="*/ 255 w 512"/>
                <a:gd name="T9" fmla="*/ 188 h 328"/>
                <a:gd name="T10" fmla="*/ 370 w 512"/>
                <a:gd name="T11" fmla="*/ 76 h 328"/>
                <a:gd name="T12" fmla="*/ 443 w 512"/>
                <a:gd name="T13" fmla="*/ 3 h 328"/>
                <a:gd name="T14" fmla="*/ 508 w 512"/>
                <a:gd name="T15" fmla="*/ 81 h 328"/>
                <a:gd name="T16" fmla="*/ 253 w 512"/>
                <a:gd name="T17" fmla="*/ 32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328">
                  <a:moveTo>
                    <a:pt x="253" y="327"/>
                  </a:moveTo>
                  <a:cubicBezTo>
                    <a:pt x="119" y="327"/>
                    <a:pt x="0" y="214"/>
                    <a:pt x="0" y="88"/>
                  </a:cubicBezTo>
                  <a:cubicBezTo>
                    <a:pt x="0" y="37"/>
                    <a:pt x="23" y="5"/>
                    <a:pt x="62" y="3"/>
                  </a:cubicBezTo>
                  <a:cubicBezTo>
                    <a:pt x="102" y="0"/>
                    <a:pt x="132" y="29"/>
                    <a:pt x="139" y="78"/>
                  </a:cubicBezTo>
                  <a:cubicBezTo>
                    <a:pt x="149" y="149"/>
                    <a:pt x="190" y="188"/>
                    <a:pt x="255" y="188"/>
                  </a:cubicBezTo>
                  <a:cubicBezTo>
                    <a:pt x="319" y="187"/>
                    <a:pt x="361" y="146"/>
                    <a:pt x="370" y="76"/>
                  </a:cubicBezTo>
                  <a:cubicBezTo>
                    <a:pt x="376" y="30"/>
                    <a:pt x="404" y="2"/>
                    <a:pt x="443" y="3"/>
                  </a:cubicBezTo>
                  <a:cubicBezTo>
                    <a:pt x="482" y="4"/>
                    <a:pt x="507" y="34"/>
                    <a:pt x="508" y="81"/>
                  </a:cubicBezTo>
                  <a:cubicBezTo>
                    <a:pt x="512" y="212"/>
                    <a:pt x="391" y="328"/>
                    <a:pt x="253" y="327"/>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9">
              <a:extLst>
                <a:ext uri="{FF2B5EF4-FFF2-40B4-BE49-F238E27FC236}">
                  <a16:creationId xmlns:a16="http://schemas.microsoft.com/office/drawing/2014/main" id="{9E289F56-38C7-4D7D-B10E-1D3FD1A148D4}"/>
                </a:ext>
              </a:extLst>
            </p:cNvPr>
            <p:cNvSpPr>
              <a:spLocks/>
            </p:cNvSpPr>
            <p:nvPr/>
          </p:nvSpPr>
          <p:spPr bwMode="auto">
            <a:xfrm>
              <a:off x="1936750" y="2906713"/>
              <a:ext cx="271462" cy="101600"/>
            </a:xfrm>
            <a:custGeom>
              <a:avLst/>
              <a:gdLst>
                <a:gd name="T0" fmla="*/ 221 w 514"/>
                <a:gd name="T1" fmla="*/ 0 h 190"/>
                <a:gd name="T2" fmla="*/ 460 w 514"/>
                <a:gd name="T3" fmla="*/ 48 h 190"/>
                <a:gd name="T4" fmla="*/ 510 w 514"/>
                <a:gd name="T5" fmla="*/ 122 h 190"/>
                <a:gd name="T6" fmla="*/ 462 w 514"/>
                <a:gd name="T7" fmla="*/ 182 h 190"/>
                <a:gd name="T8" fmla="*/ 409 w 514"/>
                <a:gd name="T9" fmla="*/ 178 h 190"/>
                <a:gd name="T10" fmla="*/ 127 w 514"/>
                <a:gd name="T11" fmla="*/ 147 h 190"/>
                <a:gd name="T12" fmla="*/ 10 w 514"/>
                <a:gd name="T13" fmla="*/ 97 h 190"/>
                <a:gd name="T14" fmla="*/ 102 w 514"/>
                <a:gd name="T15" fmla="*/ 10 h 190"/>
                <a:gd name="T16" fmla="*/ 221 w 514"/>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190">
                  <a:moveTo>
                    <a:pt x="221" y="0"/>
                  </a:moveTo>
                  <a:cubicBezTo>
                    <a:pt x="306" y="2"/>
                    <a:pt x="387" y="8"/>
                    <a:pt x="460" y="48"/>
                  </a:cubicBezTo>
                  <a:cubicBezTo>
                    <a:pt x="489" y="64"/>
                    <a:pt x="514" y="83"/>
                    <a:pt x="510" y="122"/>
                  </a:cubicBezTo>
                  <a:cubicBezTo>
                    <a:pt x="507" y="152"/>
                    <a:pt x="490" y="171"/>
                    <a:pt x="462" y="182"/>
                  </a:cubicBezTo>
                  <a:cubicBezTo>
                    <a:pt x="443" y="190"/>
                    <a:pt x="425" y="186"/>
                    <a:pt x="409" y="178"/>
                  </a:cubicBezTo>
                  <a:cubicBezTo>
                    <a:pt x="319" y="129"/>
                    <a:pt x="223" y="136"/>
                    <a:pt x="127" y="147"/>
                  </a:cubicBezTo>
                  <a:cubicBezTo>
                    <a:pt x="53" y="156"/>
                    <a:pt x="19" y="145"/>
                    <a:pt x="10" y="97"/>
                  </a:cubicBezTo>
                  <a:cubicBezTo>
                    <a:pt x="0" y="50"/>
                    <a:pt x="28" y="24"/>
                    <a:pt x="102" y="10"/>
                  </a:cubicBezTo>
                  <a:cubicBezTo>
                    <a:pt x="143" y="1"/>
                    <a:pt x="184" y="4"/>
                    <a:pt x="221" y="0"/>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30">
              <a:extLst>
                <a:ext uri="{FF2B5EF4-FFF2-40B4-BE49-F238E27FC236}">
                  <a16:creationId xmlns:a16="http://schemas.microsoft.com/office/drawing/2014/main" id="{4E1F533C-C5CC-4A75-80E4-4FA6773B9B32}"/>
                </a:ext>
              </a:extLst>
            </p:cNvPr>
            <p:cNvSpPr>
              <a:spLocks/>
            </p:cNvSpPr>
            <p:nvPr/>
          </p:nvSpPr>
          <p:spPr bwMode="auto">
            <a:xfrm>
              <a:off x="1431925" y="2905125"/>
              <a:ext cx="276225" cy="104775"/>
            </a:xfrm>
            <a:custGeom>
              <a:avLst/>
              <a:gdLst>
                <a:gd name="T0" fmla="*/ 143 w 520"/>
                <a:gd name="T1" fmla="*/ 170 h 197"/>
                <a:gd name="T2" fmla="*/ 138 w 520"/>
                <a:gd name="T3" fmla="*/ 171 h 197"/>
                <a:gd name="T4" fmla="*/ 21 w 520"/>
                <a:gd name="T5" fmla="*/ 151 h 197"/>
                <a:gd name="T6" fmla="*/ 82 w 520"/>
                <a:gd name="T7" fmla="*/ 43 h 197"/>
                <a:gd name="T8" fmla="*/ 145 w 520"/>
                <a:gd name="T9" fmla="*/ 18 h 197"/>
                <a:gd name="T10" fmla="*/ 441 w 520"/>
                <a:gd name="T11" fmla="*/ 17 h 197"/>
                <a:gd name="T12" fmla="*/ 514 w 520"/>
                <a:gd name="T13" fmla="*/ 97 h 197"/>
                <a:gd name="T14" fmla="*/ 422 w 520"/>
                <a:gd name="T15" fmla="*/ 154 h 197"/>
                <a:gd name="T16" fmla="*/ 185 w 520"/>
                <a:gd name="T17" fmla="*/ 155 h 197"/>
                <a:gd name="T18" fmla="*/ 143 w 520"/>
                <a:gd name="T19" fmla="*/ 17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0" h="197">
                  <a:moveTo>
                    <a:pt x="143" y="170"/>
                  </a:moveTo>
                  <a:cubicBezTo>
                    <a:pt x="141" y="170"/>
                    <a:pt x="140" y="170"/>
                    <a:pt x="138" y="171"/>
                  </a:cubicBezTo>
                  <a:cubicBezTo>
                    <a:pt x="78" y="197"/>
                    <a:pt x="40" y="191"/>
                    <a:pt x="21" y="151"/>
                  </a:cubicBezTo>
                  <a:cubicBezTo>
                    <a:pt x="0" y="107"/>
                    <a:pt x="20" y="71"/>
                    <a:pt x="82" y="43"/>
                  </a:cubicBezTo>
                  <a:cubicBezTo>
                    <a:pt x="103" y="34"/>
                    <a:pt x="124" y="26"/>
                    <a:pt x="145" y="18"/>
                  </a:cubicBezTo>
                  <a:cubicBezTo>
                    <a:pt x="243" y="2"/>
                    <a:pt x="342" y="0"/>
                    <a:pt x="441" y="17"/>
                  </a:cubicBezTo>
                  <a:cubicBezTo>
                    <a:pt x="494" y="26"/>
                    <a:pt x="520" y="53"/>
                    <a:pt x="514" y="97"/>
                  </a:cubicBezTo>
                  <a:cubicBezTo>
                    <a:pt x="510" y="140"/>
                    <a:pt x="477" y="162"/>
                    <a:pt x="422" y="154"/>
                  </a:cubicBezTo>
                  <a:cubicBezTo>
                    <a:pt x="343" y="142"/>
                    <a:pt x="264" y="139"/>
                    <a:pt x="185" y="155"/>
                  </a:cubicBezTo>
                  <a:cubicBezTo>
                    <a:pt x="171" y="158"/>
                    <a:pt x="157" y="165"/>
                    <a:pt x="143" y="170"/>
                  </a:cubicBezTo>
                  <a:close/>
                </a:path>
              </a:pathLst>
            </a:custGeom>
            <a:solidFill>
              <a:srgbClr val="020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1">
              <a:extLst>
                <a:ext uri="{FF2B5EF4-FFF2-40B4-BE49-F238E27FC236}">
                  <a16:creationId xmlns:a16="http://schemas.microsoft.com/office/drawing/2014/main" id="{7494BF9D-1D9E-407D-947C-12B45F30BA3C}"/>
                </a:ext>
              </a:extLst>
            </p:cNvPr>
            <p:cNvSpPr>
              <a:spLocks/>
            </p:cNvSpPr>
            <p:nvPr/>
          </p:nvSpPr>
          <p:spPr bwMode="auto">
            <a:xfrm>
              <a:off x="1997075" y="3059113"/>
              <a:ext cx="117475" cy="117475"/>
            </a:xfrm>
            <a:custGeom>
              <a:avLst/>
              <a:gdLst>
                <a:gd name="T0" fmla="*/ 113 w 222"/>
                <a:gd name="T1" fmla="*/ 0 h 222"/>
                <a:gd name="T2" fmla="*/ 222 w 222"/>
                <a:gd name="T3" fmla="*/ 111 h 222"/>
                <a:gd name="T4" fmla="*/ 111 w 222"/>
                <a:gd name="T5" fmla="*/ 222 h 222"/>
                <a:gd name="T6" fmla="*/ 0 w 222"/>
                <a:gd name="T7" fmla="*/ 109 h 222"/>
                <a:gd name="T8" fmla="*/ 113 w 222"/>
                <a:gd name="T9" fmla="*/ 0 h 222"/>
              </a:gdLst>
              <a:ahLst/>
              <a:cxnLst>
                <a:cxn ang="0">
                  <a:pos x="T0" y="T1"/>
                </a:cxn>
                <a:cxn ang="0">
                  <a:pos x="T2" y="T3"/>
                </a:cxn>
                <a:cxn ang="0">
                  <a:pos x="T4" y="T5"/>
                </a:cxn>
                <a:cxn ang="0">
                  <a:pos x="T6" y="T7"/>
                </a:cxn>
                <a:cxn ang="0">
                  <a:pos x="T8" y="T9"/>
                </a:cxn>
              </a:cxnLst>
              <a:rect l="0" t="0" r="r" b="b"/>
              <a:pathLst>
                <a:path w="222" h="222">
                  <a:moveTo>
                    <a:pt x="113" y="0"/>
                  </a:moveTo>
                  <a:cubicBezTo>
                    <a:pt x="175" y="0"/>
                    <a:pt x="222" y="48"/>
                    <a:pt x="222" y="111"/>
                  </a:cubicBezTo>
                  <a:cubicBezTo>
                    <a:pt x="222" y="172"/>
                    <a:pt x="171" y="222"/>
                    <a:pt x="111" y="222"/>
                  </a:cubicBezTo>
                  <a:cubicBezTo>
                    <a:pt x="52" y="221"/>
                    <a:pt x="0" y="168"/>
                    <a:pt x="0" y="109"/>
                  </a:cubicBezTo>
                  <a:cubicBezTo>
                    <a:pt x="1" y="49"/>
                    <a:pt x="52" y="0"/>
                    <a:pt x="113" y="0"/>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2">
              <a:extLst>
                <a:ext uri="{FF2B5EF4-FFF2-40B4-BE49-F238E27FC236}">
                  <a16:creationId xmlns:a16="http://schemas.microsoft.com/office/drawing/2014/main" id="{03E138AA-A2B7-44ED-A9F8-EF7E4A5A0F67}"/>
                </a:ext>
              </a:extLst>
            </p:cNvPr>
            <p:cNvSpPr>
              <a:spLocks/>
            </p:cNvSpPr>
            <p:nvPr/>
          </p:nvSpPr>
          <p:spPr bwMode="auto">
            <a:xfrm>
              <a:off x="1530350" y="3059113"/>
              <a:ext cx="119062" cy="117475"/>
            </a:xfrm>
            <a:custGeom>
              <a:avLst/>
              <a:gdLst>
                <a:gd name="T0" fmla="*/ 1 w 223"/>
                <a:gd name="T1" fmla="*/ 109 h 223"/>
                <a:gd name="T2" fmla="*/ 112 w 223"/>
                <a:gd name="T3" fmla="*/ 0 h 223"/>
                <a:gd name="T4" fmla="*/ 222 w 223"/>
                <a:gd name="T5" fmla="*/ 112 h 223"/>
                <a:gd name="T6" fmla="*/ 109 w 223"/>
                <a:gd name="T7" fmla="*/ 222 h 223"/>
                <a:gd name="T8" fmla="*/ 1 w 223"/>
                <a:gd name="T9" fmla="*/ 109 h 223"/>
              </a:gdLst>
              <a:ahLst/>
              <a:cxnLst>
                <a:cxn ang="0">
                  <a:pos x="T0" y="T1"/>
                </a:cxn>
                <a:cxn ang="0">
                  <a:pos x="T2" y="T3"/>
                </a:cxn>
                <a:cxn ang="0">
                  <a:pos x="T4" y="T5"/>
                </a:cxn>
                <a:cxn ang="0">
                  <a:pos x="T6" y="T7"/>
                </a:cxn>
                <a:cxn ang="0">
                  <a:pos x="T8" y="T9"/>
                </a:cxn>
              </a:cxnLst>
              <a:rect l="0" t="0" r="r" b="b"/>
              <a:pathLst>
                <a:path w="223" h="223">
                  <a:moveTo>
                    <a:pt x="1" y="109"/>
                  </a:moveTo>
                  <a:cubicBezTo>
                    <a:pt x="1" y="47"/>
                    <a:pt x="50" y="0"/>
                    <a:pt x="112" y="0"/>
                  </a:cubicBezTo>
                  <a:cubicBezTo>
                    <a:pt x="173" y="1"/>
                    <a:pt x="223" y="53"/>
                    <a:pt x="222" y="112"/>
                  </a:cubicBezTo>
                  <a:cubicBezTo>
                    <a:pt x="221" y="172"/>
                    <a:pt x="168" y="223"/>
                    <a:pt x="109" y="222"/>
                  </a:cubicBezTo>
                  <a:cubicBezTo>
                    <a:pt x="48" y="221"/>
                    <a:pt x="0" y="170"/>
                    <a:pt x="1" y="109"/>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3">
              <a:extLst>
                <a:ext uri="{FF2B5EF4-FFF2-40B4-BE49-F238E27FC236}">
                  <a16:creationId xmlns:a16="http://schemas.microsoft.com/office/drawing/2014/main" id="{330E4031-590C-46FC-8E70-A9790219FCE2}"/>
                </a:ext>
              </a:extLst>
            </p:cNvPr>
            <p:cNvSpPr>
              <a:spLocks/>
            </p:cNvSpPr>
            <p:nvPr/>
          </p:nvSpPr>
          <p:spPr bwMode="auto">
            <a:xfrm>
              <a:off x="2820988" y="3579813"/>
              <a:ext cx="363537" cy="439738"/>
            </a:xfrm>
            <a:custGeom>
              <a:avLst/>
              <a:gdLst>
                <a:gd name="T0" fmla="*/ 339 w 684"/>
                <a:gd name="T1" fmla="*/ 8 h 827"/>
                <a:gd name="T2" fmla="*/ 408 w 684"/>
                <a:gd name="T3" fmla="*/ 8 h 827"/>
                <a:gd name="T4" fmla="*/ 576 w 684"/>
                <a:gd name="T5" fmla="*/ 221 h 827"/>
                <a:gd name="T6" fmla="*/ 435 w 684"/>
                <a:gd name="T7" fmla="*/ 417 h 827"/>
                <a:gd name="T8" fmla="*/ 407 w 684"/>
                <a:gd name="T9" fmla="*/ 468 h 827"/>
                <a:gd name="T10" fmla="*/ 408 w 684"/>
                <a:gd name="T11" fmla="*/ 565 h 827"/>
                <a:gd name="T12" fmla="*/ 468 w 684"/>
                <a:gd name="T13" fmla="*/ 639 h 827"/>
                <a:gd name="T14" fmla="*/ 538 w 684"/>
                <a:gd name="T15" fmla="*/ 576 h 827"/>
                <a:gd name="T16" fmla="*/ 622 w 684"/>
                <a:gd name="T17" fmla="*/ 506 h 827"/>
                <a:gd name="T18" fmla="*/ 676 w 684"/>
                <a:gd name="T19" fmla="*/ 602 h 827"/>
                <a:gd name="T20" fmla="*/ 369 w 684"/>
                <a:gd name="T21" fmla="*/ 749 h 827"/>
                <a:gd name="T22" fmla="*/ 305 w 684"/>
                <a:gd name="T23" fmla="*/ 751 h 827"/>
                <a:gd name="T24" fmla="*/ 1 w 684"/>
                <a:gd name="T25" fmla="*/ 589 h 827"/>
                <a:gd name="T26" fmla="*/ 64 w 684"/>
                <a:gd name="T27" fmla="*/ 504 h 827"/>
                <a:gd name="T28" fmla="*/ 139 w 684"/>
                <a:gd name="T29" fmla="*/ 575 h 827"/>
                <a:gd name="T30" fmla="*/ 208 w 684"/>
                <a:gd name="T31" fmla="*/ 640 h 827"/>
                <a:gd name="T32" fmla="*/ 268 w 684"/>
                <a:gd name="T33" fmla="*/ 566 h 827"/>
                <a:gd name="T34" fmla="*/ 269 w 684"/>
                <a:gd name="T35" fmla="*/ 515 h 827"/>
                <a:gd name="T36" fmla="*/ 210 w 684"/>
                <a:gd name="T37" fmla="*/ 386 h 827"/>
                <a:gd name="T38" fmla="*/ 95 w 684"/>
                <a:gd name="T39" fmla="*/ 162 h 827"/>
                <a:gd name="T40" fmla="*/ 233 w 684"/>
                <a:gd name="T41" fmla="*/ 8 h 827"/>
                <a:gd name="T42" fmla="*/ 339 w 684"/>
                <a:gd name="T43" fmla="*/ 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4" h="827">
                  <a:moveTo>
                    <a:pt x="339" y="8"/>
                  </a:moveTo>
                  <a:cubicBezTo>
                    <a:pt x="362" y="8"/>
                    <a:pt x="385" y="9"/>
                    <a:pt x="408" y="8"/>
                  </a:cubicBezTo>
                  <a:cubicBezTo>
                    <a:pt x="543" y="0"/>
                    <a:pt x="605" y="79"/>
                    <a:pt x="576" y="221"/>
                  </a:cubicBezTo>
                  <a:cubicBezTo>
                    <a:pt x="558" y="307"/>
                    <a:pt x="509" y="372"/>
                    <a:pt x="435" y="417"/>
                  </a:cubicBezTo>
                  <a:cubicBezTo>
                    <a:pt x="414" y="430"/>
                    <a:pt x="406" y="444"/>
                    <a:pt x="407" y="468"/>
                  </a:cubicBezTo>
                  <a:cubicBezTo>
                    <a:pt x="409" y="500"/>
                    <a:pt x="407" y="533"/>
                    <a:pt x="408" y="565"/>
                  </a:cubicBezTo>
                  <a:cubicBezTo>
                    <a:pt x="408" y="605"/>
                    <a:pt x="427" y="635"/>
                    <a:pt x="468" y="639"/>
                  </a:cubicBezTo>
                  <a:cubicBezTo>
                    <a:pt x="508" y="642"/>
                    <a:pt x="531" y="618"/>
                    <a:pt x="538" y="576"/>
                  </a:cubicBezTo>
                  <a:cubicBezTo>
                    <a:pt x="547" y="523"/>
                    <a:pt x="581" y="497"/>
                    <a:pt x="622" y="506"/>
                  </a:cubicBezTo>
                  <a:cubicBezTo>
                    <a:pt x="663" y="515"/>
                    <a:pt x="684" y="553"/>
                    <a:pt x="676" y="602"/>
                  </a:cubicBezTo>
                  <a:cubicBezTo>
                    <a:pt x="650" y="751"/>
                    <a:pt x="499" y="825"/>
                    <a:pt x="369" y="749"/>
                  </a:cubicBezTo>
                  <a:cubicBezTo>
                    <a:pt x="344" y="734"/>
                    <a:pt x="329" y="737"/>
                    <a:pt x="305" y="751"/>
                  </a:cubicBezTo>
                  <a:cubicBezTo>
                    <a:pt x="175" y="827"/>
                    <a:pt x="5" y="735"/>
                    <a:pt x="1" y="589"/>
                  </a:cubicBezTo>
                  <a:cubicBezTo>
                    <a:pt x="0" y="540"/>
                    <a:pt x="24" y="507"/>
                    <a:pt x="64" y="504"/>
                  </a:cubicBezTo>
                  <a:cubicBezTo>
                    <a:pt x="102" y="501"/>
                    <a:pt x="131" y="529"/>
                    <a:pt x="139" y="575"/>
                  </a:cubicBezTo>
                  <a:cubicBezTo>
                    <a:pt x="146" y="617"/>
                    <a:pt x="174" y="643"/>
                    <a:pt x="208" y="640"/>
                  </a:cubicBezTo>
                  <a:cubicBezTo>
                    <a:pt x="244" y="637"/>
                    <a:pt x="267" y="608"/>
                    <a:pt x="268" y="566"/>
                  </a:cubicBezTo>
                  <a:cubicBezTo>
                    <a:pt x="269" y="549"/>
                    <a:pt x="266" y="532"/>
                    <a:pt x="269" y="515"/>
                  </a:cubicBezTo>
                  <a:cubicBezTo>
                    <a:pt x="277" y="460"/>
                    <a:pt x="261" y="421"/>
                    <a:pt x="210" y="386"/>
                  </a:cubicBezTo>
                  <a:cubicBezTo>
                    <a:pt x="134" y="335"/>
                    <a:pt x="101" y="252"/>
                    <a:pt x="95" y="162"/>
                  </a:cubicBezTo>
                  <a:cubicBezTo>
                    <a:pt x="88" y="75"/>
                    <a:pt x="145" y="12"/>
                    <a:pt x="233" y="8"/>
                  </a:cubicBezTo>
                  <a:cubicBezTo>
                    <a:pt x="269" y="7"/>
                    <a:pt x="304" y="8"/>
                    <a:pt x="339" y="8"/>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4">
              <a:extLst>
                <a:ext uri="{FF2B5EF4-FFF2-40B4-BE49-F238E27FC236}">
                  <a16:creationId xmlns:a16="http://schemas.microsoft.com/office/drawing/2014/main" id="{9310EB91-1A12-4457-A713-DC7A3F049A1C}"/>
                </a:ext>
              </a:extLst>
            </p:cNvPr>
            <p:cNvSpPr>
              <a:spLocks/>
            </p:cNvSpPr>
            <p:nvPr/>
          </p:nvSpPr>
          <p:spPr bwMode="auto">
            <a:xfrm>
              <a:off x="2732088" y="3552825"/>
              <a:ext cx="98425" cy="85725"/>
            </a:xfrm>
            <a:custGeom>
              <a:avLst/>
              <a:gdLst>
                <a:gd name="T0" fmla="*/ 71 w 186"/>
                <a:gd name="T1" fmla="*/ 158 h 162"/>
                <a:gd name="T2" fmla="*/ 78 w 186"/>
                <a:gd name="T3" fmla="*/ 2 h 162"/>
                <a:gd name="T4" fmla="*/ 173 w 186"/>
                <a:gd name="T5" fmla="*/ 50 h 162"/>
                <a:gd name="T6" fmla="*/ 162 w 186"/>
                <a:gd name="T7" fmla="*/ 131 h 162"/>
                <a:gd name="T8" fmla="*/ 71 w 186"/>
                <a:gd name="T9" fmla="*/ 158 h 162"/>
              </a:gdLst>
              <a:ahLst/>
              <a:cxnLst>
                <a:cxn ang="0">
                  <a:pos x="T0" y="T1"/>
                </a:cxn>
                <a:cxn ang="0">
                  <a:pos x="T2" y="T3"/>
                </a:cxn>
                <a:cxn ang="0">
                  <a:pos x="T4" y="T5"/>
                </a:cxn>
                <a:cxn ang="0">
                  <a:pos x="T6" y="T7"/>
                </a:cxn>
                <a:cxn ang="0">
                  <a:pos x="T8" y="T9"/>
                </a:cxn>
              </a:cxnLst>
              <a:rect l="0" t="0" r="r" b="b"/>
              <a:pathLst>
                <a:path w="186" h="162">
                  <a:moveTo>
                    <a:pt x="71" y="158"/>
                  </a:moveTo>
                  <a:cubicBezTo>
                    <a:pt x="0" y="107"/>
                    <a:pt x="2" y="49"/>
                    <a:pt x="78" y="2"/>
                  </a:cubicBezTo>
                  <a:cubicBezTo>
                    <a:pt x="119" y="0"/>
                    <a:pt x="154" y="9"/>
                    <a:pt x="173" y="50"/>
                  </a:cubicBezTo>
                  <a:cubicBezTo>
                    <a:pt x="186" y="79"/>
                    <a:pt x="181" y="106"/>
                    <a:pt x="162" y="131"/>
                  </a:cubicBezTo>
                  <a:cubicBezTo>
                    <a:pt x="138" y="162"/>
                    <a:pt x="105" y="162"/>
                    <a:pt x="71" y="158"/>
                  </a:cubicBezTo>
                  <a:close/>
                </a:path>
              </a:pathLst>
            </a:custGeom>
            <a:solidFill>
              <a:srgbClr val="05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5">
              <a:extLst>
                <a:ext uri="{FF2B5EF4-FFF2-40B4-BE49-F238E27FC236}">
                  <a16:creationId xmlns:a16="http://schemas.microsoft.com/office/drawing/2014/main" id="{AA64ECF7-BA1A-416C-902D-93F3C7DF1A65}"/>
                </a:ext>
              </a:extLst>
            </p:cNvPr>
            <p:cNvSpPr>
              <a:spLocks/>
            </p:cNvSpPr>
            <p:nvPr/>
          </p:nvSpPr>
          <p:spPr bwMode="auto">
            <a:xfrm>
              <a:off x="3175000" y="3554413"/>
              <a:ext cx="87312" cy="84138"/>
            </a:xfrm>
            <a:custGeom>
              <a:avLst/>
              <a:gdLst>
                <a:gd name="T0" fmla="*/ 79 w 163"/>
                <a:gd name="T1" fmla="*/ 1 h 158"/>
                <a:gd name="T2" fmla="*/ 161 w 163"/>
                <a:gd name="T3" fmla="*/ 76 h 158"/>
                <a:gd name="T4" fmla="*/ 80 w 163"/>
                <a:gd name="T5" fmla="*/ 158 h 158"/>
                <a:gd name="T6" fmla="*/ 0 w 163"/>
                <a:gd name="T7" fmla="*/ 80 h 158"/>
                <a:gd name="T8" fmla="*/ 79 w 163"/>
                <a:gd name="T9" fmla="*/ 1 h 158"/>
              </a:gdLst>
              <a:ahLst/>
              <a:cxnLst>
                <a:cxn ang="0">
                  <a:pos x="T0" y="T1"/>
                </a:cxn>
                <a:cxn ang="0">
                  <a:pos x="T2" y="T3"/>
                </a:cxn>
                <a:cxn ang="0">
                  <a:pos x="T4" y="T5"/>
                </a:cxn>
                <a:cxn ang="0">
                  <a:pos x="T6" y="T7"/>
                </a:cxn>
                <a:cxn ang="0">
                  <a:pos x="T8" y="T9"/>
                </a:cxn>
              </a:cxnLst>
              <a:rect l="0" t="0" r="r" b="b"/>
              <a:pathLst>
                <a:path w="163" h="158">
                  <a:moveTo>
                    <a:pt x="79" y="1"/>
                  </a:moveTo>
                  <a:cubicBezTo>
                    <a:pt x="122" y="0"/>
                    <a:pt x="159" y="34"/>
                    <a:pt x="161" y="76"/>
                  </a:cubicBezTo>
                  <a:cubicBezTo>
                    <a:pt x="163" y="120"/>
                    <a:pt x="125" y="158"/>
                    <a:pt x="80" y="158"/>
                  </a:cubicBezTo>
                  <a:cubicBezTo>
                    <a:pt x="37" y="158"/>
                    <a:pt x="1" y="123"/>
                    <a:pt x="0" y="80"/>
                  </a:cubicBezTo>
                  <a:cubicBezTo>
                    <a:pt x="0" y="38"/>
                    <a:pt x="35" y="2"/>
                    <a:pt x="79" y="1"/>
                  </a:cubicBezTo>
                  <a:close/>
                </a:path>
              </a:pathLst>
            </a:custGeom>
            <a:solidFill>
              <a:srgbClr val="06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6">
              <a:extLst>
                <a:ext uri="{FF2B5EF4-FFF2-40B4-BE49-F238E27FC236}">
                  <a16:creationId xmlns:a16="http://schemas.microsoft.com/office/drawing/2014/main" id="{07FDFCA7-3C8F-4D62-A67A-13FF7A96BDB6}"/>
                </a:ext>
              </a:extLst>
            </p:cNvPr>
            <p:cNvSpPr>
              <a:spLocks/>
            </p:cNvSpPr>
            <p:nvPr/>
          </p:nvSpPr>
          <p:spPr bwMode="auto">
            <a:xfrm>
              <a:off x="2946400" y="3660775"/>
              <a:ext cx="115887" cy="82550"/>
            </a:xfrm>
            <a:custGeom>
              <a:avLst/>
              <a:gdLst>
                <a:gd name="T0" fmla="*/ 106 w 219"/>
                <a:gd name="T1" fmla="*/ 1 h 156"/>
                <a:gd name="T2" fmla="*/ 152 w 219"/>
                <a:gd name="T3" fmla="*/ 1 h 156"/>
                <a:gd name="T4" fmla="*/ 197 w 219"/>
                <a:gd name="T5" fmla="*/ 66 h 156"/>
                <a:gd name="T6" fmla="*/ 110 w 219"/>
                <a:gd name="T7" fmla="*/ 153 h 156"/>
                <a:gd name="T8" fmla="*/ 18 w 219"/>
                <a:gd name="T9" fmla="*/ 74 h 156"/>
                <a:gd name="T10" fmla="*/ 5 w 219"/>
                <a:gd name="T11" fmla="*/ 35 h 156"/>
                <a:gd name="T12" fmla="*/ 32 w 219"/>
                <a:gd name="T13" fmla="*/ 1 h 156"/>
                <a:gd name="T14" fmla="*/ 106 w 219"/>
                <a:gd name="T15" fmla="*/ 1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56">
                  <a:moveTo>
                    <a:pt x="106" y="1"/>
                  </a:moveTo>
                  <a:cubicBezTo>
                    <a:pt x="121" y="1"/>
                    <a:pt x="137" y="1"/>
                    <a:pt x="152" y="1"/>
                  </a:cubicBezTo>
                  <a:cubicBezTo>
                    <a:pt x="213" y="1"/>
                    <a:pt x="219" y="10"/>
                    <a:pt x="197" y="66"/>
                  </a:cubicBezTo>
                  <a:cubicBezTo>
                    <a:pt x="181" y="108"/>
                    <a:pt x="151" y="150"/>
                    <a:pt x="110" y="153"/>
                  </a:cubicBezTo>
                  <a:cubicBezTo>
                    <a:pt x="68" y="156"/>
                    <a:pt x="39" y="112"/>
                    <a:pt x="18" y="74"/>
                  </a:cubicBezTo>
                  <a:cubicBezTo>
                    <a:pt x="12" y="62"/>
                    <a:pt x="8" y="48"/>
                    <a:pt x="5" y="35"/>
                  </a:cubicBezTo>
                  <a:cubicBezTo>
                    <a:pt x="0" y="13"/>
                    <a:pt x="6" y="0"/>
                    <a:pt x="32" y="1"/>
                  </a:cubicBezTo>
                  <a:cubicBezTo>
                    <a:pt x="57" y="2"/>
                    <a:pt x="81" y="1"/>
                    <a:pt x="106" y="1"/>
                  </a:cubicBezTo>
                  <a:close/>
                </a:path>
              </a:pathLst>
            </a:custGeom>
            <a:solidFill>
              <a:srgbClr val="AE59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4"/>
          <p:cNvSpPr txBox="1">
            <a:spLocks noGrp="1"/>
          </p:cNvSpPr>
          <p:nvPr>
            <p:ph type="title"/>
          </p:nvPr>
        </p:nvSpPr>
        <p:spPr>
          <a:xfrm>
            <a:off x="720000" y="44639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 of system</a:t>
            </a:r>
            <a:endParaRPr dirty="0"/>
          </a:p>
        </p:txBody>
      </p:sp>
      <p:sp>
        <p:nvSpPr>
          <p:cNvPr id="690" name="Google Shape;690;p44"/>
          <p:cNvSpPr txBox="1">
            <a:spLocks noGrp="1"/>
          </p:cNvSpPr>
          <p:nvPr>
            <p:ph type="subTitle" idx="1"/>
          </p:nvPr>
        </p:nvSpPr>
        <p:spPr>
          <a:xfrm>
            <a:off x="1173977" y="3890428"/>
            <a:ext cx="219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very cold</a:t>
            </a:r>
            <a:endParaRPr/>
          </a:p>
        </p:txBody>
      </p:sp>
      <p:sp>
        <p:nvSpPr>
          <p:cNvPr id="691" name="Google Shape;691;p44"/>
          <p:cNvSpPr txBox="1">
            <a:spLocks noGrp="1"/>
          </p:cNvSpPr>
          <p:nvPr>
            <p:ph type="subTitle" idx="2"/>
          </p:nvPr>
        </p:nvSpPr>
        <p:spPr>
          <a:xfrm>
            <a:off x="4403155" y="3890428"/>
            <a:ext cx="219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Neptune is the farthest planet from the Sun</a:t>
            </a:r>
            <a:endParaRPr/>
          </a:p>
        </p:txBody>
      </p:sp>
      <p:sp>
        <p:nvSpPr>
          <p:cNvPr id="692" name="Google Shape;692;p44"/>
          <p:cNvSpPr txBox="1">
            <a:spLocks noGrp="1"/>
          </p:cNvSpPr>
          <p:nvPr>
            <p:ph type="subTitle" idx="3"/>
          </p:nvPr>
        </p:nvSpPr>
        <p:spPr>
          <a:xfrm>
            <a:off x="1173977" y="3505122"/>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Runny nose</a:t>
            </a:r>
            <a:endParaRPr/>
          </a:p>
        </p:txBody>
      </p:sp>
      <p:sp>
        <p:nvSpPr>
          <p:cNvPr id="693" name="Google Shape;693;p44"/>
          <p:cNvSpPr txBox="1">
            <a:spLocks noGrp="1"/>
          </p:cNvSpPr>
          <p:nvPr>
            <p:ph type="subTitle" idx="4"/>
          </p:nvPr>
        </p:nvSpPr>
        <p:spPr>
          <a:xfrm>
            <a:off x="4403165" y="3505122"/>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Warm ears</a:t>
            </a:r>
            <a:endParaRPr/>
          </a:p>
        </p:txBody>
      </p:sp>
      <p:sp>
        <p:nvSpPr>
          <p:cNvPr id="694" name="Google Shape;694;p44"/>
          <p:cNvSpPr txBox="1">
            <a:spLocks noGrp="1"/>
          </p:cNvSpPr>
          <p:nvPr>
            <p:ph type="subTitle" idx="5"/>
          </p:nvPr>
        </p:nvSpPr>
        <p:spPr>
          <a:xfrm>
            <a:off x="1173977" y="2845958"/>
            <a:ext cx="219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is the second planet from the Sun</a:t>
            </a:r>
            <a:endParaRPr/>
          </a:p>
        </p:txBody>
      </p:sp>
      <p:sp>
        <p:nvSpPr>
          <p:cNvPr id="695" name="Google Shape;695;p44"/>
          <p:cNvSpPr txBox="1">
            <a:spLocks noGrp="1"/>
          </p:cNvSpPr>
          <p:nvPr>
            <p:ph type="subTitle" idx="6"/>
          </p:nvPr>
        </p:nvSpPr>
        <p:spPr>
          <a:xfrm>
            <a:off x="4403155" y="2845958"/>
            <a:ext cx="219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Saturn is composed of hydrogen and helium</a:t>
            </a:r>
            <a:endParaRPr/>
          </a:p>
        </p:txBody>
      </p:sp>
      <p:sp>
        <p:nvSpPr>
          <p:cNvPr id="696" name="Google Shape;696;p44"/>
          <p:cNvSpPr txBox="1">
            <a:spLocks noGrp="1"/>
          </p:cNvSpPr>
          <p:nvPr>
            <p:ph type="subTitle" idx="7"/>
          </p:nvPr>
        </p:nvSpPr>
        <p:spPr>
          <a:xfrm>
            <a:off x="1173977" y="2460649"/>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Panting </a:t>
            </a:r>
            <a:endParaRPr/>
          </a:p>
        </p:txBody>
      </p:sp>
      <p:sp>
        <p:nvSpPr>
          <p:cNvPr id="697" name="Google Shape;697;p44"/>
          <p:cNvSpPr txBox="1">
            <a:spLocks noGrp="1"/>
          </p:cNvSpPr>
          <p:nvPr>
            <p:ph type="subTitle" idx="8"/>
          </p:nvPr>
        </p:nvSpPr>
        <p:spPr>
          <a:xfrm>
            <a:off x="4403165" y="2460649"/>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Vomiting</a:t>
            </a:r>
            <a:endParaRPr/>
          </a:p>
        </p:txBody>
      </p:sp>
      <p:sp>
        <p:nvSpPr>
          <p:cNvPr id="698" name="Google Shape;698;p44"/>
          <p:cNvSpPr txBox="1">
            <a:spLocks noGrp="1"/>
          </p:cNvSpPr>
          <p:nvPr>
            <p:ph type="subTitle" idx="9"/>
          </p:nvPr>
        </p:nvSpPr>
        <p:spPr>
          <a:xfrm>
            <a:off x="1173977" y="1846464"/>
            <a:ext cx="2192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to the Sun</a:t>
            </a:r>
            <a:endParaRPr/>
          </a:p>
        </p:txBody>
      </p:sp>
      <p:sp>
        <p:nvSpPr>
          <p:cNvPr id="699" name="Google Shape;699;p44"/>
          <p:cNvSpPr txBox="1">
            <a:spLocks noGrp="1"/>
          </p:cNvSpPr>
          <p:nvPr>
            <p:ph type="subTitle" idx="13"/>
          </p:nvPr>
        </p:nvSpPr>
        <p:spPr>
          <a:xfrm>
            <a:off x="4403155" y="1846464"/>
            <a:ext cx="2192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of them all</a:t>
            </a:r>
            <a:endParaRPr/>
          </a:p>
        </p:txBody>
      </p:sp>
      <p:sp>
        <p:nvSpPr>
          <p:cNvPr id="700" name="Google Shape;700;p44"/>
          <p:cNvSpPr txBox="1">
            <a:spLocks noGrp="1"/>
          </p:cNvSpPr>
          <p:nvPr>
            <p:ph type="subTitle" idx="14"/>
          </p:nvPr>
        </p:nvSpPr>
        <p:spPr>
          <a:xfrm>
            <a:off x="1173977" y="1461275"/>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Shivering</a:t>
            </a:r>
            <a:endParaRPr/>
          </a:p>
        </p:txBody>
      </p:sp>
      <p:sp>
        <p:nvSpPr>
          <p:cNvPr id="701" name="Google Shape;701;p44"/>
          <p:cNvSpPr txBox="1">
            <a:spLocks noGrp="1"/>
          </p:cNvSpPr>
          <p:nvPr>
            <p:ph type="subTitle" idx="15"/>
          </p:nvPr>
        </p:nvSpPr>
        <p:spPr>
          <a:xfrm>
            <a:off x="4403165" y="1461275"/>
            <a:ext cx="2192100" cy="3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Coughing </a:t>
            </a:r>
            <a:endParaRPr/>
          </a:p>
        </p:txBody>
      </p:sp>
      <p:grpSp>
        <p:nvGrpSpPr>
          <p:cNvPr id="708" name="Google Shape;708;p44"/>
          <p:cNvGrpSpPr/>
          <p:nvPr/>
        </p:nvGrpSpPr>
        <p:grpSpPr>
          <a:xfrm>
            <a:off x="411608" y="1768684"/>
            <a:ext cx="352833" cy="352833"/>
            <a:chOff x="-26201650" y="3176075"/>
            <a:chExt cx="296175" cy="296175"/>
          </a:xfrm>
        </p:grpSpPr>
        <p:sp>
          <p:nvSpPr>
            <p:cNvPr id="709" name="Google Shape;709;p44"/>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4"/>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44"/>
          <p:cNvGrpSpPr/>
          <p:nvPr/>
        </p:nvGrpSpPr>
        <p:grpSpPr>
          <a:xfrm>
            <a:off x="3636316" y="3831619"/>
            <a:ext cx="356556" cy="351285"/>
            <a:chOff x="-25465200" y="3916150"/>
            <a:chExt cx="299300" cy="294875"/>
          </a:xfrm>
        </p:grpSpPr>
        <p:sp>
          <p:nvSpPr>
            <p:cNvPr id="712" name="Google Shape;712;p44"/>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4"/>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44"/>
          <p:cNvSpPr/>
          <p:nvPr/>
        </p:nvSpPr>
        <p:spPr>
          <a:xfrm>
            <a:off x="3679926" y="2800627"/>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3636289" y="17681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4"/>
          <p:cNvGrpSpPr/>
          <p:nvPr/>
        </p:nvGrpSpPr>
        <p:grpSpPr>
          <a:xfrm>
            <a:off x="420706" y="2800615"/>
            <a:ext cx="329365" cy="351910"/>
            <a:chOff x="-24344425" y="3519475"/>
            <a:chExt cx="276475" cy="295400"/>
          </a:xfrm>
        </p:grpSpPr>
        <p:sp>
          <p:nvSpPr>
            <p:cNvPr id="717" name="Google Shape;717;p44"/>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44"/>
          <p:cNvGrpSpPr/>
          <p:nvPr/>
        </p:nvGrpSpPr>
        <p:grpSpPr>
          <a:xfrm>
            <a:off x="381623" y="3832060"/>
            <a:ext cx="412089" cy="351286"/>
            <a:chOff x="-19835275" y="3330250"/>
            <a:chExt cx="329250" cy="280625"/>
          </a:xfrm>
        </p:grpSpPr>
        <p:sp>
          <p:nvSpPr>
            <p:cNvPr id="720" name="Google Shape;720;p44"/>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4"/>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4"/>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upo 1">
            <a:extLst>
              <a:ext uri="{FF2B5EF4-FFF2-40B4-BE49-F238E27FC236}">
                <a16:creationId xmlns:a16="http://schemas.microsoft.com/office/drawing/2014/main" id="{3870AC46-EE12-0C46-3A92-34ADD83BD4F7}"/>
              </a:ext>
            </a:extLst>
          </p:cNvPr>
          <p:cNvGrpSpPr/>
          <p:nvPr/>
        </p:nvGrpSpPr>
        <p:grpSpPr>
          <a:xfrm>
            <a:off x="6397625" y="2189163"/>
            <a:ext cx="2481263" cy="2449512"/>
            <a:chOff x="6397625" y="2189163"/>
            <a:chExt cx="2481263" cy="2449512"/>
          </a:xfrm>
        </p:grpSpPr>
        <p:sp>
          <p:nvSpPr>
            <p:cNvPr id="6" name="Freeform 5">
              <a:extLst>
                <a:ext uri="{FF2B5EF4-FFF2-40B4-BE49-F238E27FC236}">
                  <a16:creationId xmlns:a16="http://schemas.microsoft.com/office/drawing/2014/main" id="{C80B0FE6-DD0C-4F1B-BCD3-A686594EB750}"/>
                </a:ext>
              </a:extLst>
            </p:cNvPr>
            <p:cNvSpPr>
              <a:spLocks noEditPoints="1"/>
            </p:cNvSpPr>
            <p:nvPr/>
          </p:nvSpPr>
          <p:spPr bwMode="auto">
            <a:xfrm>
              <a:off x="6397625" y="2189163"/>
              <a:ext cx="2481263" cy="2449512"/>
            </a:xfrm>
            <a:custGeom>
              <a:avLst/>
              <a:gdLst>
                <a:gd name="T0" fmla="*/ 566 w 883"/>
                <a:gd name="T1" fmla="*/ 110 h 871"/>
                <a:gd name="T2" fmla="*/ 762 w 883"/>
                <a:gd name="T3" fmla="*/ 330 h 871"/>
                <a:gd name="T4" fmla="*/ 823 w 883"/>
                <a:gd name="T5" fmla="*/ 580 h 871"/>
                <a:gd name="T6" fmla="*/ 796 w 883"/>
                <a:gd name="T7" fmla="*/ 630 h 871"/>
                <a:gd name="T8" fmla="*/ 825 w 883"/>
                <a:gd name="T9" fmla="*/ 785 h 871"/>
                <a:gd name="T10" fmla="*/ 857 w 883"/>
                <a:gd name="T11" fmla="*/ 868 h 871"/>
                <a:gd name="T12" fmla="*/ 741 w 883"/>
                <a:gd name="T13" fmla="*/ 848 h 871"/>
                <a:gd name="T14" fmla="*/ 619 w 883"/>
                <a:gd name="T15" fmla="*/ 693 h 871"/>
                <a:gd name="T16" fmla="*/ 607 w 883"/>
                <a:gd name="T17" fmla="*/ 779 h 871"/>
                <a:gd name="T18" fmla="*/ 661 w 883"/>
                <a:gd name="T19" fmla="*/ 871 h 871"/>
                <a:gd name="T20" fmla="*/ 313 w 883"/>
                <a:gd name="T21" fmla="*/ 801 h 871"/>
                <a:gd name="T22" fmla="*/ 200 w 883"/>
                <a:gd name="T23" fmla="*/ 685 h 871"/>
                <a:gd name="T24" fmla="*/ 301 w 883"/>
                <a:gd name="T25" fmla="*/ 577 h 871"/>
                <a:gd name="T26" fmla="*/ 433 w 883"/>
                <a:gd name="T27" fmla="*/ 413 h 871"/>
                <a:gd name="T28" fmla="*/ 308 w 883"/>
                <a:gd name="T29" fmla="*/ 414 h 871"/>
                <a:gd name="T30" fmla="*/ 229 w 883"/>
                <a:gd name="T31" fmla="*/ 561 h 871"/>
                <a:gd name="T32" fmla="*/ 151 w 883"/>
                <a:gd name="T33" fmla="*/ 435 h 871"/>
                <a:gd name="T34" fmla="*/ 79 w 883"/>
                <a:gd name="T35" fmla="*/ 346 h 871"/>
                <a:gd name="T36" fmla="*/ 72 w 883"/>
                <a:gd name="T37" fmla="*/ 764 h 871"/>
                <a:gd name="T38" fmla="*/ 257 w 883"/>
                <a:gd name="T39" fmla="*/ 848 h 871"/>
                <a:gd name="T40" fmla="*/ 29 w 883"/>
                <a:gd name="T41" fmla="*/ 871 h 871"/>
                <a:gd name="T42" fmla="*/ 28 w 883"/>
                <a:gd name="T43" fmla="*/ 779 h 871"/>
                <a:gd name="T44" fmla="*/ 41 w 883"/>
                <a:gd name="T45" fmla="*/ 325 h 871"/>
                <a:gd name="T46" fmla="*/ 20 w 883"/>
                <a:gd name="T47" fmla="*/ 57 h 871"/>
                <a:gd name="T48" fmla="*/ 252 w 883"/>
                <a:gd name="T49" fmla="*/ 2 h 871"/>
                <a:gd name="T50" fmla="*/ 311 w 883"/>
                <a:gd name="T51" fmla="*/ 249 h 871"/>
                <a:gd name="T52" fmla="*/ 225 w 883"/>
                <a:gd name="T53" fmla="*/ 384 h 871"/>
                <a:gd name="T54" fmla="*/ 180 w 883"/>
                <a:gd name="T55" fmla="*/ 489 h 871"/>
                <a:gd name="T56" fmla="*/ 277 w 883"/>
                <a:gd name="T57" fmla="*/ 485 h 871"/>
                <a:gd name="T58" fmla="*/ 373 w 883"/>
                <a:gd name="T59" fmla="*/ 333 h 871"/>
                <a:gd name="T60" fmla="*/ 463 w 883"/>
                <a:gd name="T61" fmla="*/ 483 h 871"/>
                <a:gd name="T62" fmla="*/ 566 w 883"/>
                <a:gd name="T63" fmla="*/ 441 h 871"/>
                <a:gd name="T64" fmla="*/ 533 w 883"/>
                <a:gd name="T65" fmla="*/ 338 h 871"/>
                <a:gd name="T66" fmla="*/ 494 w 883"/>
                <a:gd name="T67" fmla="*/ 144 h 871"/>
                <a:gd name="T68" fmla="*/ 650 w 883"/>
                <a:gd name="T69" fmla="*/ 841 h 871"/>
                <a:gd name="T70" fmla="*/ 487 w 883"/>
                <a:gd name="T71" fmla="*/ 806 h 871"/>
                <a:gd name="T72" fmla="*/ 485 w 883"/>
                <a:gd name="T73" fmla="*/ 778 h 871"/>
                <a:gd name="T74" fmla="*/ 580 w 883"/>
                <a:gd name="T75" fmla="*/ 693 h 871"/>
                <a:gd name="T76" fmla="*/ 613 w 883"/>
                <a:gd name="T77" fmla="*/ 663 h 871"/>
                <a:gd name="T78" fmla="*/ 759 w 883"/>
                <a:gd name="T79" fmla="*/ 818 h 871"/>
                <a:gd name="T80" fmla="*/ 843 w 883"/>
                <a:gd name="T81" fmla="*/ 840 h 871"/>
                <a:gd name="T82" fmla="*/ 812 w 883"/>
                <a:gd name="T83" fmla="*/ 811 h 871"/>
                <a:gd name="T84" fmla="*/ 764 w 883"/>
                <a:gd name="T85" fmla="*/ 631 h 871"/>
                <a:gd name="T86" fmla="*/ 578 w 883"/>
                <a:gd name="T87" fmla="*/ 498 h 871"/>
                <a:gd name="T88" fmla="*/ 384 w 883"/>
                <a:gd name="T89" fmla="*/ 530 h 871"/>
                <a:gd name="T90" fmla="*/ 318 w 883"/>
                <a:gd name="T91" fmla="*/ 741 h 871"/>
                <a:gd name="T92" fmla="*/ 375 w 883"/>
                <a:gd name="T93" fmla="*/ 840 h 871"/>
                <a:gd name="T94" fmla="*/ 650 w 883"/>
                <a:gd name="T95" fmla="*/ 841 h 871"/>
                <a:gd name="T96" fmla="*/ 839 w 883"/>
                <a:gd name="T97" fmla="*/ 448 h 871"/>
                <a:gd name="T98" fmla="*/ 611 w 883"/>
                <a:gd name="T99" fmla="*/ 383 h 871"/>
                <a:gd name="T100" fmla="*/ 801 w 883"/>
                <a:gd name="T101" fmla="*/ 557 h 871"/>
                <a:gd name="T102" fmla="*/ 245 w 883"/>
                <a:gd name="T103" fmla="*/ 30 h 871"/>
                <a:gd name="T104" fmla="*/ 47 w 883"/>
                <a:gd name="T105" fmla="*/ 67 h 871"/>
                <a:gd name="T106" fmla="*/ 282 w 883"/>
                <a:gd name="T107" fmla="*/ 96 h 871"/>
                <a:gd name="T108" fmla="*/ 487 w 883"/>
                <a:gd name="T109" fmla="*/ 172 h 871"/>
                <a:gd name="T110" fmla="*/ 643 w 883"/>
                <a:gd name="T111" fmla="*/ 319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871">
                  <a:moveTo>
                    <a:pt x="558" y="176"/>
                  </a:moveTo>
                  <a:cubicBezTo>
                    <a:pt x="560" y="155"/>
                    <a:pt x="563" y="134"/>
                    <a:pt x="566" y="110"/>
                  </a:cubicBezTo>
                  <a:cubicBezTo>
                    <a:pt x="645" y="147"/>
                    <a:pt x="697" y="202"/>
                    <a:pt x="723" y="280"/>
                  </a:cubicBezTo>
                  <a:cubicBezTo>
                    <a:pt x="730" y="303"/>
                    <a:pt x="741" y="317"/>
                    <a:pt x="762" y="330"/>
                  </a:cubicBezTo>
                  <a:cubicBezTo>
                    <a:pt x="821" y="367"/>
                    <a:pt x="861" y="420"/>
                    <a:pt x="874" y="490"/>
                  </a:cubicBezTo>
                  <a:cubicBezTo>
                    <a:pt x="883" y="535"/>
                    <a:pt x="865" y="562"/>
                    <a:pt x="823" y="580"/>
                  </a:cubicBezTo>
                  <a:cubicBezTo>
                    <a:pt x="814" y="584"/>
                    <a:pt x="808" y="596"/>
                    <a:pt x="803" y="605"/>
                  </a:cubicBezTo>
                  <a:cubicBezTo>
                    <a:pt x="799" y="613"/>
                    <a:pt x="800" y="623"/>
                    <a:pt x="796" y="630"/>
                  </a:cubicBezTo>
                  <a:cubicBezTo>
                    <a:pt x="768" y="672"/>
                    <a:pt x="782" y="715"/>
                    <a:pt x="794" y="757"/>
                  </a:cubicBezTo>
                  <a:cubicBezTo>
                    <a:pt x="797" y="769"/>
                    <a:pt x="813" y="781"/>
                    <a:pt x="825" y="785"/>
                  </a:cubicBezTo>
                  <a:cubicBezTo>
                    <a:pt x="853" y="796"/>
                    <a:pt x="870" y="813"/>
                    <a:pt x="877" y="841"/>
                  </a:cubicBezTo>
                  <a:cubicBezTo>
                    <a:pt x="880" y="857"/>
                    <a:pt x="876" y="868"/>
                    <a:pt x="857" y="868"/>
                  </a:cubicBezTo>
                  <a:cubicBezTo>
                    <a:pt x="827" y="868"/>
                    <a:pt x="796" y="869"/>
                    <a:pt x="766" y="867"/>
                  </a:cubicBezTo>
                  <a:cubicBezTo>
                    <a:pt x="757" y="867"/>
                    <a:pt x="747" y="856"/>
                    <a:pt x="741" y="848"/>
                  </a:cubicBezTo>
                  <a:cubicBezTo>
                    <a:pt x="723" y="819"/>
                    <a:pt x="709" y="787"/>
                    <a:pt x="688" y="760"/>
                  </a:cubicBezTo>
                  <a:cubicBezTo>
                    <a:pt x="668" y="735"/>
                    <a:pt x="642" y="714"/>
                    <a:pt x="619" y="693"/>
                  </a:cubicBezTo>
                  <a:cubicBezTo>
                    <a:pt x="606" y="725"/>
                    <a:pt x="595" y="751"/>
                    <a:pt x="584" y="779"/>
                  </a:cubicBezTo>
                  <a:cubicBezTo>
                    <a:pt x="590" y="779"/>
                    <a:pt x="598" y="779"/>
                    <a:pt x="607" y="779"/>
                  </a:cubicBezTo>
                  <a:cubicBezTo>
                    <a:pt x="646" y="781"/>
                    <a:pt x="678" y="811"/>
                    <a:pt x="681" y="847"/>
                  </a:cubicBezTo>
                  <a:cubicBezTo>
                    <a:pt x="683" y="863"/>
                    <a:pt x="677" y="871"/>
                    <a:pt x="661" y="871"/>
                  </a:cubicBezTo>
                  <a:cubicBezTo>
                    <a:pt x="562" y="870"/>
                    <a:pt x="464" y="869"/>
                    <a:pt x="365" y="867"/>
                  </a:cubicBezTo>
                  <a:cubicBezTo>
                    <a:pt x="333" y="867"/>
                    <a:pt x="308" y="836"/>
                    <a:pt x="313" y="801"/>
                  </a:cubicBezTo>
                  <a:cubicBezTo>
                    <a:pt x="318" y="775"/>
                    <a:pt x="310" y="765"/>
                    <a:pt x="283" y="763"/>
                  </a:cubicBezTo>
                  <a:cubicBezTo>
                    <a:pt x="235" y="761"/>
                    <a:pt x="202" y="728"/>
                    <a:pt x="200" y="685"/>
                  </a:cubicBezTo>
                  <a:cubicBezTo>
                    <a:pt x="199" y="639"/>
                    <a:pt x="227" y="607"/>
                    <a:pt x="275" y="597"/>
                  </a:cubicBezTo>
                  <a:cubicBezTo>
                    <a:pt x="285" y="595"/>
                    <a:pt x="295" y="586"/>
                    <a:pt x="301" y="577"/>
                  </a:cubicBezTo>
                  <a:cubicBezTo>
                    <a:pt x="333" y="530"/>
                    <a:pt x="371" y="490"/>
                    <a:pt x="433" y="481"/>
                  </a:cubicBezTo>
                  <a:cubicBezTo>
                    <a:pt x="433" y="458"/>
                    <a:pt x="436" y="435"/>
                    <a:pt x="433" y="413"/>
                  </a:cubicBezTo>
                  <a:cubicBezTo>
                    <a:pt x="429" y="381"/>
                    <a:pt x="405" y="361"/>
                    <a:pt x="371" y="361"/>
                  </a:cubicBezTo>
                  <a:cubicBezTo>
                    <a:pt x="337" y="361"/>
                    <a:pt x="311" y="381"/>
                    <a:pt x="308" y="414"/>
                  </a:cubicBezTo>
                  <a:cubicBezTo>
                    <a:pt x="305" y="436"/>
                    <a:pt x="306" y="458"/>
                    <a:pt x="306" y="480"/>
                  </a:cubicBezTo>
                  <a:cubicBezTo>
                    <a:pt x="305" y="530"/>
                    <a:pt x="275" y="561"/>
                    <a:pt x="229" y="561"/>
                  </a:cubicBezTo>
                  <a:cubicBezTo>
                    <a:pt x="184" y="561"/>
                    <a:pt x="153" y="531"/>
                    <a:pt x="151" y="483"/>
                  </a:cubicBezTo>
                  <a:cubicBezTo>
                    <a:pt x="150" y="468"/>
                    <a:pt x="151" y="453"/>
                    <a:pt x="151" y="435"/>
                  </a:cubicBezTo>
                  <a:cubicBezTo>
                    <a:pt x="120" y="431"/>
                    <a:pt x="108" y="413"/>
                    <a:pt x="108" y="382"/>
                  </a:cubicBezTo>
                  <a:cubicBezTo>
                    <a:pt x="107" y="370"/>
                    <a:pt x="89" y="358"/>
                    <a:pt x="79" y="346"/>
                  </a:cubicBezTo>
                  <a:cubicBezTo>
                    <a:pt x="77" y="347"/>
                    <a:pt x="74" y="349"/>
                    <a:pt x="72" y="350"/>
                  </a:cubicBezTo>
                  <a:cubicBezTo>
                    <a:pt x="72" y="487"/>
                    <a:pt x="72" y="624"/>
                    <a:pt x="72" y="764"/>
                  </a:cubicBezTo>
                  <a:cubicBezTo>
                    <a:pt x="108" y="764"/>
                    <a:pt x="145" y="764"/>
                    <a:pt x="181" y="765"/>
                  </a:cubicBezTo>
                  <a:cubicBezTo>
                    <a:pt x="232" y="765"/>
                    <a:pt x="261" y="799"/>
                    <a:pt x="257" y="848"/>
                  </a:cubicBezTo>
                  <a:cubicBezTo>
                    <a:pt x="256" y="866"/>
                    <a:pt x="248" y="871"/>
                    <a:pt x="232" y="871"/>
                  </a:cubicBezTo>
                  <a:cubicBezTo>
                    <a:pt x="164" y="871"/>
                    <a:pt x="96" y="870"/>
                    <a:pt x="29" y="871"/>
                  </a:cubicBezTo>
                  <a:cubicBezTo>
                    <a:pt x="7" y="871"/>
                    <a:pt x="0" y="863"/>
                    <a:pt x="1" y="842"/>
                  </a:cubicBezTo>
                  <a:cubicBezTo>
                    <a:pt x="1" y="816"/>
                    <a:pt x="9" y="796"/>
                    <a:pt x="28" y="779"/>
                  </a:cubicBezTo>
                  <a:cubicBezTo>
                    <a:pt x="35" y="773"/>
                    <a:pt x="41" y="762"/>
                    <a:pt x="41" y="753"/>
                  </a:cubicBezTo>
                  <a:cubicBezTo>
                    <a:pt x="41" y="610"/>
                    <a:pt x="41" y="468"/>
                    <a:pt x="41" y="325"/>
                  </a:cubicBezTo>
                  <a:cubicBezTo>
                    <a:pt x="41" y="320"/>
                    <a:pt x="42" y="313"/>
                    <a:pt x="39" y="308"/>
                  </a:cubicBezTo>
                  <a:cubicBezTo>
                    <a:pt x="0" y="227"/>
                    <a:pt x="23" y="141"/>
                    <a:pt x="20" y="57"/>
                  </a:cubicBezTo>
                  <a:cubicBezTo>
                    <a:pt x="19" y="27"/>
                    <a:pt x="47" y="3"/>
                    <a:pt x="80" y="2"/>
                  </a:cubicBezTo>
                  <a:cubicBezTo>
                    <a:pt x="137" y="0"/>
                    <a:pt x="194" y="0"/>
                    <a:pt x="252" y="2"/>
                  </a:cubicBezTo>
                  <a:cubicBezTo>
                    <a:pt x="286" y="3"/>
                    <a:pt x="312" y="28"/>
                    <a:pt x="313" y="62"/>
                  </a:cubicBezTo>
                  <a:cubicBezTo>
                    <a:pt x="314" y="124"/>
                    <a:pt x="315" y="187"/>
                    <a:pt x="311" y="249"/>
                  </a:cubicBezTo>
                  <a:cubicBezTo>
                    <a:pt x="309" y="296"/>
                    <a:pt x="282" y="332"/>
                    <a:pt x="242" y="359"/>
                  </a:cubicBezTo>
                  <a:cubicBezTo>
                    <a:pt x="234" y="364"/>
                    <a:pt x="226" y="375"/>
                    <a:pt x="225" y="384"/>
                  </a:cubicBezTo>
                  <a:cubicBezTo>
                    <a:pt x="220" y="421"/>
                    <a:pt x="218" y="425"/>
                    <a:pt x="180" y="435"/>
                  </a:cubicBezTo>
                  <a:cubicBezTo>
                    <a:pt x="180" y="453"/>
                    <a:pt x="179" y="471"/>
                    <a:pt x="180" y="489"/>
                  </a:cubicBezTo>
                  <a:cubicBezTo>
                    <a:pt x="183" y="516"/>
                    <a:pt x="204" y="534"/>
                    <a:pt x="231" y="533"/>
                  </a:cubicBezTo>
                  <a:cubicBezTo>
                    <a:pt x="258" y="532"/>
                    <a:pt x="276" y="514"/>
                    <a:pt x="277" y="485"/>
                  </a:cubicBezTo>
                  <a:cubicBezTo>
                    <a:pt x="278" y="465"/>
                    <a:pt x="277" y="445"/>
                    <a:pt x="278" y="425"/>
                  </a:cubicBezTo>
                  <a:cubicBezTo>
                    <a:pt x="279" y="368"/>
                    <a:pt x="317" y="332"/>
                    <a:pt x="373" y="333"/>
                  </a:cubicBezTo>
                  <a:cubicBezTo>
                    <a:pt x="428" y="334"/>
                    <a:pt x="463" y="370"/>
                    <a:pt x="463" y="427"/>
                  </a:cubicBezTo>
                  <a:cubicBezTo>
                    <a:pt x="463" y="444"/>
                    <a:pt x="463" y="461"/>
                    <a:pt x="463" y="483"/>
                  </a:cubicBezTo>
                  <a:cubicBezTo>
                    <a:pt x="486" y="484"/>
                    <a:pt x="508" y="489"/>
                    <a:pt x="529" y="486"/>
                  </a:cubicBezTo>
                  <a:cubicBezTo>
                    <a:pt x="553" y="483"/>
                    <a:pt x="574" y="473"/>
                    <a:pt x="566" y="441"/>
                  </a:cubicBezTo>
                  <a:cubicBezTo>
                    <a:pt x="565" y="440"/>
                    <a:pt x="565" y="437"/>
                    <a:pt x="566" y="436"/>
                  </a:cubicBezTo>
                  <a:cubicBezTo>
                    <a:pt x="585" y="393"/>
                    <a:pt x="559" y="367"/>
                    <a:pt x="533" y="338"/>
                  </a:cubicBezTo>
                  <a:cubicBezTo>
                    <a:pt x="491" y="290"/>
                    <a:pt x="461" y="234"/>
                    <a:pt x="459" y="168"/>
                  </a:cubicBezTo>
                  <a:cubicBezTo>
                    <a:pt x="458" y="136"/>
                    <a:pt x="466" y="131"/>
                    <a:pt x="494" y="144"/>
                  </a:cubicBezTo>
                  <a:cubicBezTo>
                    <a:pt x="516" y="153"/>
                    <a:pt x="536" y="165"/>
                    <a:pt x="558" y="176"/>
                  </a:cubicBezTo>
                  <a:close/>
                  <a:moveTo>
                    <a:pt x="650" y="841"/>
                  </a:moveTo>
                  <a:cubicBezTo>
                    <a:pt x="634" y="812"/>
                    <a:pt x="625" y="807"/>
                    <a:pt x="596" y="807"/>
                  </a:cubicBezTo>
                  <a:cubicBezTo>
                    <a:pt x="559" y="807"/>
                    <a:pt x="523" y="807"/>
                    <a:pt x="487" y="806"/>
                  </a:cubicBezTo>
                  <a:cubicBezTo>
                    <a:pt x="480" y="806"/>
                    <a:pt x="473" y="799"/>
                    <a:pt x="466" y="796"/>
                  </a:cubicBezTo>
                  <a:cubicBezTo>
                    <a:pt x="473" y="790"/>
                    <a:pt x="478" y="781"/>
                    <a:pt x="485" y="778"/>
                  </a:cubicBezTo>
                  <a:cubicBezTo>
                    <a:pt x="507" y="770"/>
                    <a:pt x="532" y="767"/>
                    <a:pt x="552" y="756"/>
                  </a:cubicBezTo>
                  <a:cubicBezTo>
                    <a:pt x="576" y="744"/>
                    <a:pt x="586" y="721"/>
                    <a:pt x="580" y="693"/>
                  </a:cubicBezTo>
                  <a:cubicBezTo>
                    <a:pt x="577" y="682"/>
                    <a:pt x="576" y="670"/>
                    <a:pt x="575" y="659"/>
                  </a:cubicBezTo>
                  <a:cubicBezTo>
                    <a:pt x="588" y="660"/>
                    <a:pt x="601" y="660"/>
                    <a:pt x="613" y="663"/>
                  </a:cubicBezTo>
                  <a:cubicBezTo>
                    <a:pt x="621" y="665"/>
                    <a:pt x="628" y="670"/>
                    <a:pt x="636" y="674"/>
                  </a:cubicBezTo>
                  <a:cubicBezTo>
                    <a:pt x="694" y="707"/>
                    <a:pt x="727" y="762"/>
                    <a:pt x="759" y="818"/>
                  </a:cubicBezTo>
                  <a:cubicBezTo>
                    <a:pt x="764" y="827"/>
                    <a:pt x="773" y="838"/>
                    <a:pt x="781" y="839"/>
                  </a:cubicBezTo>
                  <a:cubicBezTo>
                    <a:pt x="801" y="842"/>
                    <a:pt x="822" y="840"/>
                    <a:pt x="843" y="840"/>
                  </a:cubicBezTo>
                  <a:cubicBezTo>
                    <a:pt x="844" y="837"/>
                    <a:pt x="845" y="834"/>
                    <a:pt x="846" y="831"/>
                  </a:cubicBezTo>
                  <a:cubicBezTo>
                    <a:pt x="834" y="825"/>
                    <a:pt x="823" y="818"/>
                    <a:pt x="812" y="811"/>
                  </a:cubicBezTo>
                  <a:cubicBezTo>
                    <a:pt x="799" y="802"/>
                    <a:pt x="779" y="796"/>
                    <a:pt x="774" y="784"/>
                  </a:cubicBezTo>
                  <a:cubicBezTo>
                    <a:pt x="756" y="735"/>
                    <a:pt x="738" y="684"/>
                    <a:pt x="764" y="631"/>
                  </a:cubicBezTo>
                  <a:cubicBezTo>
                    <a:pt x="770" y="619"/>
                    <a:pt x="773" y="605"/>
                    <a:pt x="779" y="588"/>
                  </a:cubicBezTo>
                  <a:cubicBezTo>
                    <a:pt x="696" y="586"/>
                    <a:pt x="624" y="569"/>
                    <a:pt x="578" y="498"/>
                  </a:cubicBezTo>
                  <a:cubicBezTo>
                    <a:pt x="545" y="517"/>
                    <a:pt x="512" y="520"/>
                    <a:pt x="477" y="513"/>
                  </a:cubicBezTo>
                  <a:cubicBezTo>
                    <a:pt x="444" y="506"/>
                    <a:pt x="412" y="509"/>
                    <a:pt x="384" y="530"/>
                  </a:cubicBezTo>
                  <a:cubicBezTo>
                    <a:pt x="323" y="575"/>
                    <a:pt x="293" y="634"/>
                    <a:pt x="301" y="711"/>
                  </a:cubicBezTo>
                  <a:cubicBezTo>
                    <a:pt x="302" y="721"/>
                    <a:pt x="309" y="734"/>
                    <a:pt x="318" y="741"/>
                  </a:cubicBezTo>
                  <a:cubicBezTo>
                    <a:pt x="338" y="757"/>
                    <a:pt x="346" y="775"/>
                    <a:pt x="342" y="801"/>
                  </a:cubicBezTo>
                  <a:cubicBezTo>
                    <a:pt x="338" y="825"/>
                    <a:pt x="350" y="839"/>
                    <a:pt x="375" y="840"/>
                  </a:cubicBezTo>
                  <a:cubicBezTo>
                    <a:pt x="402" y="841"/>
                    <a:pt x="428" y="841"/>
                    <a:pt x="455" y="841"/>
                  </a:cubicBezTo>
                  <a:cubicBezTo>
                    <a:pt x="519" y="841"/>
                    <a:pt x="583" y="841"/>
                    <a:pt x="650" y="841"/>
                  </a:cubicBezTo>
                  <a:close/>
                  <a:moveTo>
                    <a:pt x="801" y="557"/>
                  </a:moveTo>
                  <a:cubicBezTo>
                    <a:pt x="786" y="511"/>
                    <a:pt x="799" y="478"/>
                    <a:pt x="839" y="448"/>
                  </a:cubicBezTo>
                  <a:cubicBezTo>
                    <a:pt x="810" y="417"/>
                    <a:pt x="786" y="384"/>
                    <a:pt x="756" y="360"/>
                  </a:cubicBezTo>
                  <a:cubicBezTo>
                    <a:pt x="709" y="324"/>
                    <a:pt x="643" y="337"/>
                    <a:pt x="611" y="383"/>
                  </a:cubicBezTo>
                  <a:cubicBezTo>
                    <a:pt x="579" y="430"/>
                    <a:pt x="593" y="492"/>
                    <a:pt x="643" y="526"/>
                  </a:cubicBezTo>
                  <a:cubicBezTo>
                    <a:pt x="690" y="557"/>
                    <a:pt x="743" y="562"/>
                    <a:pt x="801" y="557"/>
                  </a:cubicBezTo>
                  <a:close/>
                  <a:moveTo>
                    <a:pt x="282" y="96"/>
                  </a:moveTo>
                  <a:cubicBezTo>
                    <a:pt x="293" y="56"/>
                    <a:pt x="281" y="30"/>
                    <a:pt x="245" y="30"/>
                  </a:cubicBezTo>
                  <a:cubicBezTo>
                    <a:pt x="192" y="29"/>
                    <a:pt x="138" y="29"/>
                    <a:pt x="85" y="30"/>
                  </a:cubicBezTo>
                  <a:cubicBezTo>
                    <a:pt x="61" y="30"/>
                    <a:pt x="48" y="44"/>
                    <a:pt x="47" y="67"/>
                  </a:cubicBezTo>
                  <a:cubicBezTo>
                    <a:pt x="46" y="82"/>
                    <a:pt x="46" y="97"/>
                    <a:pt x="46" y="115"/>
                  </a:cubicBezTo>
                  <a:cubicBezTo>
                    <a:pt x="127" y="108"/>
                    <a:pt x="204" y="102"/>
                    <a:pt x="282" y="96"/>
                  </a:cubicBezTo>
                  <a:close/>
                  <a:moveTo>
                    <a:pt x="643" y="319"/>
                  </a:moveTo>
                  <a:cubicBezTo>
                    <a:pt x="609" y="252"/>
                    <a:pt x="559" y="205"/>
                    <a:pt x="487" y="172"/>
                  </a:cubicBezTo>
                  <a:cubicBezTo>
                    <a:pt x="498" y="253"/>
                    <a:pt x="540" y="308"/>
                    <a:pt x="590" y="358"/>
                  </a:cubicBezTo>
                  <a:cubicBezTo>
                    <a:pt x="609" y="344"/>
                    <a:pt x="625" y="332"/>
                    <a:pt x="643" y="319"/>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313DA7A9-B212-4C5E-8FCE-9B3516D8AA8A}"/>
                </a:ext>
              </a:extLst>
            </p:cNvPr>
            <p:cNvSpPr>
              <a:spLocks/>
            </p:cNvSpPr>
            <p:nvPr/>
          </p:nvSpPr>
          <p:spPr bwMode="auto">
            <a:xfrm>
              <a:off x="8320088" y="3328988"/>
              <a:ext cx="146050" cy="120650"/>
            </a:xfrm>
            <a:custGeom>
              <a:avLst/>
              <a:gdLst>
                <a:gd name="T0" fmla="*/ 52 w 52"/>
                <a:gd name="T1" fmla="*/ 21 h 43"/>
                <a:gd name="T2" fmla="*/ 20 w 52"/>
                <a:gd name="T3" fmla="*/ 42 h 43"/>
                <a:gd name="T4" fmla="*/ 0 w 52"/>
                <a:gd name="T5" fmla="*/ 21 h 43"/>
                <a:gd name="T6" fmla="*/ 20 w 52"/>
                <a:gd name="T7" fmla="*/ 1 h 43"/>
                <a:gd name="T8" fmla="*/ 52 w 52"/>
                <a:gd name="T9" fmla="*/ 21 h 43"/>
              </a:gdLst>
              <a:ahLst/>
              <a:cxnLst>
                <a:cxn ang="0">
                  <a:pos x="T0" y="T1"/>
                </a:cxn>
                <a:cxn ang="0">
                  <a:pos x="T2" y="T3"/>
                </a:cxn>
                <a:cxn ang="0">
                  <a:pos x="T4" y="T5"/>
                </a:cxn>
                <a:cxn ang="0">
                  <a:pos x="T6" y="T7"/>
                </a:cxn>
                <a:cxn ang="0">
                  <a:pos x="T8" y="T9"/>
                </a:cxn>
              </a:cxnLst>
              <a:rect l="0" t="0" r="r" b="b"/>
              <a:pathLst>
                <a:path w="52" h="43">
                  <a:moveTo>
                    <a:pt x="52" y="21"/>
                  </a:moveTo>
                  <a:cubicBezTo>
                    <a:pt x="37" y="32"/>
                    <a:pt x="28" y="43"/>
                    <a:pt x="20" y="42"/>
                  </a:cubicBezTo>
                  <a:cubicBezTo>
                    <a:pt x="12" y="41"/>
                    <a:pt x="0" y="29"/>
                    <a:pt x="0" y="21"/>
                  </a:cubicBezTo>
                  <a:cubicBezTo>
                    <a:pt x="0" y="14"/>
                    <a:pt x="12" y="2"/>
                    <a:pt x="20" y="1"/>
                  </a:cubicBezTo>
                  <a:cubicBezTo>
                    <a:pt x="28" y="0"/>
                    <a:pt x="37" y="11"/>
                    <a:pt x="52" y="2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8" name="Google Shape;728;p45"/>
          <p:cNvSpPr/>
          <p:nvPr/>
        </p:nvSpPr>
        <p:spPr>
          <a:xfrm>
            <a:off x="720000" y="1454394"/>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720000" y="2537119"/>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720000" y="3619844"/>
            <a:ext cx="872400" cy="872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examination</a:t>
            </a:r>
            <a:endParaRPr/>
          </a:p>
        </p:txBody>
      </p:sp>
      <p:sp>
        <p:nvSpPr>
          <p:cNvPr id="732" name="Google Shape;732;p45"/>
          <p:cNvSpPr txBox="1"/>
          <p:nvPr/>
        </p:nvSpPr>
        <p:spPr>
          <a:xfrm>
            <a:off x="1881050" y="1359125"/>
            <a:ext cx="30564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Poppins"/>
                <a:ea typeface="Poppins"/>
                <a:cs typeface="Poppins"/>
                <a:sym typeface="Poppins"/>
              </a:rPr>
              <a:t>Neurologic</a:t>
            </a:r>
            <a:endParaRPr sz="2200" b="1">
              <a:solidFill>
                <a:schemeClr val="dk1"/>
              </a:solidFill>
              <a:latin typeface="Poppins"/>
              <a:ea typeface="Poppins"/>
              <a:cs typeface="Poppins"/>
              <a:sym typeface="Poppins"/>
            </a:endParaRPr>
          </a:p>
        </p:txBody>
      </p:sp>
      <p:sp>
        <p:nvSpPr>
          <p:cNvPr id="733" name="Google Shape;733;p45"/>
          <p:cNvSpPr txBox="1"/>
          <p:nvPr/>
        </p:nvSpPr>
        <p:spPr>
          <a:xfrm>
            <a:off x="1881059" y="1815425"/>
            <a:ext cx="3056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Mercury is the closest planet to the Sun and the smallest one</a:t>
            </a:r>
            <a:endParaRPr>
              <a:solidFill>
                <a:schemeClr val="lt1"/>
              </a:solidFill>
              <a:latin typeface="Assistant"/>
              <a:ea typeface="Assistant"/>
              <a:cs typeface="Assistant"/>
              <a:sym typeface="Assistant"/>
            </a:endParaRPr>
          </a:p>
        </p:txBody>
      </p:sp>
      <p:sp>
        <p:nvSpPr>
          <p:cNvPr id="734" name="Google Shape;734;p45"/>
          <p:cNvSpPr txBox="1"/>
          <p:nvPr/>
        </p:nvSpPr>
        <p:spPr>
          <a:xfrm>
            <a:off x="1881062" y="2435000"/>
            <a:ext cx="30564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Poppins"/>
                <a:ea typeface="Poppins"/>
                <a:cs typeface="Poppins"/>
                <a:sym typeface="Poppins"/>
              </a:rPr>
              <a:t>Oral and otic</a:t>
            </a:r>
            <a:endParaRPr sz="2200" b="1">
              <a:solidFill>
                <a:schemeClr val="dk1"/>
              </a:solidFill>
              <a:latin typeface="Poppins"/>
              <a:ea typeface="Poppins"/>
              <a:cs typeface="Poppins"/>
              <a:sym typeface="Poppins"/>
            </a:endParaRPr>
          </a:p>
        </p:txBody>
      </p:sp>
      <p:sp>
        <p:nvSpPr>
          <p:cNvPr id="735" name="Google Shape;735;p45"/>
          <p:cNvSpPr txBox="1"/>
          <p:nvPr/>
        </p:nvSpPr>
        <p:spPr>
          <a:xfrm>
            <a:off x="1881065" y="2891300"/>
            <a:ext cx="3056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Venus has a beautiful name and is the second planet from the Sun</a:t>
            </a:r>
            <a:endParaRPr>
              <a:solidFill>
                <a:schemeClr val="lt1"/>
              </a:solidFill>
              <a:latin typeface="Assistant"/>
              <a:ea typeface="Assistant"/>
              <a:cs typeface="Assistant"/>
              <a:sym typeface="Assistant"/>
            </a:endParaRPr>
          </a:p>
        </p:txBody>
      </p:sp>
      <p:sp>
        <p:nvSpPr>
          <p:cNvPr id="736" name="Google Shape;736;p45"/>
          <p:cNvSpPr txBox="1"/>
          <p:nvPr/>
        </p:nvSpPr>
        <p:spPr>
          <a:xfrm>
            <a:off x="1881050" y="3510875"/>
            <a:ext cx="30564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dk1"/>
                </a:solidFill>
                <a:latin typeface="Poppins"/>
                <a:ea typeface="Poppins"/>
                <a:cs typeface="Poppins"/>
                <a:sym typeface="Poppins"/>
              </a:rPr>
              <a:t>Spinal</a:t>
            </a:r>
            <a:endParaRPr sz="2200" b="1">
              <a:solidFill>
                <a:schemeClr val="dk1"/>
              </a:solidFill>
              <a:latin typeface="Poppins"/>
              <a:ea typeface="Poppins"/>
              <a:cs typeface="Poppins"/>
              <a:sym typeface="Poppins"/>
            </a:endParaRPr>
          </a:p>
        </p:txBody>
      </p:sp>
      <p:sp>
        <p:nvSpPr>
          <p:cNvPr id="737" name="Google Shape;737;p45"/>
          <p:cNvSpPr txBox="1"/>
          <p:nvPr/>
        </p:nvSpPr>
        <p:spPr>
          <a:xfrm>
            <a:off x="1881056" y="3967175"/>
            <a:ext cx="3056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Assistant"/>
                <a:ea typeface="Assistant"/>
                <a:cs typeface="Assistant"/>
                <a:sym typeface="Assistant"/>
              </a:rPr>
              <a:t>Despite being red, Mars is actually a cold place. It’s full of iron oxide dust</a:t>
            </a:r>
            <a:endParaRPr>
              <a:solidFill>
                <a:schemeClr val="lt1"/>
              </a:solidFill>
              <a:latin typeface="Assistant"/>
              <a:ea typeface="Assistant"/>
              <a:cs typeface="Assistant"/>
              <a:sym typeface="Assistant"/>
            </a:endParaRPr>
          </a:p>
        </p:txBody>
      </p:sp>
      <p:grpSp>
        <p:nvGrpSpPr>
          <p:cNvPr id="738" name="Google Shape;738;p45"/>
          <p:cNvGrpSpPr/>
          <p:nvPr/>
        </p:nvGrpSpPr>
        <p:grpSpPr>
          <a:xfrm>
            <a:off x="979318" y="1714851"/>
            <a:ext cx="353757" cy="351463"/>
            <a:chOff x="-22845575" y="3504075"/>
            <a:chExt cx="296950" cy="295025"/>
          </a:xfrm>
        </p:grpSpPr>
        <p:sp>
          <p:nvSpPr>
            <p:cNvPr id="739" name="Google Shape;739;p45"/>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3" name="Google Shape;743;p45"/>
          <p:cNvCxnSpPr>
            <a:cxnSpLocks/>
            <a:stCxn id="734" idx="3"/>
          </p:cNvCxnSpPr>
          <p:nvPr/>
        </p:nvCxnSpPr>
        <p:spPr>
          <a:xfrm>
            <a:off x="4937462" y="2663150"/>
            <a:ext cx="1074138" cy="656837"/>
          </a:xfrm>
          <a:prstGeom prst="bentConnector3">
            <a:avLst>
              <a:gd name="adj1" fmla="val 50000"/>
            </a:avLst>
          </a:prstGeom>
          <a:noFill/>
          <a:ln w="9525" cap="flat" cmpd="sng">
            <a:solidFill>
              <a:schemeClr val="dk1"/>
            </a:solidFill>
            <a:prstDash val="solid"/>
            <a:round/>
            <a:headEnd type="diamond" w="med" len="med"/>
            <a:tailEnd type="diamond" w="med" len="med"/>
          </a:ln>
        </p:spPr>
      </p:cxnSp>
      <p:cxnSp>
        <p:nvCxnSpPr>
          <p:cNvPr id="744" name="Google Shape;744;p45"/>
          <p:cNvCxnSpPr>
            <a:cxnSpLocks/>
            <a:stCxn id="736" idx="3"/>
          </p:cNvCxnSpPr>
          <p:nvPr/>
        </p:nvCxnSpPr>
        <p:spPr>
          <a:xfrm>
            <a:off x="4937450" y="3739025"/>
            <a:ext cx="1814188" cy="619575"/>
          </a:xfrm>
          <a:prstGeom prst="bentConnector3">
            <a:avLst>
              <a:gd name="adj1" fmla="val 50000"/>
            </a:avLst>
          </a:prstGeom>
          <a:noFill/>
          <a:ln w="9525" cap="flat" cmpd="sng">
            <a:solidFill>
              <a:schemeClr val="dk1"/>
            </a:solidFill>
            <a:prstDash val="solid"/>
            <a:round/>
            <a:headEnd type="diamond" w="med" len="med"/>
            <a:tailEnd type="diamond" w="med" len="med"/>
          </a:ln>
        </p:spPr>
      </p:cxnSp>
      <p:cxnSp>
        <p:nvCxnSpPr>
          <p:cNvPr id="745" name="Google Shape;745;p45"/>
          <p:cNvCxnSpPr>
            <a:cxnSpLocks/>
            <a:stCxn id="732" idx="3"/>
          </p:cNvCxnSpPr>
          <p:nvPr/>
        </p:nvCxnSpPr>
        <p:spPr>
          <a:xfrm>
            <a:off x="4937450" y="1587275"/>
            <a:ext cx="3037317" cy="110437"/>
          </a:xfrm>
          <a:prstGeom prst="bentConnector3">
            <a:avLst>
              <a:gd name="adj1" fmla="val 50000"/>
            </a:avLst>
          </a:prstGeom>
          <a:noFill/>
          <a:ln w="9525" cap="flat" cmpd="sng">
            <a:solidFill>
              <a:schemeClr val="dk1"/>
            </a:solidFill>
            <a:prstDash val="solid"/>
            <a:round/>
            <a:headEnd type="diamond" w="med" len="med"/>
            <a:tailEnd type="diamond" w="med" len="med"/>
          </a:ln>
        </p:spPr>
      </p:cxnSp>
      <p:grpSp>
        <p:nvGrpSpPr>
          <p:cNvPr id="746" name="Google Shape;746;p45"/>
          <p:cNvGrpSpPr/>
          <p:nvPr/>
        </p:nvGrpSpPr>
        <p:grpSpPr>
          <a:xfrm>
            <a:off x="980250" y="3880322"/>
            <a:ext cx="351880" cy="352803"/>
            <a:chOff x="-23244900" y="3888100"/>
            <a:chExt cx="295375" cy="296150"/>
          </a:xfrm>
        </p:grpSpPr>
        <p:sp>
          <p:nvSpPr>
            <p:cNvPr id="747" name="Google Shape;747;p45"/>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5"/>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5"/>
          <p:cNvGrpSpPr/>
          <p:nvPr/>
        </p:nvGrpSpPr>
        <p:grpSpPr>
          <a:xfrm>
            <a:off x="977911" y="2797682"/>
            <a:ext cx="356556" cy="351285"/>
            <a:chOff x="-25465200" y="3916150"/>
            <a:chExt cx="299300" cy="294875"/>
          </a:xfrm>
        </p:grpSpPr>
        <p:sp>
          <p:nvSpPr>
            <p:cNvPr id="759" name="Google Shape;759;p45"/>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upo 8">
            <a:extLst>
              <a:ext uri="{FF2B5EF4-FFF2-40B4-BE49-F238E27FC236}">
                <a16:creationId xmlns:a16="http://schemas.microsoft.com/office/drawing/2014/main" id="{4DC0F582-F925-4080-AC7E-2851C6101A2B}"/>
              </a:ext>
            </a:extLst>
          </p:cNvPr>
          <p:cNvGrpSpPr/>
          <p:nvPr/>
        </p:nvGrpSpPr>
        <p:grpSpPr>
          <a:xfrm>
            <a:off x="6161088" y="1570038"/>
            <a:ext cx="2468563" cy="2951163"/>
            <a:chOff x="6161088" y="1570038"/>
            <a:chExt cx="2468563" cy="2951163"/>
          </a:xfrm>
        </p:grpSpPr>
        <p:sp>
          <p:nvSpPr>
            <p:cNvPr id="6" name="Freeform 5">
              <a:extLst>
                <a:ext uri="{FF2B5EF4-FFF2-40B4-BE49-F238E27FC236}">
                  <a16:creationId xmlns:a16="http://schemas.microsoft.com/office/drawing/2014/main" id="{91B2E921-1CBE-4D0F-AE18-D09D0AF2C211}"/>
                </a:ext>
              </a:extLst>
            </p:cNvPr>
            <p:cNvSpPr>
              <a:spLocks noEditPoints="1"/>
            </p:cNvSpPr>
            <p:nvPr/>
          </p:nvSpPr>
          <p:spPr bwMode="auto">
            <a:xfrm>
              <a:off x="6161088" y="1570038"/>
              <a:ext cx="2468563" cy="2678113"/>
            </a:xfrm>
            <a:custGeom>
              <a:avLst/>
              <a:gdLst>
                <a:gd name="T0" fmla="*/ 36 w 580"/>
                <a:gd name="T1" fmla="*/ 270 h 630"/>
                <a:gd name="T2" fmla="*/ 7 w 580"/>
                <a:gd name="T3" fmla="*/ 243 h 630"/>
                <a:gd name="T4" fmla="*/ 60 w 580"/>
                <a:gd name="T5" fmla="*/ 138 h 630"/>
                <a:gd name="T6" fmla="*/ 133 w 580"/>
                <a:gd name="T7" fmla="*/ 98 h 630"/>
                <a:gd name="T8" fmla="*/ 155 w 580"/>
                <a:gd name="T9" fmla="*/ 101 h 630"/>
                <a:gd name="T10" fmla="*/ 159 w 580"/>
                <a:gd name="T11" fmla="*/ 106 h 630"/>
                <a:gd name="T12" fmla="*/ 238 w 580"/>
                <a:gd name="T13" fmla="*/ 123 h 630"/>
                <a:gd name="T14" fmla="*/ 265 w 580"/>
                <a:gd name="T15" fmla="*/ 106 h 630"/>
                <a:gd name="T16" fmla="*/ 423 w 580"/>
                <a:gd name="T17" fmla="*/ 115 h 630"/>
                <a:gd name="T18" fmla="*/ 453 w 580"/>
                <a:gd name="T19" fmla="*/ 109 h 630"/>
                <a:gd name="T20" fmla="*/ 543 w 580"/>
                <a:gd name="T21" fmla="*/ 12 h 630"/>
                <a:gd name="T22" fmla="*/ 570 w 580"/>
                <a:gd name="T23" fmla="*/ 0 h 630"/>
                <a:gd name="T24" fmla="*/ 579 w 580"/>
                <a:gd name="T25" fmla="*/ 27 h 630"/>
                <a:gd name="T26" fmla="*/ 580 w 580"/>
                <a:gd name="T27" fmla="*/ 335 h 630"/>
                <a:gd name="T28" fmla="*/ 257 w 580"/>
                <a:gd name="T29" fmla="*/ 598 h 630"/>
                <a:gd name="T30" fmla="*/ 100 w 580"/>
                <a:gd name="T31" fmla="*/ 507 h 630"/>
                <a:gd name="T32" fmla="*/ 76 w 580"/>
                <a:gd name="T33" fmla="*/ 492 h 630"/>
                <a:gd name="T34" fmla="*/ 24 w 580"/>
                <a:gd name="T35" fmla="*/ 317 h 630"/>
                <a:gd name="T36" fmla="*/ 35 w 580"/>
                <a:gd name="T37" fmla="*/ 292 h 630"/>
                <a:gd name="T38" fmla="*/ 36 w 580"/>
                <a:gd name="T39" fmla="*/ 270 h 630"/>
                <a:gd name="T40" fmla="*/ 422 w 580"/>
                <a:gd name="T41" fmla="*/ 128 h 630"/>
                <a:gd name="T42" fmla="*/ 331 w 580"/>
                <a:gd name="T43" fmla="*/ 111 h 630"/>
                <a:gd name="T44" fmla="*/ 255 w 580"/>
                <a:gd name="T45" fmla="*/ 137 h 630"/>
                <a:gd name="T46" fmla="*/ 55 w 580"/>
                <a:gd name="T47" fmla="*/ 311 h 630"/>
                <a:gd name="T48" fmla="*/ 39 w 580"/>
                <a:gd name="T49" fmla="*/ 332 h 630"/>
                <a:gd name="T50" fmla="*/ 75 w 580"/>
                <a:gd name="T51" fmla="*/ 465 h 630"/>
                <a:gd name="T52" fmla="*/ 104 w 580"/>
                <a:gd name="T53" fmla="*/ 472 h 630"/>
                <a:gd name="T54" fmla="*/ 277 w 580"/>
                <a:gd name="T55" fmla="*/ 351 h 630"/>
                <a:gd name="T56" fmla="*/ 422 w 580"/>
                <a:gd name="T57" fmla="*/ 128 h 630"/>
                <a:gd name="T58" fmla="*/ 402 w 580"/>
                <a:gd name="T59" fmla="*/ 482 h 630"/>
                <a:gd name="T60" fmla="*/ 396 w 580"/>
                <a:gd name="T61" fmla="*/ 500 h 630"/>
                <a:gd name="T62" fmla="*/ 354 w 580"/>
                <a:gd name="T63" fmla="*/ 524 h 630"/>
                <a:gd name="T64" fmla="*/ 320 w 580"/>
                <a:gd name="T65" fmla="*/ 485 h 630"/>
                <a:gd name="T66" fmla="*/ 320 w 580"/>
                <a:gd name="T67" fmla="*/ 434 h 630"/>
                <a:gd name="T68" fmla="*/ 348 w 580"/>
                <a:gd name="T69" fmla="*/ 422 h 630"/>
                <a:gd name="T70" fmla="*/ 349 w 580"/>
                <a:gd name="T71" fmla="*/ 390 h 630"/>
                <a:gd name="T72" fmla="*/ 265 w 580"/>
                <a:gd name="T73" fmla="*/ 392 h 630"/>
                <a:gd name="T74" fmla="*/ 266 w 580"/>
                <a:gd name="T75" fmla="*/ 421 h 630"/>
                <a:gd name="T76" fmla="*/ 296 w 580"/>
                <a:gd name="T77" fmla="*/ 434 h 630"/>
                <a:gd name="T78" fmla="*/ 296 w 580"/>
                <a:gd name="T79" fmla="*/ 471 h 630"/>
                <a:gd name="T80" fmla="*/ 296 w 580"/>
                <a:gd name="T81" fmla="*/ 483 h 630"/>
                <a:gd name="T82" fmla="*/ 259 w 580"/>
                <a:gd name="T83" fmla="*/ 524 h 630"/>
                <a:gd name="T84" fmla="*/ 217 w 580"/>
                <a:gd name="T85" fmla="*/ 495 h 630"/>
                <a:gd name="T86" fmla="*/ 192 w 580"/>
                <a:gd name="T87" fmla="*/ 485 h 630"/>
                <a:gd name="T88" fmla="*/ 232 w 580"/>
                <a:gd name="T89" fmla="*/ 541 h 630"/>
                <a:gd name="T90" fmla="*/ 308 w 580"/>
                <a:gd name="T91" fmla="*/ 520 h 630"/>
                <a:gd name="T92" fmla="*/ 386 w 580"/>
                <a:gd name="T93" fmla="*/ 540 h 630"/>
                <a:gd name="T94" fmla="*/ 422 w 580"/>
                <a:gd name="T95" fmla="*/ 483 h 630"/>
                <a:gd name="T96" fmla="*/ 402 w 580"/>
                <a:gd name="T97" fmla="*/ 482 h 630"/>
                <a:gd name="T98" fmla="*/ 110 w 580"/>
                <a:gd name="T99" fmla="*/ 135 h 630"/>
                <a:gd name="T100" fmla="*/ 32 w 580"/>
                <a:gd name="T101" fmla="*/ 250 h 630"/>
                <a:gd name="T102" fmla="*/ 110 w 580"/>
                <a:gd name="T103" fmla="*/ 135 h 630"/>
                <a:gd name="T104" fmla="*/ 451 w 580"/>
                <a:gd name="T105" fmla="*/ 358 h 630"/>
                <a:gd name="T106" fmla="*/ 471 w 580"/>
                <a:gd name="T107" fmla="*/ 333 h 630"/>
                <a:gd name="T108" fmla="*/ 446 w 580"/>
                <a:gd name="T109" fmla="*/ 309 h 630"/>
                <a:gd name="T110" fmla="*/ 421 w 580"/>
                <a:gd name="T111" fmla="*/ 332 h 630"/>
                <a:gd name="T112" fmla="*/ 451 w 580"/>
                <a:gd name="T113" fmla="*/ 35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30">
                  <a:moveTo>
                    <a:pt x="36" y="270"/>
                  </a:moveTo>
                  <a:cubicBezTo>
                    <a:pt x="14" y="271"/>
                    <a:pt x="9" y="259"/>
                    <a:pt x="7" y="243"/>
                  </a:cubicBezTo>
                  <a:cubicBezTo>
                    <a:pt x="0" y="194"/>
                    <a:pt x="17" y="161"/>
                    <a:pt x="60" y="138"/>
                  </a:cubicBezTo>
                  <a:cubicBezTo>
                    <a:pt x="84" y="125"/>
                    <a:pt x="109" y="112"/>
                    <a:pt x="133" y="98"/>
                  </a:cubicBezTo>
                  <a:cubicBezTo>
                    <a:pt x="142" y="92"/>
                    <a:pt x="149" y="92"/>
                    <a:pt x="155" y="101"/>
                  </a:cubicBezTo>
                  <a:cubicBezTo>
                    <a:pt x="156" y="103"/>
                    <a:pt x="158" y="104"/>
                    <a:pt x="159" y="106"/>
                  </a:cubicBezTo>
                  <a:cubicBezTo>
                    <a:pt x="179" y="141"/>
                    <a:pt x="210" y="128"/>
                    <a:pt x="238" y="123"/>
                  </a:cubicBezTo>
                  <a:cubicBezTo>
                    <a:pt x="248" y="122"/>
                    <a:pt x="256" y="110"/>
                    <a:pt x="265" y="106"/>
                  </a:cubicBezTo>
                  <a:cubicBezTo>
                    <a:pt x="319" y="83"/>
                    <a:pt x="372" y="90"/>
                    <a:pt x="423" y="115"/>
                  </a:cubicBezTo>
                  <a:cubicBezTo>
                    <a:pt x="437" y="122"/>
                    <a:pt x="444" y="119"/>
                    <a:pt x="453" y="109"/>
                  </a:cubicBezTo>
                  <a:cubicBezTo>
                    <a:pt x="483" y="76"/>
                    <a:pt x="512" y="44"/>
                    <a:pt x="543" y="12"/>
                  </a:cubicBezTo>
                  <a:cubicBezTo>
                    <a:pt x="550" y="6"/>
                    <a:pt x="561" y="4"/>
                    <a:pt x="570" y="0"/>
                  </a:cubicBezTo>
                  <a:cubicBezTo>
                    <a:pt x="573" y="9"/>
                    <a:pt x="579" y="18"/>
                    <a:pt x="579" y="27"/>
                  </a:cubicBezTo>
                  <a:cubicBezTo>
                    <a:pt x="580" y="130"/>
                    <a:pt x="580" y="232"/>
                    <a:pt x="580" y="335"/>
                  </a:cubicBezTo>
                  <a:cubicBezTo>
                    <a:pt x="578" y="504"/>
                    <a:pt x="423" y="630"/>
                    <a:pt x="257" y="598"/>
                  </a:cubicBezTo>
                  <a:cubicBezTo>
                    <a:pt x="194" y="586"/>
                    <a:pt x="142" y="555"/>
                    <a:pt x="100" y="507"/>
                  </a:cubicBezTo>
                  <a:cubicBezTo>
                    <a:pt x="94" y="501"/>
                    <a:pt x="83" y="498"/>
                    <a:pt x="76" y="492"/>
                  </a:cubicBezTo>
                  <a:cubicBezTo>
                    <a:pt x="28" y="455"/>
                    <a:pt x="3" y="373"/>
                    <a:pt x="24" y="317"/>
                  </a:cubicBezTo>
                  <a:cubicBezTo>
                    <a:pt x="27" y="309"/>
                    <a:pt x="33" y="301"/>
                    <a:pt x="35" y="292"/>
                  </a:cubicBezTo>
                  <a:cubicBezTo>
                    <a:pt x="37" y="286"/>
                    <a:pt x="36" y="279"/>
                    <a:pt x="36" y="270"/>
                  </a:cubicBezTo>
                  <a:close/>
                  <a:moveTo>
                    <a:pt x="422" y="128"/>
                  </a:moveTo>
                  <a:cubicBezTo>
                    <a:pt x="389" y="121"/>
                    <a:pt x="360" y="113"/>
                    <a:pt x="331" y="111"/>
                  </a:cubicBezTo>
                  <a:cubicBezTo>
                    <a:pt x="304" y="110"/>
                    <a:pt x="274" y="111"/>
                    <a:pt x="255" y="137"/>
                  </a:cubicBezTo>
                  <a:cubicBezTo>
                    <a:pt x="201" y="209"/>
                    <a:pt x="134" y="267"/>
                    <a:pt x="55" y="311"/>
                  </a:cubicBezTo>
                  <a:cubicBezTo>
                    <a:pt x="48" y="315"/>
                    <a:pt x="42" y="324"/>
                    <a:pt x="39" y="332"/>
                  </a:cubicBezTo>
                  <a:cubicBezTo>
                    <a:pt x="25" y="383"/>
                    <a:pt x="45" y="426"/>
                    <a:pt x="75" y="465"/>
                  </a:cubicBezTo>
                  <a:cubicBezTo>
                    <a:pt x="83" y="476"/>
                    <a:pt x="91" y="477"/>
                    <a:pt x="104" y="472"/>
                  </a:cubicBezTo>
                  <a:cubicBezTo>
                    <a:pt x="171" y="445"/>
                    <a:pt x="228" y="404"/>
                    <a:pt x="277" y="351"/>
                  </a:cubicBezTo>
                  <a:cubicBezTo>
                    <a:pt x="337" y="287"/>
                    <a:pt x="384" y="215"/>
                    <a:pt x="422" y="128"/>
                  </a:cubicBezTo>
                  <a:close/>
                  <a:moveTo>
                    <a:pt x="402" y="482"/>
                  </a:moveTo>
                  <a:cubicBezTo>
                    <a:pt x="400" y="489"/>
                    <a:pt x="399" y="495"/>
                    <a:pt x="396" y="500"/>
                  </a:cubicBezTo>
                  <a:cubicBezTo>
                    <a:pt x="389" y="516"/>
                    <a:pt x="370" y="527"/>
                    <a:pt x="354" y="524"/>
                  </a:cubicBezTo>
                  <a:cubicBezTo>
                    <a:pt x="336" y="520"/>
                    <a:pt x="320" y="503"/>
                    <a:pt x="320" y="485"/>
                  </a:cubicBezTo>
                  <a:cubicBezTo>
                    <a:pt x="319" y="468"/>
                    <a:pt x="320" y="451"/>
                    <a:pt x="320" y="434"/>
                  </a:cubicBezTo>
                  <a:cubicBezTo>
                    <a:pt x="330" y="430"/>
                    <a:pt x="340" y="427"/>
                    <a:pt x="348" y="422"/>
                  </a:cubicBezTo>
                  <a:cubicBezTo>
                    <a:pt x="363" y="412"/>
                    <a:pt x="363" y="401"/>
                    <a:pt x="349" y="390"/>
                  </a:cubicBezTo>
                  <a:cubicBezTo>
                    <a:pt x="330" y="376"/>
                    <a:pt x="283" y="377"/>
                    <a:pt x="265" y="392"/>
                  </a:cubicBezTo>
                  <a:cubicBezTo>
                    <a:pt x="253" y="402"/>
                    <a:pt x="253" y="412"/>
                    <a:pt x="266" y="421"/>
                  </a:cubicBezTo>
                  <a:cubicBezTo>
                    <a:pt x="275" y="426"/>
                    <a:pt x="285" y="429"/>
                    <a:pt x="296" y="434"/>
                  </a:cubicBezTo>
                  <a:cubicBezTo>
                    <a:pt x="296" y="446"/>
                    <a:pt x="296" y="459"/>
                    <a:pt x="296" y="471"/>
                  </a:cubicBezTo>
                  <a:cubicBezTo>
                    <a:pt x="296" y="475"/>
                    <a:pt x="296" y="479"/>
                    <a:pt x="296" y="483"/>
                  </a:cubicBezTo>
                  <a:cubicBezTo>
                    <a:pt x="295" y="505"/>
                    <a:pt x="280" y="521"/>
                    <a:pt x="259" y="524"/>
                  </a:cubicBezTo>
                  <a:cubicBezTo>
                    <a:pt x="242" y="526"/>
                    <a:pt x="221" y="514"/>
                    <a:pt x="217" y="495"/>
                  </a:cubicBezTo>
                  <a:cubicBezTo>
                    <a:pt x="212" y="476"/>
                    <a:pt x="203" y="482"/>
                    <a:pt x="192" y="485"/>
                  </a:cubicBezTo>
                  <a:cubicBezTo>
                    <a:pt x="195" y="512"/>
                    <a:pt x="208" y="532"/>
                    <a:pt x="232" y="541"/>
                  </a:cubicBezTo>
                  <a:cubicBezTo>
                    <a:pt x="262" y="552"/>
                    <a:pt x="287" y="543"/>
                    <a:pt x="308" y="520"/>
                  </a:cubicBezTo>
                  <a:cubicBezTo>
                    <a:pt x="330" y="544"/>
                    <a:pt x="356" y="553"/>
                    <a:pt x="386" y="540"/>
                  </a:cubicBezTo>
                  <a:cubicBezTo>
                    <a:pt x="409" y="530"/>
                    <a:pt x="421" y="511"/>
                    <a:pt x="422" y="483"/>
                  </a:cubicBezTo>
                  <a:cubicBezTo>
                    <a:pt x="415" y="483"/>
                    <a:pt x="409" y="482"/>
                    <a:pt x="402" y="482"/>
                  </a:cubicBezTo>
                  <a:close/>
                  <a:moveTo>
                    <a:pt x="110" y="135"/>
                  </a:moveTo>
                  <a:cubicBezTo>
                    <a:pt x="41" y="156"/>
                    <a:pt x="1" y="215"/>
                    <a:pt x="32" y="250"/>
                  </a:cubicBezTo>
                  <a:cubicBezTo>
                    <a:pt x="58" y="212"/>
                    <a:pt x="84" y="174"/>
                    <a:pt x="110" y="135"/>
                  </a:cubicBezTo>
                  <a:close/>
                  <a:moveTo>
                    <a:pt x="451" y="358"/>
                  </a:moveTo>
                  <a:cubicBezTo>
                    <a:pt x="464" y="356"/>
                    <a:pt x="470" y="346"/>
                    <a:pt x="471" y="333"/>
                  </a:cubicBezTo>
                  <a:cubicBezTo>
                    <a:pt x="472" y="319"/>
                    <a:pt x="460" y="308"/>
                    <a:pt x="446" y="309"/>
                  </a:cubicBezTo>
                  <a:cubicBezTo>
                    <a:pt x="431" y="309"/>
                    <a:pt x="422" y="318"/>
                    <a:pt x="421" y="332"/>
                  </a:cubicBezTo>
                  <a:cubicBezTo>
                    <a:pt x="420" y="345"/>
                    <a:pt x="435" y="358"/>
                    <a:pt x="451" y="358"/>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FFE8A48E-A621-4268-ACDC-B1926F95A3B2}"/>
                </a:ext>
              </a:extLst>
            </p:cNvPr>
            <p:cNvSpPr>
              <a:spLocks/>
            </p:cNvSpPr>
            <p:nvPr/>
          </p:nvSpPr>
          <p:spPr bwMode="auto">
            <a:xfrm>
              <a:off x="6751638" y="3979863"/>
              <a:ext cx="1422400" cy="541338"/>
            </a:xfrm>
            <a:custGeom>
              <a:avLst/>
              <a:gdLst>
                <a:gd name="T0" fmla="*/ 0 w 334"/>
                <a:gd name="T1" fmla="*/ 0 h 127"/>
                <a:gd name="T2" fmla="*/ 124 w 334"/>
                <a:gd name="T3" fmla="*/ 55 h 127"/>
                <a:gd name="T4" fmla="*/ 150 w 334"/>
                <a:gd name="T5" fmla="*/ 79 h 127"/>
                <a:gd name="T6" fmla="*/ 132 w 334"/>
                <a:gd name="T7" fmla="*/ 91 h 127"/>
                <a:gd name="T8" fmla="*/ 135 w 334"/>
                <a:gd name="T9" fmla="*/ 98 h 127"/>
                <a:gd name="T10" fmla="*/ 168 w 334"/>
                <a:gd name="T11" fmla="*/ 87 h 127"/>
                <a:gd name="T12" fmla="*/ 202 w 334"/>
                <a:gd name="T13" fmla="*/ 98 h 127"/>
                <a:gd name="T14" fmla="*/ 206 w 334"/>
                <a:gd name="T15" fmla="*/ 93 h 127"/>
                <a:gd name="T16" fmla="*/ 190 w 334"/>
                <a:gd name="T17" fmla="*/ 79 h 127"/>
                <a:gd name="T18" fmla="*/ 260 w 334"/>
                <a:gd name="T19" fmla="*/ 42 h 127"/>
                <a:gd name="T20" fmla="*/ 334 w 334"/>
                <a:gd name="T21" fmla="*/ 6 h 127"/>
                <a:gd name="T22" fmla="*/ 191 w 334"/>
                <a:gd name="T23" fmla="*/ 118 h 127"/>
                <a:gd name="T24" fmla="*/ 0 w 334"/>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127">
                  <a:moveTo>
                    <a:pt x="0" y="0"/>
                  </a:moveTo>
                  <a:cubicBezTo>
                    <a:pt x="39" y="29"/>
                    <a:pt x="79" y="47"/>
                    <a:pt x="124" y="55"/>
                  </a:cubicBezTo>
                  <a:cubicBezTo>
                    <a:pt x="133" y="57"/>
                    <a:pt x="141" y="70"/>
                    <a:pt x="150" y="79"/>
                  </a:cubicBezTo>
                  <a:cubicBezTo>
                    <a:pt x="144" y="83"/>
                    <a:pt x="138" y="87"/>
                    <a:pt x="132" y="91"/>
                  </a:cubicBezTo>
                  <a:cubicBezTo>
                    <a:pt x="133" y="94"/>
                    <a:pt x="134" y="96"/>
                    <a:pt x="135" y="98"/>
                  </a:cubicBezTo>
                  <a:cubicBezTo>
                    <a:pt x="146" y="94"/>
                    <a:pt x="157" y="87"/>
                    <a:pt x="168" y="87"/>
                  </a:cubicBezTo>
                  <a:cubicBezTo>
                    <a:pt x="180" y="87"/>
                    <a:pt x="191" y="94"/>
                    <a:pt x="202" y="98"/>
                  </a:cubicBezTo>
                  <a:cubicBezTo>
                    <a:pt x="204" y="97"/>
                    <a:pt x="205" y="95"/>
                    <a:pt x="206" y="93"/>
                  </a:cubicBezTo>
                  <a:cubicBezTo>
                    <a:pt x="200" y="88"/>
                    <a:pt x="195" y="83"/>
                    <a:pt x="190" y="79"/>
                  </a:cubicBezTo>
                  <a:cubicBezTo>
                    <a:pt x="206" y="52"/>
                    <a:pt x="236" y="53"/>
                    <a:pt x="260" y="42"/>
                  </a:cubicBezTo>
                  <a:cubicBezTo>
                    <a:pt x="286" y="31"/>
                    <a:pt x="310" y="18"/>
                    <a:pt x="334" y="6"/>
                  </a:cubicBezTo>
                  <a:cubicBezTo>
                    <a:pt x="326" y="53"/>
                    <a:pt x="259" y="110"/>
                    <a:pt x="191" y="118"/>
                  </a:cubicBezTo>
                  <a:cubicBezTo>
                    <a:pt x="109" y="127"/>
                    <a:pt x="25" y="77"/>
                    <a:pt x="0"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83F5AA8C-C2B5-4DD3-A0CD-C28F0ACA5253}"/>
                </a:ext>
              </a:extLst>
            </p:cNvPr>
            <p:cNvSpPr>
              <a:spLocks/>
            </p:cNvSpPr>
            <p:nvPr/>
          </p:nvSpPr>
          <p:spPr bwMode="auto">
            <a:xfrm>
              <a:off x="6530976" y="2360613"/>
              <a:ext cx="1063625" cy="917575"/>
            </a:xfrm>
            <a:custGeom>
              <a:avLst/>
              <a:gdLst>
                <a:gd name="T0" fmla="*/ 245 w 250"/>
                <a:gd name="T1" fmla="*/ 14 h 216"/>
                <a:gd name="T2" fmla="*/ 237 w 250"/>
                <a:gd name="T3" fmla="*/ 28 h 216"/>
                <a:gd name="T4" fmla="*/ 27 w 250"/>
                <a:gd name="T5" fmla="*/ 212 h 216"/>
                <a:gd name="T6" fmla="*/ 21 w 250"/>
                <a:gd name="T7" fmla="*/ 215 h 216"/>
                <a:gd name="T8" fmla="*/ 0 w 250"/>
                <a:gd name="T9" fmla="*/ 211 h 216"/>
                <a:gd name="T10" fmla="*/ 8 w 250"/>
                <a:gd name="T11" fmla="*/ 193 h 216"/>
                <a:gd name="T12" fmla="*/ 80 w 250"/>
                <a:gd name="T13" fmla="*/ 146 h 216"/>
                <a:gd name="T14" fmla="*/ 215 w 250"/>
                <a:gd name="T15" fmla="*/ 12 h 216"/>
                <a:gd name="T16" fmla="*/ 234 w 250"/>
                <a:gd name="T17" fmla="*/ 1 h 216"/>
                <a:gd name="T18" fmla="*/ 250 w 250"/>
                <a:gd name="T19" fmla="*/ 8 h 216"/>
                <a:gd name="T20" fmla="*/ 245 w 250"/>
                <a:gd name="T21" fmla="*/ 1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16">
                  <a:moveTo>
                    <a:pt x="245" y="14"/>
                  </a:moveTo>
                  <a:cubicBezTo>
                    <a:pt x="243" y="19"/>
                    <a:pt x="241" y="24"/>
                    <a:pt x="237" y="28"/>
                  </a:cubicBezTo>
                  <a:cubicBezTo>
                    <a:pt x="180" y="104"/>
                    <a:pt x="112" y="167"/>
                    <a:pt x="27" y="212"/>
                  </a:cubicBezTo>
                  <a:cubicBezTo>
                    <a:pt x="25" y="213"/>
                    <a:pt x="23" y="216"/>
                    <a:pt x="21" y="215"/>
                  </a:cubicBezTo>
                  <a:cubicBezTo>
                    <a:pt x="13" y="215"/>
                    <a:pt x="7" y="213"/>
                    <a:pt x="0" y="211"/>
                  </a:cubicBezTo>
                  <a:cubicBezTo>
                    <a:pt x="2" y="205"/>
                    <a:pt x="3" y="196"/>
                    <a:pt x="8" y="193"/>
                  </a:cubicBezTo>
                  <a:cubicBezTo>
                    <a:pt x="31" y="176"/>
                    <a:pt x="56" y="163"/>
                    <a:pt x="80" y="146"/>
                  </a:cubicBezTo>
                  <a:cubicBezTo>
                    <a:pt x="132" y="109"/>
                    <a:pt x="177" y="64"/>
                    <a:pt x="215" y="12"/>
                  </a:cubicBezTo>
                  <a:cubicBezTo>
                    <a:pt x="219" y="6"/>
                    <a:pt x="227" y="2"/>
                    <a:pt x="234" y="1"/>
                  </a:cubicBezTo>
                  <a:cubicBezTo>
                    <a:pt x="239" y="0"/>
                    <a:pt x="244" y="5"/>
                    <a:pt x="250" y="8"/>
                  </a:cubicBezTo>
                  <a:cubicBezTo>
                    <a:pt x="248" y="10"/>
                    <a:pt x="247" y="12"/>
                    <a:pt x="245" y="1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theme/theme1.xml><?xml version="1.0" encoding="utf-8"?>
<a:theme xmlns:a="http://schemas.openxmlformats.org/drawingml/2006/main" name="Veterinary Clinical Case: Canine Fever by Slidesgo">
  <a:themeElements>
    <a:clrScheme name="Simple Light">
      <a:dk1>
        <a:srgbClr val="CC0000"/>
      </a:dk1>
      <a:lt1>
        <a:srgbClr val="990000"/>
      </a:lt1>
      <a:dk2>
        <a:srgbClr val="FFFFFF"/>
      </a:dk2>
      <a:lt2>
        <a:srgbClr val="D3E3EE"/>
      </a:lt2>
      <a:accent1>
        <a:srgbClr val="FFFFFF"/>
      </a:accent1>
      <a:accent2>
        <a:srgbClr val="FFFFFF"/>
      </a:accent2>
      <a:accent3>
        <a:srgbClr val="FFFFFF"/>
      </a:accent3>
      <a:accent4>
        <a:srgbClr val="FFFFFF"/>
      </a:accent4>
      <a:accent5>
        <a:srgbClr val="FFFFFF"/>
      </a:accent5>
      <a:accent6>
        <a:srgbClr val="FFFFFF"/>
      </a:accent6>
      <a:hlink>
        <a:srgbClr val="99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1174</Words>
  <Application>Microsoft Office PowerPoint</Application>
  <PresentationFormat>Presentación en pantalla (16:9)</PresentationFormat>
  <Paragraphs>224</Paragraphs>
  <Slides>36</Slides>
  <Notes>33</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36</vt:i4>
      </vt:variant>
    </vt:vector>
  </HeadingPairs>
  <TitlesOfParts>
    <vt:vector size="53" baseType="lpstr">
      <vt:lpstr>FZShuTi</vt:lpstr>
      <vt:lpstr>Alata</vt:lpstr>
      <vt:lpstr>맑은 고딕</vt:lpstr>
      <vt:lpstr>DM Sans</vt:lpstr>
      <vt:lpstr>Kanit Light</vt:lpstr>
      <vt:lpstr>Arial</vt:lpstr>
      <vt:lpstr>PT Sans</vt:lpstr>
      <vt:lpstr>Anaheim</vt:lpstr>
      <vt:lpstr>Poppins</vt:lpstr>
      <vt:lpstr>Rubik</vt:lpstr>
      <vt:lpstr>Kanit ExtraLight</vt:lpstr>
      <vt:lpstr>Montserrat</vt:lpstr>
      <vt:lpstr>Roboto</vt:lpstr>
      <vt:lpstr>Assistant</vt:lpstr>
      <vt:lpstr>Work Sans</vt:lpstr>
      <vt:lpstr>Bree Serif</vt:lpstr>
      <vt:lpstr>Veterinary Clinical Case: Canine Fever by Slidesgo</vt:lpstr>
      <vt:lpstr>VETERINARY CLINIC</vt:lpstr>
      <vt:lpstr>02</vt:lpstr>
      <vt:lpstr>Introduction</vt:lpstr>
      <vt:lpstr>About the patient</vt:lpstr>
      <vt:lpstr>Identifying information </vt:lpstr>
      <vt:lpstr>—Someone Famous</vt:lpstr>
      <vt:lpstr>Patient medical history</vt:lpstr>
      <vt:lpstr>Review of system</vt:lpstr>
      <vt:lpstr>Physical examination</vt:lpstr>
      <vt:lpstr>Causes of canine fever</vt:lpstr>
      <vt:lpstr>2 </vt:lpstr>
      <vt:lpstr>Equity, diversity &amp; inclusion</vt:lpstr>
      <vt:lpstr>A picture is worth a thousand words</vt:lpstr>
      <vt:lpstr>How to prepare your bike</vt:lpstr>
      <vt:lpstr>Presentación de PowerPoint</vt:lpstr>
      <vt:lpstr>THE SLIDE TITLE GOES HERE!</vt:lpstr>
      <vt:lpstr>Findings</vt:lpstr>
      <vt:lpstr>Discussion  </vt:lpstr>
      <vt:lpstr>Discussion summary</vt:lpstr>
      <vt:lpstr>Diagnosis</vt:lpstr>
      <vt:lpstr>Treatment</vt:lpstr>
      <vt:lpstr>Patient monitoring</vt:lpstr>
      <vt:lpstr>Awesome words</vt:lpstr>
      <vt:lpstr>Post-prevention complications</vt:lpstr>
      <vt:lpstr>Case timeline</vt:lpstr>
      <vt:lpstr>Conclusions</vt:lpstr>
      <vt:lpstr>150,000</vt:lpstr>
      <vt:lpstr>9h 55m 23s</vt:lpstr>
      <vt:lpstr>Thanks!</vt:lpstr>
      <vt:lpstr>Presentación de PowerPoint</vt:lpstr>
      <vt:lpstr>RESOURCES</vt:lpstr>
      <vt:lpstr>RESOURCES</vt:lpstr>
      <vt:lpstr>RESOURCES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veterinaria</dc:title>
  <dc:creator>Sr GRYM</dc:creator>
  <cp:lastModifiedBy>eduardo</cp:lastModifiedBy>
  <cp:revision>17</cp:revision>
  <dcterms:modified xsi:type="dcterms:W3CDTF">2023-12-02T07:45:23Z</dcterms:modified>
</cp:coreProperties>
</file>