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2" r:id="rId4"/>
    <p:sldId id="286" r:id="rId5"/>
    <p:sldId id="294" r:id="rId6"/>
    <p:sldId id="289" r:id="rId7"/>
    <p:sldId id="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117" y="2091263"/>
            <a:ext cx="9221638" cy="2590800"/>
          </a:xfrm>
        </p:spPr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8489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tặng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30688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Khoác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ục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828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thoảng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khói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phai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30688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Khoác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ục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000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6200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ngọn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tin.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30688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Khoác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ục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37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86</TotalTime>
  <Words>261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Bàn thánh và  hồi tưởng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56</cp:revision>
  <dcterms:created xsi:type="dcterms:W3CDTF">2024-12-09T09:39:37Z</dcterms:created>
  <dcterms:modified xsi:type="dcterms:W3CDTF">2025-09-18T09:47:14Z</dcterms:modified>
</cp:coreProperties>
</file>