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73" r:id="rId4"/>
    <p:sldId id="276" r:id="rId5"/>
    <p:sldId id="266" r:id="rId6"/>
    <p:sldId id="280" r:id="rId7"/>
    <p:sldId id="28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25/02/2025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NHÂN CHỨNG PHÚC ÂM</a:t>
            </a:r>
            <a:endParaRPr lang="en-U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400" b="1" dirty="0"/>
              <a:t> </a:t>
            </a:r>
            <a:r>
              <a:rPr lang="vi-VN" dirty="0"/>
              <a:t> </a:t>
            </a:r>
            <a:r>
              <a:rPr lang="en-US" sz="6000" b="1" dirty="0" smtClean="0"/>
              <a:t>T</a:t>
            </a:r>
            <a:r>
              <a:rPr lang="vi-VN" sz="6000" b="1" dirty="0" smtClean="0"/>
              <a:t>a </a:t>
            </a:r>
            <a:r>
              <a:rPr lang="vi-VN" sz="6000" b="1" dirty="0"/>
              <a:t>về thôi vì thánh lễ đã hết nhưng đời ta là thánh lễ nối dài. Đem tình thương Thiên Chúa đến mọi nơi ta sống sao để thành chứng nhân.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6600" b="1" dirty="0"/>
              <a:t>Này Ngài sai ta đi đây đó. Sống chứng nhân phúc âm. Lãnh sứ mạng Chúa trao hôm nào vì là con Thiên Chúa.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820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6600" b="1" dirty="0"/>
              <a:t>Này Ngài sai ta đi đây đó đi loan báo </a:t>
            </a:r>
            <a:r>
              <a:rPr lang="en-US" sz="6600" b="1" dirty="0" smtClean="0"/>
              <a:t>T</a:t>
            </a:r>
            <a:r>
              <a:rPr lang="vi-VN" sz="6600" b="1" dirty="0" smtClean="0"/>
              <a:t>in </a:t>
            </a:r>
            <a:r>
              <a:rPr lang="en-US" sz="6600" b="1" dirty="0"/>
              <a:t>M</a:t>
            </a:r>
            <a:r>
              <a:rPr lang="vi-VN" sz="6600" b="1" dirty="0" smtClean="0"/>
              <a:t>ừng</a:t>
            </a:r>
            <a:r>
              <a:rPr lang="vi-VN" sz="6600" b="1" dirty="0"/>
              <a:t>. Loan tin mới tin vui của Ngài rằng Thiên Chúa yêu thương loài người.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919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92700" y="808384"/>
            <a:ext cx="1137920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Ta đừng lo vì Thiên Chúa Ngài biết con người ta nhiều yếu đuối lỗi lầm. Nên Ngài thương ban ơn thánh triền miên ta sống sao để thành chứng nhân.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40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6600" b="1" dirty="0"/>
              <a:t>Này Ngài sai ta đi đây đó. Sống chứng nhân phúc âm. Lãnh sứ mạng Chúa trao hôm nào vì là con Thiên Chúa.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42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6600" b="1" dirty="0"/>
              <a:t>Này Ngài sai ta đi đây đó đi loan báo </a:t>
            </a:r>
            <a:r>
              <a:rPr lang="en-US" sz="6600" b="1" dirty="0" smtClean="0"/>
              <a:t>T</a:t>
            </a:r>
            <a:r>
              <a:rPr lang="vi-VN" sz="6600" b="1" dirty="0" smtClean="0"/>
              <a:t>in </a:t>
            </a:r>
            <a:r>
              <a:rPr lang="en-US" sz="6600" b="1" dirty="0"/>
              <a:t>M</a:t>
            </a:r>
            <a:r>
              <a:rPr lang="vi-VN" sz="6600" b="1" dirty="0" smtClean="0"/>
              <a:t>ừng</a:t>
            </a:r>
            <a:r>
              <a:rPr lang="vi-VN" sz="6600" b="1" dirty="0"/>
              <a:t>. Loan tin mới tin vui của Ngài rằng Thiên Chúa yêu thương loài người.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428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39</TotalTime>
  <Words>49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Garamond</vt:lpstr>
      <vt:lpstr>Verdana</vt:lpstr>
      <vt:lpstr>Savon</vt:lpstr>
      <vt:lpstr>NHÂN CHỨNG PHÚC ÂM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Windows User</cp:lastModifiedBy>
  <cp:revision>37</cp:revision>
  <dcterms:created xsi:type="dcterms:W3CDTF">2024-12-09T09:39:37Z</dcterms:created>
  <dcterms:modified xsi:type="dcterms:W3CDTF">2025-02-25T03:03:22Z</dcterms:modified>
</cp:coreProperties>
</file>