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52"/>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 id="292" r:id="rId38"/>
    <p:sldId id="293" r:id="rId39"/>
    <p:sldId id="294" r:id="rId40"/>
    <p:sldId id="295" r:id="rId41"/>
    <p:sldId id="296" r:id="rId42"/>
    <p:sldId id="297" r:id="rId43"/>
    <p:sldId id="298" r:id="rId44"/>
    <p:sldId id="299" r:id="rId45"/>
    <p:sldId id="300" r:id="rId46"/>
    <p:sldId id="301" r:id="rId47"/>
    <p:sldId id="302" r:id="rId48"/>
    <p:sldId id="303" r:id="rId49"/>
    <p:sldId id="304" r:id="rId50"/>
    <p:sldId id="305" r:id="rId51"/>
  </p:sldIdLst>
  <p:sldSz cx="24387175" cy="13716000"/>
  <p:notesSz cx="13716000" cy="24387175"/>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611"/>
    <p:restoredTop sz="94610"/>
  </p:normalViewPr>
  <p:slideViewPr>
    <p:cSldViewPr snapToGrid="0" snapToObjects="1">
      <p:cViewPr varScale="1">
        <p:scale>
          <a:sx n="65" d="100"/>
          <a:sy n="65" d="100"/>
        </p:scale>
        <p:origin x="480" y="24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99618056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26</a:t>
            </a:fld>
            <a:endParaRPr lang="en-US"/>
          </a:p>
        </p:txBody>
      </p:sp>
    </p:spTree>
    <p:extLst>
      <p:ext uri="{BB962C8B-B14F-4D97-AF65-F5344CB8AC3E}">
        <p14:creationId xmlns:p14="http://schemas.microsoft.com/office/powerpoint/2010/main" val="1310654694"/>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27</a:t>
            </a:fld>
            <a:endParaRPr lang="en-US"/>
          </a:p>
        </p:txBody>
      </p:sp>
    </p:spTree>
    <p:extLst>
      <p:ext uri="{BB962C8B-B14F-4D97-AF65-F5344CB8AC3E}">
        <p14:creationId xmlns:p14="http://schemas.microsoft.com/office/powerpoint/2010/main" val="2889536887"/>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28</a:t>
            </a:fld>
            <a:endParaRPr lang="en-US"/>
          </a:p>
        </p:txBody>
      </p:sp>
    </p:spTree>
    <p:extLst>
      <p:ext uri="{BB962C8B-B14F-4D97-AF65-F5344CB8AC3E}">
        <p14:creationId xmlns:p14="http://schemas.microsoft.com/office/powerpoint/2010/main" val="2093168883"/>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29</a:t>
            </a:fld>
            <a:endParaRPr lang="en-US"/>
          </a:p>
        </p:txBody>
      </p:sp>
    </p:spTree>
    <p:extLst>
      <p:ext uri="{BB962C8B-B14F-4D97-AF65-F5344CB8AC3E}">
        <p14:creationId xmlns:p14="http://schemas.microsoft.com/office/powerpoint/2010/main" val="267780972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30</a:t>
            </a:fld>
            <a:endParaRPr lang="en-US"/>
          </a:p>
        </p:txBody>
      </p:sp>
    </p:spTree>
    <p:extLst>
      <p:ext uri="{BB962C8B-B14F-4D97-AF65-F5344CB8AC3E}">
        <p14:creationId xmlns:p14="http://schemas.microsoft.com/office/powerpoint/2010/main" val="3838099743"/>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31</a:t>
            </a:fld>
            <a:endParaRPr lang="en-US"/>
          </a:p>
        </p:txBody>
      </p:sp>
    </p:spTree>
    <p:extLst>
      <p:ext uri="{BB962C8B-B14F-4D97-AF65-F5344CB8AC3E}">
        <p14:creationId xmlns:p14="http://schemas.microsoft.com/office/powerpoint/2010/main" val="1874206972"/>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32</a:t>
            </a:fld>
            <a:endParaRPr lang="en-US"/>
          </a:p>
        </p:txBody>
      </p:sp>
    </p:spTree>
    <p:extLst>
      <p:ext uri="{BB962C8B-B14F-4D97-AF65-F5344CB8AC3E}">
        <p14:creationId xmlns:p14="http://schemas.microsoft.com/office/powerpoint/2010/main" val="36179104"/>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33</a:t>
            </a:fld>
            <a:endParaRPr lang="en-US"/>
          </a:p>
        </p:txBody>
      </p:sp>
    </p:spTree>
    <p:extLst>
      <p:ext uri="{BB962C8B-B14F-4D97-AF65-F5344CB8AC3E}">
        <p14:creationId xmlns:p14="http://schemas.microsoft.com/office/powerpoint/2010/main" val="1522174574"/>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34</a:t>
            </a:fld>
            <a:endParaRPr lang="en-US"/>
          </a:p>
        </p:txBody>
      </p:sp>
    </p:spTree>
    <p:extLst>
      <p:ext uri="{BB962C8B-B14F-4D97-AF65-F5344CB8AC3E}">
        <p14:creationId xmlns:p14="http://schemas.microsoft.com/office/powerpoint/2010/main" val="1375596853"/>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35</a:t>
            </a:fld>
            <a:endParaRPr lang="en-US"/>
          </a:p>
        </p:txBody>
      </p:sp>
    </p:spTree>
    <p:extLst>
      <p:ext uri="{BB962C8B-B14F-4D97-AF65-F5344CB8AC3E}">
        <p14:creationId xmlns:p14="http://schemas.microsoft.com/office/powerpoint/2010/main" val="141668032"/>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36</a:t>
            </a:fld>
            <a:endParaRPr lang="en-US"/>
          </a:p>
        </p:txBody>
      </p:sp>
    </p:spTree>
    <p:extLst>
      <p:ext uri="{BB962C8B-B14F-4D97-AF65-F5344CB8AC3E}">
        <p14:creationId xmlns:p14="http://schemas.microsoft.com/office/powerpoint/2010/main" val="2402950853"/>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37</a:t>
            </a:fld>
            <a:endParaRPr lang="en-US"/>
          </a:p>
        </p:txBody>
      </p:sp>
    </p:spTree>
    <p:extLst>
      <p:ext uri="{BB962C8B-B14F-4D97-AF65-F5344CB8AC3E}">
        <p14:creationId xmlns:p14="http://schemas.microsoft.com/office/powerpoint/2010/main" val="3477783307"/>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38</a:t>
            </a:fld>
            <a:endParaRPr lang="en-US"/>
          </a:p>
        </p:txBody>
      </p:sp>
    </p:spTree>
    <p:extLst>
      <p:ext uri="{BB962C8B-B14F-4D97-AF65-F5344CB8AC3E}">
        <p14:creationId xmlns:p14="http://schemas.microsoft.com/office/powerpoint/2010/main" val="2512931182"/>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39</a:t>
            </a:fld>
            <a:endParaRPr lang="en-US"/>
          </a:p>
        </p:txBody>
      </p:sp>
    </p:spTree>
    <p:extLst>
      <p:ext uri="{BB962C8B-B14F-4D97-AF65-F5344CB8AC3E}">
        <p14:creationId xmlns:p14="http://schemas.microsoft.com/office/powerpoint/2010/main" val="161937371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40</a:t>
            </a:fld>
            <a:endParaRPr lang="en-US"/>
          </a:p>
        </p:txBody>
      </p:sp>
    </p:spTree>
    <p:extLst>
      <p:ext uri="{BB962C8B-B14F-4D97-AF65-F5344CB8AC3E}">
        <p14:creationId xmlns:p14="http://schemas.microsoft.com/office/powerpoint/2010/main" val="2395916297"/>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41</a:t>
            </a:fld>
            <a:endParaRPr lang="en-US"/>
          </a:p>
        </p:txBody>
      </p:sp>
    </p:spTree>
    <p:extLst>
      <p:ext uri="{BB962C8B-B14F-4D97-AF65-F5344CB8AC3E}">
        <p14:creationId xmlns:p14="http://schemas.microsoft.com/office/powerpoint/2010/main" val="952069364"/>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42</a:t>
            </a:fld>
            <a:endParaRPr lang="en-US"/>
          </a:p>
        </p:txBody>
      </p:sp>
    </p:spTree>
    <p:extLst>
      <p:ext uri="{BB962C8B-B14F-4D97-AF65-F5344CB8AC3E}">
        <p14:creationId xmlns:p14="http://schemas.microsoft.com/office/powerpoint/2010/main" val="4107186522"/>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43</a:t>
            </a:fld>
            <a:endParaRPr lang="en-US"/>
          </a:p>
        </p:txBody>
      </p:sp>
    </p:spTree>
    <p:extLst>
      <p:ext uri="{BB962C8B-B14F-4D97-AF65-F5344CB8AC3E}">
        <p14:creationId xmlns:p14="http://schemas.microsoft.com/office/powerpoint/2010/main" val="4168048700"/>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44</a:t>
            </a:fld>
            <a:endParaRPr lang="en-US"/>
          </a:p>
        </p:txBody>
      </p:sp>
    </p:spTree>
    <p:extLst>
      <p:ext uri="{BB962C8B-B14F-4D97-AF65-F5344CB8AC3E}">
        <p14:creationId xmlns:p14="http://schemas.microsoft.com/office/powerpoint/2010/main" val="2030704293"/>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45</a:t>
            </a:fld>
            <a:endParaRPr lang="en-US"/>
          </a:p>
        </p:txBody>
      </p:sp>
    </p:spTree>
    <p:extLst>
      <p:ext uri="{BB962C8B-B14F-4D97-AF65-F5344CB8AC3E}">
        <p14:creationId xmlns:p14="http://schemas.microsoft.com/office/powerpoint/2010/main" val="3109836194"/>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46</a:t>
            </a:fld>
            <a:endParaRPr lang="en-US"/>
          </a:p>
        </p:txBody>
      </p:sp>
    </p:spTree>
    <p:extLst>
      <p:ext uri="{BB962C8B-B14F-4D97-AF65-F5344CB8AC3E}">
        <p14:creationId xmlns:p14="http://schemas.microsoft.com/office/powerpoint/2010/main" val="3232871113"/>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47</a:t>
            </a:fld>
            <a:endParaRPr lang="en-US"/>
          </a:p>
        </p:txBody>
      </p:sp>
    </p:spTree>
    <p:extLst>
      <p:ext uri="{BB962C8B-B14F-4D97-AF65-F5344CB8AC3E}">
        <p14:creationId xmlns:p14="http://schemas.microsoft.com/office/powerpoint/2010/main" val="2842900572"/>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48</a:t>
            </a:fld>
            <a:endParaRPr lang="en-US"/>
          </a:p>
        </p:txBody>
      </p:sp>
    </p:spTree>
    <p:extLst>
      <p:ext uri="{BB962C8B-B14F-4D97-AF65-F5344CB8AC3E}">
        <p14:creationId xmlns:p14="http://schemas.microsoft.com/office/powerpoint/2010/main" val="1263634052"/>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49</a:t>
            </a:fld>
            <a:endParaRPr lang="en-US"/>
          </a:p>
        </p:txBody>
      </p:sp>
    </p:spTree>
    <p:extLst>
      <p:ext uri="{BB962C8B-B14F-4D97-AF65-F5344CB8AC3E}">
        <p14:creationId xmlns:p14="http://schemas.microsoft.com/office/powerpoint/2010/main" val="58188570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50</a:t>
            </a:fld>
            <a:endParaRPr lang="en-US"/>
          </a:p>
        </p:txBody>
      </p:sp>
    </p:spTree>
    <p:extLst>
      <p:ext uri="{BB962C8B-B14F-4D97-AF65-F5344CB8AC3E}">
        <p14:creationId xmlns:p14="http://schemas.microsoft.com/office/powerpoint/2010/main" val="388660914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0.xml"/><Relationship Id="rId1" Type="http://schemas.openxmlformats.org/officeDocument/2006/relationships/slideLayout" Target="../slideLayouts/slideLayout1.xml"/><Relationship Id="rId6" Type="http://schemas.openxmlformats.org/officeDocument/2006/relationships/image" Target="../media/image22.png"/><Relationship Id="rId5" Type="http://schemas.openxmlformats.org/officeDocument/2006/relationships/image" Target="../media/image21.png"/><Relationship Id="rId4" Type="http://schemas.openxmlformats.org/officeDocument/2006/relationships/image" Target="../media/image20.png"/></Relationships>
</file>

<file path=ppt/slides/_rels/slide11.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1.xml"/><Relationship Id="rId1" Type="http://schemas.openxmlformats.org/officeDocument/2006/relationships/slideLayout" Target="../slideLayouts/slideLayout1.xml"/><Relationship Id="rId4" Type="http://schemas.openxmlformats.org/officeDocument/2006/relationships/image" Target="../media/image1.png"/></Relationships>
</file>

<file path=ppt/slides/_rels/slide1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2.xml"/><Relationship Id="rId1" Type="http://schemas.openxmlformats.org/officeDocument/2006/relationships/slideLayout" Target="../slideLayouts/slideLayout1.xml"/><Relationship Id="rId4" Type="http://schemas.openxmlformats.org/officeDocument/2006/relationships/image" Target="../media/image24.png"/></Relationships>
</file>

<file path=ppt/slides/_rels/slide1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3.xml"/><Relationship Id="rId1" Type="http://schemas.openxmlformats.org/officeDocument/2006/relationships/slideLayout" Target="../slideLayouts/slideLayout1.xml"/><Relationship Id="rId5" Type="http://schemas.openxmlformats.org/officeDocument/2006/relationships/image" Target="../media/image26.png"/><Relationship Id="rId4" Type="http://schemas.openxmlformats.org/officeDocument/2006/relationships/image" Target="../media/image25.png"/></Relationships>
</file>

<file path=ppt/slides/_rels/slide1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5.xml"/><Relationship Id="rId1" Type="http://schemas.openxmlformats.org/officeDocument/2006/relationships/slideLayout" Target="../slideLayouts/slideLayout1.xml"/><Relationship Id="rId4" Type="http://schemas.openxmlformats.org/officeDocument/2006/relationships/image" Target="../media/image27.png"/></Relationships>
</file>

<file path=ppt/slides/_rels/slide16.xml.rels><?xml version="1.0" encoding="UTF-8" standalone="yes"?>
<Relationships xmlns="http://schemas.openxmlformats.org/package/2006/relationships"><Relationship Id="rId8" Type="http://schemas.openxmlformats.org/officeDocument/2006/relationships/image" Target="../media/image32.png"/><Relationship Id="rId13" Type="http://schemas.openxmlformats.org/officeDocument/2006/relationships/image" Target="../media/image37.png"/><Relationship Id="rId18" Type="http://schemas.openxmlformats.org/officeDocument/2006/relationships/image" Target="../media/image42.png"/><Relationship Id="rId26" Type="http://schemas.openxmlformats.org/officeDocument/2006/relationships/image" Target="../media/image50.png"/><Relationship Id="rId3" Type="http://schemas.openxmlformats.org/officeDocument/2006/relationships/image" Target="../media/image1.png"/><Relationship Id="rId21" Type="http://schemas.openxmlformats.org/officeDocument/2006/relationships/image" Target="../media/image45.png"/><Relationship Id="rId7" Type="http://schemas.openxmlformats.org/officeDocument/2006/relationships/image" Target="../media/image31.png"/><Relationship Id="rId12" Type="http://schemas.openxmlformats.org/officeDocument/2006/relationships/image" Target="../media/image36.png"/><Relationship Id="rId17" Type="http://schemas.openxmlformats.org/officeDocument/2006/relationships/image" Target="../media/image41.png"/><Relationship Id="rId25" Type="http://schemas.openxmlformats.org/officeDocument/2006/relationships/image" Target="../media/image49.png"/><Relationship Id="rId2" Type="http://schemas.openxmlformats.org/officeDocument/2006/relationships/notesSlide" Target="../notesSlides/notesSlide16.xml"/><Relationship Id="rId16" Type="http://schemas.openxmlformats.org/officeDocument/2006/relationships/image" Target="../media/image40.png"/><Relationship Id="rId20" Type="http://schemas.openxmlformats.org/officeDocument/2006/relationships/image" Target="../media/image44.png"/><Relationship Id="rId1" Type="http://schemas.openxmlformats.org/officeDocument/2006/relationships/slideLayout" Target="../slideLayouts/slideLayout1.xml"/><Relationship Id="rId6" Type="http://schemas.openxmlformats.org/officeDocument/2006/relationships/image" Target="../media/image30.png"/><Relationship Id="rId11" Type="http://schemas.openxmlformats.org/officeDocument/2006/relationships/image" Target="../media/image35.png"/><Relationship Id="rId24" Type="http://schemas.openxmlformats.org/officeDocument/2006/relationships/image" Target="../media/image48.png"/><Relationship Id="rId5" Type="http://schemas.openxmlformats.org/officeDocument/2006/relationships/image" Target="../media/image29.png"/><Relationship Id="rId15" Type="http://schemas.openxmlformats.org/officeDocument/2006/relationships/image" Target="../media/image39.png"/><Relationship Id="rId23" Type="http://schemas.openxmlformats.org/officeDocument/2006/relationships/image" Target="../media/image47.png"/><Relationship Id="rId10" Type="http://schemas.openxmlformats.org/officeDocument/2006/relationships/image" Target="../media/image34.png"/><Relationship Id="rId19" Type="http://schemas.openxmlformats.org/officeDocument/2006/relationships/image" Target="../media/image43.png"/><Relationship Id="rId4" Type="http://schemas.openxmlformats.org/officeDocument/2006/relationships/image" Target="../media/image28.png"/><Relationship Id="rId9" Type="http://schemas.openxmlformats.org/officeDocument/2006/relationships/image" Target="../media/image33.png"/><Relationship Id="rId14" Type="http://schemas.openxmlformats.org/officeDocument/2006/relationships/image" Target="../media/image38.png"/><Relationship Id="rId22" Type="http://schemas.openxmlformats.org/officeDocument/2006/relationships/image" Target="../media/image46.png"/><Relationship Id="rId27" Type="http://schemas.openxmlformats.org/officeDocument/2006/relationships/image" Target="../media/image51.png"/></Relationships>
</file>

<file path=ppt/slides/_rels/slide1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7.xml"/><Relationship Id="rId1" Type="http://schemas.openxmlformats.org/officeDocument/2006/relationships/slideLayout" Target="../slideLayouts/slideLayout1.xml"/><Relationship Id="rId5" Type="http://schemas.openxmlformats.org/officeDocument/2006/relationships/image" Target="../media/image53.png"/><Relationship Id="rId4" Type="http://schemas.openxmlformats.org/officeDocument/2006/relationships/image" Target="../media/image52.png"/></Relationships>
</file>

<file path=ppt/slides/_rels/slide1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8.xml"/><Relationship Id="rId1" Type="http://schemas.openxmlformats.org/officeDocument/2006/relationships/slideLayout" Target="../slideLayouts/slideLayout1.xml"/><Relationship Id="rId5" Type="http://schemas.openxmlformats.org/officeDocument/2006/relationships/image" Target="../media/image55.png"/><Relationship Id="rId4" Type="http://schemas.openxmlformats.org/officeDocument/2006/relationships/image" Target="../media/image54.png"/></Relationships>
</file>

<file path=ppt/slides/_rels/slide19.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notesSlide" Target="../notesSlides/notesSlide19.xml"/><Relationship Id="rId1" Type="http://schemas.openxmlformats.org/officeDocument/2006/relationships/slideLayout" Target="../slideLayouts/slideLayout1.xml"/><Relationship Id="rId4" Type="http://schemas.openxmlformats.org/officeDocument/2006/relationships/image" Target="../media/image1.png"/></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8" Type="http://schemas.openxmlformats.org/officeDocument/2006/relationships/image" Target="../media/image61.png"/><Relationship Id="rId13" Type="http://schemas.openxmlformats.org/officeDocument/2006/relationships/image" Target="../media/image66.png"/><Relationship Id="rId18" Type="http://schemas.openxmlformats.org/officeDocument/2006/relationships/image" Target="../media/image71.png"/><Relationship Id="rId3" Type="http://schemas.openxmlformats.org/officeDocument/2006/relationships/image" Target="../media/image1.png"/><Relationship Id="rId7" Type="http://schemas.openxmlformats.org/officeDocument/2006/relationships/image" Target="../media/image60.png"/><Relationship Id="rId12" Type="http://schemas.openxmlformats.org/officeDocument/2006/relationships/image" Target="../media/image65.png"/><Relationship Id="rId17" Type="http://schemas.openxmlformats.org/officeDocument/2006/relationships/image" Target="../media/image70.png"/><Relationship Id="rId2" Type="http://schemas.openxmlformats.org/officeDocument/2006/relationships/notesSlide" Target="../notesSlides/notesSlide20.xml"/><Relationship Id="rId16" Type="http://schemas.openxmlformats.org/officeDocument/2006/relationships/image" Target="../media/image69.png"/><Relationship Id="rId1" Type="http://schemas.openxmlformats.org/officeDocument/2006/relationships/slideLayout" Target="../slideLayouts/slideLayout1.xml"/><Relationship Id="rId6" Type="http://schemas.openxmlformats.org/officeDocument/2006/relationships/image" Target="../media/image59.png"/><Relationship Id="rId11" Type="http://schemas.openxmlformats.org/officeDocument/2006/relationships/image" Target="../media/image64.png"/><Relationship Id="rId5" Type="http://schemas.openxmlformats.org/officeDocument/2006/relationships/image" Target="../media/image58.png"/><Relationship Id="rId15" Type="http://schemas.openxmlformats.org/officeDocument/2006/relationships/image" Target="../media/image68.png"/><Relationship Id="rId10" Type="http://schemas.openxmlformats.org/officeDocument/2006/relationships/image" Target="../media/image63.png"/><Relationship Id="rId4" Type="http://schemas.openxmlformats.org/officeDocument/2006/relationships/image" Target="../media/image57.png"/><Relationship Id="rId9" Type="http://schemas.openxmlformats.org/officeDocument/2006/relationships/image" Target="../media/image62.png"/><Relationship Id="rId14" Type="http://schemas.openxmlformats.org/officeDocument/2006/relationships/image" Target="../media/image67.png"/></Relationships>
</file>

<file path=ppt/slides/_rels/slide2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1.xml"/><Relationship Id="rId1" Type="http://schemas.openxmlformats.org/officeDocument/2006/relationships/slideLayout" Target="../slideLayouts/slideLayout1.xml"/><Relationship Id="rId4" Type="http://schemas.openxmlformats.org/officeDocument/2006/relationships/image" Target="../media/image72.png"/></Relationships>
</file>

<file path=ppt/slides/_rels/slide2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2.xml"/><Relationship Id="rId1" Type="http://schemas.openxmlformats.org/officeDocument/2006/relationships/slideLayout" Target="../slideLayouts/slideLayout1.xml"/><Relationship Id="rId6" Type="http://schemas.openxmlformats.org/officeDocument/2006/relationships/image" Target="../media/image74.png"/><Relationship Id="rId5" Type="http://schemas.openxmlformats.org/officeDocument/2006/relationships/image" Target="../media/image3.png"/><Relationship Id="rId4" Type="http://schemas.openxmlformats.org/officeDocument/2006/relationships/image" Target="../media/image73.png"/></Relationships>
</file>

<file path=ppt/slides/_rels/slide23.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78.png"/><Relationship Id="rId2" Type="http://schemas.openxmlformats.org/officeDocument/2006/relationships/notesSlide" Target="../notesSlides/notesSlide23.xml"/><Relationship Id="rId1" Type="http://schemas.openxmlformats.org/officeDocument/2006/relationships/slideLayout" Target="../slideLayouts/slideLayout1.xml"/><Relationship Id="rId6" Type="http://schemas.openxmlformats.org/officeDocument/2006/relationships/image" Target="../media/image77.png"/><Relationship Id="rId5" Type="http://schemas.openxmlformats.org/officeDocument/2006/relationships/image" Target="../media/image76.png"/><Relationship Id="rId4" Type="http://schemas.openxmlformats.org/officeDocument/2006/relationships/image" Target="../media/image75.png"/></Relationships>
</file>

<file path=ppt/slides/_rels/slide2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4.xml"/><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8" Type="http://schemas.openxmlformats.org/officeDocument/2006/relationships/image" Target="../media/image82.png"/><Relationship Id="rId13" Type="http://schemas.openxmlformats.org/officeDocument/2006/relationships/hyperlink" Target="https://www.tiktok.com/@eatemp.official" TargetMode="External"/><Relationship Id="rId3" Type="http://schemas.openxmlformats.org/officeDocument/2006/relationships/image" Target="../media/image1.png"/><Relationship Id="rId7" Type="http://schemas.openxmlformats.org/officeDocument/2006/relationships/hyperlink" Target="https://www.instagram.com/eatemp._/" TargetMode="External"/><Relationship Id="rId12" Type="http://schemas.openxmlformats.org/officeDocument/2006/relationships/image" Target="../media/image84.png"/><Relationship Id="rId2" Type="http://schemas.openxmlformats.org/officeDocument/2006/relationships/notesSlide" Target="../notesSlides/notesSlide25.xml"/><Relationship Id="rId1" Type="http://schemas.openxmlformats.org/officeDocument/2006/relationships/slideLayout" Target="../slideLayouts/slideLayout1.xml"/><Relationship Id="rId6" Type="http://schemas.openxmlformats.org/officeDocument/2006/relationships/image" Target="../media/image81.png"/><Relationship Id="rId11" Type="http://schemas.openxmlformats.org/officeDocument/2006/relationships/hyperlink" Target="https://www.youtube.com/@eatemp" TargetMode="External"/><Relationship Id="rId5" Type="http://schemas.openxmlformats.org/officeDocument/2006/relationships/image" Target="../media/image80.png"/><Relationship Id="rId10" Type="http://schemas.openxmlformats.org/officeDocument/2006/relationships/image" Target="../media/image83.png"/><Relationship Id="rId4" Type="http://schemas.openxmlformats.org/officeDocument/2006/relationships/image" Target="../media/image79.png"/><Relationship Id="rId9" Type="http://schemas.openxmlformats.org/officeDocument/2006/relationships/hyperlink" Target="https://www.pinterest.com/eatempofficial/" TargetMode="External"/></Relationships>
</file>

<file path=ppt/slides/_rels/slide2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6.xml"/><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7.xml"/><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8.xml"/><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9.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0.xml"/><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6.png"/><Relationship Id="rId2" Type="http://schemas.openxmlformats.org/officeDocument/2006/relationships/notesSlide" Target="../notesSlides/notesSlide31.xml"/><Relationship Id="rId1" Type="http://schemas.openxmlformats.org/officeDocument/2006/relationships/slideLayout" Target="../slideLayouts/slideLayout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32.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image" Target="../media/image1.png"/><Relationship Id="rId7" Type="http://schemas.openxmlformats.org/officeDocument/2006/relationships/image" Target="../media/image9.png"/><Relationship Id="rId2" Type="http://schemas.openxmlformats.org/officeDocument/2006/relationships/notesSlide" Target="../notesSlides/notesSlide32.xml"/><Relationship Id="rId1" Type="http://schemas.openxmlformats.org/officeDocument/2006/relationships/slideLayout" Target="../slideLayouts/slideLayout1.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3.png"/></Relationships>
</file>

<file path=ppt/slides/_rels/slide3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3.xml"/><Relationship Id="rId1" Type="http://schemas.openxmlformats.org/officeDocument/2006/relationships/slideLayout" Target="../slideLayouts/slideLayout1.xml"/><Relationship Id="rId4" Type="http://schemas.openxmlformats.org/officeDocument/2006/relationships/image" Target="../media/image11.png"/></Relationships>
</file>

<file path=ppt/slides/_rels/slide34.xml.rels><?xml version="1.0" encoding="UTF-8" standalone="yes"?>
<Relationships xmlns="http://schemas.openxmlformats.org/package/2006/relationships"><Relationship Id="rId8" Type="http://schemas.openxmlformats.org/officeDocument/2006/relationships/image" Target="../media/image16.png"/><Relationship Id="rId3" Type="http://schemas.openxmlformats.org/officeDocument/2006/relationships/image" Target="../media/image1.png"/><Relationship Id="rId7" Type="http://schemas.openxmlformats.org/officeDocument/2006/relationships/image" Target="../media/image15.png"/><Relationship Id="rId2" Type="http://schemas.openxmlformats.org/officeDocument/2006/relationships/notesSlide" Target="../notesSlides/notesSlide34.xml"/><Relationship Id="rId1" Type="http://schemas.openxmlformats.org/officeDocument/2006/relationships/slideLayout" Target="../slideLayouts/slideLayout1.xml"/><Relationship Id="rId6" Type="http://schemas.openxmlformats.org/officeDocument/2006/relationships/image" Target="../media/image14.png"/><Relationship Id="rId11" Type="http://schemas.openxmlformats.org/officeDocument/2006/relationships/image" Target="../media/image19.png"/><Relationship Id="rId5" Type="http://schemas.openxmlformats.org/officeDocument/2006/relationships/image" Target="../media/image13.png"/><Relationship Id="rId10" Type="http://schemas.openxmlformats.org/officeDocument/2006/relationships/image" Target="../media/image18.png"/><Relationship Id="rId4" Type="http://schemas.openxmlformats.org/officeDocument/2006/relationships/image" Target="../media/image12.png"/><Relationship Id="rId9" Type="http://schemas.openxmlformats.org/officeDocument/2006/relationships/image" Target="../media/image17.png"/></Relationships>
</file>

<file path=ppt/slides/_rels/slide3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5.xml"/><Relationship Id="rId1" Type="http://schemas.openxmlformats.org/officeDocument/2006/relationships/slideLayout" Target="../slideLayouts/slideLayout1.xml"/><Relationship Id="rId6" Type="http://schemas.openxmlformats.org/officeDocument/2006/relationships/image" Target="../media/image22.png"/><Relationship Id="rId5" Type="http://schemas.openxmlformats.org/officeDocument/2006/relationships/image" Target="../media/image21.png"/><Relationship Id="rId4" Type="http://schemas.openxmlformats.org/officeDocument/2006/relationships/image" Target="../media/image20.png"/></Relationships>
</file>

<file path=ppt/slides/_rels/slide36.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36.xml"/><Relationship Id="rId1" Type="http://schemas.openxmlformats.org/officeDocument/2006/relationships/slideLayout" Target="../slideLayouts/slideLayout1.xml"/><Relationship Id="rId4" Type="http://schemas.openxmlformats.org/officeDocument/2006/relationships/image" Target="../media/image1.png"/></Relationships>
</file>

<file path=ppt/slides/_rels/slide3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7.xml"/><Relationship Id="rId1" Type="http://schemas.openxmlformats.org/officeDocument/2006/relationships/slideLayout" Target="../slideLayouts/slideLayout1.xml"/><Relationship Id="rId4" Type="http://schemas.openxmlformats.org/officeDocument/2006/relationships/image" Target="../media/image24.png"/></Relationships>
</file>

<file path=ppt/slides/_rels/slide3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8.xml"/><Relationship Id="rId1" Type="http://schemas.openxmlformats.org/officeDocument/2006/relationships/slideLayout" Target="../slideLayouts/slideLayout1.xml"/><Relationship Id="rId5" Type="http://schemas.openxmlformats.org/officeDocument/2006/relationships/image" Target="../media/image26.png"/><Relationship Id="rId4" Type="http://schemas.openxmlformats.org/officeDocument/2006/relationships/image" Target="../media/image25.png"/></Relationships>
</file>

<file path=ppt/slides/_rels/slide3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9.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4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0.xml"/><Relationship Id="rId1" Type="http://schemas.openxmlformats.org/officeDocument/2006/relationships/slideLayout" Target="../slideLayouts/slideLayout1.xml"/><Relationship Id="rId4" Type="http://schemas.openxmlformats.org/officeDocument/2006/relationships/image" Target="../media/image27.png"/></Relationships>
</file>

<file path=ppt/slides/_rels/slide41.xml.rels><?xml version="1.0" encoding="UTF-8" standalone="yes"?>
<Relationships xmlns="http://schemas.openxmlformats.org/package/2006/relationships"><Relationship Id="rId8" Type="http://schemas.openxmlformats.org/officeDocument/2006/relationships/image" Target="../media/image32.png"/><Relationship Id="rId13" Type="http://schemas.openxmlformats.org/officeDocument/2006/relationships/image" Target="../media/image37.png"/><Relationship Id="rId18" Type="http://schemas.openxmlformats.org/officeDocument/2006/relationships/image" Target="../media/image42.png"/><Relationship Id="rId26" Type="http://schemas.openxmlformats.org/officeDocument/2006/relationships/image" Target="../media/image50.png"/><Relationship Id="rId3" Type="http://schemas.openxmlformats.org/officeDocument/2006/relationships/image" Target="../media/image1.png"/><Relationship Id="rId21" Type="http://schemas.openxmlformats.org/officeDocument/2006/relationships/image" Target="../media/image45.png"/><Relationship Id="rId7" Type="http://schemas.openxmlformats.org/officeDocument/2006/relationships/image" Target="../media/image31.png"/><Relationship Id="rId12" Type="http://schemas.openxmlformats.org/officeDocument/2006/relationships/image" Target="../media/image36.png"/><Relationship Id="rId17" Type="http://schemas.openxmlformats.org/officeDocument/2006/relationships/image" Target="../media/image41.png"/><Relationship Id="rId25" Type="http://schemas.openxmlformats.org/officeDocument/2006/relationships/image" Target="../media/image49.png"/><Relationship Id="rId2" Type="http://schemas.openxmlformats.org/officeDocument/2006/relationships/notesSlide" Target="../notesSlides/notesSlide41.xml"/><Relationship Id="rId16" Type="http://schemas.openxmlformats.org/officeDocument/2006/relationships/image" Target="../media/image40.png"/><Relationship Id="rId20" Type="http://schemas.openxmlformats.org/officeDocument/2006/relationships/image" Target="../media/image44.png"/><Relationship Id="rId1" Type="http://schemas.openxmlformats.org/officeDocument/2006/relationships/slideLayout" Target="../slideLayouts/slideLayout1.xml"/><Relationship Id="rId6" Type="http://schemas.openxmlformats.org/officeDocument/2006/relationships/image" Target="../media/image30.png"/><Relationship Id="rId11" Type="http://schemas.openxmlformats.org/officeDocument/2006/relationships/image" Target="../media/image35.png"/><Relationship Id="rId24" Type="http://schemas.openxmlformats.org/officeDocument/2006/relationships/image" Target="../media/image48.png"/><Relationship Id="rId5" Type="http://schemas.openxmlformats.org/officeDocument/2006/relationships/image" Target="../media/image29.png"/><Relationship Id="rId15" Type="http://schemas.openxmlformats.org/officeDocument/2006/relationships/image" Target="../media/image39.png"/><Relationship Id="rId23" Type="http://schemas.openxmlformats.org/officeDocument/2006/relationships/image" Target="../media/image47.png"/><Relationship Id="rId10" Type="http://schemas.openxmlformats.org/officeDocument/2006/relationships/image" Target="../media/image34.png"/><Relationship Id="rId19" Type="http://schemas.openxmlformats.org/officeDocument/2006/relationships/image" Target="../media/image43.png"/><Relationship Id="rId4" Type="http://schemas.openxmlformats.org/officeDocument/2006/relationships/image" Target="../media/image28.png"/><Relationship Id="rId9" Type="http://schemas.openxmlformats.org/officeDocument/2006/relationships/image" Target="../media/image33.png"/><Relationship Id="rId14" Type="http://schemas.openxmlformats.org/officeDocument/2006/relationships/image" Target="../media/image38.png"/><Relationship Id="rId22" Type="http://schemas.openxmlformats.org/officeDocument/2006/relationships/image" Target="../media/image46.png"/><Relationship Id="rId27" Type="http://schemas.openxmlformats.org/officeDocument/2006/relationships/image" Target="../media/image51.png"/></Relationships>
</file>

<file path=ppt/slides/_rels/slide4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2.xml"/><Relationship Id="rId1" Type="http://schemas.openxmlformats.org/officeDocument/2006/relationships/slideLayout" Target="../slideLayouts/slideLayout1.xml"/><Relationship Id="rId5" Type="http://schemas.openxmlformats.org/officeDocument/2006/relationships/image" Target="../media/image53.png"/><Relationship Id="rId4" Type="http://schemas.openxmlformats.org/officeDocument/2006/relationships/image" Target="../media/image52.png"/></Relationships>
</file>

<file path=ppt/slides/_rels/slide4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3.xml"/><Relationship Id="rId1" Type="http://schemas.openxmlformats.org/officeDocument/2006/relationships/slideLayout" Target="../slideLayouts/slideLayout1.xml"/><Relationship Id="rId5" Type="http://schemas.openxmlformats.org/officeDocument/2006/relationships/image" Target="../media/image55.png"/><Relationship Id="rId4" Type="http://schemas.openxmlformats.org/officeDocument/2006/relationships/image" Target="../media/image54.png"/></Relationships>
</file>

<file path=ppt/slides/_rels/slide44.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notesSlide" Target="../notesSlides/notesSlide44.xml"/><Relationship Id="rId1" Type="http://schemas.openxmlformats.org/officeDocument/2006/relationships/slideLayout" Target="../slideLayouts/slideLayout1.xml"/><Relationship Id="rId4" Type="http://schemas.openxmlformats.org/officeDocument/2006/relationships/image" Target="../media/image1.png"/></Relationships>
</file>

<file path=ppt/slides/_rels/slide45.xml.rels><?xml version="1.0" encoding="UTF-8" standalone="yes"?>
<Relationships xmlns="http://schemas.openxmlformats.org/package/2006/relationships"><Relationship Id="rId8" Type="http://schemas.openxmlformats.org/officeDocument/2006/relationships/image" Target="../media/image61.png"/><Relationship Id="rId13" Type="http://schemas.openxmlformats.org/officeDocument/2006/relationships/image" Target="../media/image66.png"/><Relationship Id="rId18" Type="http://schemas.openxmlformats.org/officeDocument/2006/relationships/image" Target="../media/image71.png"/><Relationship Id="rId3" Type="http://schemas.openxmlformats.org/officeDocument/2006/relationships/image" Target="../media/image1.png"/><Relationship Id="rId7" Type="http://schemas.openxmlformats.org/officeDocument/2006/relationships/image" Target="../media/image60.png"/><Relationship Id="rId12" Type="http://schemas.openxmlformats.org/officeDocument/2006/relationships/image" Target="../media/image65.png"/><Relationship Id="rId17" Type="http://schemas.openxmlformats.org/officeDocument/2006/relationships/image" Target="../media/image70.png"/><Relationship Id="rId2" Type="http://schemas.openxmlformats.org/officeDocument/2006/relationships/notesSlide" Target="../notesSlides/notesSlide45.xml"/><Relationship Id="rId16" Type="http://schemas.openxmlformats.org/officeDocument/2006/relationships/image" Target="../media/image69.png"/><Relationship Id="rId1" Type="http://schemas.openxmlformats.org/officeDocument/2006/relationships/slideLayout" Target="../slideLayouts/slideLayout1.xml"/><Relationship Id="rId6" Type="http://schemas.openxmlformats.org/officeDocument/2006/relationships/image" Target="../media/image59.png"/><Relationship Id="rId11" Type="http://schemas.openxmlformats.org/officeDocument/2006/relationships/image" Target="../media/image64.png"/><Relationship Id="rId5" Type="http://schemas.openxmlformats.org/officeDocument/2006/relationships/image" Target="../media/image58.png"/><Relationship Id="rId15" Type="http://schemas.openxmlformats.org/officeDocument/2006/relationships/image" Target="../media/image68.png"/><Relationship Id="rId10" Type="http://schemas.openxmlformats.org/officeDocument/2006/relationships/image" Target="../media/image63.png"/><Relationship Id="rId4" Type="http://schemas.openxmlformats.org/officeDocument/2006/relationships/image" Target="../media/image57.png"/><Relationship Id="rId9" Type="http://schemas.openxmlformats.org/officeDocument/2006/relationships/image" Target="../media/image62.png"/><Relationship Id="rId14" Type="http://schemas.openxmlformats.org/officeDocument/2006/relationships/image" Target="../media/image67.png"/></Relationships>
</file>

<file path=ppt/slides/_rels/slide4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6.xml"/><Relationship Id="rId1" Type="http://schemas.openxmlformats.org/officeDocument/2006/relationships/slideLayout" Target="../slideLayouts/slideLayout1.xml"/><Relationship Id="rId4" Type="http://schemas.openxmlformats.org/officeDocument/2006/relationships/image" Target="../media/image72.png"/></Relationships>
</file>

<file path=ppt/slides/_rels/slide4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7.xml"/><Relationship Id="rId1" Type="http://schemas.openxmlformats.org/officeDocument/2006/relationships/slideLayout" Target="../slideLayouts/slideLayout1.xml"/><Relationship Id="rId6" Type="http://schemas.openxmlformats.org/officeDocument/2006/relationships/image" Target="../media/image74.png"/><Relationship Id="rId5" Type="http://schemas.openxmlformats.org/officeDocument/2006/relationships/image" Target="../media/image3.png"/><Relationship Id="rId4" Type="http://schemas.openxmlformats.org/officeDocument/2006/relationships/image" Target="../media/image73.png"/></Relationships>
</file>

<file path=ppt/slides/_rels/slide48.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78.png"/><Relationship Id="rId2" Type="http://schemas.openxmlformats.org/officeDocument/2006/relationships/notesSlide" Target="../notesSlides/notesSlide48.xml"/><Relationship Id="rId1" Type="http://schemas.openxmlformats.org/officeDocument/2006/relationships/slideLayout" Target="../slideLayouts/slideLayout1.xml"/><Relationship Id="rId6" Type="http://schemas.openxmlformats.org/officeDocument/2006/relationships/image" Target="../media/image77.png"/><Relationship Id="rId5" Type="http://schemas.openxmlformats.org/officeDocument/2006/relationships/image" Target="../media/image76.png"/><Relationship Id="rId4" Type="http://schemas.openxmlformats.org/officeDocument/2006/relationships/image" Target="../media/image75.png"/></Relationships>
</file>

<file path=ppt/slides/_rels/slide4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9.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50.xml.rels><?xml version="1.0" encoding="UTF-8" standalone="yes"?>
<Relationships xmlns="http://schemas.openxmlformats.org/package/2006/relationships"><Relationship Id="rId8" Type="http://schemas.openxmlformats.org/officeDocument/2006/relationships/image" Target="../media/image82.png"/><Relationship Id="rId13" Type="http://schemas.openxmlformats.org/officeDocument/2006/relationships/hyperlink" Target="https://www.tiktok.com/@eatemp.official" TargetMode="External"/><Relationship Id="rId3" Type="http://schemas.openxmlformats.org/officeDocument/2006/relationships/image" Target="../media/image1.png"/><Relationship Id="rId7" Type="http://schemas.openxmlformats.org/officeDocument/2006/relationships/hyperlink" Target="https://www.instagram.com/eatemp._/" TargetMode="External"/><Relationship Id="rId12" Type="http://schemas.openxmlformats.org/officeDocument/2006/relationships/image" Target="../media/image84.png"/><Relationship Id="rId2" Type="http://schemas.openxmlformats.org/officeDocument/2006/relationships/notesSlide" Target="../notesSlides/notesSlide50.xml"/><Relationship Id="rId1" Type="http://schemas.openxmlformats.org/officeDocument/2006/relationships/slideLayout" Target="../slideLayouts/slideLayout1.xml"/><Relationship Id="rId6" Type="http://schemas.openxmlformats.org/officeDocument/2006/relationships/image" Target="../media/image81.png"/><Relationship Id="rId11" Type="http://schemas.openxmlformats.org/officeDocument/2006/relationships/hyperlink" Target="https://www.youtube.com/@eatemp" TargetMode="External"/><Relationship Id="rId5" Type="http://schemas.openxmlformats.org/officeDocument/2006/relationships/image" Target="../media/image80.png"/><Relationship Id="rId10" Type="http://schemas.openxmlformats.org/officeDocument/2006/relationships/image" Target="../media/image83.png"/><Relationship Id="rId4" Type="http://schemas.openxmlformats.org/officeDocument/2006/relationships/image" Target="../media/image79.png"/><Relationship Id="rId9" Type="http://schemas.openxmlformats.org/officeDocument/2006/relationships/hyperlink" Target="https://www.pinterest.com/eatempofficial/" TargetMode="External"/></Relationships>
</file>

<file path=ppt/slides/_rels/slide6.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6.png"/><Relationship Id="rId2" Type="http://schemas.openxmlformats.org/officeDocument/2006/relationships/notesSlide" Target="../notesSlides/notesSlide6.xml"/><Relationship Id="rId1" Type="http://schemas.openxmlformats.org/officeDocument/2006/relationships/slideLayout" Target="../slideLayouts/slideLayout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7.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image" Target="../media/image1.png"/><Relationship Id="rId7" Type="http://schemas.openxmlformats.org/officeDocument/2006/relationships/image" Target="../media/image9.png"/><Relationship Id="rId2" Type="http://schemas.openxmlformats.org/officeDocument/2006/relationships/notesSlide" Target="../notesSlides/notesSlide7.xml"/><Relationship Id="rId1" Type="http://schemas.openxmlformats.org/officeDocument/2006/relationships/slideLayout" Target="../slideLayouts/slideLayout1.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3.png"/></Relationships>
</file>

<file path=ppt/slides/_rels/slide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8.xml"/><Relationship Id="rId1" Type="http://schemas.openxmlformats.org/officeDocument/2006/relationships/slideLayout" Target="../slideLayouts/slideLayout1.xml"/><Relationship Id="rId4" Type="http://schemas.openxmlformats.org/officeDocument/2006/relationships/image" Target="../media/image11.png"/></Relationships>
</file>

<file path=ppt/slides/_rels/slide9.xml.rels><?xml version="1.0" encoding="UTF-8" standalone="yes"?>
<Relationships xmlns="http://schemas.openxmlformats.org/package/2006/relationships"><Relationship Id="rId8" Type="http://schemas.openxmlformats.org/officeDocument/2006/relationships/image" Target="../media/image16.png"/><Relationship Id="rId3" Type="http://schemas.openxmlformats.org/officeDocument/2006/relationships/image" Target="../media/image1.png"/><Relationship Id="rId7" Type="http://schemas.openxmlformats.org/officeDocument/2006/relationships/image" Target="../media/image15.png"/><Relationship Id="rId2" Type="http://schemas.openxmlformats.org/officeDocument/2006/relationships/notesSlide" Target="../notesSlides/notesSlide9.xml"/><Relationship Id="rId1" Type="http://schemas.openxmlformats.org/officeDocument/2006/relationships/slideLayout" Target="../slideLayouts/slideLayout1.xml"/><Relationship Id="rId6" Type="http://schemas.openxmlformats.org/officeDocument/2006/relationships/image" Target="../media/image14.png"/><Relationship Id="rId11" Type="http://schemas.openxmlformats.org/officeDocument/2006/relationships/image" Target="../media/image19.png"/><Relationship Id="rId5" Type="http://schemas.openxmlformats.org/officeDocument/2006/relationships/image" Target="../media/image13.png"/><Relationship Id="rId10" Type="http://schemas.openxmlformats.org/officeDocument/2006/relationships/image" Target="../media/image18.png"/><Relationship Id="rId4" Type="http://schemas.openxmlformats.org/officeDocument/2006/relationships/image" Target="../media/image12.png"/><Relationship Id="rId9" Type="http://schemas.openxmlformats.org/officeDocument/2006/relationships/image" Target="../media/image17.png"/></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EDDDBC"/>
        </a:solidFill>
        <a:effectLst/>
      </p:bgPr>
    </p:bg>
    <p:spTree>
      <p:nvGrpSpPr>
        <p:cNvPr id="1" name=""/>
        <p:cNvGrpSpPr/>
        <p:nvPr/>
      </p:nvGrpSpPr>
      <p:grpSpPr>
        <a:xfrm>
          <a:off x="0" y="0"/>
          <a:ext cx="0" cy="0"/>
          <a:chOff x="0" y="0"/>
          <a:chExt cx="0" cy="0"/>
        </a:xfrm>
      </p:grpSpPr>
      <p:sp>
        <p:nvSpPr>
          <p:cNvPr id="2" name="Shape 0"/>
          <p:cNvSpPr/>
          <p:nvPr/>
        </p:nvSpPr>
        <p:spPr>
          <a:xfrm>
            <a:off x="18442705" y="5930900"/>
            <a:ext cx="5944343" cy="7785100"/>
          </a:xfrm>
          <a:prstGeom prst="rect">
            <a:avLst/>
          </a:prstGeom>
          <a:solidFill>
            <a:srgbClr val="0266BC">
              <a:alpha val="100000"/>
            </a:srgbClr>
          </a:solidFill>
          <a:ln/>
        </p:spPr>
      </p:sp>
      <p:sp>
        <p:nvSpPr>
          <p:cNvPr id="3" name="Shape 1"/>
          <p:cNvSpPr/>
          <p:nvPr/>
        </p:nvSpPr>
        <p:spPr>
          <a:xfrm>
            <a:off x="1435279" y="10160000"/>
            <a:ext cx="7633654" cy="3556000"/>
          </a:xfrm>
          <a:prstGeom prst="rect">
            <a:avLst/>
          </a:prstGeom>
          <a:solidFill>
            <a:srgbClr val="C43024">
              <a:alpha val="100000"/>
            </a:srgbClr>
          </a:solidFill>
          <a:ln/>
        </p:spPr>
      </p:sp>
      <p:sp>
        <p:nvSpPr>
          <p:cNvPr id="4" name="Shape 2"/>
          <p:cNvSpPr/>
          <p:nvPr/>
        </p:nvSpPr>
        <p:spPr>
          <a:xfrm>
            <a:off x="3886686" y="2222500"/>
            <a:ext cx="16626378" cy="6096000"/>
          </a:xfrm>
          <a:prstGeom prst="rect">
            <a:avLst/>
          </a:prstGeom>
          <a:noFill/>
          <a:ln/>
        </p:spPr>
      </p:sp>
      <p:sp>
        <p:nvSpPr>
          <p:cNvPr id="5" name="Text 3"/>
          <p:cNvSpPr/>
          <p:nvPr/>
        </p:nvSpPr>
        <p:spPr>
          <a:xfrm>
            <a:off x="3886686" y="2222500"/>
            <a:ext cx="17168312" cy="5418667"/>
          </a:xfrm>
          <a:prstGeom prst="rect">
            <a:avLst/>
          </a:prstGeom>
          <a:noFill/>
          <a:ln/>
        </p:spPr>
        <p:txBody>
          <a:bodyPr wrap="square" lIns="0" tIns="0" rIns="0" bIns="0" rtlCol="0" anchor="t"/>
          <a:lstStyle/>
          <a:p>
            <a:pPr algn="l"/>
            <a:r>
              <a:rPr lang="en-US" sz="12800" dirty="0">
                <a:solidFill>
                  <a:srgbClr val="000000">
                    <a:alpha val="100000"/>
                  </a:srgbClr>
                </a:solidFill>
                <a:latin typeface="Poppins Bold" pitchFamily="34" charset="0"/>
                <a:ea typeface="Poppins Bold" pitchFamily="34" charset="-122"/>
                <a:cs typeface="Poppins Bold" pitchFamily="34" charset="-120"/>
              </a:rPr>
              <a:t>DIGITAL MARKETING FOR REAL ESTATE </a:t>
            </a:r>
            <a:endParaRPr lang="en-US" sz="12800" dirty="0"/>
          </a:p>
        </p:txBody>
      </p:sp>
      <p:sp>
        <p:nvSpPr>
          <p:cNvPr id="6" name="Text 4"/>
          <p:cNvSpPr/>
          <p:nvPr/>
        </p:nvSpPr>
        <p:spPr>
          <a:xfrm>
            <a:off x="3886686" y="7099300"/>
            <a:ext cx="13442513" cy="1490133"/>
          </a:xfrm>
          <a:prstGeom prst="rect">
            <a:avLst/>
          </a:prstGeom>
          <a:noFill/>
          <a:ln/>
        </p:spPr>
        <p:txBody>
          <a:bodyPr wrap="square" lIns="0" tIns="0" rIns="0" bIns="0" rtlCol="0" anchor="t"/>
          <a:lstStyle/>
          <a:p>
            <a:pPr algn="l"/>
            <a:r>
              <a:rPr lang="en-US" sz="6400" kern="0" spc="256" dirty="0">
                <a:solidFill>
                  <a:srgbClr val="000000">
                    <a:alpha val="100000"/>
                  </a:srgbClr>
                </a:solidFill>
                <a:latin typeface="Poppins Bold" pitchFamily="34" charset="0"/>
                <a:ea typeface="Poppins Bold" pitchFamily="34" charset="-122"/>
                <a:cs typeface="Poppins Bold" pitchFamily="34" charset="-120"/>
              </a:rPr>
              <a:t>FREE PRESENTATION TEMPLATE</a:t>
            </a:r>
            <a:endParaRPr lang="en-US" sz="6400" dirty="0"/>
          </a:p>
        </p:txBody>
      </p:sp>
      <p:sp>
        <p:nvSpPr>
          <p:cNvPr id="7" name="Shape 5"/>
          <p:cNvSpPr/>
          <p:nvPr/>
        </p:nvSpPr>
        <p:spPr>
          <a:xfrm>
            <a:off x="23370921" y="10515600"/>
            <a:ext cx="1016127" cy="3200400"/>
          </a:xfrm>
          <a:prstGeom prst="rect">
            <a:avLst/>
          </a:prstGeom>
          <a:noFill/>
          <a:ln/>
        </p:spPr>
      </p:sp>
      <p:pic>
        <p:nvPicPr>
          <p:cNvPr id="8" name="Image 0" descr="preencoded.png"/>
          <p:cNvPicPr>
            <a:picLocks noChangeAspect="1"/>
          </p:cNvPicPr>
          <p:nvPr/>
        </p:nvPicPr>
        <p:blipFill>
          <a:blip r:embed="rId3"/>
          <a:stretch>
            <a:fillRect/>
          </a:stretch>
        </p:blipFill>
        <p:spPr>
          <a:xfrm>
            <a:off x="23523340" y="10820400"/>
            <a:ext cx="711289" cy="2590800"/>
          </a:xfrm>
          <a:prstGeom prst="rect">
            <a:avLst/>
          </a:prstGeom>
        </p:spPr>
      </p:pic>
      <p:sp>
        <p:nvSpPr>
          <p:cNvPr id="9" name="Shape 6"/>
          <p:cNvSpPr/>
          <p:nvPr/>
        </p:nvSpPr>
        <p:spPr>
          <a:xfrm>
            <a:off x="1066933" y="0"/>
            <a:ext cx="736692" cy="8559800"/>
          </a:xfrm>
          <a:prstGeom prst="rect">
            <a:avLst/>
          </a:prstGeom>
          <a:solidFill>
            <a:srgbClr val="0266BC">
              <a:alpha val="100000"/>
            </a:srgbClr>
          </a:solidFill>
          <a:ln/>
        </p:spPr>
      </p:sp>
      <p:sp>
        <p:nvSpPr>
          <p:cNvPr id="10" name="Shape 7"/>
          <p:cNvSpPr/>
          <p:nvPr/>
        </p:nvSpPr>
        <p:spPr>
          <a:xfrm>
            <a:off x="6350794" y="8318500"/>
            <a:ext cx="5093337" cy="5092700"/>
          </a:xfrm>
          <a:prstGeom prst="roundRect">
            <a:avLst>
              <a:gd name="adj" fmla="val 249397"/>
            </a:avLst>
          </a:prstGeom>
          <a:solidFill>
            <a:srgbClr val="E9BC01">
              <a:alpha val="100000"/>
            </a:srgbClr>
          </a:solidFill>
          <a:ln/>
        </p:spPr>
      </p:sp>
      <p:sp>
        <p:nvSpPr>
          <p:cNvPr id="11" name="Shape 8"/>
          <p:cNvSpPr/>
          <p:nvPr/>
        </p:nvSpPr>
        <p:spPr>
          <a:xfrm>
            <a:off x="3950194" y="673100"/>
            <a:ext cx="18963470" cy="838200"/>
          </a:xfrm>
          <a:prstGeom prst="rect">
            <a:avLst/>
          </a:prstGeom>
          <a:solidFill>
            <a:srgbClr val="040000">
              <a:alpha val="100000"/>
            </a:srgbClr>
          </a:solidFill>
          <a:ln/>
        </p:spPr>
      </p:sp>
    </p:spTree>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name="Slide 10">
    <p:bg>
      <p:bgPr>
        <a:solidFill>
          <a:srgbClr val="EDDDBC"/>
        </a:solidFill>
        <a:effectLst/>
      </p:bgPr>
    </p:bg>
    <p:spTree>
      <p:nvGrpSpPr>
        <p:cNvPr id="1" name=""/>
        <p:cNvGrpSpPr/>
        <p:nvPr/>
      </p:nvGrpSpPr>
      <p:grpSpPr>
        <a:xfrm>
          <a:off x="0" y="0"/>
          <a:ext cx="0" cy="0"/>
          <a:chOff x="0" y="0"/>
          <a:chExt cx="0" cy="0"/>
        </a:xfrm>
      </p:grpSpPr>
      <p:sp>
        <p:nvSpPr>
          <p:cNvPr id="2" name="Text 0"/>
          <p:cNvSpPr/>
          <p:nvPr/>
        </p:nvSpPr>
        <p:spPr>
          <a:xfrm>
            <a:off x="2019552" y="1231900"/>
            <a:ext cx="14056424" cy="3386667"/>
          </a:xfrm>
          <a:prstGeom prst="rect">
            <a:avLst/>
          </a:prstGeom>
          <a:noFill/>
          <a:ln/>
        </p:spPr>
        <p:txBody>
          <a:bodyPr wrap="square" lIns="0" tIns="0" rIns="0" bIns="0" rtlCol="0" anchor="t"/>
          <a:lstStyle/>
          <a:p>
            <a:pPr algn="l"/>
            <a:r>
              <a:rPr lang="en-US" sz="8000" dirty="0">
                <a:solidFill>
                  <a:srgbClr val="040000">
                    <a:alpha val="100000"/>
                  </a:srgbClr>
                </a:solidFill>
                <a:latin typeface="Poppins Bold" pitchFamily="34" charset="0"/>
                <a:ea typeface="Poppins Bold" pitchFamily="34" charset="-122"/>
                <a:cs typeface="Poppins Bold" pitchFamily="34" charset="-120"/>
              </a:rPr>
              <a:t>THE MAGIC OF DRAGONS: </a:t>
            </a:r>
            <a:endParaRPr lang="en-US" sz="8000" dirty="0"/>
          </a:p>
          <a:p>
            <a:pPr algn="l"/>
            <a:r>
              <a:rPr lang="en-US" sz="8000" dirty="0">
                <a:solidFill>
                  <a:srgbClr val="040000">
                    <a:alpha val="100000"/>
                  </a:srgbClr>
                </a:solidFill>
                <a:latin typeface="Poppins Bold" pitchFamily="34" charset="0"/>
                <a:ea typeface="Poppins Bold" pitchFamily="34" charset="-122"/>
                <a:cs typeface="Poppins Bold" pitchFamily="34" charset="-120"/>
              </a:rPr>
              <a:t>A RESEARCH</a:t>
            </a:r>
            <a:endParaRPr lang="en-US" sz="8000" dirty="0"/>
          </a:p>
        </p:txBody>
      </p:sp>
      <p:sp>
        <p:nvSpPr>
          <p:cNvPr id="3" name="Shape 1"/>
          <p:cNvSpPr/>
          <p:nvPr/>
        </p:nvSpPr>
        <p:spPr>
          <a:xfrm>
            <a:off x="2171971" y="4724400"/>
            <a:ext cx="8205226" cy="8204200"/>
          </a:xfrm>
          <a:prstGeom prst="rect">
            <a:avLst/>
          </a:prstGeom>
          <a:noFill/>
          <a:ln/>
        </p:spPr>
      </p:sp>
      <p:sp>
        <p:nvSpPr>
          <p:cNvPr id="4" name="Shape 2"/>
          <p:cNvSpPr/>
          <p:nvPr/>
        </p:nvSpPr>
        <p:spPr>
          <a:xfrm>
            <a:off x="2171971" y="4724400"/>
            <a:ext cx="8205226" cy="8204200"/>
          </a:xfrm>
          <a:prstGeom prst="ellipse">
            <a:avLst/>
          </a:prstGeom>
          <a:solidFill>
            <a:srgbClr val="0266BC">
              <a:alpha val="100000"/>
            </a:srgbClr>
          </a:solidFill>
          <a:ln/>
        </p:spPr>
      </p:sp>
      <p:sp>
        <p:nvSpPr>
          <p:cNvPr id="5" name="Shape 3"/>
          <p:cNvSpPr/>
          <p:nvPr/>
        </p:nvSpPr>
        <p:spPr>
          <a:xfrm>
            <a:off x="3200800" y="6616700"/>
            <a:ext cx="6160270" cy="6159500"/>
          </a:xfrm>
          <a:prstGeom prst="ellipse">
            <a:avLst/>
          </a:prstGeom>
          <a:solidFill>
            <a:srgbClr val="C43024">
              <a:alpha val="100000"/>
            </a:srgbClr>
          </a:solidFill>
          <a:ln/>
        </p:spPr>
      </p:sp>
      <p:sp>
        <p:nvSpPr>
          <p:cNvPr id="6" name="Shape 4"/>
          <p:cNvSpPr/>
          <p:nvPr/>
        </p:nvSpPr>
        <p:spPr>
          <a:xfrm>
            <a:off x="4229629" y="8496300"/>
            <a:ext cx="4089911" cy="4089400"/>
          </a:xfrm>
          <a:prstGeom prst="ellipse">
            <a:avLst/>
          </a:prstGeom>
          <a:solidFill>
            <a:srgbClr val="E9BC01">
              <a:alpha val="100000"/>
            </a:srgbClr>
          </a:solidFill>
          <a:ln/>
        </p:spPr>
      </p:sp>
      <p:sp>
        <p:nvSpPr>
          <p:cNvPr id="7" name="Text 5"/>
          <p:cNvSpPr/>
          <p:nvPr/>
        </p:nvSpPr>
        <p:spPr>
          <a:xfrm>
            <a:off x="5436279" y="5168900"/>
            <a:ext cx="1651206" cy="1117600"/>
          </a:xfrm>
          <a:prstGeom prst="rect">
            <a:avLst/>
          </a:prstGeom>
          <a:noFill/>
          <a:ln/>
        </p:spPr>
        <p:txBody>
          <a:bodyPr wrap="square" lIns="0" tIns="0" rIns="0" bIns="0" rtlCol="0" anchor="ctr"/>
          <a:lstStyle/>
          <a:p>
            <a:pPr algn="ctr"/>
            <a:r>
              <a:rPr lang="en-US" sz="4800" dirty="0">
                <a:solidFill>
                  <a:srgbClr val="FFFFFF">
                    <a:alpha val="100000"/>
                  </a:srgbClr>
                </a:solidFill>
                <a:latin typeface="Poppins Bold" pitchFamily="34" charset="0"/>
                <a:ea typeface="Poppins Bold" pitchFamily="34" charset="-122"/>
                <a:cs typeface="Poppins Bold" pitchFamily="34" charset="-120"/>
              </a:rPr>
              <a:t>6.7M</a:t>
            </a:r>
            <a:endParaRPr lang="en-US" sz="4800" dirty="0"/>
          </a:p>
        </p:txBody>
      </p:sp>
      <p:sp>
        <p:nvSpPr>
          <p:cNvPr id="8" name="Text 6"/>
          <p:cNvSpPr/>
          <p:nvPr/>
        </p:nvSpPr>
        <p:spPr>
          <a:xfrm>
            <a:off x="5448981" y="9982200"/>
            <a:ext cx="1663908" cy="1117600"/>
          </a:xfrm>
          <a:prstGeom prst="rect">
            <a:avLst/>
          </a:prstGeom>
          <a:noFill/>
          <a:ln/>
        </p:spPr>
        <p:txBody>
          <a:bodyPr wrap="square" lIns="0" tIns="0" rIns="0" bIns="0" rtlCol="0" anchor="ctr"/>
          <a:lstStyle/>
          <a:p>
            <a:pPr algn="ctr"/>
            <a:r>
              <a:rPr lang="en-US" sz="4800" dirty="0">
                <a:solidFill>
                  <a:srgbClr val="FFFFFF">
                    <a:alpha val="100000"/>
                  </a:srgbClr>
                </a:solidFill>
                <a:latin typeface="Poppins Bold" pitchFamily="34" charset="0"/>
                <a:ea typeface="Poppins Bold" pitchFamily="34" charset="-122"/>
                <a:cs typeface="Poppins Bold" pitchFamily="34" charset="-120"/>
              </a:rPr>
              <a:t>2.3M</a:t>
            </a:r>
            <a:endParaRPr lang="en-US" sz="4800" dirty="0"/>
          </a:p>
        </p:txBody>
      </p:sp>
      <p:sp>
        <p:nvSpPr>
          <p:cNvPr id="9" name="Text 7"/>
          <p:cNvSpPr/>
          <p:nvPr/>
        </p:nvSpPr>
        <p:spPr>
          <a:xfrm>
            <a:off x="5398175" y="7048500"/>
            <a:ext cx="1765521" cy="1117600"/>
          </a:xfrm>
          <a:prstGeom prst="rect">
            <a:avLst/>
          </a:prstGeom>
          <a:noFill/>
          <a:ln/>
        </p:spPr>
        <p:txBody>
          <a:bodyPr wrap="square" lIns="0" tIns="0" rIns="0" bIns="0" rtlCol="0" anchor="ctr"/>
          <a:lstStyle/>
          <a:p>
            <a:pPr algn="ctr"/>
            <a:r>
              <a:rPr lang="en-US" sz="4800" dirty="0">
                <a:solidFill>
                  <a:srgbClr val="FFFFFF">
                    <a:alpha val="100000"/>
                  </a:srgbClr>
                </a:solidFill>
                <a:latin typeface="Poppins Bold" pitchFamily="34" charset="0"/>
                <a:ea typeface="Poppins Bold" pitchFamily="34" charset="-122"/>
                <a:cs typeface="Poppins Bold" pitchFamily="34" charset="-120"/>
              </a:rPr>
              <a:t>4.4M</a:t>
            </a:r>
            <a:endParaRPr lang="en-US" sz="4800" dirty="0"/>
          </a:p>
        </p:txBody>
      </p:sp>
      <p:sp>
        <p:nvSpPr>
          <p:cNvPr id="10" name="Shape 8"/>
          <p:cNvSpPr/>
          <p:nvPr/>
        </p:nvSpPr>
        <p:spPr>
          <a:xfrm>
            <a:off x="23370921" y="10515600"/>
            <a:ext cx="1016127" cy="3200400"/>
          </a:xfrm>
          <a:prstGeom prst="rect">
            <a:avLst/>
          </a:prstGeom>
          <a:noFill/>
          <a:ln/>
        </p:spPr>
      </p:sp>
      <p:pic>
        <p:nvPicPr>
          <p:cNvPr id="11" name="Image 0" descr="preencoded.png"/>
          <p:cNvPicPr>
            <a:picLocks noChangeAspect="1"/>
          </p:cNvPicPr>
          <p:nvPr/>
        </p:nvPicPr>
        <p:blipFill>
          <a:blip r:embed="rId3"/>
          <a:stretch>
            <a:fillRect/>
          </a:stretch>
        </p:blipFill>
        <p:spPr>
          <a:xfrm>
            <a:off x="23523340" y="10820400"/>
            <a:ext cx="711289" cy="2590800"/>
          </a:xfrm>
          <a:prstGeom prst="rect">
            <a:avLst/>
          </a:prstGeom>
        </p:spPr>
      </p:pic>
      <p:sp>
        <p:nvSpPr>
          <p:cNvPr id="12" name="Shape 9"/>
          <p:cNvSpPr/>
          <p:nvPr/>
        </p:nvSpPr>
        <p:spPr>
          <a:xfrm>
            <a:off x="13552594" y="4152900"/>
            <a:ext cx="9399175" cy="3149600"/>
          </a:xfrm>
          <a:prstGeom prst="rect">
            <a:avLst/>
          </a:prstGeom>
          <a:noFill/>
          <a:ln/>
        </p:spPr>
      </p:sp>
      <p:sp>
        <p:nvSpPr>
          <p:cNvPr id="13" name="Shape 10"/>
          <p:cNvSpPr/>
          <p:nvPr/>
        </p:nvSpPr>
        <p:spPr>
          <a:xfrm>
            <a:off x="13552594" y="4152900"/>
            <a:ext cx="1016127" cy="1016000"/>
          </a:xfrm>
          <a:prstGeom prst="roundRect">
            <a:avLst>
              <a:gd name="adj" fmla="val 125100"/>
            </a:avLst>
          </a:prstGeom>
          <a:noFill/>
          <a:ln/>
        </p:spPr>
      </p:sp>
      <p:pic>
        <p:nvPicPr>
          <p:cNvPr id="14" name="Image 1" descr="preencoded.png"/>
          <p:cNvPicPr>
            <a:picLocks noChangeAspect="1"/>
          </p:cNvPicPr>
          <p:nvPr/>
        </p:nvPicPr>
        <p:blipFill>
          <a:blip r:embed="rId4"/>
          <a:stretch>
            <a:fillRect/>
          </a:stretch>
        </p:blipFill>
        <p:spPr>
          <a:xfrm>
            <a:off x="13552594" y="4152900"/>
            <a:ext cx="1016127" cy="1016000"/>
          </a:xfrm>
          <a:prstGeom prst="rect">
            <a:avLst/>
          </a:prstGeom>
        </p:spPr>
      </p:pic>
      <p:pic>
        <p:nvPicPr>
          <p:cNvPr id="15" name="Image 2" descr="preencoded.png"/>
          <p:cNvPicPr>
            <a:picLocks noChangeAspect="1"/>
          </p:cNvPicPr>
          <p:nvPr/>
        </p:nvPicPr>
        <p:blipFill>
          <a:blip r:embed="rId5"/>
          <a:stretch>
            <a:fillRect/>
          </a:stretch>
        </p:blipFill>
        <p:spPr>
          <a:xfrm>
            <a:off x="13628010" y="4361259"/>
            <a:ext cx="865296" cy="599281"/>
          </a:xfrm>
          <a:prstGeom prst="rect">
            <a:avLst/>
          </a:prstGeom>
        </p:spPr>
      </p:pic>
      <p:sp>
        <p:nvSpPr>
          <p:cNvPr id="16" name="Shape 11"/>
          <p:cNvSpPr/>
          <p:nvPr/>
        </p:nvSpPr>
        <p:spPr>
          <a:xfrm>
            <a:off x="13552594" y="5473700"/>
            <a:ext cx="9399175" cy="1828800"/>
          </a:xfrm>
          <a:prstGeom prst="rect">
            <a:avLst/>
          </a:prstGeom>
          <a:noFill/>
          <a:ln/>
        </p:spPr>
      </p:sp>
      <p:sp>
        <p:nvSpPr>
          <p:cNvPr id="17" name="Text 12"/>
          <p:cNvSpPr/>
          <p:nvPr/>
        </p:nvSpPr>
        <p:spPr>
          <a:xfrm>
            <a:off x="13552594" y="5473700"/>
            <a:ext cx="9534658" cy="1964267"/>
          </a:xfrm>
          <a:prstGeom prst="rect">
            <a:avLst/>
          </a:prstGeom>
          <a:noFill/>
          <a:ln/>
        </p:spPr>
        <p:txBody>
          <a:bodyPr wrap="square" lIns="0" tIns="0" rIns="0" bIns="0" rtlCol="0" anchor="t"/>
          <a:lstStyle/>
          <a:p>
            <a:pPr algn="l">
              <a:spcAft>
                <a:spcPts val="4000"/>
              </a:spcAft>
            </a:pPr>
            <a:r>
              <a:rPr lang="en-US" sz="3200" dirty="0">
                <a:solidFill>
                  <a:srgbClr val="000000">
                    <a:alpha val="100000"/>
                  </a:srgbClr>
                </a:solidFill>
                <a:latin typeface="Poppins Regular" pitchFamily="34" charset="0"/>
                <a:ea typeface="Poppins Regular" pitchFamily="34" charset="-122"/>
                <a:cs typeface="Poppins Regular" pitchFamily="34" charset="-120"/>
              </a:rPr>
              <a:t>"The Art of Archery": Discover the intricacies of the Art of Archery as practiced by the graceful and precise elves.</a:t>
            </a:r>
            <a:endParaRPr lang="en-US" sz="3200" dirty="0"/>
          </a:p>
        </p:txBody>
      </p:sp>
      <p:sp>
        <p:nvSpPr>
          <p:cNvPr id="18" name="Shape 13"/>
          <p:cNvSpPr/>
          <p:nvPr/>
        </p:nvSpPr>
        <p:spPr>
          <a:xfrm>
            <a:off x="13552594" y="8572500"/>
            <a:ext cx="9399175" cy="3149600"/>
          </a:xfrm>
          <a:prstGeom prst="rect">
            <a:avLst/>
          </a:prstGeom>
          <a:noFill/>
          <a:ln/>
        </p:spPr>
      </p:sp>
      <p:sp>
        <p:nvSpPr>
          <p:cNvPr id="19" name="Shape 14"/>
          <p:cNvSpPr/>
          <p:nvPr/>
        </p:nvSpPr>
        <p:spPr>
          <a:xfrm>
            <a:off x="13552594" y="8572500"/>
            <a:ext cx="1016127" cy="1016000"/>
          </a:xfrm>
          <a:prstGeom prst="roundRect">
            <a:avLst>
              <a:gd name="adj" fmla="val 125100"/>
            </a:avLst>
          </a:prstGeom>
          <a:noFill/>
          <a:ln/>
        </p:spPr>
      </p:sp>
      <p:pic>
        <p:nvPicPr>
          <p:cNvPr id="20" name="Image 3" descr="preencoded.png"/>
          <p:cNvPicPr>
            <a:picLocks noChangeAspect="1"/>
          </p:cNvPicPr>
          <p:nvPr/>
        </p:nvPicPr>
        <p:blipFill>
          <a:blip r:embed="rId4"/>
          <a:stretch>
            <a:fillRect/>
          </a:stretch>
        </p:blipFill>
        <p:spPr>
          <a:xfrm>
            <a:off x="13552594" y="8572500"/>
            <a:ext cx="1016127" cy="1016000"/>
          </a:xfrm>
          <a:prstGeom prst="rect">
            <a:avLst/>
          </a:prstGeom>
        </p:spPr>
      </p:pic>
      <p:pic>
        <p:nvPicPr>
          <p:cNvPr id="21" name="Image 4" descr="preencoded.png"/>
          <p:cNvPicPr>
            <a:picLocks noChangeAspect="1"/>
          </p:cNvPicPr>
          <p:nvPr/>
        </p:nvPicPr>
        <p:blipFill>
          <a:blip r:embed="rId6"/>
          <a:stretch>
            <a:fillRect/>
          </a:stretch>
        </p:blipFill>
        <p:spPr>
          <a:xfrm>
            <a:off x="13647856" y="8667750"/>
            <a:ext cx="825603" cy="825897"/>
          </a:xfrm>
          <a:prstGeom prst="rect">
            <a:avLst/>
          </a:prstGeom>
        </p:spPr>
      </p:pic>
      <p:sp>
        <p:nvSpPr>
          <p:cNvPr id="22" name="Shape 15"/>
          <p:cNvSpPr/>
          <p:nvPr/>
        </p:nvSpPr>
        <p:spPr>
          <a:xfrm>
            <a:off x="13552594" y="9893300"/>
            <a:ext cx="9399175" cy="1828800"/>
          </a:xfrm>
          <a:prstGeom prst="rect">
            <a:avLst/>
          </a:prstGeom>
          <a:noFill/>
          <a:ln/>
        </p:spPr>
      </p:sp>
      <p:sp>
        <p:nvSpPr>
          <p:cNvPr id="23" name="Text 16"/>
          <p:cNvSpPr/>
          <p:nvPr/>
        </p:nvSpPr>
        <p:spPr>
          <a:xfrm>
            <a:off x="13552594" y="9893300"/>
            <a:ext cx="9534658" cy="1964267"/>
          </a:xfrm>
          <a:prstGeom prst="rect">
            <a:avLst/>
          </a:prstGeom>
          <a:noFill/>
          <a:ln/>
        </p:spPr>
        <p:txBody>
          <a:bodyPr wrap="square" lIns="0" tIns="0" rIns="0" bIns="0" rtlCol="0" anchor="t"/>
          <a:lstStyle/>
          <a:p>
            <a:pPr algn="l">
              <a:spcAft>
                <a:spcPts val="4000"/>
              </a:spcAft>
            </a:pPr>
            <a:r>
              <a:rPr lang="en-US" sz="3200" dirty="0">
                <a:solidFill>
                  <a:srgbClr val="000000">
                    <a:alpha val="100000"/>
                  </a:srgbClr>
                </a:solidFill>
                <a:latin typeface="Poppins Regular" pitchFamily="34" charset="0"/>
                <a:ea typeface="Poppins Regular" pitchFamily="34" charset="-122"/>
                <a:cs typeface="Poppins Regular" pitchFamily="34" charset="-120"/>
              </a:rPr>
              <a:t>"The Music of the Elves": Immerse yourself in the enchanting music of the elves, whose songs have the power to heal.</a:t>
            </a:r>
            <a:endParaRPr lang="en-US" sz="3200" dirty="0"/>
          </a:p>
        </p:txBody>
      </p:sp>
      <p:sp>
        <p:nvSpPr>
          <p:cNvPr id="24" name="Shape 17"/>
          <p:cNvSpPr/>
          <p:nvPr/>
        </p:nvSpPr>
        <p:spPr>
          <a:xfrm>
            <a:off x="20995724" y="-1879600"/>
            <a:ext cx="5753819" cy="5753100"/>
          </a:xfrm>
          <a:prstGeom prst="roundRect">
            <a:avLst>
              <a:gd name="adj" fmla="val 220768"/>
            </a:avLst>
          </a:prstGeom>
          <a:solidFill>
            <a:srgbClr val="E9BC01">
              <a:alpha val="100000"/>
            </a:srgbClr>
          </a:solidFill>
          <a:ln/>
        </p:spPr>
      </p:sp>
      <p:sp>
        <p:nvSpPr>
          <p:cNvPr id="25" name="Shape 18"/>
          <p:cNvSpPr/>
          <p:nvPr/>
        </p:nvSpPr>
        <p:spPr>
          <a:xfrm>
            <a:off x="23040680" y="7061200"/>
            <a:ext cx="3175397" cy="2006600"/>
          </a:xfrm>
          <a:prstGeom prst="rect">
            <a:avLst/>
          </a:prstGeom>
          <a:solidFill>
            <a:srgbClr val="0266BC">
              <a:alpha val="100000"/>
            </a:srgbClr>
          </a:solidFill>
          <a:ln/>
        </p:spPr>
      </p:sp>
      <p:sp>
        <p:nvSpPr>
          <p:cNvPr id="26" name="Shape 19"/>
          <p:cNvSpPr/>
          <p:nvPr/>
        </p:nvSpPr>
        <p:spPr>
          <a:xfrm>
            <a:off x="11456832" y="5511800"/>
            <a:ext cx="736692" cy="9131300"/>
          </a:xfrm>
          <a:prstGeom prst="rect">
            <a:avLst/>
          </a:prstGeom>
          <a:solidFill>
            <a:srgbClr val="040000">
              <a:alpha val="100000"/>
            </a:srgbClr>
          </a:solidFill>
          <a:ln/>
        </p:spPr>
      </p:sp>
      <p:sp>
        <p:nvSpPr>
          <p:cNvPr id="27" name="Shape 20"/>
          <p:cNvSpPr/>
          <p:nvPr/>
        </p:nvSpPr>
        <p:spPr>
          <a:xfrm>
            <a:off x="20055807" y="723900"/>
            <a:ext cx="1867133" cy="2032000"/>
          </a:xfrm>
          <a:prstGeom prst="rect">
            <a:avLst/>
          </a:prstGeom>
          <a:solidFill>
            <a:srgbClr val="C43024">
              <a:alpha val="100000"/>
            </a:srgbClr>
          </a:solidFill>
          <a:ln/>
        </p:spPr>
      </p:sp>
    </p:spTree>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name="Slide 11">
    <p:bg>
      <p:bgPr>
        <a:solidFill>
          <a:srgbClr val="EDDDBC"/>
        </a:solidFill>
        <a:effectLst/>
      </p:bgPr>
    </p:bg>
    <p:spTree>
      <p:nvGrpSpPr>
        <p:cNvPr id="1" name=""/>
        <p:cNvGrpSpPr/>
        <p:nvPr/>
      </p:nvGrpSpPr>
      <p:grpSpPr>
        <a:xfrm>
          <a:off x="0" y="0"/>
          <a:ext cx="0" cy="0"/>
          <a:chOff x="0" y="0"/>
          <a:chExt cx="0" cy="0"/>
        </a:xfrm>
      </p:grpSpPr>
      <p:sp>
        <p:nvSpPr>
          <p:cNvPr id="2" name="Shape 0"/>
          <p:cNvSpPr/>
          <p:nvPr/>
        </p:nvSpPr>
        <p:spPr>
          <a:xfrm>
            <a:off x="21935642" y="1968500"/>
            <a:ext cx="3175397" cy="2006600"/>
          </a:xfrm>
          <a:prstGeom prst="rect">
            <a:avLst/>
          </a:prstGeom>
          <a:solidFill>
            <a:srgbClr val="0266BC">
              <a:alpha val="100000"/>
            </a:srgbClr>
          </a:solidFill>
          <a:ln/>
        </p:spPr>
      </p:sp>
      <p:sp>
        <p:nvSpPr>
          <p:cNvPr id="3" name="Shape 1"/>
          <p:cNvSpPr/>
          <p:nvPr/>
        </p:nvSpPr>
        <p:spPr>
          <a:xfrm>
            <a:off x="5334667" y="3975100"/>
            <a:ext cx="14949768" cy="5753100"/>
          </a:xfrm>
          <a:prstGeom prst="rect">
            <a:avLst/>
          </a:prstGeom>
          <a:solidFill>
            <a:srgbClr val="E9BC01">
              <a:alpha val="100000"/>
            </a:srgbClr>
          </a:solidFill>
          <a:ln/>
        </p:spPr>
      </p:sp>
      <p:pic>
        <p:nvPicPr>
          <p:cNvPr id="4" name="Image 0" descr="preencoded.png"/>
          <p:cNvPicPr>
            <a:picLocks noChangeAspect="1"/>
          </p:cNvPicPr>
          <p:nvPr/>
        </p:nvPicPr>
        <p:blipFill>
          <a:blip r:embed="rId3"/>
          <a:stretch>
            <a:fillRect/>
          </a:stretch>
        </p:blipFill>
        <p:spPr>
          <a:xfrm>
            <a:off x="13069934" y="2794000"/>
            <a:ext cx="11317114" cy="10922000"/>
          </a:xfrm>
          <a:prstGeom prst="rect">
            <a:avLst/>
          </a:prstGeom>
        </p:spPr>
      </p:pic>
      <p:sp>
        <p:nvSpPr>
          <p:cNvPr id="5" name="Shape 2"/>
          <p:cNvSpPr/>
          <p:nvPr/>
        </p:nvSpPr>
        <p:spPr>
          <a:xfrm>
            <a:off x="23370921" y="10515600"/>
            <a:ext cx="1016127" cy="3200400"/>
          </a:xfrm>
          <a:prstGeom prst="rect">
            <a:avLst/>
          </a:prstGeom>
          <a:noFill/>
          <a:ln/>
        </p:spPr>
      </p:sp>
      <p:pic>
        <p:nvPicPr>
          <p:cNvPr id="6" name="Image 1" descr="preencoded.png"/>
          <p:cNvPicPr>
            <a:picLocks noChangeAspect="1"/>
          </p:cNvPicPr>
          <p:nvPr/>
        </p:nvPicPr>
        <p:blipFill>
          <a:blip r:embed="rId4"/>
          <a:stretch>
            <a:fillRect/>
          </a:stretch>
        </p:blipFill>
        <p:spPr>
          <a:xfrm>
            <a:off x="23523340" y="10820400"/>
            <a:ext cx="711289" cy="2590800"/>
          </a:xfrm>
          <a:prstGeom prst="rect">
            <a:avLst/>
          </a:prstGeom>
        </p:spPr>
      </p:pic>
      <p:sp>
        <p:nvSpPr>
          <p:cNvPr id="7" name="Shape 3"/>
          <p:cNvSpPr/>
          <p:nvPr/>
        </p:nvSpPr>
        <p:spPr>
          <a:xfrm>
            <a:off x="1143143" y="3289300"/>
            <a:ext cx="5639505" cy="5638800"/>
          </a:xfrm>
          <a:prstGeom prst="roundRect">
            <a:avLst>
              <a:gd name="adj" fmla="val 225243"/>
            </a:avLst>
          </a:prstGeom>
          <a:solidFill>
            <a:srgbClr val="C43024">
              <a:alpha val="100000"/>
            </a:srgbClr>
          </a:solidFill>
          <a:ln/>
        </p:spPr>
      </p:sp>
      <p:sp>
        <p:nvSpPr>
          <p:cNvPr id="8" name="Text 4"/>
          <p:cNvSpPr/>
          <p:nvPr/>
        </p:nvSpPr>
        <p:spPr>
          <a:xfrm>
            <a:off x="5334667" y="6248400"/>
            <a:ext cx="14259649" cy="5418667"/>
          </a:xfrm>
          <a:prstGeom prst="rect">
            <a:avLst/>
          </a:prstGeom>
          <a:noFill/>
          <a:ln/>
        </p:spPr>
        <p:txBody>
          <a:bodyPr wrap="square" lIns="0" tIns="0" rIns="0" bIns="0" rtlCol="0" anchor="t"/>
          <a:lstStyle/>
          <a:p>
            <a:pPr algn="l"/>
            <a:r>
              <a:rPr lang="en-US" sz="12800" dirty="0">
                <a:solidFill>
                  <a:srgbClr val="040000">
                    <a:alpha val="100000"/>
                  </a:srgbClr>
                </a:solidFill>
                <a:latin typeface="Poppins Bold" pitchFamily="34" charset="0"/>
                <a:ea typeface="Poppins Bold" pitchFamily="34" charset="-122"/>
                <a:cs typeface="Poppins Bold" pitchFamily="34" charset="-120"/>
              </a:rPr>
              <a:t>TARGET AUDIENCE</a:t>
            </a:r>
            <a:endParaRPr lang="en-US" sz="12800" dirty="0"/>
          </a:p>
        </p:txBody>
      </p:sp>
      <p:sp>
        <p:nvSpPr>
          <p:cNvPr id="9" name="Shape 5"/>
          <p:cNvSpPr/>
          <p:nvPr/>
        </p:nvSpPr>
        <p:spPr>
          <a:xfrm>
            <a:off x="3594549" y="3924300"/>
            <a:ext cx="736692" cy="9131300"/>
          </a:xfrm>
          <a:prstGeom prst="rect">
            <a:avLst/>
          </a:prstGeom>
          <a:solidFill>
            <a:srgbClr val="040000">
              <a:alpha val="100000"/>
            </a:srgbClr>
          </a:solidFill>
          <a:ln/>
        </p:spPr>
      </p:sp>
    </p:spTree>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name="Slide 12">
    <p:bg>
      <p:bgPr>
        <a:solidFill>
          <a:srgbClr val="EDDDBC"/>
        </a:solidFill>
        <a:effectLst/>
      </p:bgPr>
    </p:bg>
    <p:spTree>
      <p:nvGrpSpPr>
        <p:cNvPr id="1" name=""/>
        <p:cNvGrpSpPr/>
        <p:nvPr/>
      </p:nvGrpSpPr>
      <p:grpSpPr>
        <a:xfrm>
          <a:off x="0" y="0"/>
          <a:ext cx="0" cy="0"/>
          <a:chOff x="0" y="0"/>
          <a:chExt cx="0" cy="0"/>
        </a:xfrm>
      </p:grpSpPr>
      <p:sp>
        <p:nvSpPr>
          <p:cNvPr id="2" name="Shape 0"/>
          <p:cNvSpPr/>
          <p:nvPr/>
        </p:nvSpPr>
        <p:spPr>
          <a:xfrm>
            <a:off x="21795924" y="11404600"/>
            <a:ext cx="3873984" cy="3873500"/>
          </a:xfrm>
          <a:prstGeom prst="roundRect">
            <a:avLst>
              <a:gd name="adj" fmla="val 327895"/>
            </a:avLst>
          </a:prstGeom>
          <a:solidFill>
            <a:srgbClr val="C43024">
              <a:alpha val="100000"/>
            </a:srgbClr>
          </a:solidFill>
          <a:ln/>
        </p:spPr>
      </p:sp>
      <p:sp>
        <p:nvSpPr>
          <p:cNvPr id="3" name="Shape 1"/>
          <p:cNvSpPr/>
          <p:nvPr/>
        </p:nvSpPr>
        <p:spPr>
          <a:xfrm>
            <a:off x="6566721" y="11607800"/>
            <a:ext cx="3175397" cy="2006600"/>
          </a:xfrm>
          <a:prstGeom prst="rect">
            <a:avLst/>
          </a:prstGeom>
          <a:solidFill>
            <a:srgbClr val="0266BC">
              <a:alpha val="100000"/>
            </a:srgbClr>
          </a:solidFill>
          <a:ln/>
        </p:spPr>
      </p:sp>
      <p:sp>
        <p:nvSpPr>
          <p:cNvPr id="4" name="Shape 2"/>
          <p:cNvSpPr/>
          <p:nvPr/>
        </p:nvSpPr>
        <p:spPr>
          <a:xfrm>
            <a:off x="15254607" y="1219200"/>
            <a:ext cx="4775797" cy="10121900"/>
          </a:xfrm>
          <a:prstGeom prst="rect">
            <a:avLst/>
          </a:prstGeom>
          <a:solidFill>
            <a:srgbClr val="E9BC01">
              <a:alpha val="100000"/>
            </a:srgbClr>
          </a:solidFill>
          <a:ln/>
        </p:spPr>
      </p:sp>
      <p:sp>
        <p:nvSpPr>
          <p:cNvPr id="5" name="Shape 3"/>
          <p:cNvSpPr/>
          <p:nvPr/>
        </p:nvSpPr>
        <p:spPr>
          <a:xfrm>
            <a:off x="23370921" y="10515600"/>
            <a:ext cx="1016127" cy="3200400"/>
          </a:xfrm>
          <a:prstGeom prst="rect">
            <a:avLst/>
          </a:prstGeom>
          <a:noFill/>
          <a:ln/>
        </p:spPr>
      </p:sp>
      <p:pic>
        <p:nvPicPr>
          <p:cNvPr id="6" name="Image 0" descr="preencoded.png"/>
          <p:cNvPicPr>
            <a:picLocks noChangeAspect="1"/>
          </p:cNvPicPr>
          <p:nvPr/>
        </p:nvPicPr>
        <p:blipFill>
          <a:blip r:embed="rId3"/>
          <a:stretch>
            <a:fillRect/>
          </a:stretch>
        </p:blipFill>
        <p:spPr>
          <a:xfrm>
            <a:off x="23523340" y="10820400"/>
            <a:ext cx="711289" cy="2590800"/>
          </a:xfrm>
          <a:prstGeom prst="rect">
            <a:avLst/>
          </a:prstGeom>
        </p:spPr>
      </p:pic>
      <p:pic>
        <p:nvPicPr>
          <p:cNvPr id="7" name="Image 1" descr="preencoded.png"/>
          <p:cNvPicPr>
            <a:picLocks noChangeAspect="1"/>
          </p:cNvPicPr>
          <p:nvPr/>
        </p:nvPicPr>
        <p:blipFill>
          <a:blip r:embed="rId4"/>
          <a:stretch>
            <a:fillRect/>
          </a:stretch>
        </p:blipFill>
        <p:spPr>
          <a:xfrm>
            <a:off x="508063" y="2933700"/>
            <a:ext cx="14479810" cy="7861300"/>
          </a:xfrm>
          <a:prstGeom prst="rect">
            <a:avLst/>
          </a:prstGeom>
        </p:spPr>
      </p:pic>
      <p:sp>
        <p:nvSpPr>
          <p:cNvPr id="8" name="Text 4"/>
          <p:cNvSpPr/>
          <p:nvPr/>
        </p:nvSpPr>
        <p:spPr>
          <a:xfrm>
            <a:off x="5012893" y="11696700"/>
            <a:ext cx="14348560" cy="1862667"/>
          </a:xfrm>
          <a:prstGeom prst="rect">
            <a:avLst/>
          </a:prstGeom>
          <a:noFill/>
          <a:ln/>
        </p:spPr>
        <p:txBody>
          <a:bodyPr wrap="square" lIns="0" tIns="0" rIns="0" bIns="0" rtlCol="0" anchor="t"/>
          <a:lstStyle/>
          <a:p>
            <a:pPr algn="ctr"/>
            <a:r>
              <a:rPr lang="en-US" sz="8000" dirty="0">
                <a:solidFill>
                  <a:srgbClr val="040000">
                    <a:alpha val="100000"/>
                  </a:srgbClr>
                </a:solidFill>
                <a:latin typeface="Poppins Bold" pitchFamily="34" charset="0"/>
                <a:ea typeface="Poppins Bold" pitchFamily="34" charset="-122"/>
                <a:cs typeface="Poppins Bold" pitchFamily="34" charset="-120"/>
              </a:rPr>
              <a:t>AUDIENCE</a:t>
            </a:r>
            <a:endParaRPr lang="en-US" sz="8000" dirty="0"/>
          </a:p>
        </p:txBody>
      </p:sp>
      <p:sp>
        <p:nvSpPr>
          <p:cNvPr id="9" name="Shape 5"/>
          <p:cNvSpPr/>
          <p:nvPr/>
        </p:nvSpPr>
        <p:spPr>
          <a:xfrm>
            <a:off x="15648356" y="1866900"/>
            <a:ext cx="7951194" cy="2235200"/>
          </a:xfrm>
          <a:prstGeom prst="rect">
            <a:avLst/>
          </a:prstGeom>
          <a:noFill/>
          <a:ln/>
        </p:spPr>
      </p:sp>
      <p:sp>
        <p:nvSpPr>
          <p:cNvPr id="10" name="Shape 6"/>
          <p:cNvSpPr/>
          <p:nvPr/>
        </p:nvSpPr>
        <p:spPr>
          <a:xfrm>
            <a:off x="15648356" y="1866900"/>
            <a:ext cx="7951194" cy="2235200"/>
          </a:xfrm>
          <a:prstGeom prst="rect">
            <a:avLst/>
          </a:prstGeom>
          <a:noFill/>
          <a:ln/>
        </p:spPr>
      </p:sp>
      <p:sp>
        <p:nvSpPr>
          <p:cNvPr id="11" name="Text 7"/>
          <p:cNvSpPr/>
          <p:nvPr/>
        </p:nvSpPr>
        <p:spPr>
          <a:xfrm>
            <a:off x="15648356" y="1866900"/>
            <a:ext cx="8154419" cy="1117600"/>
          </a:xfrm>
          <a:prstGeom prst="rect">
            <a:avLst/>
          </a:prstGeom>
          <a:noFill/>
          <a:ln/>
        </p:spPr>
        <p:txBody>
          <a:bodyPr wrap="square" lIns="0" tIns="0" rIns="0" bIns="0" rtlCol="0" anchor="t"/>
          <a:lstStyle/>
          <a:p>
            <a:pPr algn="l"/>
            <a:r>
              <a:rPr lang="en-US" sz="4800" dirty="0">
                <a:solidFill>
                  <a:srgbClr val="000000">
                    <a:alpha val="100000"/>
                  </a:srgbClr>
                </a:solidFill>
                <a:latin typeface="Poppins Bold" pitchFamily="34" charset="0"/>
                <a:ea typeface="Poppins Bold" pitchFamily="34" charset="-122"/>
                <a:cs typeface="Poppins Bold" pitchFamily="34" charset="-120"/>
              </a:rPr>
              <a:t>THE ENCHANTED FOREST</a:t>
            </a:r>
            <a:endParaRPr lang="en-US" sz="4800" dirty="0"/>
          </a:p>
        </p:txBody>
      </p:sp>
      <p:sp>
        <p:nvSpPr>
          <p:cNvPr id="12" name="Text 8"/>
          <p:cNvSpPr/>
          <p:nvPr/>
        </p:nvSpPr>
        <p:spPr>
          <a:xfrm>
            <a:off x="15648356" y="2882900"/>
            <a:ext cx="8086677" cy="1354667"/>
          </a:xfrm>
          <a:prstGeom prst="rect">
            <a:avLst/>
          </a:prstGeom>
          <a:noFill/>
          <a:ln/>
        </p:spPr>
        <p:txBody>
          <a:bodyPr wrap="square" lIns="0" tIns="0" rIns="0" bIns="0" rtlCol="0" anchor="t"/>
          <a:lstStyle/>
          <a:p>
            <a:pPr algn="l">
              <a:spcAft>
                <a:spcPts val="4000"/>
              </a:spcAft>
            </a:pPr>
            <a:r>
              <a:rPr lang="en-US" sz="3200" dirty="0">
                <a:solidFill>
                  <a:srgbClr val="000000">
                    <a:alpha val="100000"/>
                  </a:srgbClr>
                </a:solidFill>
                <a:latin typeface="Poppins Regular" pitchFamily="34" charset="0"/>
                <a:ea typeface="Poppins Regular" pitchFamily="34" charset="-122"/>
                <a:cs typeface="Poppins Regular" pitchFamily="34" charset="-120"/>
              </a:rPr>
              <a:t>A magical forest filled with talking animals and enchanted creatures.</a:t>
            </a:r>
            <a:endParaRPr lang="en-US" sz="3200" dirty="0"/>
          </a:p>
        </p:txBody>
      </p:sp>
      <p:sp>
        <p:nvSpPr>
          <p:cNvPr id="13" name="Shape 9"/>
          <p:cNvSpPr/>
          <p:nvPr/>
        </p:nvSpPr>
        <p:spPr>
          <a:xfrm>
            <a:off x="15648356" y="5168900"/>
            <a:ext cx="7951194" cy="2235200"/>
          </a:xfrm>
          <a:prstGeom prst="rect">
            <a:avLst/>
          </a:prstGeom>
          <a:noFill/>
          <a:ln/>
        </p:spPr>
      </p:sp>
      <p:sp>
        <p:nvSpPr>
          <p:cNvPr id="14" name="Shape 10"/>
          <p:cNvSpPr/>
          <p:nvPr/>
        </p:nvSpPr>
        <p:spPr>
          <a:xfrm>
            <a:off x="15648356" y="5168900"/>
            <a:ext cx="7951194" cy="2235200"/>
          </a:xfrm>
          <a:prstGeom prst="rect">
            <a:avLst/>
          </a:prstGeom>
          <a:noFill/>
          <a:ln/>
        </p:spPr>
      </p:sp>
      <p:sp>
        <p:nvSpPr>
          <p:cNvPr id="15" name="Text 11"/>
          <p:cNvSpPr/>
          <p:nvPr/>
        </p:nvSpPr>
        <p:spPr>
          <a:xfrm>
            <a:off x="15648356" y="5168900"/>
            <a:ext cx="8154419" cy="1117600"/>
          </a:xfrm>
          <a:prstGeom prst="rect">
            <a:avLst/>
          </a:prstGeom>
          <a:noFill/>
          <a:ln/>
        </p:spPr>
        <p:txBody>
          <a:bodyPr wrap="square" lIns="0" tIns="0" rIns="0" bIns="0" rtlCol="0" anchor="t"/>
          <a:lstStyle/>
          <a:p>
            <a:pPr algn="l"/>
            <a:r>
              <a:rPr lang="en-US" sz="4800" dirty="0">
                <a:solidFill>
                  <a:srgbClr val="000000">
                    <a:alpha val="100000"/>
                  </a:srgbClr>
                </a:solidFill>
                <a:latin typeface="Poppins Bold" pitchFamily="34" charset="0"/>
                <a:ea typeface="Poppins Bold" pitchFamily="34" charset="-122"/>
                <a:cs typeface="Poppins Bold" pitchFamily="34" charset="-120"/>
              </a:rPr>
              <a:t>THE CRYSTAL CAVES</a:t>
            </a:r>
            <a:endParaRPr lang="en-US" sz="4800" dirty="0"/>
          </a:p>
        </p:txBody>
      </p:sp>
      <p:sp>
        <p:nvSpPr>
          <p:cNvPr id="16" name="Text 12"/>
          <p:cNvSpPr/>
          <p:nvPr/>
        </p:nvSpPr>
        <p:spPr>
          <a:xfrm>
            <a:off x="15648356" y="6184900"/>
            <a:ext cx="8086677" cy="1354667"/>
          </a:xfrm>
          <a:prstGeom prst="rect">
            <a:avLst/>
          </a:prstGeom>
          <a:noFill/>
          <a:ln/>
        </p:spPr>
        <p:txBody>
          <a:bodyPr wrap="square" lIns="0" tIns="0" rIns="0" bIns="0" rtlCol="0" anchor="t"/>
          <a:lstStyle/>
          <a:p>
            <a:pPr algn="l">
              <a:spcAft>
                <a:spcPts val="4000"/>
              </a:spcAft>
            </a:pPr>
            <a:r>
              <a:rPr lang="en-US" sz="3200" dirty="0">
                <a:solidFill>
                  <a:srgbClr val="000000">
                    <a:alpha val="100000"/>
                  </a:srgbClr>
                </a:solidFill>
                <a:latin typeface="Poppins Regular" pitchFamily="34" charset="0"/>
                <a:ea typeface="Poppins Regular" pitchFamily="34" charset="-122"/>
                <a:cs typeface="Poppins Regular" pitchFamily="34" charset="-120"/>
              </a:rPr>
              <a:t>A network of underground caves filled with precious gems and crystals.</a:t>
            </a:r>
            <a:endParaRPr lang="en-US" sz="3200" dirty="0"/>
          </a:p>
        </p:txBody>
      </p:sp>
      <p:sp>
        <p:nvSpPr>
          <p:cNvPr id="17" name="Shape 13"/>
          <p:cNvSpPr/>
          <p:nvPr/>
        </p:nvSpPr>
        <p:spPr>
          <a:xfrm>
            <a:off x="15648356" y="8191500"/>
            <a:ext cx="7951194" cy="2235200"/>
          </a:xfrm>
          <a:prstGeom prst="rect">
            <a:avLst/>
          </a:prstGeom>
          <a:noFill/>
          <a:ln/>
        </p:spPr>
      </p:sp>
      <p:sp>
        <p:nvSpPr>
          <p:cNvPr id="18" name="Shape 14"/>
          <p:cNvSpPr/>
          <p:nvPr/>
        </p:nvSpPr>
        <p:spPr>
          <a:xfrm>
            <a:off x="15648356" y="8191500"/>
            <a:ext cx="7951194" cy="2235200"/>
          </a:xfrm>
          <a:prstGeom prst="rect">
            <a:avLst/>
          </a:prstGeom>
          <a:noFill/>
          <a:ln/>
        </p:spPr>
      </p:sp>
      <p:sp>
        <p:nvSpPr>
          <p:cNvPr id="19" name="Text 15"/>
          <p:cNvSpPr/>
          <p:nvPr/>
        </p:nvSpPr>
        <p:spPr>
          <a:xfrm>
            <a:off x="15648356" y="8191500"/>
            <a:ext cx="8154419" cy="1117600"/>
          </a:xfrm>
          <a:prstGeom prst="rect">
            <a:avLst/>
          </a:prstGeom>
          <a:noFill/>
          <a:ln/>
        </p:spPr>
        <p:txBody>
          <a:bodyPr wrap="square" lIns="0" tIns="0" rIns="0" bIns="0" rtlCol="0" anchor="t"/>
          <a:lstStyle/>
          <a:p>
            <a:pPr algn="l"/>
            <a:r>
              <a:rPr lang="en-US" sz="4800" dirty="0">
                <a:solidFill>
                  <a:srgbClr val="000000">
                    <a:alpha val="100000"/>
                  </a:srgbClr>
                </a:solidFill>
                <a:latin typeface="Poppins Bold" pitchFamily="34" charset="0"/>
                <a:ea typeface="Poppins Bold" pitchFamily="34" charset="-122"/>
                <a:cs typeface="Poppins Bold" pitchFamily="34" charset="-120"/>
              </a:rPr>
              <a:t>THE DRAGON'S LAIR</a:t>
            </a:r>
            <a:endParaRPr lang="en-US" sz="4800" dirty="0"/>
          </a:p>
        </p:txBody>
      </p:sp>
      <p:sp>
        <p:nvSpPr>
          <p:cNvPr id="20" name="Text 16"/>
          <p:cNvSpPr/>
          <p:nvPr/>
        </p:nvSpPr>
        <p:spPr>
          <a:xfrm>
            <a:off x="15648356" y="9207500"/>
            <a:ext cx="8086677" cy="1354667"/>
          </a:xfrm>
          <a:prstGeom prst="rect">
            <a:avLst/>
          </a:prstGeom>
          <a:noFill/>
          <a:ln/>
        </p:spPr>
        <p:txBody>
          <a:bodyPr wrap="square" lIns="0" tIns="0" rIns="0" bIns="0" rtlCol="0" anchor="t"/>
          <a:lstStyle/>
          <a:p>
            <a:pPr algn="l">
              <a:spcAft>
                <a:spcPts val="4000"/>
              </a:spcAft>
            </a:pPr>
            <a:r>
              <a:rPr lang="en-US" sz="3200" dirty="0">
                <a:solidFill>
                  <a:srgbClr val="000000">
                    <a:alpha val="100000"/>
                  </a:srgbClr>
                </a:solidFill>
                <a:latin typeface="Poppins Regular" pitchFamily="34" charset="0"/>
                <a:ea typeface="Poppins Regular" pitchFamily="34" charset="-122"/>
                <a:cs typeface="Poppins Regular" pitchFamily="34" charset="-120"/>
              </a:rPr>
              <a:t>A dangerous and mysterious place where dragons reside.</a:t>
            </a:r>
            <a:endParaRPr lang="en-US" sz="3200" dirty="0"/>
          </a:p>
        </p:txBody>
      </p:sp>
      <p:sp>
        <p:nvSpPr>
          <p:cNvPr id="21" name="Shape 17"/>
          <p:cNvSpPr/>
          <p:nvPr/>
        </p:nvSpPr>
        <p:spPr>
          <a:xfrm>
            <a:off x="2705438" y="12611100"/>
            <a:ext cx="5042530" cy="812800"/>
          </a:xfrm>
          <a:prstGeom prst="rect">
            <a:avLst/>
          </a:prstGeom>
          <a:solidFill>
            <a:srgbClr val="040000">
              <a:alpha val="100000"/>
            </a:srgbClr>
          </a:solidFill>
          <a:ln/>
        </p:spPr>
      </p:sp>
    </p:spTree>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name="Slide 13">
    <p:bg>
      <p:bgPr>
        <a:solidFill>
          <a:srgbClr val="EDDDBC"/>
        </a:solidFill>
        <a:effectLst/>
      </p:bgPr>
    </p:bg>
    <p:spTree>
      <p:nvGrpSpPr>
        <p:cNvPr id="1" name=""/>
        <p:cNvGrpSpPr/>
        <p:nvPr/>
      </p:nvGrpSpPr>
      <p:grpSpPr>
        <a:xfrm>
          <a:off x="0" y="0"/>
          <a:ext cx="0" cy="0"/>
          <a:chOff x="0" y="0"/>
          <a:chExt cx="0" cy="0"/>
        </a:xfrm>
      </p:grpSpPr>
      <p:sp>
        <p:nvSpPr>
          <p:cNvPr id="2" name="Shape 0"/>
          <p:cNvSpPr/>
          <p:nvPr/>
        </p:nvSpPr>
        <p:spPr>
          <a:xfrm>
            <a:off x="-406451" y="3657600"/>
            <a:ext cx="3873984" cy="3873500"/>
          </a:xfrm>
          <a:prstGeom prst="roundRect">
            <a:avLst>
              <a:gd name="adj" fmla="val 327895"/>
            </a:avLst>
          </a:prstGeom>
          <a:solidFill>
            <a:srgbClr val="C43024">
              <a:alpha val="100000"/>
            </a:srgbClr>
          </a:solidFill>
          <a:ln/>
        </p:spPr>
      </p:sp>
      <p:sp>
        <p:nvSpPr>
          <p:cNvPr id="3" name="Shape 1"/>
          <p:cNvSpPr/>
          <p:nvPr/>
        </p:nvSpPr>
        <p:spPr>
          <a:xfrm>
            <a:off x="15661057" y="0"/>
            <a:ext cx="8992724" cy="10121900"/>
          </a:xfrm>
          <a:prstGeom prst="rect">
            <a:avLst/>
          </a:prstGeom>
          <a:solidFill>
            <a:srgbClr val="E9BC01">
              <a:alpha val="100000"/>
            </a:srgbClr>
          </a:solidFill>
          <a:ln/>
        </p:spPr>
      </p:sp>
      <p:sp>
        <p:nvSpPr>
          <p:cNvPr id="4" name="Shape 2"/>
          <p:cNvSpPr/>
          <p:nvPr/>
        </p:nvSpPr>
        <p:spPr>
          <a:xfrm>
            <a:off x="23370921" y="10515600"/>
            <a:ext cx="1016127" cy="3200400"/>
          </a:xfrm>
          <a:prstGeom prst="rect">
            <a:avLst/>
          </a:prstGeom>
          <a:noFill/>
          <a:ln/>
        </p:spPr>
      </p:sp>
      <p:pic>
        <p:nvPicPr>
          <p:cNvPr id="5" name="Image 0" descr="preencoded.png"/>
          <p:cNvPicPr>
            <a:picLocks noChangeAspect="1"/>
          </p:cNvPicPr>
          <p:nvPr/>
        </p:nvPicPr>
        <p:blipFill>
          <a:blip r:embed="rId3"/>
          <a:stretch>
            <a:fillRect/>
          </a:stretch>
        </p:blipFill>
        <p:spPr>
          <a:xfrm>
            <a:off x="23523340" y="10820400"/>
            <a:ext cx="711289" cy="2590800"/>
          </a:xfrm>
          <a:prstGeom prst="rect">
            <a:avLst/>
          </a:prstGeom>
        </p:spPr>
      </p:pic>
      <p:pic>
        <p:nvPicPr>
          <p:cNvPr id="6" name="Image 1" descr="preencoded.png"/>
          <p:cNvPicPr>
            <a:picLocks noChangeAspect="1"/>
          </p:cNvPicPr>
          <p:nvPr/>
        </p:nvPicPr>
        <p:blipFill>
          <a:blip r:embed="rId4"/>
          <a:stretch>
            <a:fillRect/>
          </a:stretch>
        </p:blipFill>
        <p:spPr>
          <a:xfrm>
            <a:off x="16905813" y="0"/>
            <a:ext cx="6084060" cy="12268200"/>
          </a:xfrm>
          <a:prstGeom prst="rect">
            <a:avLst/>
          </a:prstGeom>
        </p:spPr>
      </p:pic>
      <p:pic>
        <p:nvPicPr>
          <p:cNvPr id="7" name="Image 2" descr="preencoded.png"/>
          <p:cNvPicPr>
            <a:picLocks noChangeAspect="1"/>
          </p:cNvPicPr>
          <p:nvPr/>
        </p:nvPicPr>
        <p:blipFill>
          <a:blip r:embed="rId5"/>
          <a:stretch>
            <a:fillRect/>
          </a:stretch>
        </p:blipFill>
        <p:spPr>
          <a:xfrm>
            <a:off x="10491511" y="1346200"/>
            <a:ext cx="6084060" cy="12369800"/>
          </a:xfrm>
          <a:prstGeom prst="rect">
            <a:avLst/>
          </a:prstGeom>
        </p:spPr>
      </p:pic>
      <p:sp>
        <p:nvSpPr>
          <p:cNvPr id="8" name="Text 3"/>
          <p:cNvSpPr/>
          <p:nvPr/>
        </p:nvSpPr>
        <p:spPr>
          <a:xfrm>
            <a:off x="1397175" y="1143000"/>
            <a:ext cx="10690503" cy="1862667"/>
          </a:xfrm>
          <a:prstGeom prst="rect">
            <a:avLst/>
          </a:prstGeom>
          <a:noFill/>
          <a:ln/>
        </p:spPr>
        <p:txBody>
          <a:bodyPr wrap="square" lIns="0" tIns="0" rIns="0" bIns="0" rtlCol="0" anchor="t"/>
          <a:lstStyle/>
          <a:p>
            <a:pPr algn="l"/>
            <a:r>
              <a:rPr lang="en-US" sz="8000" dirty="0">
                <a:solidFill>
                  <a:srgbClr val="040000">
                    <a:alpha val="100000"/>
                  </a:srgbClr>
                </a:solidFill>
                <a:latin typeface="Poppins Bold" pitchFamily="34" charset="0"/>
                <a:ea typeface="Poppins Bold" pitchFamily="34" charset="-122"/>
                <a:cs typeface="Poppins Bold" pitchFamily="34" charset="-120"/>
              </a:rPr>
              <a:t>SOME DATA</a:t>
            </a:r>
            <a:endParaRPr lang="en-US" sz="8000" dirty="0"/>
          </a:p>
        </p:txBody>
      </p:sp>
      <p:sp>
        <p:nvSpPr>
          <p:cNvPr id="9" name="Shape 4"/>
          <p:cNvSpPr/>
          <p:nvPr/>
        </p:nvSpPr>
        <p:spPr>
          <a:xfrm>
            <a:off x="1244756" y="5029200"/>
            <a:ext cx="8573572" cy="7315200"/>
          </a:xfrm>
          <a:prstGeom prst="rect">
            <a:avLst/>
          </a:prstGeom>
          <a:noFill/>
          <a:ln/>
        </p:spPr>
      </p:sp>
      <p:sp>
        <p:nvSpPr>
          <p:cNvPr id="10" name="Shape 5"/>
          <p:cNvSpPr/>
          <p:nvPr/>
        </p:nvSpPr>
        <p:spPr>
          <a:xfrm>
            <a:off x="1244756" y="5029200"/>
            <a:ext cx="8573572" cy="2006600"/>
          </a:xfrm>
          <a:prstGeom prst="rect">
            <a:avLst/>
          </a:prstGeom>
          <a:noFill/>
          <a:ln/>
        </p:spPr>
      </p:sp>
      <p:sp>
        <p:nvSpPr>
          <p:cNvPr id="11" name="Shape 6"/>
          <p:cNvSpPr/>
          <p:nvPr/>
        </p:nvSpPr>
        <p:spPr>
          <a:xfrm>
            <a:off x="1244756" y="5270500"/>
            <a:ext cx="2095762" cy="1524000"/>
          </a:xfrm>
          <a:prstGeom prst="rect">
            <a:avLst/>
          </a:prstGeom>
          <a:noFill/>
          <a:ln/>
        </p:spPr>
      </p:sp>
      <p:sp>
        <p:nvSpPr>
          <p:cNvPr id="12" name="Text 7"/>
          <p:cNvSpPr/>
          <p:nvPr/>
        </p:nvSpPr>
        <p:spPr>
          <a:xfrm>
            <a:off x="1244756" y="5270500"/>
            <a:ext cx="2434471" cy="1862667"/>
          </a:xfrm>
          <a:prstGeom prst="rect">
            <a:avLst/>
          </a:prstGeom>
          <a:noFill/>
          <a:ln/>
        </p:spPr>
        <p:txBody>
          <a:bodyPr wrap="square" lIns="0" tIns="0" rIns="0" bIns="0" rtlCol="0" anchor="t"/>
          <a:lstStyle/>
          <a:p>
            <a:pPr algn="l"/>
            <a:r>
              <a:rPr lang="en-US" sz="8000" dirty="0">
                <a:solidFill>
                  <a:srgbClr val="E9BC01">
                    <a:alpha val="100000"/>
                  </a:srgbClr>
                </a:solidFill>
                <a:latin typeface="Poppins Bold" pitchFamily="34" charset="0"/>
                <a:ea typeface="Poppins Bold" pitchFamily="34" charset="-122"/>
                <a:cs typeface="Poppins Bold" pitchFamily="34" charset="-120"/>
              </a:rPr>
              <a:t>75%</a:t>
            </a:r>
            <a:endParaRPr lang="en-US" sz="8000" dirty="0"/>
          </a:p>
        </p:txBody>
      </p:sp>
      <p:sp>
        <p:nvSpPr>
          <p:cNvPr id="13" name="Shape 8"/>
          <p:cNvSpPr/>
          <p:nvPr/>
        </p:nvSpPr>
        <p:spPr>
          <a:xfrm>
            <a:off x="3543743" y="5029200"/>
            <a:ext cx="6274584" cy="2006600"/>
          </a:xfrm>
          <a:prstGeom prst="rect">
            <a:avLst/>
          </a:prstGeom>
          <a:noFill/>
          <a:ln/>
        </p:spPr>
      </p:sp>
      <p:sp>
        <p:nvSpPr>
          <p:cNvPr id="14" name="Text 9"/>
          <p:cNvSpPr/>
          <p:nvPr/>
        </p:nvSpPr>
        <p:spPr>
          <a:xfrm>
            <a:off x="3543743" y="5029200"/>
            <a:ext cx="6427003" cy="838200"/>
          </a:xfrm>
          <a:prstGeom prst="rect">
            <a:avLst/>
          </a:prstGeom>
          <a:noFill/>
          <a:ln/>
        </p:spPr>
        <p:txBody>
          <a:bodyPr wrap="square" lIns="0" tIns="0" rIns="0" bIns="0" rtlCol="0" anchor="t"/>
          <a:lstStyle/>
          <a:p>
            <a:pPr algn="l"/>
            <a:r>
              <a:rPr lang="en-US" sz="3600" dirty="0">
                <a:solidFill>
                  <a:srgbClr val="000000">
                    <a:alpha val="100000"/>
                  </a:srgbClr>
                </a:solidFill>
                <a:latin typeface="Poppins Bold" pitchFamily="34" charset="0"/>
                <a:ea typeface="Poppins Bold" pitchFamily="34" charset="-122"/>
                <a:cs typeface="Poppins Bold" pitchFamily="34" charset="-120"/>
              </a:rPr>
              <a:t>ENCHANTED CREATURES</a:t>
            </a:r>
            <a:endParaRPr lang="en-US" sz="3600" dirty="0"/>
          </a:p>
        </p:txBody>
      </p:sp>
      <p:sp>
        <p:nvSpPr>
          <p:cNvPr id="15" name="Text 10"/>
          <p:cNvSpPr/>
          <p:nvPr/>
        </p:nvSpPr>
        <p:spPr>
          <a:xfrm>
            <a:off x="3543743" y="5816600"/>
            <a:ext cx="6410068" cy="1354667"/>
          </a:xfrm>
          <a:prstGeom prst="rect">
            <a:avLst/>
          </a:prstGeom>
          <a:noFill/>
          <a:ln/>
        </p:spPr>
        <p:txBody>
          <a:bodyPr wrap="square" lIns="0" tIns="0" rIns="0" bIns="0" rtlCol="0" anchor="t"/>
          <a:lstStyle/>
          <a:p>
            <a:pPr algn="l">
              <a:spcAft>
                <a:spcPts val="4000"/>
              </a:spcAft>
            </a:pPr>
            <a:r>
              <a:rPr lang="en-US" sz="3200" dirty="0">
                <a:solidFill>
                  <a:srgbClr val="4D4D4D">
                    <a:alpha val="100000"/>
                  </a:srgbClr>
                </a:solidFill>
                <a:latin typeface="Poppins Regular" pitchFamily="34" charset="0"/>
                <a:ea typeface="Poppins Regular" pitchFamily="34" charset="-122"/>
                <a:cs typeface="Poppins Regular" pitchFamily="34" charset="-120"/>
              </a:rPr>
              <a:t>possess the ability to cast spells.</a:t>
            </a:r>
            <a:endParaRPr lang="en-US" sz="3200" dirty="0"/>
          </a:p>
        </p:txBody>
      </p:sp>
      <p:sp>
        <p:nvSpPr>
          <p:cNvPr id="16" name="Shape 11"/>
          <p:cNvSpPr/>
          <p:nvPr/>
        </p:nvSpPr>
        <p:spPr>
          <a:xfrm>
            <a:off x="1244756" y="7645400"/>
            <a:ext cx="8573572" cy="2082800"/>
          </a:xfrm>
          <a:prstGeom prst="rect">
            <a:avLst/>
          </a:prstGeom>
          <a:noFill/>
          <a:ln/>
        </p:spPr>
      </p:sp>
      <p:sp>
        <p:nvSpPr>
          <p:cNvPr id="17" name="Shape 12"/>
          <p:cNvSpPr/>
          <p:nvPr/>
        </p:nvSpPr>
        <p:spPr>
          <a:xfrm>
            <a:off x="1244756" y="7924800"/>
            <a:ext cx="2197375" cy="1524000"/>
          </a:xfrm>
          <a:prstGeom prst="rect">
            <a:avLst/>
          </a:prstGeom>
          <a:noFill/>
          <a:ln/>
        </p:spPr>
      </p:sp>
      <p:sp>
        <p:nvSpPr>
          <p:cNvPr id="18" name="Text 13"/>
          <p:cNvSpPr/>
          <p:nvPr/>
        </p:nvSpPr>
        <p:spPr>
          <a:xfrm>
            <a:off x="1244756" y="7924800"/>
            <a:ext cx="2536084" cy="1862667"/>
          </a:xfrm>
          <a:prstGeom prst="rect">
            <a:avLst/>
          </a:prstGeom>
          <a:noFill/>
          <a:ln/>
        </p:spPr>
        <p:txBody>
          <a:bodyPr wrap="square" lIns="0" tIns="0" rIns="0" bIns="0" rtlCol="0" anchor="t"/>
          <a:lstStyle/>
          <a:p>
            <a:pPr algn="l"/>
            <a:r>
              <a:rPr lang="en-US" sz="8000" dirty="0">
                <a:solidFill>
                  <a:srgbClr val="0266BC">
                    <a:alpha val="100000"/>
                  </a:srgbClr>
                </a:solidFill>
                <a:latin typeface="Poppins Bold" pitchFamily="34" charset="0"/>
                <a:ea typeface="Poppins Bold" pitchFamily="34" charset="-122"/>
                <a:cs typeface="Poppins Bold" pitchFamily="34" charset="-120"/>
              </a:rPr>
              <a:t>60%</a:t>
            </a:r>
            <a:endParaRPr lang="en-US" sz="8000" dirty="0"/>
          </a:p>
        </p:txBody>
      </p:sp>
      <p:sp>
        <p:nvSpPr>
          <p:cNvPr id="19" name="Shape 14"/>
          <p:cNvSpPr/>
          <p:nvPr/>
        </p:nvSpPr>
        <p:spPr>
          <a:xfrm>
            <a:off x="3645356" y="7645400"/>
            <a:ext cx="6172972" cy="2082800"/>
          </a:xfrm>
          <a:prstGeom prst="rect">
            <a:avLst/>
          </a:prstGeom>
          <a:noFill/>
          <a:ln/>
        </p:spPr>
      </p:sp>
      <p:sp>
        <p:nvSpPr>
          <p:cNvPr id="20" name="Text 15"/>
          <p:cNvSpPr/>
          <p:nvPr/>
        </p:nvSpPr>
        <p:spPr>
          <a:xfrm>
            <a:off x="3645356" y="7645400"/>
            <a:ext cx="6325391" cy="1524000"/>
          </a:xfrm>
          <a:prstGeom prst="rect">
            <a:avLst/>
          </a:prstGeom>
          <a:noFill/>
          <a:ln/>
        </p:spPr>
        <p:txBody>
          <a:bodyPr wrap="square" lIns="0" tIns="0" rIns="0" bIns="0" rtlCol="0" anchor="t"/>
          <a:lstStyle/>
          <a:p>
            <a:pPr algn="l"/>
            <a:r>
              <a:rPr lang="en-US" sz="3600" dirty="0">
                <a:solidFill>
                  <a:srgbClr val="000000">
                    <a:alpha val="100000"/>
                  </a:srgbClr>
                </a:solidFill>
                <a:latin typeface="Poppins Bold" pitchFamily="34" charset="0"/>
                <a:ea typeface="Poppins Bold" pitchFamily="34" charset="-122"/>
                <a:cs typeface="Poppins Bold" pitchFamily="34" charset="-120"/>
              </a:rPr>
              <a:t>MAGIC-WIELDING INDIVIDUALS</a:t>
            </a:r>
            <a:endParaRPr lang="en-US" sz="3600" dirty="0"/>
          </a:p>
        </p:txBody>
      </p:sp>
      <p:sp>
        <p:nvSpPr>
          <p:cNvPr id="21" name="Text 16"/>
          <p:cNvSpPr/>
          <p:nvPr/>
        </p:nvSpPr>
        <p:spPr>
          <a:xfrm>
            <a:off x="3645356" y="9118600"/>
            <a:ext cx="6308455" cy="745067"/>
          </a:xfrm>
          <a:prstGeom prst="rect">
            <a:avLst/>
          </a:prstGeom>
          <a:noFill/>
          <a:ln/>
        </p:spPr>
        <p:txBody>
          <a:bodyPr wrap="square" lIns="0" tIns="0" rIns="0" bIns="0" rtlCol="0" anchor="t"/>
          <a:lstStyle/>
          <a:p>
            <a:pPr algn="l">
              <a:spcAft>
                <a:spcPts val="4000"/>
              </a:spcAft>
            </a:pPr>
            <a:r>
              <a:rPr lang="en-US" sz="3200" dirty="0">
                <a:solidFill>
                  <a:srgbClr val="4D4D4D">
                    <a:alpha val="100000"/>
                  </a:srgbClr>
                </a:solidFill>
                <a:latin typeface="Poppins Regular" pitchFamily="34" charset="0"/>
                <a:ea typeface="Poppins Regular" pitchFamily="34" charset="-122"/>
                <a:cs typeface="Poppins Regular" pitchFamily="34" charset="-120"/>
              </a:rPr>
              <a:t>practice the art of illusions.</a:t>
            </a:r>
            <a:endParaRPr lang="en-US" sz="3200" dirty="0"/>
          </a:p>
        </p:txBody>
      </p:sp>
      <p:sp>
        <p:nvSpPr>
          <p:cNvPr id="22" name="Shape 17"/>
          <p:cNvSpPr/>
          <p:nvPr/>
        </p:nvSpPr>
        <p:spPr>
          <a:xfrm>
            <a:off x="1244756" y="10337800"/>
            <a:ext cx="8573572" cy="2006600"/>
          </a:xfrm>
          <a:prstGeom prst="rect">
            <a:avLst/>
          </a:prstGeom>
          <a:noFill/>
          <a:ln/>
        </p:spPr>
      </p:sp>
      <p:sp>
        <p:nvSpPr>
          <p:cNvPr id="23" name="Shape 18"/>
          <p:cNvSpPr/>
          <p:nvPr/>
        </p:nvSpPr>
        <p:spPr>
          <a:xfrm>
            <a:off x="1244756" y="10579100"/>
            <a:ext cx="2184673" cy="1524000"/>
          </a:xfrm>
          <a:prstGeom prst="rect">
            <a:avLst/>
          </a:prstGeom>
          <a:noFill/>
          <a:ln/>
        </p:spPr>
      </p:sp>
      <p:sp>
        <p:nvSpPr>
          <p:cNvPr id="24" name="Text 19"/>
          <p:cNvSpPr/>
          <p:nvPr/>
        </p:nvSpPr>
        <p:spPr>
          <a:xfrm>
            <a:off x="1244756" y="10579100"/>
            <a:ext cx="2523382" cy="1862667"/>
          </a:xfrm>
          <a:prstGeom prst="rect">
            <a:avLst/>
          </a:prstGeom>
          <a:noFill/>
          <a:ln/>
        </p:spPr>
        <p:txBody>
          <a:bodyPr wrap="square" lIns="0" tIns="0" rIns="0" bIns="0" rtlCol="0" anchor="t"/>
          <a:lstStyle/>
          <a:p>
            <a:pPr algn="l"/>
            <a:r>
              <a:rPr lang="en-US" sz="8000" dirty="0">
                <a:solidFill>
                  <a:srgbClr val="C43024">
                    <a:alpha val="100000"/>
                  </a:srgbClr>
                </a:solidFill>
                <a:latin typeface="Poppins Bold" pitchFamily="34" charset="0"/>
                <a:ea typeface="Poppins Bold" pitchFamily="34" charset="-122"/>
                <a:cs typeface="Poppins Bold" pitchFamily="34" charset="-120"/>
              </a:rPr>
              <a:t>90%</a:t>
            </a:r>
            <a:endParaRPr lang="en-US" sz="8000" dirty="0"/>
          </a:p>
        </p:txBody>
      </p:sp>
      <p:sp>
        <p:nvSpPr>
          <p:cNvPr id="25" name="Shape 20"/>
          <p:cNvSpPr/>
          <p:nvPr/>
        </p:nvSpPr>
        <p:spPr>
          <a:xfrm>
            <a:off x="3632654" y="10337800"/>
            <a:ext cx="6185673" cy="2006600"/>
          </a:xfrm>
          <a:prstGeom prst="rect">
            <a:avLst/>
          </a:prstGeom>
          <a:noFill/>
          <a:ln/>
        </p:spPr>
      </p:sp>
      <p:sp>
        <p:nvSpPr>
          <p:cNvPr id="26" name="Text 21"/>
          <p:cNvSpPr/>
          <p:nvPr/>
        </p:nvSpPr>
        <p:spPr>
          <a:xfrm>
            <a:off x="3632654" y="10337800"/>
            <a:ext cx="6338092" cy="838200"/>
          </a:xfrm>
          <a:prstGeom prst="rect">
            <a:avLst/>
          </a:prstGeom>
          <a:noFill/>
          <a:ln/>
        </p:spPr>
        <p:txBody>
          <a:bodyPr wrap="square" lIns="0" tIns="0" rIns="0" bIns="0" rtlCol="0" anchor="t"/>
          <a:lstStyle/>
          <a:p>
            <a:pPr algn="l"/>
            <a:r>
              <a:rPr lang="en-US" sz="3600" dirty="0">
                <a:solidFill>
                  <a:srgbClr val="000000">
                    <a:alpha val="100000"/>
                  </a:srgbClr>
                </a:solidFill>
                <a:latin typeface="Poppins Bold" pitchFamily="34" charset="0"/>
                <a:ea typeface="Poppins Bold" pitchFamily="34" charset="-122"/>
                <a:cs typeface="Poppins Bold" pitchFamily="34" charset="-120"/>
              </a:rPr>
              <a:t>SPELLS CAST</a:t>
            </a:r>
            <a:endParaRPr lang="en-US" sz="3600" dirty="0"/>
          </a:p>
        </p:txBody>
      </p:sp>
      <p:sp>
        <p:nvSpPr>
          <p:cNvPr id="27" name="Text 22"/>
          <p:cNvSpPr/>
          <p:nvPr/>
        </p:nvSpPr>
        <p:spPr>
          <a:xfrm>
            <a:off x="3632654" y="11125200"/>
            <a:ext cx="6321157" cy="1354667"/>
          </a:xfrm>
          <a:prstGeom prst="rect">
            <a:avLst/>
          </a:prstGeom>
          <a:noFill/>
          <a:ln/>
        </p:spPr>
        <p:txBody>
          <a:bodyPr wrap="square" lIns="0" tIns="0" rIns="0" bIns="0" rtlCol="0" anchor="t"/>
          <a:lstStyle/>
          <a:p>
            <a:pPr algn="l">
              <a:spcAft>
                <a:spcPts val="4000"/>
              </a:spcAft>
            </a:pPr>
            <a:r>
              <a:rPr lang="en-US" sz="3200" dirty="0">
                <a:solidFill>
                  <a:srgbClr val="4D4D4D">
                    <a:alpha val="100000"/>
                  </a:srgbClr>
                </a:solidFill>
                <a:latin typeface="Poppins Regular" pitchFamily="34" charset="0"/>
                <a:ea typeface="Poppins Regular" pitchFamily="34" charset="-122"/>
                <a:cs typeface="Poppins Regular" pitchFamily="34" charset="-120"/>
              </a:rPr>
              <a:t>are dark magic, foretelling danger.</a:t>
            </a:r>
            <a:endParaRPr lang="en-US" sz="3200" dirty="0"/>
          </a:p>
        </p:txBody>
      </p:sp>
      <p:sp>
        <p:nvSpPr>
          <p:cNvPr id="28" name="Shape 23"/>
          <p:cNvSpPr/>
          <p:nvPr/>
        </p:nvSpPr>
        <p:spPr>
          <a:xfrm>
            <a:off x="15991299" y="11607800"/>
            <a:ext cx="3175397" cy="2006600"/>
          </a:xfrm>
          <a:prstGeom prst="rect">
            <a:avLst/>
          </a:prstGeom>
          <a:solidFill>
            <a:srgbClr val="0266BC">
              <a:alpha val="100000"/>
            </a:srgbClr>
          </a:solidFill>
          <a:ln/>
        </p:spPr>
      </p:sp>
      <p:sp>
        <p:nvSpPr>
          <p:cNvPr id="29" name="Shape 24"/>
          <p:cNvSpPr/>
          <p:nvPr/>
        </p:nvSpPr>
        <p:spPr>
          <a:xfrm>
            <a:off x="5626803" y="2781300"/>
            <a:ext cx="5664908" cy="812800"/>
          </a:xfrm>
          <a:prstGeom prst="rect">
            <a:avLst/>
          </a:prstGeom>
          <a:solidFill>
            <a:srgbClr val="040000">
              <a:alpha val="100000"/>
            </a:srgbClr>
          </a:solidFill>
          <a:ln/>
        </p:spPr>
      </p:sp>
    </p:spTree>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name="Slide 14">
    <p:bg>
      <p:bgPr>
        <a:solidFill>
          <a:srgbClr val="EDDDBC"/>
        </a:solidFill>
        <a:effectLst/>
      </p:bgPr>
    </p:bg>
    <p:spTree>
      <p:nvGrpSpPr>
        <p:cNvPr id="1" name=""/>
        <p:cNvGrpSpPr/>
        <p:nvPr/>
      </p:nvGrpSpPr>
      <p:grpSpPr>
        <a:xfrm>
          <a:off x="0" y="0"/>
          <a:ext cx="0" cy="0"/>
          <a:chOff x="0" y="0"/>
          <a:chExt cx="0" cy="0"/>
        </a:xfrm>
      </p:grpSpPr>
      <p:sp>
        <p:nvSpPr>
          <p:cNvPr id="2" name="Shape 0"/>
          <p:cNvSpPr/>
          <p:nvPr/>
        </p:nvSpPr>
        <p:spPr>
          <a:xfrm>
            <a:off x="0" y="3733800"/>
            <a:ext cx="3873984" cy="8470900"/>
          </a:xfrm>
          <a:prstGeom prst="rect">
            <a:avLst/>
          </a:prstGeom>
          <a:solidFill>
            <a:srgbClr val="C43024">
              <a:alpha val="100000"/>
            </a:srgbClr>
          </a:solidFill>
          <a:ln/>
        </p:spPr>
      </p:sp>
      <p:sp>
        <p:nvSpPr>
          <p:cNvPr id="3" name="Shape 1"/>
          <p:cNvSpPr/>
          <p:nvPr/>
        </p:nvSpPr>
        <p:spPr>
          <a:xfrm>
            <a:off x="15991299" y="-1473200"/>
            <a:ext cx="11279010" cy="11277600"/>
          </a:xfrm>
          <a:prstGeom prst="roundRect">
            <a:avLst>
              <a:gd name="adj" fmla="val 11261270"/>
            </a:avLst>
          </a:prstGeom>
          <a:solidFill>
            <a:srgbClr val="E9BC01">
              <a:alpha val="100000"/>
            </a:srgbClr>
          </a:solidFill>
          <a:ln/>
        </p:spPr>
      </p:sp>
      <p:sp>
        <p:nvSpPr>
          <p:cNvPr id="4" name="Shape 2"/>
          <p:cNvSpPr/>
          <p:nvPr/>
        </p:nvSpPr>
        <p:spPr>
          <a:xfrm>
            <a:off x="11914089" y="11658600"/>
            <a:ext cx="7252606" cy="2006600"/>
          </a:xfrm>
          <a:prstGeom prst="rect">
            <a:avLst/>
          </a:prstGeom>
          <a:solidFill>
            <a:srgbClr val="0266BC">
              <a:alpha val="100000"/>
            </a:srgbClr>
          </a:solidFill>
          <a:ln/>
        </p:spPr>
      </p:sp>
      <p:sp>
        <p:nvSpPr>
          <p:cNvPr id="5" name="Shape 3"/>
          <p:cNvSpPr/>
          <p:nvPr/>
        </p:nvSpPr>
        <p:spPr>
          <a:xfrm>
            <a:off x="1892537" y="2921000"/>
            <a:ext cx="5664908" cy="812800"/>
          </a:xfrm>
          <a:prstGeom prst="rect">
            <a:avLst/>
          </a:prstGeom>
          <a:solidFill>
            <a:srgbClr val="040000">
              <a:alpha val="100000"/>
            </a:srgbClr>
          </a:solidFill>
          <a:ln/>
        </p:spPr>
      </p:sp>
      <p:sp>
        <p:nvSpPr>
          <p:cNvPr id="6" name="Shape 4"/>
          <p:cNvSpPr/>
          <p:nvPr/>
        </p:nvSpPr>
        <p:spPr>
          <a:xfrm>
            <a:off x="23370921" y="10515600"/>
            <a:ext cx="1016127" cy="3200400"/>
          </a:xfrm>
          <a:prstGeom prst="rect">
            <a:avLst/>
          </a:prstGeom>
          <a:noFill/>
          <a:ln/>
        </p:spPr>
      </p:sp>
      <p:pic>
        <p:nvPicPr>
          <p:cNvPr id="7" name="Image 0" descr="preencoded.png"/>
          <p:cNvPicPr>
            <a:picLocks noChangeAspect="1"/>
          </p:cNvPicPr>
          <p:nvPr/>
        </p:nvPicPr>
        <p:blipFill>
          <a:blip r:embed="rId3"/>
          <a:stretch>
            <a:fillRect/>
          </a:stretch>
        </p:blipFill>
        <p:spPr>
          <a:xfrm>
            <a:off x="23523340" y="10820400"/>
            <a:ext cx="711289" cy="2590800"/>
          </a:xfrm>
          <a:prstGeom prst="rect">
            <a:avLst/>
          </a:prstGeom>
        </p:spPr>
      </p:pic>
      <p:sp>
        <p:nvSpPr>
          <p:cNvPr id="8" name="Shape 5"/>
          <p:cNvSpPr/>
          <p:nvPr/>
        </p:nvSpPr>
        <p:spPr>
          <a:xfrm>
            <a:off x="4305838" y="3403600"/>
            <a:ext cx="15762670" cy="7620000"/>
          </a:xfrm>
          <a:prstGeom prst="rect">
            <a:avLst/>
          </a:prstGeom>
          <a:noFill/>
          <a:ln/>
        </p:spPr>
      </p:sp>
      <p:sp>
        <p:nvSpPr>
          <p:cNvPr id="9" name="Shape 6"/>
          <p:cNvSpPr/>
          <p:nvPr/>
        </p:nvSpPr>
        <p:spPr>
          <a:xfrm>
            <a:off x="4305838" y="3403600"/>
            <a:ext cx="15762670" cy="5994400"/>
          </a:xfrm>
          <a:prstGeom prst="rect">
            <a:avLst/>
          </a:prstGeom>
          <a:noFill/>
          <a:ln/>
        </p:spPr>
      </p:sp>
      <p:sp>
        <p:nvSpPr>
          <p:cNvPr id="10" name="Text 7"/>
          <p:cNvSpPr/>
          <p:nvPr/>
        </p:nvSpPr>
        <p:spPr>
          <a:xfrm>
            <a:off x="5633154" y="3403600"/>
            <a:ext cx="13108038" cy="5588000"/>
          </a:xfrm>
          <a:prstGeom prst="rect">
            <a:avLst/>
          </a:prstGeom>
          <a:noFill/>
          <a:ln/>
        </p:spPr>
        <p:txBody>
          <a:bodyPr wrap="square" lIns="0" tIns="0" rIns="0" bIns="0" rtlCol="0" anchor="t"/>
          <a:lstStyle/>
          <a:p>
            <a:pPr algn="ctr"/>
            <a:r>
              <a:rPr lang="en-US" sz="24000" dirty="0">
                <a:solidFill>
                  <a:srgbClr val="040000">
                    <a:alpha val="100000"/>
                  </a:srgbClr>
                </a:solidFill>
                <a:latin typeface="Poppins Bold" pitchFamily="34" charset="0"/>
                <a:ea typeface="Poppins Bold" pitchFamily="34" charset="-122"/>
                <a:cs typeface="Poppins Bold" pitchFamily="34" charset="-120"/>
              </a:rPr>
              <a:t>234,567</a:t>
            </a:r>
            <a:endParaRPr lang="en-US" sz="24000" dirty="0"/>
          </a:p>
        </p:txBody>
      </p:sp>
      <p:sp>
        <p:nvSpPr>
          <p:cNvPr id="11" name="Text 8"/>
          <p:cNvSpPr/>
          <p:nvPr/>
        </p:nvSpPr>
        <p:spPr>
          <a:xfrm>
            <a:off x="4170355" y="8178800"/>
            <a:ext cx="16033637" cy="1490133"/>
          </a:xfrm>
          <a:prstGeom prst="rect">
            <a:avLst/>
          </a:prstGeom>
          <a:noFill/>
          <a:ln/>
        </p:spPr>
        <p:txBody>
          <a:bodyPr wrap="square" lIns="0" tIns="0" rIns="0" bIns="0" rtlCol="0" anchor="t"/>
          <a:lstStyle/>
          <a:p>
            <a:pPr algn="ctr"/>
            <a:r>
              <a:rPr lang="en-US" sz="6400" kern="0" spc="256" dirty="0">
                <a:solidFill>
                  <a:srgbClr val="4D4D4D">
                    <a:alpha val="100000"/>
                  </a:srgbClr>
                </a:solidFill>
                <a:latin typeface="Poppins Bold" pitchFamily="34" charset="0"/>
                <a:ea typeface="Poppins Bold" pitchFamily="34" charset="-122"/>
                <a:cs typeface="Poppins Bold" pitchFamily="34" charset="-120"/>
              </a:rPr>
              <a:t>UNICORN SIGHTINGS</a:t>
            </a:r>
            <a:endParaRPr lang="en-US" sz="6400" dirty="0"/>
          </a:p>
        </p:txBody>
      </p:sp>
      <p:sp>
        <p:nvSpPr>
          <p:cNvPr id="12" name="Text 9"/>
          <p:cNvSpPr/>
          <p:nvPr/>
        </p:nvSpPr>
        <p:spPr>
          <a:xfrm>
            <a:off x="7483352" y="9804400"/>
            <a:ext cx="9407642" cy="1354667"/>
          </a:xfrm>
          <a:prstGeom prst="rect">
            <a:avLst/>
          </a:prstGeom>
          <a:noFill/>
          <a:ln/>
        </p:spPr>
        <p:txBody>
          <a:bodyPr wrap="square" lIns="0" tIns="0" rIns="0" bIns="0" rtlCol="0" anchor="t"/>
          <a:lstStyle/>
          <a:p>
            <a:pPr algn="ctr">
              <a:spcAft>
                <a:spcPts val="4000"/>
              </a:spcAft>
            </a:pPr>
            <a:r>
              <a:rPr lang="en-US" sz="3200" dirty="0">
                <a:solidFill>
                  <a:srgbClr val="000000">
                    <a:alpha val="100000"/>
                  </a:srgbClr>
                </a:solidFill>
                <a:latin typeface="Poppins Regular" pitchFamily="34" charset="0"/>
                <a:ea typeface="Poppins Regular" pitchFamily="34" charset="-122"/>
                <a:cs typeface="Poppins Regular" pitchFamily="34" charset="-120"/>
              </a:rPr>
              <a:t>A tally of the number of unicorns spotted in the fantasy realm.</a:t>
            </a:r>
            <a:endParaRPr lang="en-US" sz="3200" dirty="0"/>
          </a:p>
        </p:txBody>
      </p:sp>
    </p:spTree>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name="Slide 15">
    <p:bg>
      <p:bgPr>
        <a:solidFill>
          <a:srgbClr val="EDDDBC"/>
        </a:solidFill>
        <a:effectLst/>
      </p:bgPr>
    </p:bg>
    <p:spTree>
      <p:nvGrpSpPr>
        <p:cNvPr id="1" name=""/>
        <p:cNvGrpSpPr/>
        <p:nvPr/>
      </p:nvGrpSpPr>
      <p:grpSpPr>
        <a:xfrm>
          <a:off x="0" y="0"/>
          <a:ext cx="0" cy="0"/>
          <a:chOff x="0" y="0"/>
          <a:chExt cx="0" cy="0"/>
        </a:xfrm>
      </p:grpSpPr>
      <p:sp>
        <p:nvSpPr>
          <p:cNvPr id="2" name="Shape 0"/>
          <p:cNvSpPr/>
          <p:nvPr/>
        </p:nvSpPr>
        <p:spPr>
          <a:xfrm>
            <a:off x="21275159" y="0"/>
            <a:ext cx="3111889" cy="13716000"/>
          </a:xfrm>
          <a:prstGeom prst="rect">
            <a:avLst/>
          </a:prstGeom>
          <a:solidFill>
            <a:srgbClr val="E9BC01">
              <a:alpha val="100000"/>
            </a:srgbClr>
          </a:solidFill>
          <a:ln/>
        </p:spPr>
      </p:sp>
      <p:sp>
        <p:nvSpPr>
          <p:cNvPr id="3" name="Shape 1"/>
          <p:cNvSpPr/>
          <p:nvPr/>
        </p:nvSpPr>
        <p:spPr>
          <a:xfrm>
            <a:off x="2184673" y="5905500"/>
            <a:ext cx="14200375" cy="7150100"/>
          </a:xfrm>
          <a:prstGeom prst="rect">
            <a:avLst/>
          </a:prstGeom>
          <a:solidFill>
            <a:srgbClr val="C43024">
              <a:alpha val="100000"/>
            </a:srgbClr>
          </a:solidFill>
          <a:ln/>
        </p:spPr>
      </p:sp>
      <p:sp>
        <p:nvSpPr>
          <p:cNvPr id="4" name="Shape 2"/>
          <p:cNvSpPr/>
          <p:nvPr/>
        </p:nvSpPr>
        <p:spPr>
          <a:xfrm>
            <a:off x="23370921" y="10515600"/>
            <a:ext cx="1016127" cy="3200400"/>
          </a:xfrm>
          <a:prstGeom prst="rect">
            <a:avLst/>
          </a:prstGeom>
          <a:noFill/>
          <a:ln/>
        </p:spPr>
      </p:sp>
      <p:pic>
        <p:nvPicPr>
          <p:cNvPr id="5" name="Image 0" descr="preencoded.png"/>
          <p:cNvPicPr>
            <a:picLocks noChangeAspect="1"/>
          </p:cNvPicPr>
          <p:nvPr/>
        </p:nvPicPr>
        <p:blipFill>
          <a:blip r:embed="rId3"/>
          <a:stretch>
            <a:fillRect/>
          </a:stretch>
        </p:blipFill>
        <p:spPr>
          <a:xfrm>
            <a:off x="23523340" y="10820400"/>
            <a:ext cx="711289" cy="2590800"/>
          </a:xfrm>
          <a:prstGeom prst="rect">
            <a:avLst/>
          </a:prstGeom>
        </p:spPr>
      </p:pic>
      <p:sp>
        <p:nvSpPr>
          <p:cNvPr id="6" name="Text 3"/>
          <p:cNvSpPr/>
          <p:nvPr/>
        </p:nvSpPr>
        <p:spPr>
          <a:xfrm>
            <a:off x="2184673" y="3467100"/>
            <a:ext cx="8937684" cy="2980267"/>
          </a:xfrm>
          <a:prstGeom prst="rect">
            <a:avLst/>
          </a:prstGeom>
          <a:noFill/>
          <a:ln/>
        </p:spPr>
        <p:txBody>
          <a:bodyPr wrap="square" lIns="0" tIns="0" rIns="0" bIns="0" rtlCol="0" anchor="t"/>
          <a:lstStyle/>
          <a:p>
            <a:pPr algn="l"/>
            <a:r>
              <a:rPr lang="en-US" sz="12800" dirty="0">
                <a:solidFill>
                  <a:srgbClr val="000000">
                    <a:alpha val="100000"/>
                  </a:srgbClr>
                </a:solidFill>
                <a:latin typeface="Poppins Bold" pitchFamily="34" charset="0"/>
                <a:ea typeface="Poppins Bold" pitchFamily="34" charset="-122"/>
                <a:cs typeface="Poppins Bold" pitchFamily="34" charset="-120"/>
              </a:rPr>
              <a:t>STRATEGY</a:t>
            </a:r>
            <a:endParaRPr lang="en-US" sz="12800" dirty="0"/>
          </a:p>
        </p:txBody>
      </p:sp>
      <p:sp>
        <p:nvSpPr>
          <p:cNvPr id="7" name="Shape 4"/>
          <p:cNvSpPr/>
          <p:nvPr/>
        </p:nvSpPr>
        <p:spPr>
          <a:xfrm>
            <a:off x="1168546" y="1460500"/>
            <a:ext cx="5664908" cy="812800"/>
          </a:xfrm>
          <a:prstGeom prst="rect">
            <a:avLst/>
          </a:prstGeom>
          <a:solidFill>
            <a:srgbClr val="040000">
              <a:alpha val="100000"/>
            </a:srgbClr>
          </a:solidFill>
          <a:ln/>
        </p:spPr>
      </p:sp>
      <p:pic>
        <p:nvPicPr>
          <p:cNvPr id="8" name="Image 1" descr="preencoded.png"/>
          <p:cNvPicPr>
            <a:picLocks noChangeAspect="1"/>
          </p:cNvPicPr>
          <p:nvPr/>
        </p:nvPicPr>
        <p:blipFill>
          <a:blip r:embed="rId4"/>
          <a:stretch>
            <a:fillRect/>
          </a:stretch>
        </p:blipFill>
        <p:spPr>
          <a:xfrm>
            <a:off x="9056232" y="7658100"/>
            <a:ext cx="11710864" cy="5397500"/>
          </a:xfrm>
          <a:prstGeom prst="rect">
            <a:avLst/>
          </a:prstGeom>
        </p:spPr>
      </p:pic>
    </p:spTree>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name="Slide 16">
    <p:bg>
      <p:bgPr>
        <a:solidFill>
          <a:srgbClr val="EDDDBC"/>
        </a:solidFill>
        <a:effectLst/>
      </p:bgPr>
    </p:bg>
    <p:spTree>
      <p:nvGrpSpPr>
        <p:cNvPr id="1" name=""/>
        <p:cNvGrpSpPr/>
        <p:nvPr/>
      </p:nvGrpSpPr>
      <p:grpSpPr>
        <a:xfrm>
          <a:off x="0" y="0"/>
          <a:ext cx="0" cy="0"/>
          <a:chOff x="0" y="0"/>
          <a:chExt cx="0" cy="0"/>
        </a:xfrm>
      </p:grpSpPr>
      <p:sp>
        <p:nvSpPr>
          <p:cNvPr id="2" name="Shape 0"/>
          <p:cNvSpPr/>
          <p:nvPr/>
        </p:nvSpPr>
        <p:spPr>
          <a:xfrm>
            <a:off x="23370921" y="2921000"/>
            <a:ext cx="1016127" cy="8470900"/>
          </a:xfrm>
          <a:prstGeom prst="rect">
            <a:avLst/>
          </a:prstGeom>
          <a:solidFill>
            <a:srgbClr val="C43024">
              <a:alpha val="100000"/>
            </a:srgbClr>
          </a:solidFill>
          <a:ln/>
        </p:spPr>
      </p:sp>
      <p:sp>
        <p:nvSpPr>
          <p:cNvPr id="3" name="Shape 1"/>
          <p:cNvSpPr/>
          <p:nvPr/>
        </p:nvSpPr>
        <p:spPr>
          <a:xfrm>
            <a:off x="0" y="0"/>
            <a:ext cx="14200375" cy="2667000"/>
          </a:xfrm>
          <a:prstGeom prst="rect">
            <a:avLst/>
          </a:prstGeom>
          <a:solidFill>
            <a:srgbClr val="E9BC01">
              <a:alpha val="100000"/>
            </a:srgbClr>
          </a:solidFill>
          <a:ln/>
        </p:spPr>
      </p:sp>
      <p:sp>
        <p:nvSpPr>
          <p:cNvPr id="4" name="Shape 2"/>
          <p:cNvSpPr/>
          <p:nvPr/>
        </p:nvSpPr>
        <p:spPr>
          <a:xfrm>
            <a:off x="23370921" y="10515600"/>
            <a:ext cx="1016127" cy="3200400"/>
          </a:xfrm>
          <a:prstGeom prst="rect">
            <a:avLst/>
          </a:prstGeom>
          <a:noFill/>
          <a:ln/>
        </p:spPr>
      </p:sp>
      <p:pic>
        <p:nvPicPr>
          <p:cNvPr id="5" name="Image 0" descr="preencoded.png"/>
          <p:cNvPicPr>
            <a:picLocks noChangeAspect="1"/>
          </p:cNvPicPr>
          <p:nvPr/>
        </p:nvPicPr>
        <p:blipFill>
          <a:blip r:embed="rId3"/>
          <a:stretch>
            <a:fillRect/>
          </a:stretch>
        </p:blipFill>
        <p:spPr>
          <a:xfrm>
            <a:off x="23523340" y="10820400"/>
            <a:ext cx="711289" cy="2590800"/>
          </a:xfrm>
          <a:prstGeom prst="rect">
            <a:avLst/>
          </a:prstGeom>
        </p:spPr>
      </p:pic>
      <p:sp>
        <p:nvSpPr>
          <p:cNvPr id="6" name="Text 3"/>
          <p:cNvSpPr/>
          <p:nvPr/>
        </p:nvSpPr>
        <p:spPr>
          <a:xfrm>
            <a:off x="6841922" y="1143000"/>
            <a:ext cx="10690503" cy="1862667"/>
          </a:xfrm>
          <a:prstGeom prst="rect">
            <a:avLst/>
          </a:prstGeom>
          <a:noFill/>
          <a:ln/>
        </p:spPr>
        <p:txBody>
          <a:bodyPr wrap="square" lIns="0" tIns="0" rIns="0" bIns="0" rtlCol="0" anchor="t"/>
          <a:lstStyle/>
          <a:p>
            <a:pPr algn="ctr"/>
            <a:r>
              <a:rPr lang="en-US" sz="8000" dirty="0">
                <a:solidFill>
                  <a:srgbClr val="040000">
                    <a:alpha val="100000"/>
                  </a:srgbClr>
                </a:solidFill>
                <a:latin typeface="Poppins Bold" pitchFamily="34" charset="0"/>
                <a:ea typeface="Poppins Bold" pitchFamily="34" charset="-122"/>
                <a:cs typeface="Poppins Bold" pitchFamily="34" charset="-120"/>
              </a:rPr>
              <a:t>SOME GRAPH</a:t>
            </a:r>
            <a:endParaRPr lang="en-US" sz="8000" dirty="0"/>
          </a:p>
        </p:txBody>
      </p:sp>
      <p:sp>
        <p:nvSpPr>
          <p:cNvPr id="7" name="Shape 4"/>
          <p:cNvSpPr/>
          <p:nvPr/>
        </p:nvSpPr>
        <p:spPr>
          <a:xfrm>
            <a:off x="2718140" y="3771900"/>
            <a:ext cx="8941918" cy="6180901"/>
          </a:xfrm>
          <a:prstGeom prst="rect">
            <a:avLst/>
          </a:prstGeom>
          <a:noFill/>
          <a:ln/>
        </p:spPr>
      </p:sp>
      <p:sp>
        <p:nvSpPr>
          <p:cNvPr id="8" name="Text 5"/>
          <p:cNvSpPr/>
          <p:nvPr/>
        </p:nvSpPr>
        <p:spPr>
          <a:xfrm>
            <a:off x="2986455" y="8999513"/>
            <a:ext cx="216821" cy="356494"/>
          </a:xfrm>
          <a:prstGeom prst="rect">
            <a:avLst/>
          </a:prstGeom>
          <a:noFill/>
          <a:ln/>
        </p:spPr>
        <p:txBody>
          <a:bodyPr wrap="square" lIns="0" tIns="0" rIns="0" bIns="0" rtlCol="0" anchor="t"/>
          <a:lstStyle/>
          <a:p>
            <a:pPr algn="l"/>
            <a:r>
              <a:rPr lang="en-US" sz="1800" dirty="0">
                <a:solidFill>
                  <a:srgbClr val="040000">
                    <a:alpha val="100000"/>
                  </a:srgbClr>
                </a:solidFill>
                <a:latin typeface="Lato Regular" pitchFamily="34" charset="0"/>
                <a:ea typeface="Lato Regular" pitchFamily="34" charset="-122"/>
                <a:cs typeface="Lato Regular" pitchFamily="34" charset="-120"/>
              </a:rPr>
              <a:t>0</a:t>
            </a:r>
            <a:endParaRPr lang="en-US" sz="1821" dirty="0"/>
          </a:p>
        </p:txBody>
      </p:sp>
      <p:sp>
        <p:nvSpPr>
          <p:cNvPr id="9" name="Text 6"/>
          <p:cNvSpPr/>
          <p:nvPr/>
        </p:nvSpPr>
        <p:spPr>
          <a:xfrm>
            <a:off x="3331658" y="9622606"/>
            <a:ext cx="257645" cy="422713"/>
          </a:xfrm>
          <a:prstGeom prst="rect">
            <a:avLst/>
          </a:prstGeom>
          <a:noFill/>
          <a:ln/>
        </p:spPr>
        <p:txBody>
          <a:bodyPr wrap="square" lIns="0" tIns="0" rIns="0" bIns="0" rtlCol="0" anchor="t"/>
          <a:lstStyle/>
          <a:p>
            <a:pPr algn="l"/>
            <a:r>
              <a:rPr lang="en-US" sz="2200" dirty="0">
                <a:solidFill>
                  <a:srgbClr val="040000">
                    <a:alpha val="100000"/>
                  </a:srgbClr>
                </a:solidFill>
                <a:latin typeface="Lato Regular" pitchFamily="34" charset="0"/>
                <a:ea typeface="Lato Regular" pitchFamily="34" charset="-122"/>
                <a:cs typeface="Lato Regular" pitchFamily="34" charset="-120"/>
              </a:rPr>
              <a:t>1</a:t>
            </a:r>
            <a:endParaRPr lang="en-US" sz="2185" dirty="0"/>
          </a:p>
        </p:txBody>
      </p:sp>
      <p:sp>
        <p:nvSpPr>
          <p:cNvPr id="10" name="Text 7"/>
          <p:cNvSpPr/>
          <p:nvPr/>
        </p:nvSpPr>
        <p:spPr>
          <a:xfrm>
            <a:off x="4470732" y="9622606"/>
            <a:ext cx="257645" cy="422713"/>
          </a:xfrm>
          <a:prstGeom prst="rect">
            <a:avLst/>
          </a:prstGeom>
          <a:noFill/>
          <a:ln/>
        </p:spPr>
        <p:txBody>
          <a:bodyPr wrap="square" lIns="0" tIns="0" rIns="0" bIns="0" rtlCol="0" anchor="t"/>
          <a:lstStyle/>
          <a:p>
            <a:pPr algn="l"/>
            <a:r>
              <a:rPr lang="en-US" sz="2200" dirty="0">
                <a:solidFill>
                  <a:srgbClr val="040000">
                    <a:alpha val="100000"/>
                  </a:srgbClr>
                </a:solidFill>
                <a:latin typeface="Lato Regular" pitchFamily="34" charset="0"/>
                <a:ea typeface="Lato Regular" pitchFamily="34" charset="-122"/>
                <a:cs typeface="Lato Regular" pitchFamily="34" charset="-120"/>
              </a:rPr>
              <a:t>2</a:t>
            </a:r>
            <a:endParaRPr lang="en-US" sz="2185" dirty="0"/>
          </a:p>
        </p:txBody>
      </p:sp>
      <p:sp>
        <p:nvSpPr>
          <p:cNvPr id="11" name="Text 8"/>
          <p:cNvSpPr/>
          <p:nvPr/>
        </p:nvSpPr>
        <p:spPr>
          <a:xfrm>
            <a:off x="5609804" y="9622606"/>
            <a:ext cx="257645" cy="422713"/>
          </a:xfrm>
          <a:prstGeom prst="rect">
            <a:avLst/>
          </a:prstGeom>
          <a:noFill/>
          <a:ln/>
        </p:spPr>
        <p:txBody>
          <a:bodyPr wrap="square" lIns="0" tIns="0" rIns="0" bIns="0" rtlCol="0" anchor="t"/>
          <a:lstStyle/>
          <a:p>
            <a:pPr algn="l"/>
            <a:r>
              <a:rPr lang="en-US" sz="2200" dirty="0">
                <a:solidFill>
                  <a:srgbClr val="040000">
                    <a:alpha val="100000"/>
                  </a:srgbClr>
                </a:solidFill>
                <a:latin typeface="Lato Regular" pitchFamily="34" charset="0"/>
                <a:ea typeface="Lato Regular" pitchFamily="34" charset="-122"/>
                <a:cs typeface="Lato Regular" pitchFamily="34" charset="-120"/>
              </a:rPr>
              <a:t>3</a:t>
            </a:r>
            <a:endParaRPr lang="en-US" sz="2185" dirty="0"/>
          </a:p>
        </p:txBody>
      </p:sp>
      <p:sp>
        <p:nvSpPr>
          <p:cNvPr id="12" name="Text 9"/>
          <p:cNvSpPr/>
          <p:nvPr/>
        </p:nvSpPr>
        <p:spPr>
          <a:xfrm>
            <a:off x="6748878" y="9622606"/>
            <a:ext cx="257645" cy="422713"/>
          </a:xfrm>
          <a:prstGeom prst="rect">
            <a:avLst/>
          </a:prstGeom>
          <a:noFill/>
          <a:ln/>
        </p:spPr>
        <p:txBody>
          <a:bodyPr wrap="square" lIns="0" tIns="0" rIns="0" bIns="0" rtlCol="0" anchor="t"/>
          <a:lstStyle/>
          <a:p>
            <a:pPr algn="l"/>
            <a:r>
              <a:rPr lang="en-US" sz="2200" dirty="0">
                <a:solidFill>
                  <a:srgbClr val="040000">
                    <a:alpha val="100000"/>
                  </a:srgbClr>
                </a:solidFill>
                <a:latin typeface="Lato Regular" pitchFamily="34" charset="0"/>
                <a:ea typeface="Lato Regular" pitchFamily="34" charset="-122"/>
                <a:cs typeface="Lato Regular" pitchFamily="34" charset="-120"/>
              </a:rPr>
              <a:t>4</a:t>
            </a:r>
            <a:endParaRPr lang="en-US" sz="2185" dirty="0"/>
          </a:p>
        </p:txBody>
      </p:sp>
      <p:sp>
        <p:nvSpPr>
          <p:cNvPr id="13" name="Text 10"/>
          <p:cNvSpPr/>
          <p:nvPr/>
        </p:nvSpPr>
        <p:spPr>
          <a:xfrm>
            <a:off x="7887996" y="9622606"/>
            <a:ext cx="257645" cy="422713"/>
          </a:xfrm>
          <a:prstGeom prst="rect">
            <a:avLst/>
          </a:prstGeom>
          <a:noFill/>
          <a:ln/>
        </p:spPr>
        <p:txBody>
          <a:bodyPr wrap="square" lIns="0" tIns="0" rIns="0" bIns="0" rtlCol="0" anchor="t"/>
          <a:lstStyle/>
          <a:p>
            <a:pPr algn="l"/>
            <a:r>
              <a:rPr lang="en-US" sz="2200" dirty="0">
                <a:solidFill>
                  <a:srgbClr val="040000">
                    <a:alpha val="100000"/>
                  </a:srgbClr>
                </a:solidFill>
                <a:latin typeface="Lato Regular" pitchFamily="34" charset="0"/>
                <a:ea typeface="Lato Regular" pitchFamily="34" charset="-122"/>
                <a:cs typeface="Lato Regular" pitchFamily="34" charset="-120"/>
              </a:rPr>
              <a:t>5</a:t>
            </a:r>
            <a:endParaRPr lang="en-US" sz="2185" dirty="0"/>
          </a:p>
        </p:txBody>
      </p:sp>
      <p:sp>
        <p:nvSpPr>
          <p:cNvPr id="14" name="Text 11"/>
          <p:cNvSpPr/>
          <p:nvPr/>
        </p:nvSpPr>
        <p:spPr>
          <a:xfrm>
            <a:off x="9027070" y="9622606"/>
            <a:ext cx="257645" cy="422713"/>
          </a:xfrm>
          <a:prstGeom prst="rect">
            <a:avLst/>
          </a:prstGeom>
          <a:noFill/>
          <a:ln/>
        </p:spPr>
        <p:txBody>
          <a:bodyPr wrap="square" lIns="0" tIns="0" rIns="0" bIns="0" rtlCol="0" anchor="t"/>
          <a:lstStyle/>
          <a:p>
            <a:pPr algn="l"/>
            <a:r>
              <a:rPr lang="en-US" sz="2200" dirty="0">
                <a:solidFill>
                  <a:srgbClr val="040000">
                    <a:alpha val="100000"/>
                  </a:srgbClr>
                </a:solidFill>
                <a:latin typeface="Lato Regular" pitchFamily="34" charset="0"/>
                <a:ea typeface="Lato Regular" pitchFamily="34" charset="-122"/>
                <a:cs typeface="Lato Regular" pitchFamily="34" charset="-120"/>
              </a:rPr>
              <a:t>6</a:t>
            </a:r>
            <a:endParaRPr lang="en-US" sz="2185" dirty="0"/>
          </a:p>
        </p:txBody>
      </p:sp>
      <p:sp>
        <p:nvSpPr>
          <p:cNvPr id="15" name="Text 12"/>
          <p:cNvSpPr/>
          <p:nvPr/>
        </p:nvSpPr>
        <p:spPr>
          <a:xfrm>
            <a:off x="10166145" y="9622606"/>
            <a:ext cx="257645" cy="422713"/>
          </a:xfrm>
          <a:prstGeom prst="rect">
            <a:avLst/>
          </a:prstGeom>
          <a:noFill/>
          <a:ln/>
        </p:spPr>
        <p:txBody>
          <a:bodyPr wrap="square" lIns="0" tIns="0" rIns="0" bIns="0" rtlCol="0" anchor="t"/>
          <a:lstStyle/>
          <a:p>
            <a:pPr algn="l"/>
            <a:r>
              <a:rPr lang="en-US" sz="2200" dirty="0">
                <a:solidFill>
                  <a:srgbClr val="040000">
                    <a:alpha val="100000"/>
                  </a:srgbClr>
                </a:solidFill>
                <a:latin typeface="Lato Regular" pitchFamily="34" charset="0"/>
                <a:ea typeface="Lato Regular" pitchFamily="34" charset="-122"/>
                <a:cs typeface="Lato Regular" pitchFamily="34" charset="-120"/>
              </a:rPr>
              <a:t>7</a:t>
            </a:r>
            <a:endParaRPr lang="en-US" sz="2185" dirty="0"/>
          </a:p>
        </p:txBody>
      </p:sp>
      <p:sp>
        <p:nvSpPr>
          <p:cNvPr id="16" name="Text 13"/>
          <p:cNvSpPr/>
          <p:nvPr/>
        </p:nvSpPr>
        <p:spPr>
          <a:xfrm>
            <a:off x="11281636" y="9622606"/>
            <a:ext cx="257645" cy="422713"/>
          </a:xfrm>
          <a:prstGeom prst="rect">
            <a:avLst/>
          </a:prstGeom>
          <a:noFill/>
          <a:ln/>
        </p:spPr>
        <p:txBody>
          <a:bodyPr wrap="square" lIns="0" tIns="0" rIns="0" bIns="0" rtlCol="0" anchor="t"/>
          <a:lstStyle/>
          <a:p>
            <a:pPr algn="l"/>
            <a:r>
              <a:rPr lang="en-US" sz="2200" dirty="0">
                <a:solidFill>
                  <a:srgbClr val="040000">
                    <a:alpha val="100000"/>
                  </a:srgbClr>
                </a:solidFill>
                <a:latin typeface="Lato Regular" pitchFamily="34" charset="0"/>
                <a:ea typeface="Lato Regular" pitchFamily="34" charset="-122"/>
                <a:cs typeface="Lato Regular" pitchFamily="34" charset="-120"/>
              </a:rPr>
              <a:t>8</a:t>
            </a:r>
            <a:endParaRPr lang="en-US" sz="2185" dirty="0"/>
          </a:p>
        </p:txBody>
      </p:sp>
      <p:sp>
        <p:nvSpPr>
          <p:cNvPr id="17" name="Text 14"/>
          <p:cNvSpPr/>
          <p:nvPr/>
        </p:nvSpPr>
        <p:spPr>
          <a:xfrm>
            <a:off x="2852319" y="8482087"/>
            <a:ext cx="356539" cy="356494"/>
          </a:xfrm>
          <a:prstGeom prst="rect">
            <a:avLst/>
          </a:prstGeom>
          <a:noFill/>
          <a:ln/>
        </p:spPr>
        <p:txBody>
          <a:bodyPr wrap="square" lIns="0" tIns="0" rIns="0" bIns="0" rtlCol="0" anchor="t"/>
          <a:lstStyle/>
          <a:p>
            <a:pPr algn="l"/>
            <a:r>
              <a:rPr lang="en-US" sz="1800" dirty="0">
                <a:solidFill>
                  <a:srgbClr val="040000">
                    <a:alpha val="100000"/>
                  </a:srgbClr>
                </a:solidFill>
                <a:latin typeface="Lato Regular" pitchFamily="34" charset="0"/>
                <a:ea typeface="Lato Regular" pitchFamily="34" charset="-122"/>
                <a:cs typeface="Lato Regular" pitchFamily="34" charset="-120"/>
              </a:rPr>
              <a:t>10</a:t>
            </a:r>
            <a:endParaRPr lang="en-US" sz="1821" dirty="0"/>
          </a:p>
        </p:txBody>
      </p:sp>
      <p:sp>
        <p:nvSpPr>
          <p:cNvPr id="18" name="Text 15"/>
          <p:cNvSpPr/>
          <p:nvPr/>
        </p:nvSpPr>
        <p:spPr>
          <a:xfrm>
            <a:off x="2852319" y="7964612"/>
            <a:ext cx="356539" cy="356494"/>
          </a:xfrm>
          <a:prstGeom prst="rect">
            <a:avLst/>
          </a:prstGeom>
          <a:noFill/>
          <a:ln/>
        </p:spPr>
        <p:txBody>
          <a:bodyPr wrap="square" lIns="0" tIns="0" rIns="0" bIns="0" rtlCol="0" anchor="t"/>
          <a:lstStyle/>
          <a:p>
            <a:pPr algn="l"/>
            <a:r>
              <a:rPr lang="en-US" sz="1800" dirty="0">
                <a:solidFill>
                  <a:srgbClr val="040000">
                    <a:alpha val="100000"/>
                  </a:srgbClr>
                </a:solidFill>
                <a:latin typeface="Lato Regular" pitchFamily="34" charset="0"/>
                <a:ea typeface="Lato Regular" pitchFamily="34" charset="-122"/>
                <a:cs typeface="Lato Regular" pitchFamily="34" charset="-120"/>
              </a:rPr>
              <a:t>20</a:t>
            </a:r>
            <a:endParaRPr lang="en-US" sz="1821" dirty="0"/>
          </a:p>
        </p:txBody>
      </p:sp>
      <p:sp>
        <p:nvSpPr>
          <p:cNvPr id="19" name="Text 16"/>
          <p:cNvSpPr/>
          <p:nvPr/>
        </p:nvSpPr>
        <p:spPr>
          <a:xfrm>
            <a:off x="2852319" y="7447161"/>
            <a:ext cx="356539" cy="356494"/>
          </a:xfrm>
          <a:prstGeom prst="rect">
            <a:avLst/>
          </a:prstGeom>
          <a:noFill/>
          <a:ln/>
        </p:spPr>
        <p:txBody>
          <a:bodyPr wrap="square" lIns="0" tIns="0" rIns="0" bIns="0" rtlCol="0" anchor="t"/>
          <a:lstStyle/>
          <a:p>
            <a:pPr algn="l"/>
            <a:r>
              <a:rPr lang="en-US" sz="1800" dirty="0">
                <a:solidFill>
                  <a:srgbClr val="040000">
                    <a:alpha val="100000"/>
                  </a:srgbClr>
                </a:solidFill>
                <a:latin typeface="Lato Regular" pitchFamily="34" charset="0"/>
                <a:ea typeface="Lato Regular" pitchFamily="34" charset="-122"/>
                <a:cs typeface="Lato Regular" pitchFamily="34" charset="-120"/>
              </a:rPr>
              <a:t>30</a:t>
            </a:r>
            <a:endParaRPr lang="en-US" sz="1821" dirty="0"/>
          </a:p>
        </p:txBody>
      </p:sp>
      <p:sp>
        <p:nvSpPr>
          <p:cNvPr id="20" name="Text 17"/>
          <p:cNvSpPr/>
          <p:nvPr/>
        </p:nvSpPr>
        <p:spPr>
          <a:xfrm>
            <a:off x="2852319" y="6929611"/>
            <a:ext cx="356539" cy="356494"/>
          </a:xfrm>
          <a:prstGeom prst="rect">
            <a:avLst/>
          </a:prstGeom>
          <a:noFill/>
          <a:ln/>
        </p:spPr>
        <p:txBody>
          <a:bodyPr wrap="square" lIns="0" tIns="0" rIns="0" bIns="0" rtlCol="0" anchor="t"/>
          <a:lstStyle/>
          <a:p>
            <a:pPr algn="l"/>
            <a:r>
              <a:rPr lang="en-US" sz="1800" dirty="0">
                <a:solidFill>
                  <a:srgbClr val="040000">
                    <a:alpha val="100000"/>
                  </a:srgbClr>
                </a:solidFill>
                <a:latin typeface="Lato Regular" pitchFamily="34" charset="0"/>
                <a:ea typeface="Lato Regular" pitchFamily="34" charset="-122"/>
                <a:cs typeface="Lato Regular" pitchFamily="34" charset="-120"/>
              </a:rPr>
              <a:t>40</a:t>
            </a:r>
            <a:endParaRPr lang="en-US" sz="1821" dirty="0"/>
          </a:p>
        </p:txBody>
      </p:sp>
      <p:sp>
        <p:nvSpPr>
          <p:cNvPr id="21" name="Text 18"/>
          <p:cNvSpPr/>
          <p:nvPr/>
        </p:nvSpPr>
        <p:spPr>
          <a:xfrm>
            <a:off x="2852319" y="6412309"/>
            <a:ext cx="356539" cy="356494"/>
          </a:xfrm>
          <a:prstGeom prst="rect">
            <a:avLst/>
          </a:prstGeom>
          <a:noFill/>
          <a:ln/>
        </p:spPr>
        <p:txBody>
          <a:bodyPr wrap="square" lIns="0" tIns="0" rIns="0" bIns="0" rtlCol="0" anchor="t"/>
          <a:lstStyle/>
          <a:p>
            <a:pPr algn="l"/>
            <a:r>
              <a:rPr lang="en-US" sz="1800" dirty="0">
                <a:solidFill>
                  <a:srgbClr val="040000">
                    <a:alpha val="100000"/>
                  </a:srgbClr>
                </a:solidFill>
                <a:latin typeface="Lato Regular" pitchFamily="34" charset="0"/>
                <a:ea typeface="Lato Regular" pitchFamily="34" charset="-122"/>
                <a:cs typeface="Lato Regular" pitchFamily="34" charset="-120"/>
              </a:rPr>
              <a:t>50</a:t>
            </a:r>
            <a:endParaRPr lang="en-US" sz="1821" dirty="0"/>
          </a:p>
        </p:txBody>
      </p:sp>
      <p:sp>
        <p:nvSpPr>
          <p:cNvPr id="22" name="Text 19"/>
          <p:cNvSpPr/>
          <p:nvPr/>
        </p:nvSpPr>
        <p:spPr>
          <a:xfrm>
            <a:off x="2852319" y="5894809"/>
            <a:ext cx="356539" cy="356494"/>
          </a:xfrm>
          <a:prstGeom prst="rect">
            <a:avLst/>
          </a:prstGeom>
          <a:noFill/>
          <a:ln/>
        </p:spPr>
        <p:txBody>
          <a:bodyPr wrap="square" lIns="0" tIns="0" rIns="0" bIns="0" rtlCol="0" anchor="t"/>
          <a:lstStyle/>
          <a:p>
            <a:pPr algn="l"/>
            <a:r>
              <a:rPr lang="en-US" sz="1800" dirty="0">
                <a:solidFill>
                  <a:srgbClr val="040000">
                    <a:alpha val="100000"/>
                  </a:srgbClr>
                </a:solidFill>
                <a:latin typeface="Lato Regular" pitchFamily="34" charset="0"/>
                <a:ea typeface="Lato Regular" pitchFamily="34" charset="-122"/>
                <a:cs typeface="Lato Regular" pitchFamily="34" charset="-120"/>
              </a:rPr>
              <a:t>60</a:t>
            </a:r>
            <a:endParaRPr lang="en-US" sz="1821" dirty="0"/>
          </a:p>
        </p:txBody>
      </p:sp>
      <p:sp>
        <p:nvSpPr>
          <p:cNvPr id="23" name="Text 20"/>
          <p:cNvSpPr/>
          <p:nvPr/>
        </p:nvSpPr>
        <p:spPr>
          <a:xfrm>
            <a:off x="2852319" y="5377507"/>
            <a:ext cx="356539" cy="356494"/>
          </a:xfrm>
          <a:prstGeom prst="rect">
            <a:avLst/>
          </a:prstGeom>
          <a:noFill/>
          <a:ln/>
        </p:spPr>
        <p:txBody>
          <a:bodyPr wrap="square" lIns="0" tIns="0" rIns="0" bIns="0" rtlCol="0" anchor="t"/>
          <a:lstStyle/>
          <a:p>
            <a:pPr algn="l"/>
            <a:r>
              <a:rPr lang="en-US" sz="1800" dirty="0">
                <a:solidFill>
                  <a:srgbClr val="040000">
                    <a:alpha val="100000"/>
                  </a:srgbClr>
                </a:solidFill>
                <a:latin typeface="Lato Regular" pitchFamily="34" charset="0"/>
                <a:ea typeface="Lato Regular" pitchFamily="34" charset="-122"/>
                <a:cs typeface="Lato Regular" pitchFamily="34" charset="-120"/>
              </a:rPr>
              <a:t>70</a:t>
            </a:r>
            <a:endParaRPr lang="en-US" sz="1821" dirty="0"/>
          </a:p>
        </p:txBody>
      </p:sp>
      <p:sp>
        <p:nvSpPr>
          <p:cNvPr id="24" name="Text 21"/>
          <p:cNvSpPr/>
          <p:nvPr/>
        </p:nvSpPr>
        <p:spPr>
          <a:xfrm>
            <a:off x="2852319" y="4860057"/>
            <a:ext cx="356539" cy="356494"/>
          </a:xfrm>
          <a:prstGeom prst="rect">
            <a:avLst/>
          </a:prstGeom>
          <a:noFill/>
          <a:ln/>
        </p:spPr>
        <p:txBody>
          <a:bodyPr wrap="square" lIns="0" tIns="0" rIns="0" bIns="0" rtlCol="0" anchor="t"/>
          <a:lstStyle/>
          <a:p>
            <a:pPr algn="l"/>
            <a:r>
              <a:rPr lang="en-US" sz="1800" dirty="0">
                <a:solidFill>
                  <a:srgbClr val="040000">
                    <a:alpha val="100000"/>
                  </a:srgbClr>
                </a:solidFill>
                <a:latin typeface="Lato Regular" pitchFamily="34" charset="0"/>
                <a:ea typeface="Lato Regular" pitchFamily="34" charset="-122"/>
                <a:cs typeface="Lato Regular" pitchFamily="34" charset="-120"/>
              </a:rPr>
              <a:t>80</a:t>
            </a:r>
            <a:endParaRPr lang="en-US" sz="1821" dirty="0"/>
          </a:p>
        </p:txBody>
      </p:sp>
      <p:sp>
        <p:nvSpPr>
          <p:cNvPr id="25" name="Text 22"/>
          <p:cNvSpPr/>
          <p:nvPr/>
        </p:nvSpPr>
        <p:spPr>
          <a:xfrm>
            <a:off x="2852319" y="4342507"/>
            <a:ext cx="356539" cy="356494"/>
          </a:xfrm>
          <a:prstGeom prst="rect">
            <a:avLst/>
          </a:prstGeom>
          <a:noFill/>
          <a:ln/>
        </p:spPr>
        <p:txBody>
          <a:bodyPr wrap="square" lIns="0" tIns="0" rIns="0" bIns="0" rtlCol="0" anchor="t"/>
          <a:lstStyle/>
          <a:p>
            <a:pPr algn="l"/>
            <a:r>
              <a:rPr lang="en-US" sz="1800" dirty="0">
                <a:solidFill>
                  <a:srgbClr val="040000">
                    <a:alpha val="100000"/>
                  </a:srgbClr>
                </a:solidFill>
                <a:latin typeface="Lato Regular" pitchFamily="34" charset="0"/>
                <a:ea typeface="Lato Regular" pitchFamily="34" charset="-122"/>
                <a:cs typeface="Lato Regular" pitchFamily="34" charset="-120"/>
              </a:rPr>
              <a:t>90</a:t>
            </a:r>
            <a:endParaRPr lang="en-US" sz="1821" dirty="0"/>
          </a:p>
        </p:txBody>
      </p:sp>
      <p:sp>
        <p:nvSpPr>
          <p:cNvPr id="26" name="Text 23"/>
          <p:cNvSpPr/>
          <p:nvPr/>
        </p:nvSpPr>
        <p:spPr>
          <a:xfrm>
            <a:off x="2718140" y="3825032"/>
            <a:ext cx="483555" cy="356494"/>
          </a:xfrm>
          <a:prstGeom prst="rect">
            <a:avLst/>
          </a:prstGeom>
          <a:noFill/>
          <a:ln/>
        </p:spPr>
        <p:txBody>
          <a:bodyPr wrap="square" lIns="0" tIns="0" rIns="0" bIns="0" rtlCol="0" anchor="t"/>
          <a:lstStyle/>
          <a:p>
            <a:pPr algn="l"/>
            <a:r>
              <a:rPr lang="en-US" sz="1800" dirty="0">
                <a:solidFill>
                  <a:srgbClr val="040000">
                    <a:alpha val="100000"/>
                  </a:srgbClr>
                </a:solidFill>
                <a:latin typeface="Lato Regular" pitchFamily="34" charset="0"/>
                <a:ea typeface="Lato Regular" pitchFamily="34" charset="-122"/>
                <a:cs typeface="Lato Regular" pitchFamily="34" charset="-120"/>
              </a:rPr>
              <a:t>100</a:t>
            </a:r>
            <a:endParaRPr lang="en-US" sz="1821" dirty="0"/>
          </a:p>
        </p:txBody>
      </p:sp>
      <p:pic>
        <p:nvPicPr>
          <p:cNvPr id="27" name="Image 1" descr="preencoded.png"/>
          <p:cNvPicPr>
            <a:picLocks noChangeAspect="1"/>
          </p:cNvPicPr>
          <p:nvPr/>
        </p:nvPicPr>
        <p:blipFill>
          <a:blip r:embed="rId4"/>
          <a:stretch>
            <a:fillRect/>
          </a:stretch>
        </p:blipFill>
        <p:spPr>
          <a:xfrm>
            <a:off x="3368467" y="3771900"/>
            <a:ext cx="8291591" cy="5511006"/>
          </a:xfrm>
          <a:prstGeom prst="rect">
            <a:avLst/>
          </a:prstGeom>
        </p:spPr>
      </p:pic>
      <p:pic>
        <p:nvPicPr>
          <p:cNvPr id="28" name="Image 2" descr="preencoded.png"/>
          <p:cNvPicPr>
            <a:picLocks noChangeAspect="1"/>
          </p:cNvPicPr>
          <p:nvPr/>
        </p:nvPicPr>
        <p:blipFill>
          <a:blip r:embed="rId5"/>
          <a:stretch>
            <a:fillRect/>
          </a:stretch>
        </p:blipFill>
        <p:spPr>
          <a:xfrm>
            <a:off x="4512766" y="4185444"/>
            <a:ext cx="11567" cy="5258445"/>
          </a:xfrm>
          <a:prstGeom prst="rect">
            <a:avLst/>
          </a:prstGeom>
        </p:spPr>
      </p:pic>
      <p:pic>
        <p:nvPicPr>
          <p:cNvPr id="29" name="Image 3" descr="preencoded.png"/>
          <p:cNvPicPr>
            <a:picLocks noChangeAspect="1"/>
          </p:cNvPicPr>
          <p:nvPr/>
        </p:nvPicPr>
        <p:blipFill>
          <a:blip r:embed="rId6"/>
          <a:stretch>
            <a:fillRect/>
          </a:stretch>
        </p:blipFill>
        <p:spPr>
          <a:xfrm>
            <a:off x="5651279" y="4185444"/>
            <a:ext cx="11567" cy="5258445"/>
          </a:xfrm>
          <a:prstGeom prst="rect">
            <a:avLst/>
          </a:prstGeom>
        </p:spPr>
      </p:pic>
      <p:pic>
        <p:nvPicPr>
          <p:cNvPr id="30" name="Image 4" descr="preencoded.png"/>
          <p:cNvPicPr>
            <a:picLocks noChangeAspect="1"/>
          </p:cNvPicPr>
          <p:nvPr/>
        </p:nvPicPr>
        <p:blipFill>
          <a:blip r:embed="rId7"/>
          <a:stretch>
            <a:fillRect/>
          </a:stretch>
        </p:blipFill>
        <p:spPr>
          <a:xfrm>
            <a:off x="6789795" y="4185444"/>
            <a:ext cx="11567" cy="5258445"/>
          </a:xfrm>
          <a:prstGeom prst="rect">
            <a:avLst/>
          </a:prstGeom>
        </p:spPr>
      </p:pic>
      <p:pic>
        <p:nvPicPr>
          <p:cNvPr id="31" name="Image 5" descr="preencoded.png"/>
          <p:cNvPicPr>
            <a:picLocks noChangeAspect="1"/>
          </p:cNvPicPr>
          <p:nvPr/>
        </p:nvPicPr>
        <p:blipFill>
          <a:blip r:embed="rId8"/>
          <a:stretch>
            <a:fillRect/>
          </a:stretch>
        </p:blipFill>
        <p:spPr>
          <a:xfrm>
            <a:off x="7928309" y="4185444"/>
            <a:ext cx="11567" cy="5258445"/>
          </a:xfrm>
          <a:prstGeom prst="rect">
            <a:avLst/>
          </a:prstGeom>
        </p:spPr>
      </p:pic>
      <p:pic>
        <p:nvPicPr>
          <p:cNvPr id="32" name="Image 6" descr="preencoded.png"/>
          <p:cNvPicPr>
            <a:picLocks noChangeAspect="1"/>
          </p:cNvPicPr>
          <p:nvPr/>
        </p:nvPicPr>
        <p:blipFill>
          <a:blip r:embed="rId9"/>
          <a:stretch>
            <a:fillRect/>
          </a:stretch>
        </p:blipFill>
        <p:spPr>
          <a:xfrm>
            <a:off x="9066828" y="4185444"/>
            <a:ext cx="11567" cy="5258445"/>
          </a:xfrm>
          <a:prstGeom prst="rect">
            <a:avLst/>
          </a:prstGeom>
        </p:spPr>
      </p:pic>
      <p:pic>
        <p:nvPicPr>
          <p:cNvPr id="33" name="Image 7" descr="preencoded.png"/>
          <p:cNvPicPr>
            <a:picLocks noChangeAspect="1"/>
          </p:cNvPicPr>
          <p:nvPr/>
        </p:nvPicPr>
        <p:blipFill>
          <a:blip r:embed="rId10"/>
          <a:stretch>
            <a:fillRect/>
          </a:stretch>
        </p:blipFill>
        <p:spPr>
          <a:xfrm>
            <a:off x="10205341" y="4185444"/>
            <a:ext cx="11567" cy="5258445"/>
          </a:xfrm>
          <a:prstGeom prst="rect">
            <a:avLst/>
          </a:prstGeom>
        </p:spPr>
      </p:pic>
      <p:pic>
        <p:nvPicPr>
          <p:cNvPr id="34" name="Image 8" descr="preencoded.png"/>
          <p:cNvPicPr>
            <a:picLocks noChangeAspect="1"/>
          </p:cNvPicPr>
          <p:nvPr/>
        </p:nvPicPr>
        <p:blipFill>
          <a:blip r:embed="rId11"/>
          <a:stretch>
            <a:fillRect/>
          </a:stretch>
        </p:blipFill>
        <p:spPr>
          <a:xfrm>
            <a:off x="11343854" y="4185444"/>
            <a:ext cx="11567" cy="5258445"/>
          </a:xfrm>
          <a:prstGeom prst="rect">
            <a:avLst/>
          </a:prstGeom>
        </p:spPr>
      </p:pic>
      <p:pic>
        <p:nvPicPr>
          <p:cNvPr id="35" name="Image 9" descr="preencoded.png"/>
          <p:cNvPicPr>
            <a:picLocks noChangeAspect="1"/>
          </p:cNvPicPr>
          <p:nvPr/>
        </p:nvPicPr>
        <p:blipFill>
          <a:blip r:embed="rId12"/>
          <a:stretch>
            <a:fillRect/>
          </a:stretch>
        </p:blipFill>
        <p:spPr>
          <a:xfrm>
            <a:off x="3355539" y="5483845"/>
            <a:ext cx="8050168" cy="2373585"/>
          </a:xfrm>
          <a:prstGeom prst="rect">
            <a:avLst/>
          </a:prstGeom>
        </p:spPr>
      </p:pic>
      <p:pic>
        <p:nvPicPr>
          <p:cNvPr id="36" name="Image 10" descr="preencoded.png"/>
          <p:cNvPicPr>
            <a:picLocks noChangeAspect="1"/>
          </p:cNvPicPr>
          <p:nvPr/>
        </p:nvPicPr>
        <p:blipFill>
          <a:blip r:embed="rId13"/>
          <a:stretch>
            <a:fillRect/>
          </a:stretch>
        </p:blipFill>
        <p:spPr>
          <a:xfrm>
            <a:off x="3369143" y="6359525"/>
            <a:ext cx="8044031" cy="2268538"/>
          </a:xfrm>
          <a:prstGeom prst="rect">
            <a:avLst/>
          </a:prstGeom>
        </p:spPr>
      </p:pic>
      <p:pic>
        <p:nvPicPr>
          <p:cNvPr id="37" name="Image 11" descr="preencoded.png"/>
          <p:cNvPicPr>
            <a:picLocks noChangeAspect="1"/>
          </p:cNvPicPr>
          <p:nvPr/>
        </p:nvPicPr>
        <p:blipFill>
          <a:blip r:embed="rId14"/>
          <a:stretch>
            <a:fillRect/>
          </a:stretch>
        </p:blipFill>
        <p:spPr>
          <a:xfrm>
            <a:off x="4441751" y="6055643"/>
            <a:ext cx="153591" cy="153566"/>
          </a:xfrm>
          <a:prstGeom prst="rect">
            <a:avLst/>
          </a:prstGeom>
        </p:spPr>
      </p:pic>
      <p:pic>
        <p:nvPicPr>
          <p:cNvPr id="38" name="Image 12" descr="preencoded.png"/>
          <p:cNvPicPr>
            <a:picLocks noChangeAspect="1"/>
          </p:cNvPicPr>
          <p:nvPr/>
        </p:nvPicPr>
        <p:blipFill>
          <a:blip r:embed="rId15"/>
          <a:stretch>
            <a:fillRect/>
          </a:stretch>
        </p:blipFill>
        <p:spPr>
          <a:xfrm>
            <a:off x="4441751" y="6981130"/>
            <a:ext cx="153591" cy="153566"/>
          </a:xfrm>
          <a:prstGeom prst="rect">
            <a:avLst/>
          </a:prstGeom>
        </p:spPr>
      </p:pic>
      <p:pic>
        <p:nvPicPr>
          <p:cNvPr id="39" name="Image 13" descr="preencoded.png"/>
          <p:cNvPicPr>
            <a:picLocks noChangeAspect="1"/>
          </p:cNvPicPr>
          <p:nvPr/>
        </p:nvPicPr>
        <p:blipFill>
          <a:blip r:embed="rId16"/>
          <a:stretch>
            <a:fillRect/>
          </a:stretch>
        </p:blipFill>
        <p:spPr>
          <a:xfrm>
            <a:off x="5580267" y="5651277"/>
            <a:ext cx="153591" cy="153566"/>
          </a:xfrm>
          <a:prstGeom prst="rect">
            <a:avLst/>
          </a:prstGeom>
        </p:spPr>
      </p:pic>
      <p:pic>
        <p:nvPicPr>
          <p:cNvPr id="40" name="Image 14" descr="preencoded.png"/>
          <p:cNvPicPr>
            <a:picLocks noChangeAspect="1"/>
          </p:cNvPicPr>
          <p:nvPr/>
        </p:nvPicPr>
        <p:blipFill>
          <a:blip r:embed="rId17"/>
          <a:stretch>
            <a:fillRect/>
          </a:stretch>
        </p:blipFill>
        <p:spPr>
          <a:xfrm>
            <a:off x="5580267" y="7415510"/>
            <a:ext cx="153591" cy="153566"/>
          </a:xfrm>
          <a:prstGeom prst="rect">
            <a:avLst/>
          </a:prstGeom>
        </p:spPr>
      </p:pic>
      <p:pic>
        <p:nvPicPr>
          <p:cNvPr id="41" name="Image 15" descr="preencoded.png"/>
          <p:cNvPicPr>
            <a:picLocks noChangeAspect="1"/>
          </p:cNvPicPr>
          <p:nvPr/>
        </p:nvPicPr>
        <p:blipFill>
          <a:blip r:embed="rId18"/>
          <a:stretch>
            <a:fillRect/>
          </a:stretch>
        </p:blipFill>
        <p:spPr>
          <a:xfrm>
            <a:off x="6718783" y="7732812"/>
            <a:ext cx="153591" cy="153566"/>
          </a:xfrm>
          <a:prstGeom prst="rect">
            <a:avLst/>
          </a:prstGeom>
        </p:spPr>
      </p:pic>
      <p:pic>
        <p:nvPicPr>
          <p:cNvPr id="42" name="Image 16" descr="preencoded.png"/>
          <p:cNvPicPr>
            <a:picLocks noChangeAspect="1"/>
          </p:cNvPicPr>
          <p:nvPr/>
        </p:nvPicPr>
        <p:blipFill>
          <a:blip r:embed="rId19"/>
          <a:stretch>
            <a:fillRect/>
          </a:stretch>
        </p:blipFill>
        <p:spPr>
          <a:xfrm>
            <a:off x="6718783" y="6311826"/>
            <a:ext cx="153591" cy="153566"/>
          </a:xfrm>
          <a:prstGeom prst="rect">
            <a:avLst/>
          </a:prstGeom>
        </p:spPr>
      </p:pic>
      <p:pic>
        <p:nvPicPr>
          <p:cNvPr id="43" name="Image 17" descr="preencoded.png"/>
          <p:cNvPicPr>
            <a:picLocks noChangeAspect="1"/>
          </p:cNvPicPr>
          <p:nvPr/>
        </p:nvPicPr>
        <p:blipFill>
          <a:blip r:embed="rId20"/>
          <a:stretch>
            <a:fillRect/>
          </a:stretch>
        </p:blipFill>
        <p:spPr>
          <a:xfrm>
            <a:off x="7861923" y="6733232"/>
            <a:ext cx="153591" cy="153566"/>
          </a:xfrm>
          <a:prstGeom prst="rect">
            <a:avLst/>
          </a:prstGeom>
        </p:spPr>
      </p:pic>
      <p:pic>
        <p:nvPicPr>
          <p:cNvPr id="44" name="Image 18" descr="preencoded.png"/>
          <p:cNvPicPr>
            <a:picLocks noChangeAspect="1"/>
          </p:cNvPicPr>
          <p:nvPr/>
        </p:nvPicPr>
        <p:blipFill>
          <a:blip r:embed="rId21"/>
          <a:stretch>
            <a:fillRect/>
          </a:stretch>
        </p:blipFill>
        <p:spPr>
          <a:xfrm>
            <a:off x="7861923" y="6420644"/>
            <a:ext cx="153591" cy="153566"/>
          </a:xfrm>
          <a:prstGeom prst="rect">
            <a:avLst/>
          </a:prstGeom>
        </p:spPr>
      </p:pic>
      <p:pic>
        <p:nvPicPr>
          <p:cNvPr id="45" name="Image 19" descr="preencoded.png"/>
          <p:cNvPicPr>
            <a:picLocks noChangeAspect="1"/>
          </p:cNvPicPr>
          <p:nvPr/>
        </p:nvPicPr>
        <p:blipFill>
          <a:blip r:embed="rId22"/>
          <a:stretch>
            <a:fillRect/>
          </a:stretch>
        </p:blipFill>
        <p:spPr>
          <a:xfrm>
            <a:off x="8995813" y="7667575"/>
            <a:ext cx="153591" cy="153566"/>
          </a:xfrm>
          <a:prstGeom prst="rect">
            <a:avLst/>
          </a:prstGeom>
        </p:spPr>
      </p:pic>
      <p:pic>
        <p:nvPicPr>
          <p:cNvPr id="46" name="Image 20" descr="preencoded.png"/>
          <p:cNvPicPr>
            <a:picLocks noChangeAspect="1"/>
          </p:cNvPicPr>
          <p:nvPr/>
        </p:nvPicPr>
        <p:blipFill>
          <a:blip r:embed="rId23"/>
          <a:stretch>
            <a:fillRect/>
          </a:stretch>
        </p:blipFill>
        <p:spPr>
          <a:xfrm>
            <a:off x="8995813" y="7076877"/>
            <a:ext cx="153591" cy="153566"/>
          </a:xfrm>
          <a:prstGeom prst="rect">
            <a:avLst/>
          </a:prstGeom>
        </p:spPr>
      </p:pic>
      <p:pic>
        <p:nvPicPr>
          <p:cNvPr id="47" name="Image 21" descr="preencoded.png"/>
          <p:cNvPicPr>
            <a:picLocks noChangeAspect="1"/>
          </p:cNvPicPr>
          <p:nvPr/>
        </p:nvPicPr>
        <p:blipFill>
          <a:blip r:embed="rId24"/>
          <a:stretch>
            <a:fillRect/>
          </a:stretch>
        </p:blipFill>
        <p:spPr>
          <a:xfrm>
            <a:off x="10138955" y="6972449"/>
            <a:ext cx="153591" cy="153566"/>
          </a:xfrm>
          <a:prstGeom prst="rect">
            <a:avLst/>
          </a:prstGeom>
        </p:spPr>
      </p:pic>
      <p:pic>
        <p:nvPicPr>
          <p:cNvPr id="48" name="Image 22" descr="preencoded.png"/>
          <p:cNvPicPr>
            <a:picLocks noChangeAspect="1"/>
          </p:cNvPicPr>
          <p:nvPr/>
        </p:nvPicPr>
        <p:blipFill>
          <a:blip r:embed="rId25"/>
          <a:stretch>
            <a:fillRect/>
          </a:stretch>
        </p:blipFill>
        <p:spPr>
          <a:xfrm>
            <a:off x="10138955" y="6572771"/>
            <a:ext cx="153591" cy="153566"/>
          </a:xfrm>
          <a:prstGeom prst="rect">
            <a:avLst/>
          </a:prstGeom>
        </p:spPr>
      </p:pic>
      <p:sp>
        <p:nvSpPr>
          <p:cNvPr id="49" name="Shape 24"/>
          <p:cNvSpPr/>
          <p:nvPr/>
        </p:nvSpPr>
        <p:spPr>
          <a:xfrm>
            <a:off x="14403600" y="4191000"/>
            <a:ext cx="5601400" cy="7620000"/>
          </a:xfrm>
          <a:prstGeom prst="rect">
            <a:avLst/>
          </a:prstGeom>
          <a:noFill/>
          <a:ln/>
        </p:spPr>
      </p:sp>
      <p:sp>
        <p:nvSpPr>
          <p:cNvPr id="50" name="Shape 25"/>
          <p:cNvSpPr/>
          <p:nvPr/>
        </p:nvSpPr>
        <p:spPr>
          <a:xfrm>
            <a:off x="14403600" y="4191000"/>
            <a:ext cx="5601400" cy="7620000"/>
          </a:xfrm>
          <a:prstGeom prst="rect">
            <a:avLst/>
          </a:prstGeom>
          <a:noFill/>
          <a:ln/>
        </p:spPr>
      </p:sp>
      <p:pic>
        <p:nvPicPr>
          <p:cNvPr id="51" name="Image 23" descr="preencoded.png"/>
          <p:cNvPicPr>
            <a:picLocks noChangeAspect="1"/>
          </p:cNvPicPr>
          <p:nvPr/>
        </p:nvPicPr>
        <p:blipFill>
          <a:blip r:embed="rId26"/>
          <a:stretch>
            <a:fillRect/>
          </a:stretch>
        </p:blipFill>
        <p:spPr>
          <a:xfrm>
            <a:off x="14403600" y="4191000"/>
            <a:ext cx="5575997" cy="5575300"/>
          </a:xfrm>
          <a:prstGeom prst="rect">
            <a:avLst/>
          </a:prstGeom>
        </p:spPr>
      </p:pic>
      <p:pic>
        <p:nvPicPr>
          <p:cNvPr id="52" name="Image 24" descr="preencoded.png"/>
          <p:cNvPicPr>
            <a:picLocks noChangeAspect="1"/>
          </p:cNvPicPr>
          <p:nvPr/>
        </p:nvPicPr>
        <p:blipFill>
          <a:blip r:embed="rId27"/>
          <a:stretch>
            <a:fillRect/>
          </a:stretch>
        </p:blipFill>
        <p:spPr>
          <a:xfrm>
            <a:off x="14403600" y="4191000"/>
            <a:ext cx="5575997" cy="5575300"/>
          </a:xfrm>
          <a:prstGeom prst="rect">
            <a:avLst/>
          </a:prstGeom>
        </p:spPr>
      </p:pic>
      <p:sp>
        <p:nvSpPr>
          <p:cNvPr id="53" name="Shape 26"/>
          <p:cNvSpPr/>
          <p:nvPr/>
        </p:nvSpPr>
        <p:spPr>
          <a:xfrm>
            <a:off x="16150069" y="6365379"/>
            <a:ext cx="2095762" cy="1226566"/>
          </a:xfrm>
          <a:prstGeom prst="rect">
            <a:avLst/>
          </a:prstGeom>
          <a:noFill/>
          <a:ln/>
        </p:spPr>
      </p:sp>
      <p:sp>
        <p:nvSpPr>
          <p:cNvPr id="54" name="Text 27"/>
          <p:cNvSpPr/>
          <p:nvPr/>
        </p:nvSpPr>
        <p:spPr>
          <a:xfrm>
            <a:off x="16150069" y="6216650"/>
            <a:ext cx="2298987" cy="1117600"/>
          </a:xfrm>
          <a:prstGeom prst="rect">
            <a:avLst/>
          </a:prstGeom>
          <a:noFill/>
          <a:ln/>
        </p:spPr>
        <p:txBody>
          <a:bodyPr wrap="square" lIns="0" tIns="0" rIns="0" bIns="0" rtlCol="0" anchor="t"/>
          <a:lstStyle/>
          <a:p>
            <a:pPr algn="l"/>
            <a:r>
              <a:rPr lang="en-US" sz="4800" dirty="0">
                <a:solidFill>
                  <a:srgbClr val="000000">
                    <a:alpha val="100000"/>
                  </a:srgbClr>
                </a:solidFill>
                <a:latin typeface="Poppins Bold" pitchFamily="34" charset="0"/>
                <a:ea typeface="Poppins Bold" pitchFamily="34" charset="-122"/>
                <a:cs typeface="Poppins Bold" pitchFamily="34" charset="-120"/>
              </a:rPr>
              <a:t>34.574</a:t>
            </a:r>
            <a:endParaRPr lang="en-US" sz="4800" dirty="0"/>
          </a:p>
        </p:txBody>
      </p:sp>
      <p:sp>
        <p:nvSpPr>
          <p:cNvPr id="55" name="Text 28"/>
          <p:cNvSpPr/>
          <p:nvPr/>
        </p:nvSpPr>
        <p:spPr>
          <a:xfrm>
            <a:off x="16696237" y="7131050"/>
            <a:ext cx="1138909" cy="745067"/>
          </a:xfrm>
          <a:prstGeom prst="rect">
            <a:avLst/>
          </a:prstGeom>
          <a:noFill/>
          <a:ln/>
        </p:spPr>
        <p:txBody>
          <a:bodyPr wrap="square" lIns="0" tIns="0" rIns="0" bIns="0" rtlCol="0" anchor="t"/>
          <a:lstStyle/>
          <a:p>
            <a:pPr algn="l">
              <a:spcAft>
                <a:spcPts val="4000"/>
              </a:spcAft>
            </a:pPr>
            <a:r>
              <a:rPr lang="en-US" sz="3200" dirty="0">
                <a:solidFill>
                  <a:srgbClr val="4D4D4D">
                    <a:alpha val="100000"/>
                  </a:srgbClr>
                </a:solidFill>
                <a:latin typeface="Poppins Regular" pitchFamily="34" charset="0"/>
                <a:ea typeface="Poppins Regular" pitchFamily="34" charset="-122"/>
                <a:cs typeface="Poppins Regular" pitchFamily="34" charset="-120"/>
              </a:rPr>
              <a:t>Total</a:t>
            </a:r>
            <a:endParaRPr lang="en-US" sz="3200" dirty="0"/>
          </a:p>
        </p:txBody>
      </p:sp>
      <p:sp>
        <p:nvSpPr>
          <p:cNvPr id="56" name="Shape 29"/>
          <p:cNvSpPr/>
          <p:nvPr/>
        </p:nvSpPr>
        <p:spPr>
          <a:xfrm>
            <a:off x="13260457" y="10515600"/>
            <a:ext cx="7874984" cy="2235200"/>
          </a:xfrm>
          <a:prstGeom prst="rect">
            <a:avLst/>
          </a:prstGeom>
          <a:noFill/>
          <a:ln/>
        </p:spPr>
      </p:sp>
      <p:sp>
        <p:nvSpPr>
          <p:cNvPr id="57" name="Shape 30"/>
          <p:cNvSpPr/>
          <p:nvPr/>
        </p:nvSpPr>
        <p:spPr>
          <a:xfrm>
            <a:off x="13260457" y="10515600"/>
            <a:ext cx="7874984" cy="2235200"/>
          </a:xfrm>
          <a:prstGeom prst="rect">
            <a:avLst/>
          </a:prstGeom>
          <a:noFill/>
          <a:ln/>
        </p:spPr>
      </p:sp>
      <p:sp>
        <p:nvSpPr>
          <p:cNvPr id="58" name="Text 31"/>
          <p:cNvSpPr/>
          <p:nvPr/>
        </p:nvSpPr>
        <p:spPr>
          <a:xfrm>
            <a:off x="13158845" y="10515600"/>
            <a:ext cx="8078210" cy="1117600"/>
          </a:xfrm>
          <a:prstGeom prst="rect">
            <a:avLst/>
          </a:prstGeom>
          <a:noFill/>
          <a:ln/>
        </p:spPr>
        <p:txBody>
          <a:bodyPr wrap="square" lIns="0" tIns="0" rIns="0" bIns="0" rtlCol="0" anchor="t"/>
          <a:lstStyle/>
          <a:p>
            <a:pPr algn="ctr"/>
            <a:r>
              <a:rPr lang="en-US" sz="4800" dirty="0">
                <a:solidFill>
                  <a:srgbClr val="000000">
                    <a:alpha val="100000"/>
                  </a:srgbClr>
                </a:solidFill>
                <a:latin typeface="Poppins Bold" pitchFamily="34" charset="0"/>
                <a:ea typeface="Poppins Bold" pitchFamily="34" charset="-122"/>
                <a:cs typeface="Poppins Bold" pitchFamily="34" charset="-120"/>
              </a:rPr>
              <a:t>TREASURE FOUND</a:t>
            </a:r>
            <a:endParaRPr lang="en-US" sz="4800" dirty="0"/>
          </a:p>
        </p:txBody>
      </p:sp>
      <p:sp>
        <p:nvSpPr>
          <p:cNvPr id="59" name="Text 32"/>
          <p:cNvSpPr/>
          <p:nvPr/>
        </p:nvSpPr>
        <p:spPr>
          <a:xfrm>
            <a:off x="13192716" y="11531600"/>
            <a:ext cx="8010468" cy="1354667"/>
          </a:xfrm>
          <a:prstGeom prst="rect">
            <a:avLst/>
          </a:prstGeom>
          <a:noFill/>
          <a:ln/>
        </p:spPr>
        <p:txBody>
          <a:bodyPr wrap="square" lIns="0" tIns="0" rIns="0" bIns="0" rtlCol="0" anchor="t"/>
          <a:lstStyle/>
          <a:p>
            <a:pPr algn="ctr">
              <a:spcAft>
                <a:spcPts val="4000"/>
              </a:spcAft>
            </a:pPr>
            <a:r>
              <a:rPr lang="en-US" sz="3200" dirty="0">
                <a:solidFill>
                  <a:srgbClr val="000000">
                    <a:alpha val="100000"/>
                  </a:srgbClr>
                </a:solidFill>
                <a:latin typeface="Poppins Regular" pitchFamily="34" charset="0"/>
                <a:ea typeface="Poppins Regular" pitchFamily="34" charset="-122"/>
                <a:cs typeface="Poppins Regular" pitchFamily="34" charset="-120"/>
              </a:rPr>
              <a:t>A record of the amount of treasure found per month</a:t>
            </a:r>
            <a:endParaRPr lang="en-US" sz="3200" dirty="0"/>
          </a:p>
        </p:txBody>
      </p:sp>
      <p:sp>
        <p:nvSpPr>
          <p:cNvPr id="60" name="Shape 33"/>
          <p:cNvSpPr/>
          <p:nvPr/>
        </p:nvSpPr>
        <p:spPr>
          <a:xfrm>
            <a:off x="3251606" y="10515600"/>
            <a:ext cx="7874984" cy="2235200"/>
          </a:xfrm>
          <a:prstGeom prst="rect">
            <a:avLst/>
          </a:prstGeom>
          <a:noFill/>
          <a:ln/>
        </p:spPr>
      </p:sp>
      <p:sp>
        <p:nvSpPr>
          <p:cNvPr id="61" name="Shape 34"/>
          <p:cNvSpPr/>
          <p:nvPr/>
        </p:nvSpPr>
        <p:spPr>
          <a:xfrm>
            <a:off x="3251606" y="10515600"/>
            <a:ext cx="7874984" cy="2235200"/>
          </a:xfrm>
          <a:prstGeom prst="rect">
            <a:avLst/>
          </a:prstGeom>
          <a:noFill/>
          <a:ln/>
        </p:spPr>
      </p:sp>
      <p:sp>
        <p:nvSpPr>
          <p:cNvPr id="62" name="Text 35"/>
          <p:cNvSpPr/>
          <p:nvPr/>
        </p:nvSpPr>
        <p:spPr>
          <a:xfrm>
            <a:off x="3149994" y="10515600"/>
            <a:ext cx="8078210" cy="1117600"/>
          </a:xfrm>
          <a:prstGeom prst="rect">
            <a:avLst/>
          </a:prstGeom>
          <a:noFill/>
          <a:ln/>
        </p:spPr>
        <p:txBody>
          <a:bodyPr wrap="square" lIns="0" tIns="0" rIns="0" bIns="0" rtlCol="0" anchor="t"/>
          <a:lstStyle/>
          <a:p>
            <a:pPr algn="ctr"/>
            <a:r>
              <a:rPr lang="en-US" sz="4800" dirty="0">
                <a:solidFill>
                  <a:srgbClr val="000000">
                    <a:alpha val="100000"/>
                  </a:srgbClr>
                </a:solidFill>
                <a:latin typeface="Poppins Bold" pitchFamily="34" charset="0"/>
                <a:ea typeface="Poppins Bold" pitchFamily="34" charset="-122"/>
                <a:cs typeface="Poppins Bold" pitchFamily="34" charset="-120"/>
              </a:rPr>
              <a:t>SPELLCASTING PROGRESS</a:t>
            </a:r>
            <a:endParaRPr lang="en-US" sz="4800" dirty="0"/>
          </a:p>
        </p:txBody>
      </p:sp>
      <p:sp>
        <p:nvSpPr>
          <p:cNvPr id="63" name="Text 36"/>
          <p:cNvSpPr/>
          <p:nvPr/>
        </p:nvSpPr>
        <p:spPr>
          <a:xfrm>
            <a:off x="3183865" y="11531600"/>
            <a:ext cx="8010468" cy="1354667"/>
          </a:xfrm>
          <a:prstGeom prst="rect">
            <a:avLst/>
          </a:prstGeom>
          <a:noFill/>
          <a:ln/>
        </p:spPr>
        <p:txBody>
          <a:bodyPr wrap="square" lIns="0" tIns="0" rIns="0" bIns="0" rtlCol="0" anchor="t"/>
          <a:lstStyle/>
          <a:p>
            <a:pPr algn="ctr">
              <a:spcAft>
                <a:spcPts val="4000"/>
              </a:spcAft>
            </a:pPr>
            <a:r>
              <a:rPr lang="en-US" sz="3200" dirty="0">
                <a:solidFill>
                  <a:srgbClr val="000000">
                    <a:alpha val="100000"/>
                  </a:srgbClr>
                </a:solidFill>
                <a:latin typeface="Poppins Regular" pitchFamily="34" charset="0"/>
                <a:ea typeface="Poppins Regular" pitchFamily="34" charset="-122"/>
                <a:cs typeface="Poppins Regular" pitchFamily="34" charset="-120"/>
              </a:rPr>
              <a:t>A record of the number of spells cast per year</a:t>
            </a:r>
            <a:endParaRPr lang="en-US" sz="3200" dirty="0"/>
          </a:p>
        </p:txBody>
      </p:sp>
    </p:spTree>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name="Slide 17">
    <p:bg>
      <p:bgPr>
        <a:solidFill>
          <a:srgbClr val="EDDDBC"/>
        </a:solidFill>
        <a:effectLst/>
      </p:bgPr>
    </p:bg>
    <p:spTree>
      <p:nvGrpSpPr>
        <p:cNvPr id="1" name=""/>
        <p:cNvGrpSpPr/>
        <p:nvPr/>
      </p:nvGrpSpPr>
      <p:grpSpPr>
        <a:xfrm>
          <a:off x="0" y="0"/>
          <a:ext cx="0" cy="0"/>
          <a:chOff x="0" y="0"/>
          <a:chExt cx="0" cy="0"/>
        </a:xfrm>
      </p:grpSpPr>
      <p:sp>
        <p:nvSpPr>
          <p:cNvPr id="2" name="Shape 0"/>
          <p:cNvSpPr/>
          <p:nvPr/>
        </p:nvSpPr>
        <p:spPr>
          <a:xfrm>
            <a:off x="0" y="3733800"/>
            <a:ext cx="3873984" cy="8470900"/>
          </a:xfrm>
          <a:prstGeom prst="rect">
            <a:avLst/>
          </a:prstGeom>
          <a:solidFill>
            <a:srgbClr val="C43024">
              <a:alpha val="100000"/>
            </a:srgbClr>
          </a:solidFill>
          <a:ln/>
        </p:spPr>
      </p:sp>
      <p:sp>
        <p:nvSpPr>
          <p:cNvPr id="3" name="Shape 1"/>
          <p:cNvSpPr/>
          <p:nvPr/>
        </p:nvSpPr>
        <p:spPr>
          <a:xfrm>
            <a:off x="20728991" y="-1473200"/>
            <a:ext cx="6541318" cy="11277600"/>
          </a:xfrm>
          <a:prstGeom prst="rect">
            <a:avLst/>
          </a:prstGeom>
          <a:solidFill>
            <a:srgbClr val="E9BC01">
              <a:alpha val="100000"/>
            </a:srgbClr>
          </a:solidFill>
          <a:ln/>
        </p:spPr>
      </p:sp>
      <p:sp>
        <p:nvSpPr>
          <p:cNvPr id="4" name="Shape 2"/>
          <p:cNvSpPr/>
          <p:nvPr/>
        </p:nvSpPr>
        <p:spPr>
          <a:xfrm>
            <a:off x="17058232" y="8382000"/>
            <a:ext cx="8459257" cy="8458200"/>
          </a:xfrm>
          <a:prstGeom prst="roundRect">
            <a:avLst>
              <a:gd name="adj" fmla="val 150162"/>
            </a:avLst>
          </a:prstGeom>
          <a:solidFill>
            <a:srgbClr val="0266BC">
              <a:alpha val="100000"/>
            </a:srgbClr>
          </a:solidFill>
          <a:ln/>
        </p:spPr>
      </p:sp>
      <p:sp>
        <p:nvSpPr>
          <p:cNvPr id="5" name="Shape 3"/>
          <p:cNvSpPr/>
          <p:nvPr/>
        </p:nvSpPr>
        <p:spPr>
          <a:xfrm>
            <a:off x="254032" y="406400"/>
            <a:ext cx="5664908" cy="812800"/>
          </a:xfrm>
          <a:prstGeom prst="rect">
            <a:avLst/>
          </a:prstGeom>
          <a:solidFill>
            <a:srgbClr val="040000">
              <a:alpha val="100000"/>
            </a:srgbClr>
          </a:solidFill>
          <a:ln/>
        </p:spPr>
      </p:sp>
      <p:sp>
        <p:nvSpPr>
          <p:cNvPr id="6" name="Shape 4"/>
          <p:cNvSpPr/>
          <p:nvPr/>
        </p:nvSpPr>
        <p:spPr>
          <a:xfrm>
            <a:off x="23370921" y="10515600"/>
            <a:ext cx="1016127" cy="3200400"/>
          </a:xfrm>
          <a:prstGeom prst="rect">
            <a:avLst/>
          </a:prstGeom>
          <a:noFill/>
          <a:ln/>
        </p:spPr>
      </p:sp>
      <p:pic>
        <p:nvPicPr>
          <p:cNvPr id="7" name="Image 0" descr="preencoded.png"/>
          <p:cNvPicPr>
            <a:picLocks noChangeAspect="1"/>
          </p:cNvPicPr>
          <p:nvPr/>
        </p:nvPicPr>
        <p:blipFill>
          <a:blip r:embed="rId3"/>
          <a:stretch>
            <a:fillRect/>
          </a:stretch>
        </p:blipFill>
        <p:spPr>
          <a:xfrm>
            <a:off x="23523340" y="10820400"/>
            <a:ext cx="711289" cy="2590800"/>
          </a:xfrm>
          <a:prstGeom prst="rect">
            <a:avLst/>
          </a:prstGeom>
        </p:spPr>
      </p:pic>
      <p:sp>
        <p:nvSpPr>
          <p:cNvPr id="8" name="Shape 5"/>
          <p:cNvSpPr/>
          <p:nvPr/>
        </p:nvSpPr>
        <p:spPr>
          <a:xfrm>
            <a:off x="13450981" y="5753100"/>
            <a:ext cx="8738692" cy="2336800"/>
          </a:xfrm>
          <a:prstGeom prst="rect">
            <a:avLst/>
          </a:prstGeom>
          <a:noFill/>
          <a:ln/>
        </p:spPr>
      </p:sp>
      <p:sp>
        <p:nvSpPr>
          <p:cNvPr id="9" name="Shape 6"/>
          <p:cNvSpPr/>
          <p:nvPr/>
        </p:nvSpPr>
        <p:spPr>
          <a:xfrm>
            <a:off x="13450981" y="5753100"/>
            <a:ext cx="8738692" cy="2336800"/>
          </a:xfrm>
          <a:prstGeom prst="rect">
            <a:avLst/>
          </a:prstGeom>
          <a:noFill/>
          <a:ln/>
        </p:spPr>
      </p:sp>
      <p:sp>
        <p:nvSpPr>
          <p:cNvPr id="10" name="Text 7"/>
          <p:cNvSpPr/>
          <p:nvPr/>
        </p:nvSpPr>
        <p:spPr>
          <a:xfrm>
            <a:off x="13450981" y="5753100"/>
            <a:ext cx="8941918" cy="1117600"/>
          </a:xfrm>
          <a:prstGeom prst="rect">
            <a:avLst/>
          </a:prstGeom>
          <a:noFill/>
          <a:ln/>
        </p:spPr>
        <p:txBody>
          <a:bodyPr wrap="square" lIns="0" tIns="0" rIns="0" bIns="0" rtlCol="0" anchor="t"/>
          <a:lstStyle/>
          <a:p>
            <a:pPr algn="l"/>
            <a:r>
              <a:rPr lang="en-US" sz="4800" dirty="0">
                <a:solidFill>
                  <a:srgbClr val="000000">
                    <a:alpha val="100000"/>
                  </a:srgbClr>
                </a:solidFill>
                <a:latin typeface="Poppins Bold" pitchFamily="34" charset="0"/>
                <a:ea typeface="Poppins Bold" pitchFamily="34" charset="-122"/>
                <a:cs typeface="Poppins Bold" pitchFamily="34" charset="-120"/>
              </a:rPr>
              <a:t>A WEB APPLICATION</a:t>
            </a:r>
            <a:endParaRPr lang="en-US" sz="4800" dirty="0"/>
          </a:p>
        </p:txBody>
      </p:sp>
      <p:sp>
        <p:nvSpPr>
          <p:cNvPr id="11" name="Text 8"/>
          <p:cNvSpPr/>
          <p:nvPr/>
        </p:nvSpPr>
        <p:spPr>
          <a:xfrm>
            <a:off x="13450981" y="6870700"/>
            <a:ext cx="8874176" cy="1354667"/>
          </a:xfrm>
          <a:prstGeom prst="rect">
            <a:avLst/>
          </a:prstGeom>
          <a:noFill/>
          <a:ln/>
        </p:spPr>
        <p:txBody>
          <a:bodyPr wrap="square" lIns="0" tIns="0" rIns="0" bIns="0" rtlCol="0" anchor="t"/>
          <a:lstStyle/>
          <a:p>
            <a:pPr algn="l">
              <a:spcAft>
                <a:spcPts val="4000"/>
              </a:spcAft>
            </a:pPr>
            <a:r>
              <a:rPr lang="en-US" sz="3200" dirty="0">
                <a:solidFill>
                  <a:srgbClr val="000000">
                    <a:alpha val="100000"/>
                  </a:srgbClr>
                </a:solidFill>
                <a:latin typeface="Poppins Regular" pitchFamily="34" charset="0"/>
                <a:ea typeface="Poppins Regular" pitchFamily="34" charset="-122"/>
                <a:cs typeface="Poppins Regular" pitchFamily="34" charset="-120"/>
              </a:rPr>
              <a:t>A web application designed for discovering the world of fantasy</a:t>
            </a:r>
            <a:endParaRPr lang="en-US" sz="3200" dirty="0"/>
          </a:p>
        </p:txBody>
      </p:sp>
      <p:pic>
        <p:nvPicPr>
          <p:cNvPr id="12" name="Image 1" descr="preencoded.png"/>
          <p:cNvPicPr>
            <a:picLocks noChangeAspect="1"/>
          </p:cNvPicPr>
          <p:nvPr/>
        </p:nvPicPr>
        <p:blipFill>
          <a:blip r:embed="rId4"/>
          <a:stretch>
            <a:fillRect/>
          </a:stretch>
        </p:blipFill>
        <p:spPr>
          <a:xfrm>
            <a:off x="254032" y="3251200"/>
            <a:ext cx="13768521" cy="8166100"/>
          </a:xfrm>
          <a:prstGeom prst="rect">
            <a:avLst/>
          </a:prstGeom>
        </p:spPr>
      </p:pic>
      <p:pic>
        <p:nvPicPr>
          <p:cNvPr id="13" name="Image 2" descr="preencoded.png"/>
          <p:cNvPicPr>
            <a:picLocks noChangeAspect="1"/>
          </p:cNvPicPr>
          <p:nvPr/>
        </p:nvPicPr>
        <p:blipFill>
          <a:blip r:embed="rId5"/>
          <a:stretch>
            <a:fillRect/>
          </a:stretch>
        </p:blipFill>
        <p:spPr>
          <a:xfrm>
            <a:off x="2184673" y="3594100"/>
            <a:ext cx="9894537" cy="6489700"/>
          </a:xfrm>
          <a:prstGeom prst="rect">
            <a:avLst/>
          </a:prstGeom>
        </p:spPr>
      </p:pic>
      <p:sp>
        <p:nvSpPr>
          <p:cNvPr id="14" name="Text 9"/>
          <p:cNvSpPr/>
          <p:nvPr/>
        </p:nvSpPr>
        <p:spPr>
          <a:xfrm>
            <a:off x="5906238" y="1219200"/>
            <a:ext cx="12925982" cy="1862667"/>
          </a:xfrm>
          <a:prstGeom prst="rect">
            <a:avLst/>
          </a:prstGeom>
          <a:noFill/>
          <a:ln/>
        </p:spPr>
        <p:txBody>
          <a:bodyPr wrap="square" lIns="0" tIns="0" rIns="0" bIns="0" rtlCol="0" anchor="t"/>
          <a:lstStyle/>
          <a:p>
            <a:pPr algn="l"/>
            <a:r>
              <a:rPr lang="en-US" sz="8000" dirty="0">
                <a:solidFill>
                  <a:srgbClr val="040000">
                    <a:alpha val="100000"/>
                  </a:srgbClr>
                </a:solidFill>
                <a:latin typeface="Poppins Bold" pitchFamily="34" charset="0"/>
                <a:ea typeface="Poppins Bold" pitchFamily="34" charset="-122"/>
                <a:cs typeface="Poppins Bold" pitchFamily="34" charset="-120"/>
              </a:rPr>
              <a:t>PORTAL TO ADVENTURE</a:t>
            </a:r>
            <a:endParaRPr lang="en-US" sz="8000" dirty="0"/>
          </a:p>
        </p:txBody>
      </p:sp>
    </p:spTree>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name="Slide 18">
    <p:bg>
      <p:bgPr>
        <a:solidFill>
          <a:srgbClr val="EDDDBC"/>
        </a:solidFill>
        <a:effectLst/>
      </p:bgPr>
    </p:bg>
    <p:spTree>
      <p:nvGrpSpPr>
        <p:cNvPr id="1" name=""/>
        <p:cNvGrpSpPr/>
        <p:nvPr/>
      </p:nvGrpSpPr>
      <p:grpSpPr>
        <a:xfrm>
          <a:off x="0" y="0"/>
          <a:ext cx="0" cy="0"/>
          <a:chOff x="0" y="0"/>
          <a:chExt cx="0" cy="0"/>
        </a:xfrm>
      </p:grpSpPr>
      <p:sp>
        <p:nvSpPr>
          <p:cNvPr id="2" name="Shape 0"/>
          <p:cNvSpPr/>
          <p:nvPr/>
        </p:nvSpPr>
        <p:spPr>
          <a:xfrm>
            <a:off x="13705013" y="419100"/>
            <a:ext cx="5639505" cy="5638800"/>
          </a:xfrm>
          <a:prstGeom prst="roundRect">
            <a:avLst>
              <a:gd name="adj" fmla="val 100054"/>
            </a:avLst>
          </a:prstGeom>
          <a:solidFill>
            <a:srgbClr val="C43024">
              <a:alpha val="100000"/>
            </a:srgbClr>
          </a:solidFill>
          <a:ln/>
        </p:spPr>
      </p:sp>
      <p:sp>
        <p:nvSpPr>
          <p:cNvPr id="3" name="Shape 1"/>
          <p:cNvSpPr/>
          <p:nvPr/>
        </p:nvSpPr>
        <p:spPr>
          <a:xfrm>
            <a:off x="0" y="1765300"/>
            <a:ext cx="3886686" cy="11277600"/>
          </a:xfrm>
          <a:prstGeom prst="rect">
            <a:avLst/>
          </a:prstGeom>
          <a:solidFill>
            <a:srgbClr val="E9BC01">
              <a:alpha val="100000"/>
            </a:srgbClr>
          </a:solidFill>
          <a:ln/>
        </p:spPr>
      </p:sp>
      <p:sp>
        <p:nvSpPr>
          <p:cNvPr id="4" name="Shape 2"/>
          <p:cNvSpPr/>
          <p:nvPr/>
        </p:nvSpPr>
        <p:spPr>
          <a:xfrm>
            <a:off x="9475384" y="11582400"/>
            <a:ext cx="8459257" cy="2133600"/>
          </a:xfrm>
          <a:prstGeom prst="rect">
            <a:avLst/>
          </a:prstGeom>
          <a:solidFill>
            <a:srgbClr val="0266BC">
              <a:alpha val="100000"/>
            </a:srgbClr>
          </a:solidFill>
          <a:ln/>
        </p:spPr>
      </p:sp>
      <p:sp>
        <p:nvSpPr>
          <p:cNvPr id="5" name="Shape 3"/>
          <p:cNvSpPr/>
          <p:nvPr/>
        </p:nvSpPr>
        <p:spPr>
          <a:xfrm>
            <a:off x="18468108" y="4051300"/>
            <a:ext cx="1727416" cy="9664700"/>
          </a:xfrm>
          <a:prstGeom prst="rect">
            <a:avLst/>
          </a:prstGeom>
          <a:solidFill>
            <a:srgbClr val="040000">
              <a:alpha val="100000"/>
            </a:srgbClr>
          </a:solidFill>
          <a:ln/>
        </p:spPr>
      </p:sp>
      <p:sp>
        <p:nvSpPr>
          <p:cNvPr id="6" name="Shape 4"/>
          <p:cNvSpPr/>
          <p:nvPr/>
        </p:nvSpPr>
        <p:spPr>
          <a:xfrm>
            <a:off x="23370921" y="10515600"/>
            <a:ext cx="1016127" cy="3200400"/>
          </a:xfrm>
          <a:prstGeom prst="rect">
            <a:avLst/>
          </a:prstGeom>
          <a:noFill/>
          <a:ln/>
        </p:spPr>
      </p:sp>
      <p:pic>
        <p:nvPicPr>
          <p:cNvPr id="7" name="Image 0" descr="preencoded.png"/>
          <p:cNvPicPr>
            <a:picLocks noChangeAspect="1"/>
          </p:cNvPicPr>
          <p:nvPr/>
        </p:nvPicPr>
        <p:blipFill>
          <a:blip r:embed="rId3"/>
          <a:stretch>
            <a:fillRect/>
          </a:stretch>
        </p:blipFill>
        <p:spPr>
          <a:xfrm>
            <a:off x="23523340" y="10820400"/>
            <a:ext cx="711289" cy="2590800"/>
          </a:xfrm>
          <a:prstGeom prst="rect">
            <a:avLst/>
          </a:prstGeom>
        </p:spPr>
      </p:pic>
      <p:sp>
        <p:nvSpPr>
          <p:cNvPr id="8" name="Shape 5"/>
          <p:cNvSpPr/>
          <p:nvPr/>
        </p:nvSpPr>
        <p:spPr>
          <a:xfrm>
            <a:off x="2946768" y="5194300"/>
            <a:ext cx="8738692" cy="2946400"/>
          </a:xfrm>
          <a:prstGeom prst="rect">
            <a:avLst/>
          </a:prstGeom>
          <a:noFill/>
          <a:ln/>
        </p:spPr>
      </p:sp>
      <p:sp>
        <p:nvSpPr>
          <p:cNvPr id="9" name="Shape 6"/>
          <p:cNvSpPr/>
          <p:nvPr/>
        </p:nvSpPr>
        <p:spPr>
          <a:xfrm>
            <a:off x="2946768" y="5194300"/>
            <a:ext cx="8738692" cy="2946400"/>
          </a:xfrm>
          <a:prstGeom prst="rect">
            <a:avLst/>
          </a:prstGeom>
          <a:noFill/>
          <a:ln/>
        </p:spPr>
      </p:sp>
      <p:sp>
        <p:nvSpPr>
          <p:cNvPr id="10" name="Text 7"/>
          <p:cNvSpPr/>
          <p:nvPr/>
        </p:nvSpPr>
        <p:spPr>
          <a:xfrm>
            <a:off x="2946768" y="5194300"/>
            <a:ext cx="8941918" cy="1117600"/>
          </a:xfrm>
          <a:prstGeom prst="rect">
            <a:avLst/>
          </a:prstGeom>
          <a:noFill/>
          <a:ln/>
        </p:spPr>
        <p:txBody>
          <a:bodyPr wrap="square" lIns="0" tIns="0" rIns="0" bIns="0" rtlCol="0" anchor="t"/>
          <a:lstStyle/>
          <a:p>
            <a:pPr algn="l"/>
            <a:r>
              <a:rPr lang="en-US" sz="4800" dirty="0">
                <a:solidFill>
                  <a:srgbClr val="000000">
                    <a:alpha val="100000"/>
                  </a:srgbClr>
                </a:solidFill>
                <a:latin typeface="Poppins Bold" pitchFamily="34" charset="0"/>
                <a:ea typeface="Poppins Bold" pitchFamily="34" charset="-122"/>
                <a:cs typeface="Poppins Bold" pitchFamily="34" charset="-120"/>
              </a:rPr>
              <a:t>AN MOBILE APP</a:t>
            </a:r>
            <a:endParaRPr lang="en-US" sz="4800" dirty="0"/>
          </a:p>
        </p:txBody>
      </p:sp>
      <p:sp>
        <p:nvSpPr>
          <p:cNvPr id="11" name="Text 8"/>
          <p:cNvSpPr/>
          <p:nvPr/>
        </p:nvSpPr>
        <p:spPr>
          <a:xfrm>
            <a:off x="2946768" y="6311900"/>
            <a:ext cx="8874176" cy="1964267"/>
          </a:xfrm>
          <a:prstGeom prst="rect">
            <a:avLst/>
          </a:prstGeom>
          <a:noFill/>
          <a:ln/>
        </p:spPr>
        <p:txBody>
          <a:bodyPr wrap="square" lIns="0" tIns="0" rIns="0" bIns="0" rtlCol="0" anchor="t"/>
          <a:lstStyle/>
          <a:p>
            <a:pPr algn="l">
              <a:spcAft>
                <a:spcPts val="4000"/>
              </a:spcAft>
            </a:pPr>
            <a:r>
              <a:rPr lang="en-US" sz="3200" dirty="0">
                <a:solidFill>
                  <a:srgbClr val="000000">
                    <a:alpha val="100000"/>
                  </a:srgbClr>
                </a:solidFill>
                <a:latin typeface="Poppins Regular" pitchFamily="34" charset="0"/>
                <a:ea typeface="Poppins Regular" pitchFamily="34" charset="-122"/>
                <a:cs typeface="Poppins Regular" pitchFamily="34" charset="-120"/>
              </a:rPr>
              <a:t>An app designed for exploring and experiencing the enchanting realm of fantasy</a:t>
            </a:r>
            <a:endParaRPr lang="en-US" sz="3200" dirty="0"/>
          </a:p>
        </p:txBody>
      </p:sp>
      <p:sp>
        <p:nvSpPr>
          <p:cNvPr id="12" name="Text 9"/>
          <p:cNvSpPr/>
          <p:nvPr/>
        </p:nvSpPr>
        <p:spPr>
          <a:xfrm>
            <a:off x="2946768" y="8445500"/>
            <a:ext cx="9090103" cy="3996267"/>
          </a:xfrm>
          <a:prstGeom prst="rect">
            <a:avLst/>
          </a:prstGeom>
          <a:noFill/>
          <a:ln/>
        </p:spPr>
        <p:txBody>
          <a:bodyPr wrap="square" lIns="0" tIns="0" rIns="0" bIns="0" rtlCol="0" anchor="t"/>
          <a:lstStyle/>
          <a:p>
            <a:pPr marL="685800" lvl="1" indent="-342900" algn="l">
              <a:spcAft>
                <a:spcPts val="4000"/>
              </a:spcAft>
              <a:buSzPct val="100000"/>
              <a:buChar char="•"/>
            </a:pPr>
            <a:r>
              <a:rPr lang="en-US" sz="3200" dirty="0">
                <a:solidFill>
                  <a:srgbClr val="040000">
                    <a:alpha val="100000"/>
                  </a:srgbClr>
                </a:solidFill>
                <a:latin typeface="Poppins Regular" pitchFamily="34" charset="0"/>
                <a:ea typeface="Poppins Regular" pitchFamily="34" charset="-122"/>
                <a:cs typeface="Poppins Regular" pitchFamily="34" charset="-120"/>
              </a:rPr>
              <a:t>Explore a magical world</a:t>
            </a:r>
            <a:endParaRPr lang="en-US" sz="3200" dirty="0"/>
          </a:p>
          <a:p>
            <a:pPr marL="685800" lvl="1" indent="-342900" algn="l">
              <a:spcAft>
                <a:spcPts val="4000"/>
              </a:spcAft>
              <a:buSzPct val="100000"/>
              <a:buChar char="•"/>
            </a:pPr>
            <a:r>
              <a:rPr lang="en-US" sz="3200" dirty="0">
                <a:solidFill>
                  <a:srgbClr val="040000">
                    <a:alpha val="100000"/>
                  </a:srgbClr>
                </a:solidFill>
                <a:latin typeface="Poppins Regular" pitchFamily="34" charset="0"/>
                <a:ea typeface="Poppins Regular" pitchFamily="34" charset="-122"/>
                <a:cs typeface="Poppins Regular" pitchFamily="34" charset="-120"/>
              </a:rPr>
              <a:t>Experience fantasy firsthand</a:t>
            </a:r>
            <a:endParaRPr lang="en-US" sz="3200" dirty="0"/>
          </a:p>
          <a:p>
            <a:pPr marL="685800" lvl="1" indent="-342900" algn="l">
              <a:spcAft>
                <a:spcPts val="4000"/>
              </a:spcAft>
              <a:buSzPct val="100000"/>
              <a:buChar char="•"/>
            </a:pPr>
            <a:r>
              <a:rPr lang="en-US" sz="3200" dirty="0">
                <a:solidFill>
                  <a:srgbClr val="040000">
                    <a:alpha val="100000"/>
                  </a:srgbClr>
                </a:solidFill>
                <a:latin typeface="Poppins Regular" pitchFamily="34" charset="0"/>
                <a:ea typeface="Poppins Regular" pitchFamily="34" charset="-122"/>
                <a:cs typeface="Poppins Regular" pitchFamily="34" charset="-120"/>
              </a:rPr>
              <a:t>Immerse in a realm of magic</a:t>
            </a:r>
            <a:endParaRPr lang="en-US" sz="3200" dirty="0"/>
          </a:p>
          <a:p>
            <a:pPr marL="685800" lvl="1" indent="-342900" algn="l">
              <a:spcAft>
                <a:spcPts val="4000"/>
              </a:spcAft>
              <a:buSzPct val="100000"/>
              <a:buChar char="•"/>
            </a:pPr>
            <a:r>
              <a:rPr lang="en-US" sz="3200" dirty="0">
                <a:solidFill>
                  <a:srgbClr val="040000">
                    <a:alpha val="100000"/>
                  </a:srgbClr>
                </a:solidFill>
                <a:latin typeface="Poppins Regular" pitchFamily="34" charset="0"/>
                <a:ea typeface="Poppins Regular" pitchFamily="34" charset="-122"/>
                <a:cs typeface="Poppins Regular" pitchFamily="34" charset="-120"/>
              </a:rPr>
              <a:t>Discover untold wonders</a:t>
            </a:r>
            <a:endParaRPr lang="en-US" sz="3200" dirty="0"/>
          </a:p>
          <a:p>
            <a:pPr marL="685800" lvl="1" indent="-342900" algn="l">
              <a:spcAft>
                <a:spcPts val="4000"/>
              </a:spcAft>
              <a:buSzPct val="100000"/>
              <a:buChar char="•"/>
            </a:pPr>
            <a:r>
              <a:rPr lang="en-US" sz="3200" dirty="0">
                <a:solidFill>
                  <a:srgbClr val="040000">
                    <a:alpha val="100000"/>
                  </a:srgbClr>
                </a:solidFill>
                <a:latin typeface="Poppins Regular" pitchFamily="34" charset="0"/>
                <a:ea typeface="Poppins Regular" pitchFamily="34" charset="-122"/>
                <a:cs typeface="Poppins Regular" pitchFamily="34" charset="-120"/>
              </a:rPr>
              <a:t>Live your fantasy dreams</a:t>
            </a:r>
            <a:endParaRPr lang="en-US" sz="3200" dirty="0"/>
          </a:p>
        </p:txBody>
      </p:sp>
      <p:sp>
        <p:nvSpPr>
          <p:cNvPr id="13" name="Text 10"/>
          <p:cNvSpPr/>
          <p:nvPr/>
        </p:nvSpPr>
        <p:spPr>
          <a:xfrm>
            <a:off x="2895962" y="1854200"/>
            <a:ext cx="9128208" cy="3386667"/>
          </a:xfrm>
          <a:prstGeom prst="rect">
            <a:avLst/>
          </a:prstGeom>
          <a:noFill/>
          <a:ln/>
        </p:spPr>
        <p:txBody>
          <a:bodyPr wrap="square" lIns="0" tIns="0" rIns="0" bIns="0" rtlCol="0" anchor="t"/>
          <a:lstStyle/>
          <a:p>
            <a:pPr algn="l"/>
            <a:r>
              <a:rPr lang="en-US" sz="8000" dirty="0">
                <a:solidFill>
                  <a:srgbClr val="040000">
                    <a:alpha val="100000"/>
                  </a:srgbClr>
                </a:solidFill>
                <a:latin typeface="Poppins Bold" pitchFamily="34" charset="0"/>
                <a:ea typeface="Poppins Bold" pitchFamily="34" charset="-122"/>
                <a:cs typeface="Poppins Bold" pitchFamily="34" charset="-120"/>
              </a:rPr>
              <a:t>THE FUTURE OF FANTASY</a:t>
            </a:r>
            <a:endParaRPr lang="en-US" sz="8000" dirty="0"/>
          </a:p>
        </p:txBody>
      </p:sp>
      <p:pic>
        <p:nvPicPr>
          <p:cNvPr id="14" name="Image 1" descr="preencoded.png"/>
          <p:cNvPicPr>
            <a:picLocks noChangeAspect="1"/>
          </p:cNvPicPr>
          <p:nvPr/>
        </p:nvPicPr>
        <p:blipFill>
          <a:blip r:embed="rId4"/>
          <a:stretch>
            <a:fillRect/>
          </a:stretch>
        </p:blipFill>
        <p:spPr>
          <a:xfrm>
            <a:off x="15457832" y="1028700"/>
            <a:ext cx="5474384" cy="11849100"/>
          </a:xfrm>
          <a:prstGeom prst="rect">
            <a:avLst/>
          </a:prstGeom>
        </p:spPr>
      </p:pic>
      <p:pic>
        <p:nvPicPr>
          <p:cNvPr id="15" name="Image 2" descr="preencoded.png"/>
          <p:cNvPicPr>
            <a:picLocks noChangeAspect="1"/>
          </p:cNvPicPr>
          <p:nvPr/>
        </p:nvPicPr>
        <p:blipFill>
          <a:blip r:embed="rId5"/>
          <a:stretch>
            <a:fillRect/>
          </a:stretch>
        </p:blipFill>
        <p:spPr>
          <a:xfrm>
            <a:off x="15648356" y="1765300"/>
            <a:ext cx="5106038" cy="10795000"/>
          </a:xfrm>
          <a:prstGeom prst="rect">
            <a:avLst/>
          </a:prstGeom>
        </p:spPr>
      </p:pic>
    </p:spTree>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name="Slide 19">
    <p:bg>
      <p:bgPr>
        <a:solidFill>
          <a:srgbClr val="EDDDBC"/>
        </a:solidFill>
        <a:effectLst/>
      </p:bgPr>
    </p:bg>
    <p:spTree>
      <p:nvGrpSpPr>
        <p:cNvPr id="1" name=""/>
        <p:cNvGrpSpPr/>
        <p:nvPr/>
      </p:nvGrpSpPr>
      <p:grpSpPr>
        <a:xfrm>
          <a:off x="0" y="0"/>
          <a:ext cx="0" cy="0"/>
          <a:chOff x="0" y="0"/>
          <a:chExt cx="0" cy="0"/>
        </a:xfrm>
      </p:grpSpPr>
      <p:sp>
        <p:nvSpPr>
          <p:cNvPr id="2" name="Text 0"/>
          <p:cNvSpPr/>
          <p:nvPr/>
        </p:nvSpPr>
        <p:spPr>
          <a:xfrm>
            <a:off x="1790924" y="8039100"/>
            <a:ext cx="10284052" cy="2980267"/>
          </a:xfrm>
          <a:prstGeom prst="rect">
            <a:avLst/>
          </a:prstGeom>
          <a:noFill/>
          <a:ln/>
        </p:spPr>
        <p:txBody>
          <a:bodyPr wrap="square" lIns="0" tIns="0" rIns="0" bIns="0" rtlCol="0" anchor="t"/>
          <a:lstStyle/>
          <a:p>
            <a:pPr algn="l"/>
            <a:r>
              <a:rPr lang="en-US" sz="12800" dirty="0">
                <a:solidFill>
                  <a:srgbClr val="000000">
                    <a:alpha val="100000"/>
                  </a:srgbClr>
                </a:solidFill>
                <a:latin typeface="Poppins Bold" pitchFamily="34" charset="0"/>
                <a:ea typeface="Poppins Bold" pitchFamily="34" charset="-122"/>
                <a:cs typeface="Poppins Bold" pitchFamily="34" charset="-120"/>
              </a:rPr>
              <a:t>ANALYTICS</a:t>
            </a:r>
            <a:endParaRPr lang="en-US" sz="12800" dirty="0"/>
          </a:p>
        </p:txBody>
      </p:sp>
      <p:sp>
        <p:nvSpPr>
          <p:cNvPr id="3" name="Shape 1"/>
          <p:cNvSpPr/>
          <p:nvPr/>
        </p:nvSpPr>
        <p:spPr>
          <a:xfrm>
            <a:off x="0" y="5816600"/>
            <a:ext cx="12688886" cy="1397000"/>
          </a:xfrm>
          <a:prstGeom prst="rect">
            <a:avLst/>
          </a:prstGeom>
          <a:solidFill>
            <a:srgbClr val="040000">
              <a:alpha val="100000"/>
            </a:srgbClr>
          </a:solidFill>
          <a:ln/>
        </p:spPr>
      </p:sp>
      <p:sp>
        <p:nvSpPr>
          <p:cNvPr id="4" name="Shape 2"/>
          <p:cNvSpPr/>
          <p:nvPr/>
        </p:nvSpPr>
        <p:spPr>
          <a:xfrm>
            <a:off x="0" y="11303000"/>
            <a:ext cx="12688886" cy="1397000"/>
          </a:xfrm>
          <a:prstGeom prst="rect">
            <a:avLst/>
          </a:prstGeom>
          <a:solidFill>
            <a:srgbClr val="0266BC">
              <a:alpha val="100000"/>
            </a:srgbClr>
          </a:solidFill>
          <a:ln/>
        </p:spPr>
      </p:sp>
      <p:sp>
        <p:nvSpPr>
          <p:cNvPr id="5" name="Shape 3"/>
          <p:cNvSpPr/>
          <p:nvPr/>
        </p:nvSpPr>
        <p:spPr>
          <a:xfrm>
            <a:off x="1016127" y="2286000"/>
            <a:ext cx="4229629" cy="4229100"/>
          </a:xfrm>
          <a:prstGeom prst="roundRect">
            <a:avLst>
              <a:gd name="adj" fmla="val 1000865"/>
            </a:avLst>
          </a:prstGeom>
          <a:solidFill>
            <a:srgbClr val="E9BC01">
              <a:alpha val="100000"/>
            </a:srgbClr>
          </a:solidFill>
          <a:ln/>
        </p:spPr>
      </p:sp>
      <p:sp>
        <p:nvSpPr>
          <p:cNvPr id="6" name="Shape 4"/>
          <p:cNvSpPr/>
          <p:nvPr/>
        </p:nvSpPr>
        <p:spPr>
          <a:xfrm>
            <a:off x="18747543" y="0"/>
            <a:ext cx="5639505" cy="5638800"/>
          </a:xfrm>
          <a:prstGeom prst="rect">
            <a:avLst/>
          </a:prstGeom>
          <a:solidFill>
            <a:srgbClr val="C43024">
              <a:alpha val="100000"/>
            </a:srgbClr>
          </a:solidFill>
          <a:ln/>
        </p:spPr>
      </p:sp>
      <p:pic>
        <p:nvPicPr>
          <p:cNvPr id="7" name="Image 0" descr="preencoded.png"/>
          <p:cNvPicPr>
            <a:picLocks noChangeAspect="1"/>
          </p:cNvPicPr>
          <p:nvPr/>
        </p:nvPicPr>
        <p:blipFill>
          <a:blip r:embed="rId3"/>
          <a:stretch>
            <a:fillRect/>
          </a:stretch>
        </p:blipFill>
        <p:spPr>
          <a:xfrm>
            <a:off x="14073359" y="5143500"/>
            <a:ext cx="10313689" cy="7556500"/>
          </a:xfrm>
          <a:prstGeom prst="rect">
            <a:avLst/>
          </a:prstGeom>
        </p:spPr>
      </p:pic>
      <p:sp>
        <p:nvSpPr>
          <p:cNvPr id="8" name="Shape 5"/>
          <p:cNvSpPr/>
          <p:nvPr/>
        </p:nvSpPr>
        <p:spPr>
          <a:xfrm>
            <a:off x="23370921" y="10515600"/>
            <a:ext cx="1016127" cy="3200400"/>
          </a:xfrm>
          <a:prstGeom prst="rect">
            <a:avLst/>
          </a:prstGeom>
          <a:noFill/>
          <a:ln/>
        </p:spPr>
      </p:sp>
      <p:pic>
        <p:nvPicPr>
          <p:cNvPr id="9" name="Image 1" descr="preencoded.png"/>
          <p:cNvPicPr>
            <a:picLocks noChangeAspect="1"/>
          </p:cNvPicPr>
          <p:nvPr/>
        </p:nvPicPr>
        <p:blipFill>
          <a:blip r:embed="rId4"/>
          <a:stretch>
            <a:fillRect/>
          </a:stretch>
        </p:blipFill>
        <p:spPr>
          <a:xfrm>
            <a:off x="23523340" y="10820400"/>
            <a:ext cx="711289" cy="2590800"/>
          </a:xfrm>
          <a:prstGeom prst="rect">
            <a:avLst/>
          </a:prstGeom>
        </p:spPr>
      </p:pic>
    </p:spTree>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EDDDBC"/>
        </a:solidFill>
        <a:effectLst/>
      </p:bgPr>
    </p:bg>
    <p:spTree>
      <p:nvGrpSpPr>
        <p:cNvPr id="1" name=""/>
        <p:cNvGrpSpPr/>
        <p:nvPr/>
      </p:nvGrpSpPr>
      <p:grpSpPr>
        <a:xfrm>
          <a:off x="0" y="0"/>
          <a:ext cx="0" cy="0"/>
          <a:chOff x="0" y="0"/>
          <a:chExt cx="0" cy="0"/>
        </a:xfrm>
      </p:grpSpPr>
      <p:sp>
        <p:nvSpPr>
          <p:cNvPr id="2" name="Shape 0"/>
          <p:cNvSpPr/>
          <p:nvPr/>
        </p:nvSpPr>
        <p:spPr>
          <a:xfrm>
            <a:off x="11660057" y="9944100"/>
            <a:ext cx="13006426" cy="3556000"/>
          </a:xfrm>
          <a:prstGeom prst="rect">
            <a:avLst/>
          </a:prstGeom>
          <a:solidFill>
            <a:srgbClr val="C43024">
              <a:alpha val="100000"/>
            </a:srgbClr>
          </a:solidFill>
          <a:ln/>
        </p:spPr>
      </p:sp>
      <p:sp>
        <p:nvSpPr>
          <p:cNvPr id="3" name="Shape 1"/>
          <p:cNvSpPr/>
          <p:nvPr/>
        </p:nvSpPr>
        <p:spPr>
          <a:xfrm>
            <a:off x="23370921" y="10515600"/>
            <a:ext cx="1016127" cy="3200400"/>
          </a:xfrm>
          <a:prstGeom prst="rect">
            <a:avLst/>
          </a:prstGeom>
          <a:noFill/>
          <a:ln/>
        </p:spPr>
      </p:sp>
      <p:pic>
        <p:nvPicPr>
          <p:cNvPr id="4" name="Image 0" descr="preencoded.png"/>
          <p:cNvPicPr>
            <a:picLocks noChangeAspect="1"/>
          </p:cNvPicPr>
          <p:nvPr/>
        </p:nvPicPr>
        <p:blipFill>
          <a:blip r:embed="rId3"/>
          <a:stretch>
            <a:fillRect/>
          </a:stretch>
        </p:blipFill>
        <p:spPr>
          <a:xfrm>
            <a:off x="23523340" y="10820400"/>
            <a:ext cx="711289" cy="2590800"/>
          </a:xfrm>
          <a:prstGeom prst="rect">
            <a:avLst/>
          </a:prstGeom>
        </p:spPr>
      </p:pic>
      <p:sp>
        <p:nvSpPr>
          <p:cNvPr id="5" name="Text 2"/>
          <p:cNvSpPr/>
          <p:nvPr/>
        </p:nvSpPr>
        <p:spPr>
          <a:xfrm>
            <a:off x="1130441" y="5334000"/>
            <a:ext cx="8797966" cy="2980267"/>
          </a:xfrm>
          <a:prstGeom prst="rect">
            <a:avLst/>
          </a:prstGeom>
          <a:noFill/>
          <a:ln/>
        </p:spPr>
        <p:txBody>
          <a:bodyPr wrap="square" lIns="0" tIns="0" rIns="0" bIns="0" rtlCol="0" anchor="t"/>
          <a:lstStyle/>
          <a:p>
            <a:pPr algn="l"/>
            <a:r>
              <a:rPr lang="en-US" sz="12800" dirty="0">
                <a:solidFill>
                  <a:srgbClr val="040000">
                    <a:alpha val="100000"/>
                  </a:srgbClr>
                </a:solidFill>
                <a:latin typeface="Poppins Bold" pitchFamily="34" charset="0"/>
                <a:ea typeface="Poppins Bold" pitchFamily="34" charset="-122"/>
                <a:cs typeface="Poppins Bold" pitchFamily="34" charset="-120"/>
              </a:rPr>
              <a:t>WELCOME</a:t>
            </a:r>
            <a:endParaRPr lang="en-US" sz="12800" dirty="0"/>
          </a:p>
        </p:txBody>
      </p:sp>
      <p:sp>
        <p:nvSpPr>
          <p:cNvPr id="6" name="Text 3"/>
          <p:cNvSpPr/>
          <p:nvPr/>
        </p:nvSpPr>
        <p:spPr>
          <a:xfrm>
            <a:off x="11583848" y="4686300"/>
            <a:ext cx="7934258" cy="5012267"/>
          </a:xfrm>
          <a:prstGeom prst="rect">
            <a:avLst/>
          </a:prstGeom>
          <a:noFill/>
          <a:ln/>
        </p:spPr>
        <p:txBody>
          <a:bodyPr wrap="square" lIns="0" tIns="0" rIns="0" bIns="0" rtlCol="0" anchor="t"/>
          <a:lstStyle/>
          <a:p>
            <a:pPr algn="l">
              <a:spcAft>
                <a:spcPts val="4000"/>
              </a:spcAft>
            </a:pPr>
            <a:r>
              <a:rPr lang="en-US" sz="3200" dirty="0">
                <a:solidFill>
                  <a:srgbClr val="000000">
                    <a:alpha val="100000"/>
                  </a:srgbClr>
                </a:solidFill>
                <a:latin typeface="Poppins Regular" pitchFamily="34" charset="0"/>
                <a:ea typeface="Poppins Regular" pitchFamily="34" charset="-122"/>
                <a:cs typeface="Poppins Regular" pitchFamily="34" charset="-120"/>
              </a:rPr>
              <a:t>Welcome to the world of fantasy! Join us on a journey to explore the mystical creatures, enchanted lands, and magical wonders that exist beyond our reality. Discover the wonders and secrets of this exciting realm and unlock the power of imagination.</a:t>
            </a:r>
            <a:endParaRPr lang="en-US" sz="3200" dirty="0"/>
          </a:p>
        </p:txBody>
      </p:sp>
      <p:sp>
        <p:nvSpPr>
          <p:cNvPr id="7" name="Shape 4"/>
          <p:cNvSpPr/>
          <p:nvPr/>
        </p:nvSpPr>
        <p:spPr>
          <a:xfrm>
            <a:off x="10008851" y="4927600"/>
            <a:ext cx="965321" cy="8788400"/>
          </a:xfrm>
          <a:prstGeom prst="rect">
            <a:avLst/>
          </a:prstGeom>
          <a:solidFill>
            <a:srgbClr val="0266BC">
              <a:alpha val="100000"/>
            </a:srgbClr>
          </a:solidFill>
          <a:ln/>
        </p:spPr>
      </p:sp>
      <p:sp>
        <p:nvSpPr>
          <p:cNvPr id="8" name="Shape 5"/>
          <p:cNvSpPr/>
          <p:nvPr/>
        </p:nvSpPr>
        <p:spPr>
          <a:xfrm>
            <a:off x="1486086" y="1943100"/>
            <a:ext cx="22900962" cy="838200"/>
          </a:xfrm>
          <a:prstGeom prst="rect">
            <a:avLst/>
          </a:prstGeom>
          <a:solidFill>
            <a:srgbClr val="040000">
              <a:alpha val="100000"/>
            </a:srgbClr>
          </a:solidFill>
          <a:ln/>
        </p:spPr>
      </p:sp>
      <p:sp>
        <p:nvSpPr>
          <p:cNvPr id="9" name="Shape 6"/>
          <p:cNvSpPr/>
          <p:nvPr/>
        </p:nvSpPr>
        <p:spPr>
          <a:xfrm>
            <a:off x="-1638505" y="8178800"/>
            <a:ext cx="6896962" cy="6896100"/>
          </a:xfrm>
          <a:prstGeom prst="roundRect">
            <a:avLst>
              <a:gd name="adj" fmla="val 184177"/>
            </a:avLst>
          </a:prstGeom>
          <a:solidFill>
            <a:srgbClr val="E9BC01">
              <a:alpha val="100000"/>
            </a:srgbClr>
          </a:solidFill>
          <a:ln/>
        </p:spPr>
      </p:sp>
      <p:sp>
        <p:nvSpPr>
          <p:cNvPr id="10" name="Shape 7"/>
          <p:cNvSpPr/>
          <p:nvPr/>
        </p:nvSpPr>
        <p:spPr>
          <a:xfrm>
            <a:off x="21440280" y="0"/>
            <a:ext cx="2946768" cy="4927600"/>
          </a:xfrm>
          <a:prstGeom prst="rect">
            <a:avLst/>
          </a:prstGeom>
          <a:solidFill>
            <a:srgbClr val="0266BC">
              <a:alpha val="100000"/>
            </a:srgbClr>
          </a:solidFill>
          <a:ln/>
        </p:spPr>
      </p:sp>
    </p:spTree>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name="Slide 20">
    <p:bg>
      <p:bgPr>
        <a:solidFill>
          <a:srgbClr val="EDDDBC"/>
        </a:solidFill>
        <a:effectLst/>
      </p:bgPr>
    </p:bg>
    <p:spTree>
      <p:nvGrpSpPr>
        <p:cNvPr id="1" name=""/>
        <p:cNvGrpSpPr/>
        <p:nvPr/>
      </p:nvGrpSpPr>
      <p:grpSpPr>
        <a:xfrm>
          <a:off x="0" y="0"/>
          <a:ext cx="0" cy="0"/>
          <a:chOff x="0" y="0"/>
          <a:chExt cx="0" cy="0"/>
        </a:xfrm>
      </p:grpSpPr>
      <p:sp>
        <p:nvSpPr>
          <p:cNvPr id="2" name="Shape 0"/>
          <p:cNvSpPr/>
          <p:nvPr/>
        </p:nvSpPr>
        <p:spPr>
          <a:xfrm>
            <a:off x="23370921" y="10515600"/>
            <a:ext cx="1016127" cy="3200400"/>
          </a:xfrm>
          <a:prstGeom prst="rect">
            <a:avLst/>
          </a:prstGeom>
          <a:noFill/>
          <a:ln/>
        </p:spPr>
      </p:sp>
      <p:pic>
        <p:nvPicPr>
          <p:cNvPr id="3" name="Image 0" descr="preencoded.png"/>
          <p:cNvPicPr>
            <a:picLocks noChangeAspect="1"/>
          </p:cNvPicPr>
          <p:nvPr/>
        </p:nvPicPr>
        <p:blipFill>
          <a:blip r:embed="rId3"/>
          <a:stretch>
            <a:fillRect/>
          </a:stretch>
        </p:blipFill>
        <p:spPr>
          <a:xfrm>
            <a:off x="23523340" y="10820400"/>
            <a:ext cx="711289" cy="2590800"/>
          </a:xfrm>
          <a:prstGeom prst="rect">
            <a:avLst/>
          </a:prstGeom>
        </p:spPr>
      </p:pic>
      <p:pic>
        <p:nvPicPr>
          <p:cNvPr id="4" name="Image 1" descr="preencoded.png"/>
          <p:cNvPicPr>
            <a:picLocks noChangeAspect="1"/>
          </p:cNvPicPr>
          <p:nvPr/>
        </p:nvPicPr>
        <p:blipFill>
          <a:blip r:embed="rId4"/>
          <a:stretch>
            <a:fillRect/>
          </a:stretch>
        </p:blipFill>
        <p:spPr>
          <a:xfrm>
            <a:off x="3010276" y="2463800"/>
            <a:ext cx="18366496" cy="9258300"/>
          </a:xfrm>
          <a:prstGeom prst="rect">
            <a:avLst/>
          </a:prstGeom>
        </p:spPr>
      </p:pic>
      <p:pic>
        <p:nvPicPr>
          <p:cNvPr id="5" name="Image 2" descr="preencoded.png"/>
          <p:cNvPicPr>
            <a:picLocks noChangeAspect="1"/>
          </p:cNvPicPr>
          <p:nvPr/>
        </p:nvPicPr>
        <p:blipFill>
          <a:blip r:embed="rId4"/>
          <a:stretch>
            <a:fillRect/>
          </a:stretch>
        </p:blipFill>
        <p:spPr>
          <a:xfrm>
            <a:off x="3010276" y="2463800"/>
            <a:ext cx="18366496" cy="9258300"/>
          </a:xfrm>
          <a:prstGeom prst="rect">
            <a:avLst/>
          </a:prstGeom>
        </p:spPr>
      </p:pic>
      <p:sp>
        <p:nvSpPr>
          <p:cNvPr id="6" name="Shape 1"/>
          <p:cNvSpPr/>
          <p:nvPr/>
        </p:nvSpPr>
        <p:spPr>
          <a:xfrm>
            <a:off x="3010276" y="2463800"/>
            <a:ext cx="18366496" cy="9029700"/>
          </a:xfrm>
          <a:prstGeom prst="rect">
            <a:avLst/>
          </a:prstGeom>
          <a:noFill/>
          <a:ln/>
        </p:spPr>
      </p:sp>
      <p:sp>
        <p:nvSpPr>
          <p:cNvPr id="7" name="Shape 2"/>
          <p:cNvSpPr/>
          <p:nvPr/>
        </p:nvSpPr>
        <p:spPr>
          <a:xfrm>
            <a:off x="3010276" y="2463800"/>
            <a:ext cx="18366496" cy="609600"/>
          </a:xfrm>
          <a:prstGeom prst="rect">
            <a:avLst/>
          </a:prstGeom>
          <a:noFill/>
          <a:ln/>
        </p:spPr>
      </p:sp>
      <p:sp>
        <p:nvSpPr>
          <p:cNvPr id="8" name="Text 3"/>
          <p:cNvSpPr/>
          <p:nvPr/>
        </p:nvSpPr>
        <p:spPr>
          <a:xfrm>
            <a:off x="2874793" y="2463800"/>
            <a:ext cx="643547" cy="745067"/>
          </a:xfrm>
          <a:prstGeom prst="rect">
            <a:avLst/>
          </a:prstGeom>
          <a:noFill/>
          <a:ln/>
        </p:spPr>
        <p:txBody>
          <a:bodyPr wrap="square" lIns="0" tIns="0" rIns="0" bIns="0" rtlCol="0" anchor="t"/>
          <a:lstStyle/>
          <a:p>
            <a:pPr algn="r">
              <a:spcAft>
                <a:spcPts val="4000"/>
              </a:spcAft>
            </a:pPr>
            <a:r>
              <a:rPr lang="en-US" sz="3200" dirty="0">
                <a:solidFill>
                  <a:srgbClr val="4D4D4D">
                    <a:alpha val="100000"/>
                  </a:srgbClr>
                </a:solidFill>
                <a:latin typeface="Poppins Regular" pitchFamily="34" charset="0"/>
                <a:ea typeface="Poppins Regular" pitchFamily="34" charset="-122"/>
                <a:cs typeface="Poppins Regular" pitchFamily="34" charset="-120"/>
              </a:rPr>
              <a:t>12</a:t>
            </a:r>
            <a:endParaRPr lang="en-US" sz="3200" dirty="0"/>
          </a:p>
        </p:txBody>
      </p:sp>
      <p:pic>
        <p:nvPicPr>
          <p:cNvPr id="9" name="Image 3" descr="preencoded.png"/>
          <p:cNvPicPr>
            <a:picLocks noChangeAspect="1"/>
          </p:cNvPicPr>
          <p:nvPr/>
        </p:nvPicPr>
        <p:blipFill>
          <a:blip r:embed="rId5"/>
          <a:stretch>
            <a:fillRect/>
          </a:stretch>
        </p:blipFill>
        <p:spPr>
          <a:xfrm>
            <a:off x="3619952" y="2768600"/>
            <a:ext cx="17756819" cy="0"/>
          </a:xfrm>
          <a:prstGeom prst="rect">
            <a:avLst/>
          </a:prstGeom>
        </p:spPr>
      </p:pic>
      <p:pic>
        <p:nvPicPr>
          <p:cNvPr id="10" name="Image 4" descr="preencoded.png"/>
          <p:cNvPicPr>
            <a:picLocks noChangeAspect="1"/>
          </p:cNvPicPr>
          <p:nvPr/>
        </p:nvPicPr>
        <p:blipFill>
          <a:blip r:embed="rId6"/>
          <a:stretch>
            <a:fillRect/>
          </a:stretch>
        </p:blipFill>
        <p:spPr>
          <a:xfrm>
            <a:off x="3619952" y="2755900"/>
            <a:ext cx="17756819" cy="12700"/>
          </a:xfrm>
          <a:prstGeom prst="rect">
            <a:avLst/>
          </a:prstGeom>
        </p:spPr>
      </p:pic>
      <p:sp>
        <p:nvSpPr>
          <p:cNvPr id="11" name="Shape 4"/>
          <p:cNvSpPr/>
          <p:nvPr/>
        </p:nvSpPr>
        <p:spPr>
          <a:xfrm>
            <a:off x="3010276" y="3867150"/>
            <a:ext cx="18366496" cy="609600"/>
          </a:xfrm>
          <a:prstGeom prst="rect">
            <a:avLst/>
          </a:prstGeom>
          <a:noFill/>
          <a:ln/>
        </p:spPr>
      </p:sp>
      <p:sp>
        <p:nvSpPr>
          <p:cNvPr id="12" name="Text 5"/>
          <p:cNvSpPr/>
          <p:nvPr/>
        </p:nvSpPr>
        <p:spPr>
          <a:xfrm>
            <a:off x="2874793" y="3867150"/>
            <a:ext cx="643547" cy="745067"/>
          </a:xfrm>
          <a:prstGeom prst="rect">
            <a:avLst/>
          </a:prstGeom>
          <a:noFill/>
          <a:ln/>
        </p:spPr>
        <p:txBody>
          <a:bodyPr wrap="square" lIns="0" tIns="0" rIns="0" bIns="0" rtlCol="0" anchor="t"/>
          <a:lstStyle/>
          <a:p>
            <a:pPr algn="r">
              <a:spcAft>
                <a:spcPts val="4000"/>
              </a:spcAft>
            </a:pPr>
            <a:r>
              <a:rPr lang="en-US" sz="3200" dirty="0">
                <a:solidFill>
                  <a:srgbClr val="4D4D4D">
                    <a:alpha val="100000"/>
                  </a:srgbClr>
                </a:solidFill>
                <a:latin typeface="Poppins Regular" pitchFamily="34" charset="0"/>
                <a:ea typeface="Poppins Regular" pitchFamily="34" charset="-122"/>
                <a:cs typeface="Poppins Regular" pitchFamily="34" charset="-120"/>
              </a:rPr>
              <a:t>10</a:t>
            </a:r>
            <a:endParaRPr lang="en-US" sz="3200" dirty="0"/>
          </a:p>
        </p:txBody>
      </p:sp>
      <p:pic>
        <p:nvPicPr>
          <p:cNvPr id="13" name="Image 5" descr="preencoded.png"/>
          <p:cNvPicPr>
            <a:picLocks noChangeAspect="1"/>
          </p:cNvPicPr>
          <p:nvPr/>
        </p:nvPicPr>
        <p:blipFill>
          <a:blip r:embed="rId5"/>
          <a:stretch>
            <a:fillRect/>
          </a:stretch>
        </p:blipFill>
        <p:spPr>
          <a:xfrm>
            <a:off x="3619952" y="4171950"/>
            <a:ext cx="17756819" cy="0"/>
          </a:xfrm>
          <a:prstGeom prst="rect">
            <a:avLst/>
          </a:prstGeom>
        </p:spPr>
      </p:pic>
      <p:pic>
        <p:nvPicPr>
          <p:cNvPr id="14" name="Image 6" descr="preencoded.png"/>
          <p:cNvPicPr>
            <a:picLocks noChangeAspect="1"/>
          </p:cNvPicPr>
          <p:nvPr/>
        </p:nvPicPr>
        <p:blipFill>
          <a:blip r:embed="rId7"/>
          <a:stretch>
            <a:fillRect/>
          </a:stretch>
        </p:blipFill>
        <p:spPr>
          <a:xfrm>
            <a:off x="3619952" y="4159250"/>
            <a:ext cx="17756819" cy="12700"/>
          </a:xfrm>
          <a:prstGeom prst="rect">
            <a:avLst/>
          </a:prstGeom>
        </p:spPr>
      </p:pic>
      <p:sp>
        <p:nvSpPr>
          <p:cNvPr id="15" name="Shape 6"/>
          <p:cNvSpPr/>
          <p:nvPr/>
        </p:nvSpPr>
        <p:spPr>
          <a:xfrm>
            <a:off x="3010276" y="5270500"/>
            <a:ext cx="18366496" cy="609600"/>
          </a:xfrm>
          <a:prstGeom prst="rect">
            <a:avLst/>
          </a:prstGeom>
          <a:noFill/>
          <a:ln/>
        </p:spPr>
      </p:sp>
      <p:sp>
        <p:nvSpPr>
          <p:cNvPr id="16" name="Text 7"/>
          <p:cNvSpPr/>
          <p:nvPr/>
        </p:nvSpPr>
        <p:spPr>
          <a:xfrm>
            <a:off x="2874793" y="5270500"/>
            <a:ext cx="643547" cy="745067"/>
          </a:xfrm>
          <a:prstGeom prst="rect">
            <a:avLst/>
          </a:prstGeom>
          <a:noFill/>
          <a:ln/>
        </p:spPr>
        <p:txBody>
          <a:bodyPr wrap="square" lIns="0" tIns="0" rIns="0" bIns="0" rtlCol="0" anchor="t"/>
          <a:lstStyle/>
          <a:p>
            <a:pPr algn="r">
              <a:spcAft>
                <a:spcPts val="4000"/>
              </a:spcAft>
            </a:pPr>
            <a:r>
              <a:rPr lang="en-US" sz="3200" dirty="0">
                <a:solidFill>
                  <a:srgbClr val="4D4D4D">
                    <a:alpha val="100000"/>
                  </a:srgbClr>
                </a:solidFill>
                <a:latin typeface="Poppins Regular" pitchFamily="34" charset="0"/>
                <a:ea typeface="Poppins Regular" pitchFamily="34" charset="-122"/>
                <a:cs typeface="Poppins Regular" pitchFamily="34" charset="-120"/>
              </a:rPr>
              <a:t>8</a:t>
            </a:r>
            <a:endParaRPr lang="en-US" sz="3200" dirty="0"/>
          </a:p>
        </p:txBody>
      </p:sp>
      <p:pic>
        <p:nvPicPr>
          <p:cNvPr id="17" name="Image 7" descr="preencoded.png"/>
          <p:cNvPicPr>
            <a:picLocks noChangeAspect="1"/>
          </p:cNvPicPr>
          <p:nvPr/>
        </p:nvPicPr>
        <p:blipFill>
          <a:blip r:embed="rId5"/>
          <a:stretch>
            <a:fillRect/>
          </a:stretch>
        </p:blipFill>
        <p:spPr>
          <a:xfrm>
            <a:off x="3619952" y="5575300"/>
            <a:ext cx="17756819" cy="0"/>
          </a:xfrm>
          <a:prstGeom prst="rect">
            <a:avLst/>
          </a:prstGeom>
        </p:spPr>
      </p:pic>
      <p:pic>
        <p:nvPicPr>
          <p:cNvPr id="18" name="Image 8" descr="preencoded.png"/>
          <p:cNvPicPr>
            <a:picLocks noChangeAspect="1"/>
          </p:cNvPicPr>
          <p:nvPr/>
        </p:nvPicPr>
        <p:blipFill>
          <a:blip r:embed="rId6"/>
          <a:stretch>
            <a:fillRect/>
          </a:stretch>
        </p:blipFill>
        <p:spPr>
          <a:xfrm>
            <a:off x="3619952" y="5562600"/>
            <a:ext cx="17756819" cy="12700"/>
          </a:xfrm>
          <a:prstGeom prst="rect">
            <a:avLst/>
          </a:prstGeom>
        </p:spPr>
      </p:pic>
      <p:sp>
        <p:nvSpPr>
          <p:cNvPr id="19" name="Shape 8"/>
          <p:cNvSpPr/>
          <p:nvPr/>
        </p:nvSpPr>
        <p:spPr>
          <a:xfrm>
            <a:off x="3010276" y="6673850"/>
            <a:ext cx="18366496" cy="609600"/>
          </a:xfrm>
          <a:prstGeom prst="rect">
            <a:avLst/>
          </a:prstGeom>
          <a:noFill/>
          <a:ln/>
        </p:spPr>
      </p:sp>
      <p:sp>
        <p:nvSpPr>
          <p:cNvPr id="20" name="Text 9"/>
          <p:cNvSpPr/>
          <p:nvPr/>
        </p:nvSpPr>
        <p:spPr>
          <a:xfrm>
            <a:off x="2874793" y="6673850"/>
            <a:ext cx="643547" cy="745067"/>
          </a:xfrm>
          <a:prstGeom prst="rect">
            <a:avLst/>
          </a:prstGeom>
          <a:noFill/>
          <a:ln/>
        </p:spPr>
        <p:txBody>
          <a:bodyPr wrap="square" lIns="0" tIns="0" rIns="0" bIns="0" rtlCol="0" anchor="t"/>
          <a:lstStyle/>
          <a:p>
            <a:pPr algn="r">
              <a:spcAft>
                <a:spcPts val="4000"/>
              </a:spcAft>
            </a:pPr>
            <a:r>
              <a:rPr lang="en-US" sz="3200" dirty="0">
                <a:solidFill>
                  <a:srgbClr val="4D4D4D">
                    <a:alpha val="100000"/>
                  </a:srgbClr>
                </a:solidFill>
                <a:latin typeface="Poppins Regular" pitchFamily="34" charset="0"/>
                <a:ea typeface="Poppins Regular" pitchFamily="34" charset="-122"/>
                <a:cs typeface="Poppins Regular" pitchFamily="34" charset="-120"/>
              </a:rPr>
              <a:t>6</a:t>
            </a:r>
            <a:endParaRPr lang="en-US" sz="3200" dirty="0"/>
          </a:p>
        </p:txBody>
      </p:sp>
      <p:pic>
        <p:nvPicPr>
          <p:cNvPr id="21" name="Image 9" descr="preencoded.png"/>
          <p:cNvPicPr>
            <a:picLocks noChangeAspect="1"/>
          </p:cNvPicPr>
          <p:nvPr/>
        </p:nvPicPr>
        <p:blipFill>
          <a:blip r:embed="rId5"/>
          <a:stretch>
            <a:fillRect/>
          </a:stretch>
        </p:blipFill>
        <p:spPr>
          <a:xfrm>
            <a:off x="3619952" y="6978650"/>
            <a:ext cx="17756819" cy="0"/>
          </a:xfrm>
          <a:prstGeom prst="rect">
            <a:avLst/>
          </a:prstGeom>
        </p:spPr>
      </p:pic>
      <p:pic>
        <p:nvPicPr>
          <p:cNvPr id="22" name="Image 10" descr="preencoded.png"/>
          <p:cNvPicPr>
            <a:picLocks noChangeAspect="1"/>
          </p:cNvPicPr>
          <p:nvPr/>
        </p:nvPicPr>
        <p:blipFill>
          <a:blip r:embed="rId7"/>
          <a:stretch>
            <a:fillRect/>
          </a:stretch>
        </p:blipFill>
        <p:spPr>
          <a:xfrm>
            <a:off x="3619952" y="6965950"/>
            <a:ext cx="17756819" cy="12700"/>
          </a:xfrm>
          <a:prstGeom prst="rect">
            <a:avLst/>
          </a:prstGeom>
        </p:spPr>
      </p:pic>
      <p:sp>
        <p:nvSpPr>
          <p:cNvPr id="23" name="Shape 10"/>
          <p:cNvSpPr/>
          <p:nvPr/>
        </p:nvSpPr>
        <p:spPr>
          <a:xfrm>
            <a:off x="3010276" y="8077200"/>
            <a:ext cx="18366496" cy="609600"/>
          </a:xfrm>
          <a:prstGeom prst="rect">
            <a:avLst/>
          </a:prstGeom>
          <a:noFill/>
          <a:ln/>
        </p:spPr>
      </p:sp>
      <p:sp>
        <p:nvSpPr>
          <p:cNvPr id="24" name="Text 11"/>
          <p:cNvSpPr/>
          <p:nvPr/>
        </p:nvSpPr>
        <p:spPr>
          <a:xfrm>
            <a:off x="2874793" y="8077200"/>
            <a:ext cx="643547" cy="745067"/>
          </a:xfrm>
          <a:prstGeom prst="rect">
            <a:avLst/>
          </a:prstGeom>
          <a:noFill/>
          <a:ln/>
        </p:spPr>
        <p:txBody>
          <a:bodyPr wrap="square" lIns="0" tIns="0" rIns="0" bIns="0" rtlCol="0" anchor="t"/>
          <a:lstStyle/>
          <a:p>
            <a:pPr algn="r">
              <a:spcAft>
                <a:spcPts val="4000"/>
              </a:spcAft>
            </a:pPr>
            <a:r>
              <a:rPr lang="en-US" sz="3200" dirty="0">
                <a:solidFill>
                  <a:srgbClr val="4D4D4D">
                    <a:alpha val="100000"/>
                  </a:srgbClr>
                </a:solidFill>
                <a:latin typeface="Poppins Regular" pitchFamily="34" charset="0"/>
                <a:ea typeface="Poppins Regular" pitchFamily="34" charset="-122"/>
                <a:cs typeface="Poppins Regular" pitchFamily="34" charset="-120"/>
              </a:rPr>
              <a:t>4</a:t>
            </a:r>
            <a:endParaRPr lang="en-US" sz="3200" dirty="0"/>
          </a:p>
        </p:txBody>
      </p:sp>
      <p:pic>
        <p:nvPicPr>
          <p:cNvPr id="25" name="Image 11" descr="preencoded.png"/>
          <p:cNvPicPr>
            <a:picLocks noChangeAspect="1"/>
          </p:cNvPicPr>
          <p:nvPr/>
        </p:nvPicPr>
        <p:blipFill>
          <a:blip r:embed="rId5"/>
          <a:stretch>
            <a:fillRect/>
          </a:stretch>
        </p:blipFill>
        <p:spPr>
          <a:xfrm>
            <a:off x="3619952" y="8382000"/>
            <a:ext cx="17756819" cy="0"/>
          </a:xfrm>
          <a:prstGeom prst="rect">
            <a:avLst/>
          </a:prstGeom>
        </p:spPr>
      </p:pic>
      <p:pic>
        <p:nvPicPr>
          <p:cNvPr id="26" name="Image 12" descr="preencoded.png"/>
          <p:cNvPicPr>
            <a:picLocks noChangeAspect="1"/>
          </p:cNvPicPr>
          <p:nvPr/>
        </p:nvPicPr>
        <p:blipFill>
          <a:blip r:embed="rId6"/>
          <a:stretch>
            <a:fillRect/>
          </a:stretch>
        </p:blipFill>
        <p:spPr>
          <a:xfrm>
            <a:off x="3619952" y="8369300"/>
            <a:ext cx="17756819" cy="12700"/>
          </a:xfrm>
          <a:prstGeom prst="rect">
            <a:avLst/>
          </a:prstGeom>
        </p:spPr>
      </p:pic>
      <p:sp>
        <p:nvSpPr>
          <p:cNvPr id="27" name="Shape 12"/>
          <p:cNvSpPr/>
          <p:nvPr/>
        </p:nvSpPr>
        <p:spPr>
          <a:xfrm>
            <a:off x="3010276" y="9480550"/>
            <a:ext cx="18366496" cy="609600"/>
          </a:xfrm>
          <a:prstGeom prst="rect">
            <a:avLst/>
          </a:prstGeom>
          <a:noFill/>
          <a:ln/>
        </p:spPr>
      </p:sp>
      <p:sp>
        <p:nvSpPr>
          <p:cNvPr id="28" name="Text 13"/>
          <p:cNvSpPr/>
          <p:nvPr/>
        </p:nvSpPr>
        <p:spPr>
          <a:xfrm>
            <a:off x="2874793" y="9480550"/>
            <a:ext cx="643547" cy="745067"/>
          </a:xfrm>
          <a:prstGeom prst="rect">
            <a:avLst/>
          </a:prstGeom>
          <a:noFill/>
          <a:ln/>
        </p:spPr>
        <p:txBody>
          <a:bodyPr wrap="square" lIns="0" tIns="0" rIns="0" bIns="0" rtlCol="0" anchor="t"/>
          <a:lstStyle/>
          <a:p>
            <a:pPr algn="r">
              <a:spcAft>
                <a:spcPts val="4000"/>
              </a:spcAft>
            </a:pPr>
            <a:r>
              <a:rPr lang="en-US" sz="3200" dirty="0">
                <a:solidFill>
                  <a:srgbClr val="4D4D4D">
                    <a:alpha val="100000"/>
                  </a:srgbClr>
                </a:solidFill>
                <a:latin typeface="Poppins Regular" pitchFamily="34" charset="0"/>
                <a:ea typeface="Poppins Regular" pitchFamily="34" charset="-122"/>
                <a:cs typeface="Poppins Regular" pitchFamily="34" charset="-120"/>
              </a:rPr>
              <a:t>2</a:t>
            </a:r>
            <a:endParaRPr lang="en-US" sz="3200" dirty="0"/>
          </a:p>
        </p:txBody>
      </p:sp>
      <p:pic>
        <p:nvPicPr>
          <p:cNvPr id="29" name="Image 13" descr="preencoded.png"/>
          <p:cNvPicPr>
            <a:picLocks noChangeAspect="1"/>
          </p:cNvPicPr>
          <p:nvPr/>
        </p:nvPicPr>
        <p:blipFill>
          <a:blip r:embed="rId5"/>
          <a:stretch>
            <a:fillRect/>
          </a:stretch>
        </p:blipFill>
        <p:spPr>
          <a:xfrm>
            <a:off x="3619952" y="9785350"/>
            <a:ext cx="17756819" cy="0"/>
          </a:xfrm>
          <a:prstGeom prst="rect">
            <a:avLst/>
          </a:prstGeom>
        </p:spPr>
      </p:pic>
      <p:pic>
        <p:nvPicPr>
          <p:cNvPr id="30" name="Image 14" descr="preencoded.png"/>
          <p:cNvPicPr>
            <a:picLocks noChangeAspect="1"/>
          </p:cNvPicPr>
          <p:nvPr/>
        </p:nvPicPr>
        <p:blipFill>
          <a:blip r:embed="rId7"/>
          <a:stretch>
            <a:fillRect/>
          </a:stretch>
        </p:blipFill>
        <p:spPr>
          <a:xfrm>
            <a:off x="3619952" y="9772650"/>
            <a:ext cx="17756819" cy="12700"/>
          </a:xfrm>
          <a:prstGeom prst="rect">
            <a:avLst/>
          </a:prstGeom>
        </p:spPr>
      </p:pic>
      <p:sp>
        <p:nvSpPr>
          <p:cNvPr id="31" name="Shape 14"/>
          <p:cNvSpPr/>
          <p:nvPr/>
        </p:nvSpPr>
        <p:spPr>
          <a:xfrm>
            <a:off x="3010276" y="10883900"/>
            <a:ext cx="18366496" cy="609600"/>
          </a:xfrm>
          <a:prstGeom prst="rect">
            <a:avLst/>
          </a:prstGeom>
          <a:noFill/>
          <a:ln/>
        </p:spPr>
      </p:sp>
      <p:sp>
        <p:nvSpPr>
          <p:cNvPr id="32" name="Text 15"/>
          <p:cNvSpPr/>
          <p:nvPr/>
        </p:nvSpPr>
        <p:spPr>
          <a:xfrm>
            <a:off x="2874793" y="10883900"/>
            <a:ext cx="643547" cy="745067"/>
          </a:xfrm>
          <a:prstGeom prst="rect">
            <a:avLst/>
          </a:prstGeom>
          <a:noFill/>
          <a:ln/>
        </p:spPr>
        <p:txBody>
          <a:bodyPr wrap="square" lIns="0" tIns="0" rIns="0" bIns="0" rtlCol="0" anchor="t"/>
          <a:lstStyle/>
          <a:p>
            <a:pPr algn="r">
              <a:spcAft>
                <a:spcPts val="4000"/>
              </a:spcAft>
            </a:pPr>
            <a:r>
              <a:rPr lang="en-US" sz="3200" dirty="0">
                <a:solidFill>
                  <a:srgbClr val="4D4D4D">
                    <a:alpha val="100000"/>
                  </a:srgbClr>
                </a:solidFill>
                <a:latin typeface="Poppins Regular" pitchFamily="34" charset="0"/>
                <a:ea typeface="Poppins Regular" pitchFamily="34" charset="-122"/>
                <a:cs typeface="Poppins Regular" pitchFamily="34" charset="-120"/>
              </a:rPr>
              <a:t>0</a:t>
            </a:r>
            <a:endParaRPr lang="en-US" sz="3200" dirty="0"/>
          </a:p>
        </p:txBody>
      </p:sp>
      <p:pic>
        <p:nvPicPr>
          <p:cNvPr id="33" name="Image 15" descr="preencoded.png"/>
          <p:cNvPicPr>
            <a:picLocks noChangeAspect="1"/>
          </p:cNvPicPr>
          <p:nvPr/>
        </p:nvPicPr>
        <p:blipFill>
          <a:blip r:embed="rId8"/>
          <a:stretch>
            <a:fillRect/>
          </a:stretch>
        </p:blipFill>
        <p:spPr>
          <a:xfrm>
            <a:off x="3619952" y="11391900"/>
            <a:ext cx="17756819" cy="101600"/>
          </a:xfrm>
          <a:prstGeom prst="rect">
            <a:avLst/>
          </a:prstGeom>
        </p:spPr>
      </p:pic>
      <p:pic>
        <p:nvPicPr>
          <p:cNvPr id="34" name="Image 16" descr="preencoded.png"/>
          <p:cNvPicPr>
            <a:picLocks noChangeAspect="1"/>
          </p:cNvPicPr>
          <p:nvPr/>
        </p:nvPicPr>
        <p:blipFill>
          <a:blip r:embed="rId9"/>
          <a:stretch>
            <a:fillRect/>
          </a:stretch>
        </p:blipFill>
        <p:spPr>
          <a:xfrm>
            <a:off x="3619952" y="11391900"/>
            <a:ext cx="17756819" cy="12700"/>
          </a:xfrm>
          <a:prstGeom prst="rect">
            <a:avLst/>
          </a:prstGeom>
        </p:spPr>
      </p:pic>
      <p:pic>
        <p:nvPicPr>
          <p:cNvPr id="35" name="Image 17" descr="preencoded.png"/>
          <p:cNvPicPr>
            <a:picLocks noChangeAspect="1"/>
          </p:cNvPicPr>
          <p:nvPr/>
        </p:nvPicPr>
        <p:blipFill>
          <a:blip r:embed="rId10"/>
          <a:stretch>
            <a:fillRect/>
          </a:stretch>
        </p:blipFill>
        <p:spPr>
          <a:xfrm>
            <a:off x="3619952" y="11391900"/>
            <a:ext cx="12702" cy="101600"/>
          </a:xfrm>
          <a:prstGeom prst="rect">
            <a:avLst/>
          </a:prstGeom>
        </p:spPr>
      </p:pic>
      <p:pic>
        <p:nvPicPr>
          <p:cNvPr id="36" name="Image 18" descr="preencoded.png"/>
          <p:cNvPicPr>
            <a:picLocks noChangeAspect="1"/>
          </p:cNvPicPr>
          <p:nvPr/>
        </p:nvPicPr>
        <p:blipFill>
          <a:blip r:embed="rId10"/>
          <a:stretch>
            <a:fillRect/>
          </a:stretch>
        </p:blipFill>
        <p:spPr>
          <a:xfrm>
            <a:off x="21364070" y="11391900"/>
            <a:ext cx="12702" cy="101600"/>
          </a:xfrm>
          <a:prstGeom prst="rect">
            <a:avLst/>
          </a:prstGeom>
        </p:spPr>
      </p:pic>
      <p:sp>
        <p:nvSpPr>
          <p:cNvPr id="37" name="Shape 16"/>
          <p:cNvSpPr/>
          <p:nvPr/>
        </p:nvSpPr>
        <p:spPr>
          <a:xfrm>
            <a:off x="3619952" y="2463800"/>
            <a:ext cx="17756819" cy="9258300"/>
          </a:xfrm>
          <a:prstGeom prst="rect">
            <a:avLst/>
          </a:prstGeom>
          <a:noFill/>
          <a:ln/>
        </p:spPr>
      </p:sp>
      <p:pic>
        <p:nvPicPr>
          <p:cNvPr id="38" name="Image 19" descr="preencoded.png"/>
          <p:cNvPicPr>
            <a:picLocks noChangeAspect="1"/>
          </p:cNvPicPr>
          <p:nvPr/>
        </p:nvPicPr>
        <p:blipFill>
          <a:blip r:embed="rId11"/>
          <a:stretch>
            <a:fillRect/>
          </a:stretch>
        </p:blipFill>
        <p:spPr>
          <a:xfrm>
            <a:off x="3619952" y="2463800"/>
            <a:ext cx="2536689" cy="9258300"/>
          </a:xfrm>
          <a:prstGeom prst="rect">
            <a:avLst/>
          </a:prstGeom>
        </p:spPr>
      </p:pic>
      <p:sp>
        <p:nvSpPr>
          <p:cNvPr id="39" name="Text 17"/>
          <p:cNvSpPr/>
          <p:nvPr/>
        </p:nvSpPr>
        <p:spPr>
          <a:xfrm>
            <a:off x="4377814" y="11518900"/>
            <a:ext cx="1011893" cy="745067"/>
          </a:xfrm>
          <a:prstGeom prst="rect">
            <a:avLst/>
          </a:prstGeom>
          <a:noFill/>
          <a:ln/>
        </p:spPr>
        <p:txBody>
          <a:bodyPr wrap="square" lIns="0" tIns="0" rIns="0" bIns="0" rtlCol="0" anchor="t"/>
          <a:lstStyle/>
          <a:p>
            <a:pPr algn="ctr">
              <a:spcAft>
                <a:spcPts val="4000"/>
              </a:spcAft>
            </a:pPr>
            <a:r>
              <a:rPr lang="en-US" sz="3200" dirty="0">
                <a:solidFill>
                  <a:srgbClr val="4D4D4D">
                    <a:alpha val="100000"/>
                  </a:srgbClr>
                </a:solidFill>
                <a:latin typeface="Poppins Regular" pitchFamily="34" charset="0"/>
                <a:ea typeface="Poppins Regular" pitchFamily="34" charset="-122"/>
                <a:cs typeface="Poppins Regular" pitchFamily="34" charset="-120"/>
              </a:rPr>
              <a:t>2015</a:t>
            </a:r>
            <a:endParaRPr lang="en-US" sz="3200" dirty="0"/>
          </a:p>
        </p:txBody>
      </p:sp>
      <p:pic>
        <p:nvPicPr>
          <p:cNvPr id="40" name="Image 20" descr="preencoded.png"/>
          <p:cNvPicPr>
            <a:picLocks noChangeAspect="1"/>
          </p:cNvPicPr>
          <p:nvPr/>
        </p:nvPicPr>
        <p:blipFill>
          <a:blip r:embed="rId10"/>
          <a:stretch>
            <a:fillRect/>
          </a:stretch>
        </p:blipFill>
        <p:spPr>
          <a:xfrm>
            <a:off x="3619952" y="11391900"/>
            <a:ext cx="12702" cy="101600"/>
          </a:xfrm>
          <a:prstGeom prst="rect">
            <a:avLst/>
          </a:prstGeom>
        </p:spPr>
      </p:pic>
      <p:pic>
        <p:nvPicPr>
          <p:cNvPr id="41" name="Image 21" descr="preencoded.png"/>
          <p:cNvPicPr>
            <a:picLocks noChangeAspect="1"/>
          </p:cNvPicPr>
          <p:nvPr/>
        </p:nvPicPr>
        <p:blipFill>
          <a:blip r:embed="rId12"/>
          <a:stretch>
            <a:fillRect/>
          </a:stretch>
        </p:blipFill>
        <p:spPr>
          <a:xfrm>
            <a:off x="6156642" y="2463800"/>
            <a:ext cx="2536689" cy="9258300"/>
          </a:xfrm>
          <a:prstGeom prst="rect">
            <a:avLst/>
          </a:prstGeom>
        </p:spPr>
      </p:pic>
      <p:sp>
        <p:nvSpPr>
          <p:cNvPr id="42" name="Text 18"/>
          <p:cNvSpPr/>
          <p:nvPr/>
        </p:nvSpPr>
        <p:spPr>
          <a:xfrm>
            <a:off x="6901802" y="11518900"/>
            <a:ext cx="1024595" cy="745067"/>
          </a:xfrm>
          <a:prstGeom prst="rect">
            <a:avLst/>
          </a:prstGeom>
          <a:noFill/>
          <a:ln/>
        </p:spPr>
        <p:txBody>
          <a:bodyPr wrap="square" lIns="0" tIns="0" rIns="0" bIns="0" rtlCol="0" anchor="t"/>
          <a:lstStyle/>
          <a:p>
            <a:pPr algn="ctr">
              <a:spcAft>
                <a:spcPts val="4000"/>
              </a:spcAft>
            </a:pPr>
            <a:r>
              <a:rPr lang="en-US" sz="3200" dirty="0">
                <a:solidFill>
                  <a:srgbClr val="4D4D4D">
                    <a:alpha val="100000"/>
                  </a:srgbClr>
                </a:solidFill>
                <a:latin typeface="Poppins Regular" pitchFamily="34" charset="0"/>
                <a:ea typeface="Poppins Regular" pitchFamily="34" charset="-122"/>
                <a:cs typeface="Poppins Regular" pitchFamily="34" charset="-120"/>
              </a:rPr>
              <a:t>2016</a:t>
            </a:r>
            <a:endParaRPr lang="en-US" sz="3200" dirty="0"/>
          </a:p>
        </p:txBody>
      </p:sp>
      <p:pic>
        <p:nvPicPr>
          <p:cNvPr id="43" name="Image 22" descr="preencoded.png"/>
          <p:cNvPicPr>
            <a:picLocks noChangeAspect="1"/>
          </p:cNvPicPr>
          <p:nvPr/>
        </p:nvPicPr>
        <p:blipFill>
          <a:blip r:embed="rId13"/>
          <a:stretch>
            <a:fillRect/>
          </a:stretch>
        </p:blipFill>
        <p:spPr>
          <a:xfrm>
            <a:off x="6156642" y="11391900"/>
            <a:ext cx="12702" cy="101600"/>
          </a:xfrm>
          <a:prstGeom prst="rect">
            <a:avLst/>
          </a:prstGeom>
        </p:spPr>
      </p:pic>
      <p:pic>
        <p:nvPicPr>
          <p:cNvPr id="44" name="Image 23" descr="preencoded.png"/>
          <p:cNvPicPr>
            <a:picLocks noChangeAspect="1"/>
          </p:cNvPicPr>
          <p:nvPr/>
        </p:nvPicPr>
        <p:blipFill>
          <a:blip r:embed="rId12"/>
          <a:stretch>
            <a:fillRect/>
          </a:stretch>
        </p:blipFill>
        <p:spPr>
          <a:xfrm>
            <a:off x="8693328" y="2463800"/>
            <a:ext cx="2536689" cy="9258300"/>
          </a:xfrm>
          <a:prstGeom prst="rect">
            <a:avLst/>
          </a:prstGeom>
        </p:spPr>
      </p:pic>
      <p:sp>
        <p:nvSpPr>
          <p:cNvPr id="45" name="Text 19"/>
          <p:cNvSpPr/>
          <p:nvPr/>
        </p:nvSpPr>
        <p:spPr>
          <a:xfrm>
            <a:off x="9463891" y="11518900"/>
            <a:ext cx="986490" cy="745067"/>
          </a:xfrm>
          <a:prstGeom prst="rect">
            <a:avLst/>
          </a:prstGeom>
          <a:noFill/>
          <a:ln/>
        </p:spPr>
        <p:txBody>
          <a:bodyPr wrap="square" lIns="0" tIns="0" rIns="0" bIns="0" rtlCol="0" anchor="t"/>
          <a:lstStyle/>
          <a:p>
            <a:pPr algn="ctr">
              <a:spcAft>
                <a:spcPts val="4000"/>
              </a:spcAft>
            </a:pPr>
            <a:r>
              <a:rPr lang="en-US" sz="3200" dirty="0">
                <a:solidFill>
                  <a:srgbClr val="4D4D4D">
                    <a:alpha val="100000"/>
                  </a:srgbClr>
                </a:solidFill>
                <a:latin typeface="Poppins Regular" pitchFamily="34" charset="0"/>
                <a:ea typeface="Poppins Regular" pitchFamily="34" charset="-122"/>
                <a:cs typeface="Poppins Regular" pitchFamily="34" charset="-120"/>
              </a:rPr>
              <a:t>2017</a:t>
            </a:r>
            <a:endParaRPr lang="en-US" sz="3200" dirty="0"/>
          </a:p>
        </p:txBody>
      </p:sp>
      <p:pic>
        <p:nvPicPr>
          <p:cNvPr id="46" name="Image 24" descr="preencoded.png"/>
          <p:cNvPicPr>
            <a:picLocks noChangeAspect="1"/>
          </p:cNvPicPr>
          <p:nvPr/>
        </p:nvPicPr>
        <p:blipFill>
          <a:blip r:embed="rId14"/>
          <a:stretch>
            <a:fillRect/>
          </a:stretch>
        </p:blipFill>
        <p:spPr>
          <a:xfrm>
            <a:off x="8693328" y="11391900"/>
            <a:ext cx="12702" cy="101600"/>
          </a:xfrm>
          <a:prstGeom prst="rect">
            <a:avLst/>
          </a:prstGeom>
        </p:spPr>
      </p:pic>
      <p:pic>
        <p:nvPicPr>
          <p:cNvPr id="47" name="Image 25" descr="preencoded.png"/>
          <p:cNvPicPr>
            <a:picLocks noChangeAspect="1"/>
          </p:cNvPicPr>
          <p:nvPr/>
        </p:nvPicPr>
        <p:blipFill>
          <a:blip r:embed="rId11"/>
          <a:stretch>
            <a:fillRect/>
          </a:stretch>
        </p:blipFill>
        <p:spPr>
          <a:xfrm>
            <a:off x="11230017" y="2463800"/>
            <a:ext cx="2536689" cy="9258300"/>
          </a:xfrm>
          <a:prstGeom prst="rect">
            <a:avLst/>
          </a:prstGeom>
        </p:spPr>
      </p:pic>
      <p:sp>
        <p:nvSpPr>
          <p:cNvPr id="48" name="Text 20"/>
          <p:cNvSpPr/>
          <p:nvPr/>
        </p:nvSpPr>
        <p:spPr>
          <a:xfrm>
            <a:off x="11987879" y="11518900"/>
            <a:ext cx="1011893" cy="745067"/>
          </a:xfrm>
          <a:prstGeom prst="rect">
            <a:avLst/>
          </a:prstGeom>
          <a:noFill/>
          <a:ln/>
        </p:spPr>
        <p:txBody>
          <a:bodyPr wrap="square" lIns="0" tIns="0" rIns="0" bIns="0" rtlCol="0" anchor="t"/>
          <a:lstStyle/>
          <a:p>
            <a:pPr algn="ctr">
              <a:spcAft>
                <a:spcPts val="4000"/>
              </a:spcAft>
            </a:pPr>
            <a:r>
              <a:rPr lang="en-US" sz="3200" dirty="0">
                <a:solidFill>
                  <a:srgbClr val="4D4D4D">
                    <a:alpha val="100000"/>
                  </a:srgbClr>
                </a:solidFill>
                <a:latin typeface="Poppins Regular" pitchFamily="34" charset="0"/>
                <a:ea typeface="Poppins Regular" pitchFamily="34" charset="-122"/>
                <a:cs typeface="Poppins Regular" pitchFamily="34" charset="-120"/>
              </a:rPr>
              <a:t>2018</a:t>
            </a:r>
            <a:endParaRPr lang="en-US" sz="3200" dirty="0"/>
          </a:p>
        </p:txBody>
      </p:sp>
      <p:pic>
        <p:nvPicPr>
          <p:cNvPr id="49" name="Image 26" descr="preencoded.png"/>
          <p:cNvPicPr>
            <a:picLocks noChangeAspect="1"/>
          </p:cNvPicPr>
          <p:nvPr/>
        </p:nvPicPr>
        <p:blipFill>
          <a:blip r:embed="rId15"/>
          <a:stretch>
            <a:fillRect/>
          </a:stretch>
        </p:blipFill>
        <p:spPr>
          <a:xfrm>
            <a:off x="11230017" y="11391900"/>
            <a:ext cx="12702" cy="101600"/>
          </a:xfrm>
          <a:prstGeom prst="rect">
            <a:avLst/>
          </a:prstGeom>
        </p:spPr>
      </p:pic>
      <p:pic>
        <p:nvPicPr>
          <p:cNvPr id="50" name="Image 27" descr="preencoded.png"/>
          <p:cNvPicPr>
            <a:picLocks noChangeAspect="1"/>
          </p:cNvPicPr>
          <p:nvPr/>
        </p:nvPicPr>
        <p:blipFill>
          <a:blip r:embed="rId12"/>
          <a:stretch>
            <a:fillRect/>
          </a:stretch>
        </p:blipFill>
        <p:spPr>
          <a:xfrm>
            <a:off x="13766707" y="2463800"/>
            <a:ext cx="2536689" cy="9258300"/>
          </a:xfrm>
          <a:prstGeom prst="rect">
            <a:avLst/>
          </a:prstGeom>
        </p:spPr>
      </p:pic>
      <p:sp>
        <p:nvSpPr>
          <p:cNvPr id="51" name="Text 21"/>
          <p:cNvSpPr/>
          <p:nvPr/>
        </p:nvSpPr>
        <p:spPr>
          <a:xfrm>
            <a:off x="14524568" y="11518900"/>
            <a:ext cx="1011893" cy="745067"/>
          </a:xfrm>
          <a:prstGeom prst="rect">
            <a:avLst/>
          </a:prstGeom>
          <a:noFill/>
          <a:ln/>
        </p:spPr>
        <p:txBody>
          <a:bodyPr wrap="square" lIns="0" tIns="0" rIns="0" bIns="0" rtlCol="0" anchor="t"/>
          <a:lstStyle/>
          <a:p>
            <a:pPr algn="ctr">
              <a:spcAft>
                <a:spcPts val="4000"/>
              </a:spcAft>
            </a:pPr>
            <a:r>
              <a:rPr lang="en-US" sz="3200" dirty="0">
                <a:solidFill>
                  <a:srgbClr val="4D4D4D">
                    <a:alpha val="100000"/>
                  </a:srgbClr>
                </a:solidFill>
                <a:latin typeface="Poppins Regular" pitchFamily="34" charset="0"/>
                <a:ea typeface="Poppins Regular" pitchFamily="34" charset="-122"/>
                <a:cs typeface="Poppins Regular" pitchFamily="34" charset="-120"/>
              </a:rPr>
              <a:t>2019</a:t>
            </a:r>
            <a:endParaRPr lang="en-US" sz="3200" dirty="0"/>
          </a:p>
        </p:txBody>
      </p:sp>
      <p:pic>
        <p:nvPicPr>
          <p:cNvPr id="52" name="Image 28" descr="preencoded.png"/>
          <p:cNvPicPr>
            <a:picLocks noChangeAspect="1"/>
          </p:cNvPicPr>
          <p:nvPr/>
        </p:nvPicPr>
        <p:blipFill>
          <a:blip r:embed="rId16"/>
          <a:stretch>
            <a:fillRect/>
          </a:stretch>
        </p:blipFill>
        <p:spPr>
          <a:xfrm>
            <a:off x="13766707" y="11391900"/>
            <a:ext cx="12702" cy="101600"/>
          </a:xfrm>
          <a:prstGeom prst="rect">
            <a:avLst/>
          </a:prstGeom>
        </p:spPr>
      </p:pic>
      <p:pic>
        <p:nvPicPr>
          <p:cNvPr id="53" name="Image 29" descr="preencoded.png"/>
          <p:cNvPicPr>
            <a:picLocks noChangeAspect="1"/>
          </p:cNvPicPr>
          <p:nvPr/>
        </p:nvPicPr>
        <p:blipFill>
          <a:blip r:embed="rId12"/>
          <a:stretch>
            <a:fillRect/>
          </a:stretch>
        </p:blipFill>
        <p:spPr>
          <a:xfrm>
            <a:off x="16303393" y="2463800"/>
            <a:ext cx="2536689" cy="9258300"/>
          </a:xfrm>
          <a:prstGeom prst="rect">
            <a:avLst/>
          </a:prstGeom>
        </p:spPr>
      </p:pic>
      <p:sp>
        <p:nvSpPr>
          <p:cNvPr id="54" name="Text 22"/>
          <p:cNvSpPr/>
          <p:nvPr/>
        </p:nvSpPr>
        <p:spPr>
          <a:xfrm>
            <a:off x="17010448" y="11518900"/>
            <a:ext cx="1113506" cy="745067"/>
          </a:xfrm>
          <a:prstGeom prst="rect">
            <a:avLst/>
          </a:prstGeom>
          <a:noFill/>
          <a:ln/>
        </p:spPr>
        <p:txBody>
          <a:bodyPr wrap="square" lIns="0" tIns="0" rIns="0" bIns="0" rtlCol="0" anchor="t"/>
          <a:lstStyle/>
          <a:p>
            <a:pPr algn="ctr">
              <a:spcAft>
                <a:spcPts val="4000"/>
              </a:spcAft>
            </a:pPr>
            <a:r>
              <a:rPr lang="en-US" sz="3200" dirty="0">
                <a:solidFill>
                  <a:srgbClr val="4D4D4D">
                    <a:alpha val="100000"/>
                  </a:srgbClr>
                </a:solidFill>
                <a:latin typeface="Poppins Regular" pitchFamily="34" charset="0"/>
                <a:ea typeface="Poppins Regular" pitchFamily="34" charset="-122"/>
                <a:cs typeface="Poppins Regular" pitchFamily="34" charset="-120"/>
              </a:rPr>
              <a:t>2020</a:t>
            </a:r>
            <a:endParaRPr lang="en-US" sz="3200" dirty="0"/>
          </a:p>
        </p:txBody>
      </p:sp>
      <p:pic>
        <p:nvPicPr>
          <p:cNvPr id="55" name="Image 30" descr="preencoded.png"/>
          <p:cNvPicPr>
            <a:picLocks noChangeAspect="1"/>
          </p:cNvPicPr>
          <p:nvPr/>
        </p:nvPicPr>
        <p:blipFill>
          <a:blip r:embed="rId17"/>
          <a:stretch>
            <a:fillRect/>
          </a:stretch>
        </p:blipFill>
        <p:spPr>
          <a:xfrm>
            <a:off x="16303393" y="11391900"/>
            <a:ext cx="12702" cy="101600"/>
          </a:xfrm>
          <a:prstGeom prst="rect">
            <a:avLst/>
          </a:prstGeom>
        </p:spPr>
      </p:pic>
      <p:pic>
        <p:nvPicPr>
          <p:cNvPr id="56" name="Image 31" descr="preencoded.png"/>
          <p:cNvPicPr>
            <a:picLocks noChangeAspect="1"/>
          </p:cNvPicPr>
          <p:nvPr/>
        </p:nvPicPr>
        <p:blipFill>
          <a:blip r:embed="rId11"/>
          <a:stretch>
            <a:fillRect/>
          </a:stretch>
        </p:blipFill>
        <p:spPr>
          <a:xfrm>
            <a:off x="18840082" y="2463800"/>
            <a:ext cx="2536689" cy="9258300"/>
          </a:xfrm>
          <a:prstGeom prst="rect">
            <a:avLst/>
          </a:prstGeom>
        </p:spPr>
      </p:pic>
      <p:sp>
        <p:nvSpPr>
          <p:cNvPr id="57" name="Text 23"/>
          <p:cNvSpPr/>
          <p:nvPr/>
        </p:nvSpPr>
        <p:spPr>
          <a:xfrm>
            <a:off x="19597944" y="11518900"/>
            <a:ext cx="999192" cy="745067"/>
          </a:xfrm>
          <a:prstGeom prst="rect">
            <a:avLst/>
          </a:prstGeom>
          <a:noFill/>
          <a:ln/>
        </p:spPr>
        <p:txBody>
          <a:bodyPr wrap="square" lIns="0" tIns="0" rIns="0" bIns="0" rtlCol="0" anchor="t"/>
          <a:lstStyle/>
          <a:p>
            <a:pPr algn="ctr">
              <a:spcAft>
                <a:spcPts val="4000"/>
              </a:spcAft>
            </a:pPr>
            <a:r>
              <a:rPr lang="en-US" sz="3200" dirty="0">
                <a:solidFill>
                  <a:srgbClr val="4D4D4D">
                    <a:alpha val="100000"/>
                  </a:srgbClr>
                </a:solidFill>
                <a:latin typeface="Poppins Regular" pitchFamily="34" charset="0"/>
                <a:ea typeface="Poppins Regular" pitchFamily="34" charset="-122"/>
                <a:cs typeface="Poppins Regular" pitchFamily="34" charset="-120"/>
              </a:rPr>
              <a:t>2021</a:t>
            </a:r>
            <a:endParaRPr lang="en-US" sz="3200" dirty="0"/>
          </a:p>
        </p:txBody>
      </p:sp>
      <p:pic>
        <p:nvPicPr>
          <p:cNvPr id="58" name="Image 32" descr="preencoded.png"/>
          <p:cNvPicPr>
            <a:picLocks noChangeAspect="1"/>
          </p:cNvPicPr>
          <p:nvPr/>
        </p:nvPicPr>
        <p:blipFill>
          <a:blip r:embed="rId18"/>
          <a:stretch>
            <a:fillRect/>
          </a:stretch>
        </p:blipFill>
        <p:spPr>
          <a:xfrm>
            <a:off x="18840082" y="11391900"/>
            <a:ext cx="12702" cy="101600"/>
          </a:xfrm>
          <a:prstGeom prst="rect">
            <a:avLst/>
          </a:prstGeom>
        </p:spPr>
      </p:pic>
      <p:sp>
        <p:nvSpPr>
          <p:cNvPr id="59" name="Shape 24"/>
          <p:cNvSpPr/>
          <p:nvPr/>
        </p:nvSpPr>
        <p:spPr>
          <a:xfrm>
            <a:off x="5537892" y="6870700"/>
            <a:ext cx="1625803" cy="1625600"/>
          </a:xfrm>
          <a:prstGeom prst="roundRect">
            <a:avLst>
              <a:gd name="adj" fmla="val 781313"/>
            </a:avLst>
          </a:prstGeom>
          <a:solidFill>
            <a:srgbClr val="0266BC">
              <a:alpha val="100000"/>
            </a:srgbClr>
          </a:solidFill>
          <a:ln/>
        </p:spPr>
      </p:sp>
      <p:sp>
        <p:nvSpPr>
          <p:cNvPr id="60" name="Text 25"/>
          <p:cNvSpPr/>
          <p:nvPr/>
        </p:nvSpPr>
        <p:spPr>
          <a:xfrm>
            <a:off x="6045956" y="7124700"/>
            <a:ext cx="609676" cy="1117600"/>
          </a:xfrm>
          <a:prstGeom prst="rect">
            <a:avLst/>
          </a:prstGeom>
          <a:noFill/>
          <a:ln/>
        </p:spPr>
        <p:txBody>
          <a:bodyPr wrap="square" lIns="0" tIns="0" rIns="0" bIns="0" rtlCol="0" anchor="ctr"/>
          <a:lstStyle/>
          <a:p>
            <a:pPr algn="ctr"/>
            <a:r>
              <a:rPr lang="en-US" sz="4800" dirty="0">
                <a:solidFill>
                  <a:srgbClr val="FFFFFF">
                    <a:alpha val="100000"/>
                  </a:srgbClr>
                </a:solidFill>
                <a:latin typeface="Poppins Bold" pitchFamily="34" charset="0"/>
                <a:ea typeface="Poppins Bold" pitchFamily="34" charset="-122"/>
                <a:cs typeface="Poppins Bold" pitchFamily="34" charset="-120"/>
              </a:rPr>
              <a:t>B</a:t>
            </a:r>
            <a:endParaRPr lang="en-US" sz="4800" dirty="0"/>
          </a:p>
        </p:txBody>
      </p:sp>
      <p:sp>
        <p:nvSpPr>
          <p:cNvPr id="61" name="Shape 26"/>
          <p:cNvSpPr/>
          <p:nvPr/>
        </p:nvSpPr>
        <p:spPr>
          <a:xfrm>
            <a:off x="11672759" y="6794500"/>
            <a:ext cx="2464108" cy="2463800"/>
          </a:xfrm>
          <a:prstGeom prst="roundRect">
            <a:avLst>
              <a:gd name="adj" fmla="val 515505"/>
            </a:avLst>
          </a:prstGeom>
          <a:solidFill>
            <a:srgbClr val="E9BC01">
              <a:alpha val="100000"/>
            </a:srgbClr>
          </a:solidFill>
          <a:ln/>
        </p:spPr>
      </p:sp>
      <p:sp>
        <p:nvSpPr>
          <p:cNvPr id="62" name="Text 27"/>
          <p:cNvSpPr/>
          <p:nvPr/>
        </p:nvSpPr>
        <p:spPr>
          <a:xfrm>
            <a:off x="12568221" y="7467600"/>
            <a:ext cx="673184" cy="1117600"/>
          </a:xfrm>
          <a:prstGeom prst="rect">
            <a:avLst/>
          </a:prstGeom>
          <a:noFill/>
          <a:ln/>
        </p:spPr>
        <p:txBody>
          <a:bodyPr wrap="square" lIns="0" tIns="0" rIns="0" bIns="0" rtlCol="0" anchor="ctr"/>
          <a:lstStyle/>
          <a:p>
            <a:pPr algn="ctr"/>
            <a:r>
              <a:rPr lang="en-US" sz="4800" dirty="0">
                <a:solidFill>
                  <a:srgbClr val="FFFFFF">
                    <a:alpha val="100000"/>
                  </a:srgbClr>
                </a:solidFill>
                <a:latin typeface="Poppins Bold" pitchFamily="34" charset="0"/>
                <a:ea typeface="Poppins Bold" pitchFamily="34" charset="-122"/>
                <a:cs typeface="Poppins Bold" pitchFamily="34" charset="-120"/>
              </a:rPr>
              <a:t>C</a:t>
            </a:r>
            <a:endParaRPr lang="en-US" sz="4800" dirty="0"/>
          </a:p>
        </p:txBody>
      </p:sp>
      <p:sp>
        <p:nvSpPr>
          <p:cNvPr id="63" name="Shape 28"/>
          <p:cNvSpPr/>
          <p:nvPr/>
        </p:nvSpPr>
        <p:spPr>
          <a:xfrm>
            <a:off x="16753394" y="4686300"/>
            <a:ext cx="1105038" cy="1104900"/>
          </a:xfrm>
          <a:prstGeom prst="roundRect">
            <a:avLst>
              <a:gd name="adj" fmla="val 1149517"/>
            </a:avLst>
          </a:prstGeom>
          <a:solidFill>
            <a:srgbClr val="C43024">
              <a:alpha val="100000"/>
            </a:srgbClr>
          </a:solidFill>
          <a:ln/>
        </p:spPr>
      </p:sp>
      <p:sp>
        <p:nvSpPr>
          <p:cNvPr id="64" name="Text 29"/>
          <p:cNvSpPr/>
          <p:nvPr/>
        </p:nvSpPr>
        <p:spPr>
          <a:xfrm>
            <a:off x="16975672" y="4679950"/>
            <a:ext cx="660483" cy="1117600"/>
          </a:xfrm>
          <a:prstGeom prst="rect">
            <a:avLst/>
          </a:prstGeom>
          <a:noFill/>
          <a:ln/>
        </p:spPr>
        <p:txBody>
          <a:bodyPr wrap="square" lIns="0" tIns="0" rIns="0" bIns="0" rtlCol="0" anchor="ctr"/>
          <a:lstStyle/>
          <a:p>
            <a:pPr algn="ctr"/>
            <a:r>
              <a:rPr lang="en-US" sz="4800" dirty="0">
                <a:solidFill>
                  <a:srgbClr val="FFFFFF">
                    <a:alpha val="100000"/>
                  </a:srgbClr>
                </a:solidFill>
                <a:latin typeface="Poppins Bold" pitchFamily="34" charset="0"/>
                <a:ea typeface="Poppins Bold" pitchFamily="34" charset="-122"/>
                <a:cs typeface="Poppins Bold" pitchFamily="34" charset="-120"/>
              </a:rPr>
              <a:t>A</a:t>
            </a:r>
            <a:endParaRPr lang="en-US" sz="4800" dirty="0"/>
          </a:p>
        </p:txBody>
      </p:sp>
      <p:sp>
        <p:nvSpPr>
          <p:cNvPr id="65" name="Shape 30"/>
          <p:cNvSpPr/>
          <p:nvPr/>
        </p:nvSpPr>
        <p:spPr>
          <a:xfrm>
            <a:off x="-1905238" y="12611100"/>
            <a:ext cx="12688886" cy="1397000"/>
          </a:xfrm>
          <a:prstGeom prst="rect">
            <a:avLst/>
          </a:prstGeom>
          <a:solidFill>
            <a:srgbClr val="0266BC">
              <a:alpha val="100000"/>
            </a:srgbClr>
          </a:solidFill>
          <a:ln/>
        </p:spPr>
      </p:sp>
      <p:sp>
        <p:nvSpPr>
          <p:cNvPr id="66" name="Shape 31"/>
          <p:cNvSpPr/>
          <p:nvPr/>
        </p:nvSpPr>
        <p:spPr>
          <a:xfrm>
            <a:off x="22088061" y="0"/>
            <a:ext cx="2298987" cy="5638800"/>
          </a:xfrm>
          <a:prstGeom prst="rect">
            <a:avLst/>
          </a:prstGeom>
          <a:solidFill>
            <a:srgbClr val="C43024">
              <a:alpha val="100000"/>
            </a:srgbClr>
          </a:solidFill>
          <a:ln/>
        </p:spPr>
      </p:sp>
      <p:sp>
        <p:nvSpPr>
          <p:cNvPr id="67" name="Shape 32"/>
          <p:cNvSpPr/>
          <p:nvPr/>
        </p:nvSpPr>
        <p:spPr>
          <a:xfrm>
            <a:off x="23370921" y="4572000"/>
            <a:ext cx="673184" cy="3670300"/>
          </a:xfrm>
          <a:prstGeom prst="rect">
            <a:avLst/>
          </a:prstGeom>
          <a:solidFill>
            <a:srgbClr val="040000">
              <a:alpha val="100000"/>
            </a:srgbClr>
          </a:solidFill>
          <a:ln/>
        </p:spPr>
      </p:sp>
    </p:spTree>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name="Slide 21">
    <p:bg>
      <p:bgPr>
        <a:solidFill>
          <a:srgbClr val="EDDDBC"/>
        </a:solidFill>
        <a:effectLst/>
      </p:bgPr>
    </p:bg>
    <p:spTree>
      <p:nvGrpSpPr>
        <p:cNvPr id="1" name=""/>
        <p:cNvGrpSpPr/>
        <p:nvPr/>
      </p:nvGrpSpPr>
      <p:grpSpPr>
        <a:xfrm>
          <a:off x="0" y="0"/>
          <a:ext cx="0" cy="0"/>
          <a:chOff x="0" y="0"/>
          <a:chExt cx="0" cy="0"/>
        </a:xfrm>
      </p:grpSpPr>
      <p:sp>
        <p:nvSpPr>
          <p:cNvPr id="2" name="Shape 0"/>
          <p:cNvSpPr/>
          <p:nvPr/>
        </p:nvSpPr>
        <p:spPr>
          <a:xfrm>
            <a:off x="4902813" y="3175000"/>
            <a:ext cx="6084060" cy="9664700"/>
          </a:xfrm>
          <a:prstGeom prst="rect">
            <a:avLst/>
          </a:prstGeom>
          <a:solidFill>
            <a:srgbClr val="0266BC">
              <a:alpha val="100000"/>
            </a:srgbClr>
          </a:solidFill>
          <a:ln/>
        </p:spPr>
      </p:sp>
      <p:sp>
        <p:nvSpPr>
          <p:cNvPr id="3" name="Shape 1"/>
          <p:cNvSpPr/>
          <p:nvPr/>
        </p:nvSpPr>
        <p:spPr>
          <a:xfrm>
            <a:off x="23370921" y="10515600"/>
            <a:ext cx="1016127" cy="3200400"/>
          </a:xfrm>
          <a:prstGeom prst="rect">
            <a:avLst/>
          </a:prstGeom>
          <a:noFill/>
          <a:ln/>
        </p:spPr>
      </p:sp>
      <p:pic>
        <p:nvPicPr>
          <p:cNvPr id="4" name="Image 0" descr="preencoded.png"/>
          <p:cNvPicPr>
            <a:picLocks noChangeAspect="1"/>
          </p:cNvPicPr>
          <p:nvPr/>
        </p:nvPicPr>
        <p:blipFill>
          <a:blip r:embed="rId3"/>
          <a:stretch>
            <a:fillRect/>
          </a:stretch>
        </p:blipFill>
        <p:spPr>
          <a:xfrm>
            <a:off x="23523340" y="10820400"/>
            <a:ext cx="711289" cy="2590800"/>
          </a:xfrm>
          <a:prstGeom prst="rect">
            <a:avLst/>
          </a:prstGeom>
        </p:spPr>
      </p:pic>
      <p:pic>
        <p:nvPicPr>
          <p:cNvPr id="5" name="Image 1" descr="preencoded.png"/>
          <p:cNvPicPr>
            <a:picLocks noChangeAspect="1"/>
          </p:cNvPicPr>
          <p:nvPr/>
        </p:nvPicPr>
        <p:blipFill>
          <a:blip r:embed="rId4"/>
          <a:stretch>
            <a:fillRect/>
          </a:stretch>
        </p:blipFill>
        <p:spPr>
          <a:xfrm>
            <a:off x="0" y="0"/>
            <a:ext cx="10173972" cy="13716000"/>
          </a:xfrm>
          <a:prstGeom prst="rect">
            <a:avLst/>
          </a:prstGeom>
        </p:spPr>
      </p:pic>
      <p:sp>
        <p:nvSpPr>
          <p:cNvPr id="6" name="Shape 2"/>
          <p:cNvSpPr/>
          <p:nvPr/>
        </p:nvSpPr>
        <p:spPr>
          <a:xfrm>
            <a:off x="11634654" y="3543300"/>
            <a:ext cx="8459257" cy="2438400"/>
          </a:xfrm>
          <a:prstGeom prst="rect">
            <a:avLst/>
          </a:prstGeom>
          <a:noFill/>
          <a:ln/>
        </p:spPr>
      </p:sp>
      <p:sp>
        <p:nvSpPr>
          <p:cNvPr id="7" name="Shape 3"/>
          <p:cNvSpPr/>
          <p:nvPr/>
        </p:nvSpPr>
        <p:spPr>
          <a:xfrm>
            <a:off x="11634654" y="3543300"/>
            <a:ext cx="622378" cy="2438400"/>
          </a:xfrm>
          <a:prstGeom prst="rect">
            <a:avLst/>
          </a:prstGeom>
          <a:noFill/>
          <a:ln/>
        </p:spPr>
      </p:sp>
      <p:sp>
        <p:nvSpPr>
          <p:cNvPr id="8" name="Text 4"/>
          <p:cNvSpPr/>
          <p:nvPr/>
        </p:nvSpPr>
        <p:spPr>
          <a:xfrm>
            <a:off x="11634654" y="3543300"/>
            <a:ext cx="1164312" cy="2980267"/>
          </a:xfrm>
          <a:prstGeom prst="rect">
            <a:avLst/>
          </a:prstGeom>
          <a:noFill/>
          <a:ln/>
        </p:spPr>
        <p:txBody>
          <a:bodyPr wrap="square" lIns="0" tIns="0" rIns="0" bIns="0" rtlCol="0" anchor="t"/>
          <a:lstStyle/>
          <a:p>
            <a:pPr algn="l"/>
            <a:r>
              <a:rPr lang="en-US" sz="12800" dirty="0">
                <a:solidFill>
                  <a:srgbClr val="E9BC01">
                    <a:alpha val="100000"/>
                  </a:srgbClr>
                </a:solidFill>
                <a:latin typeface="Poppins Bold" pitchFamily="34" charset="0"/>
                <a:ea typeface="Poppins Bold" pitchFamily="34" charset="-122"/>
                <a:cs typeface="Poppins Bold" pitchFamily="34" charset="-120"/>
              </a:rPr>
              <a:t>1</a:t>
            </a:r>
            <a:endParaRPr lang="en-US" sz="12800" dirty="0"/>
          </a:p>
        </p:txBody>
      </p:sp>
      <p:sp>
        <p:nvSpPr>
          <p:cNvPr id="9" name="Shape 5"/>
          <p:cNvSpPr/>
          <p:nvPr/>
        </p:nvSpPr>
        <p:spPr>
          <a:xfrm>
            <a:off x="12460257" y="3644900"/>
            <a:ext cx="7633654" cy="2235200"/>
          </a:xfrm>
          <a:prstGeom prst="rect">
            <a:avLst/>
          </a:prstGeom>
          <a:noFill/>
          <a:ln/>
        </p:spPr>
      </p:sp>
      <p:sp>
        <p:nvSpPr>
          <p:cNvPr id="10" name="Text 6"/>
          <p:cNvSpPr/>
          <p:nvPr/>
        </p:nvSpPr>
        <p:spPr>
          <a:xfrm>
            <a:off x="12460257" y="3644900"/>
            <a:ext cx="7836879" cy="1117600"/>
          </a:xfrm>
          <a:prstGeom prst="rect">
            <a:avLst/>
          </a:prstGeom>
          <a:noFill/>
          <a:ln/>
        </p:spPr>
        <p:txBody>
          <a:bodyPr wrap="square" lIns="0" tIns="0" rIns="0" bIns="0" rtlCol="0" anchor="t"/>
          <a:lstStyle/>
          <a:p>
            <a:pPr algn="l"/>
            <a:r>
              <a:rPr lang="en-US" sz="4800" dirty="0">
                <a:solidFill>
                  <a:srgbClr val="000000">
                    <a:alpha val="100000"/>
                  </a:srgbClr>
                </a:solidFill>
                <a:latin typeface="Poppins Bold" pitchFamily="34" charset="0"/>
                <a:ea typeface="Poppins Bold" pitchFamily="34" charset="-122"/>
                <a:cs typeface="Poppins Bold" pitchFamily="34" charset="-120"/>
              </a:rPr>
              <a:t>DISCOVER THE SECRETS</a:t>
            </a:r>
            <a:endParaRPr lang="en-US" sz="4800" dirty="0"/>
          </a:p>
        </p:txBody>
      </p:sp>
      <p:sp>
        <p:nvSpPr>
          <p:cNvPr id="11" name="Text 7"/>
          <p:cNvSpPr/>
          <p:nvPr/>
        </p:nvSpPr>
        <p:spPr>
          <a:xfrm>
            <a:off x="12460257" y="4660900"/>
            <a:ext cx="7769138" cy="1354667"/>
          </a:xfrm>
          <a:prstGeom prst="rect">
            <a:avLst/>
          </a:prstGeom>
          <a:noFill/>
          <a:ln/>
        </p:spPr>
        <p:txBody>
          <a:bodyPr wrap="square" lIns="0" tIns="0" rIns="0" bIns="0" rtlCol="0" anchor="t"/>
          <a:lstStyle/>
          <a:p>
            <a:pPr algn="l">
              <a:spcAft>
                <a:spcPts val="4000"/>
              </a:spcAft>
            </a:pPr>
            <a:r>
              <a:rPr lang="en-US" sz="3200" dirty="0">
                <a:solidFill>
                  <a:srgbClr val="4D4D4D">
                    <a:alpha val="100000"/>
                  </a:srgbClr>
                </a:solidFill>
                <a:latin typeface="Poppins Regular" pitchFamily="34" charset="0"/>
                <a:ea typeface="Poppins Regular" pitchFamily="34" charset="-122"/>
                <a:cs typeface="Poppins Regular" pitchFamily="34" charset="-120"/>
              </a:rPr>
              <a:t>Explore the lush, vibrant forest and uncover the mysteries that lie within.</a:t>
            </a:r>
            <a:endParaRPr lang="en-US" sz="3200" dirty="0"/>
          </a:p>
        </p:txBody>
      </p:sp>
      <p:sp>
        <p:nvSpPr>
          <p:cNvPr id="12" name="Shape 8"/>
          <p:cNvSpPr/>
          <p:nvPr/>
        </p:nvSpPr>
        <p:spPr>
          <a:xfrm>
            <a:off x="11634654" y="7239000"/>
            <a:ext cx="8459257" cy="2438400"/>
          </a:xfrm>
          <a:prstGeom prst="rect">
            <a:avLst/>
          </a:prstGeom>
          <a:noFill/>
          <a:ln/>
        </p:spPr>
      </p:sp>
      <p:sp>
        <p:nvSpPr>
          <p:cNvPr id="13" name="Shape 9"/>
          <p:cNvSpPr/>
          <p:nvPr/>
        </p:nvSpPr>
        <p:spPr>
          <a:xfrm>
            <a:off x="11634654" y="7239000"/>
            <a:ext cx="939917" cy="2438400"/>
          </a:xfrm>
          <a:prstGeom prst="rect">
            <a:avLst/>
          </a:prstGeom>
          <a:noFill/>
          <a:ln/>
        </p:spPr>
      </p:sp>
      <p:sp>
        <p:nvSpPr>
          <p:cNvPr id="14" name="Text 10"/>
          <p:cNvSpPr/>
          <p:nvPr/>
        </p:nvSpPr>
        <p:spPr>
          <a:xfrm>
            <a:off x="11634654" y="7239000"/>
            <a:ext cx="1481852" cy="2980267"/>
          </a:xfrm>
          <a:prstGeom prst="rect">
            <a:avLst/>
          </a:prstGeom>
          <a:noFill/>
          <a:ln/>
        </p:spPr>
        <p:txBody>
          <a:bodyPr wrap="square" lIns="0" tIns="0" rIns="0" bIns="0" rtlCol="0" anchor="t"/>
          <a:lstStyle/>
          <a:p>
            <a:pPr algn="l"/>
            <a:r>
              <a:rPr lang="en-US" sz="12800" dirty="0">
                <a:solidFill>
                  <a:srgbClr val="E9BC01">
                    <a:alpha val="100000"/>
                  </a:srgbClr>
                </a:solidFill>
                <a:latin typeface="Poppins Bold" pitchFamily="34" charset="0"/>
                <a:ea typeface="Poppins Bold" pitchFamily="34" charset="-122"/>
                <a:cs typeface="Poppins Bold" pitchFamily="34" charset="-120"/>
              </a:rPr>
              <a:t>2</a:t>
            </a:r>
            <a:endParaRPr lang="en-US" sz="12800" dirty="0"/>
          </a:p>
        </p:txBody>
      </p:sp>
      <p:sp>
        <p:nvSpPr>
          <p:cNvPr id="15" name="Shape 11"/>
          <p:cNvSpPr/>
          <p:nvPr/>
        </p:nvSpPr>
        <p:spPr>
          <a:xfrm>
            <a:off x="12777797" y="7340600"/>
            <a:ext cx="7316114" cy="2235200"/>
          </a:xfrm>
          <a:prstGeom prst="rect">
            <a:avLst/>
          </a:prstGeom>
          <a:noFill/>
          <a:ln/>
        </p:spPr>
      </p:sp>
      <p:sp>
        <p:nvSpPr>
          <p:cNvPr id="16" name="Text 12"/>
          <p:cNvSpPr/>
          <p:nvPr/>
        </p:nvSpPr>
        <p:spPr>
          <a:xfrm>
            <a:off x="12777797" y="7340600"/>
            <a:ext cx="7519340" cy="1117600"/>
          </a:xfrm>
          <a:prstGeom prst="rect">
            <a:avLst/>
          </a:prstGeom>
          <a:noFill/>
          <a:ln/>
        </p:spPr>
        <p:txBody>
          <a:bodyPr wrap="square" lIns="0" tIns="0" rIns="0" bIns="0" rtlCol="0" anchor="t"/>
          <a:lstStyle/>
          <a:p>
            <a:pPr algn="l"/>
            <a:r>
              <a:rPr lang="en-US" sz="4800" dirty="0">
                <a:solidFill>
                  <a:srgbClr val="000000">
                    <a:alpha val="100000"/>
                  </a:srgbClr>
                </a:solidFill>
                <a:latin typeface="Poppins Bold" pitchFamily="34" charset="0"/>
                <a:ea typeface="Poppins Bold" pitchFamily="34" charset="-122"/>
                <a:cs typeface="Poppins Bold" pitchFamily="34" charset="-120"/>
              </a:rPr>
              <a:t>FIND YOUR OWN PATH</a:t>
            </a:r>
            <a:endParaRPr lang="en-US" sz="4800" dirty="0"/>
          </a:p>
        </p:txBody>
      </p:sp>
      <p:sp>
        <p:nvSpPr>
          <p:cNvPr id="17" name="Text 13"/>
          <p:cNvSpPr/>
          <p:nvPr/>
        </p:nvSpPr>
        <p:spPr>
          <a:xfrm>
            <a:off x="12777797" y="8356600"/>
            <a:ext cx="7451598" cy="1354667"/>
          </a:xfrm>
          <a:prstGeom prst="rect">
            <a:avLst/>
          </a:prstGeom>
          <a:noFill/>
          <a:ln/>
        </p:spPr>
        <p:txBody>
          <a:bodyPr wrap="square" lIns="0" tIns="0" rIns="0" bIns="0" rtlCol="0" anchor="t"/>
          <a:lstStyle/>
          <a:p>
            <a:pPr algn="l">
              <a:spcAft>
                <a:spcPts val="4000"/>
              </a:spcAft>
            </a:pPr>
            <a:r>
              <a:rPr lang="en-US" sz="3200" dirty="0">
                <a:solidFill>
                  <a:srgbClr val="4D4D4D">
                    <a:alpha val="100000"/>
                  </a:srgbClr>
                </a:solidFill>
                <a:latin typeface="Poppins Regular" pitchFamily="34" charset="0"/>
                <a:ea typeface="Poppins Regular" pitchFamily="34" charset="-122"/>
                <a:cs typeface="Poppins Regular" pitchFamily="34" charset="-120"/>
              </a:rPr>
              <a:t>Choose your own path through the forest, and see where it takes you.</a:t>
            </a:r>
            <a:endParaRPr lang="en-US" sz="3200" dirty="0"/>
          </a:p>
        </p:txBody>
      </p:sp>
      <p:sp>
        <p:nvSpPr>
          <p:cNvPr id="18" name="Shape 14"/>
          <p:cNvSpPr/>
          <p:nvPr/>
        </p:nvSpPr>
        <p:spPr>
          <a:xfrm>
            <a:off x="20093911" y="-1079500"/>
            <a:ext cx="5639505" cy="5638800"/>
          </a:xfrm>
          <a:prstGeom prst="roundRect">
            <a:avLst>
              <a:gd name="adj" fmla="val 100054"/>
            </a:avLst>
          </a:prstGeom>
          <a:solidFill>
            <a:srgbClr val="C43024">
              <a:alpha val="100000"/>
            </a:srgbClr>
          </a:solidFill>
          <a:ln/>
        </p:spPr>
      </p:sp>
      <p:sp>
        <p:nvSpPr>
          <p:cNvPr id="19" name="Shape 15"/>
          <p:cNvSpPr/>
          <p:nvPr/>
        </p:nvSpPr>
        <p:spPr>
          <a:xfrm>
            <a:off x="17058232" y="419100"/>
            <a:ext cx="3886686" cy="1866900"/>
          </a:xfrm>
          <a:prstGeom prst="rect">
            <a:avLst/>
          </a:prstGeom>
          <a:solidFill>
            <a:srgbClr val="E9BC01">
              <a:alpha val="100000"/>
            </a:srgbClr>
          </a:solidFill>
          <a:ln/>
        </p:spPr>
      </p:sp>
      <p:sp>
        <p:nvSpPr>
          <p:cNvPr id="20" name="Shape 16"/>
          <p:cNvSpPr/>
          <p:nvPr/>
        </p:nvSpPr>
        <p:spPr>
          <a:xfrm>
            <a:off x="10643930" y="10477500"/>
            <a:ext cx="10707438" cy="2133600"/>
          </a:xfrm>
          <a:prstGeom prst="rect">
            <a:avLst/>
          </a:prstGeom>
          <a:solidFill>
            <a:srgbClr val="040000">
              <a:alpha val="100000"/>
            </a:srgbClr>
          </a:solidFill>
          <a:ln/>
        </p:spPr>
      </p:sp>
    </p:spTree>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name="Slide 22">
    <p:bg>
      <p:bgPr>
        <a:solidFill>
          <a:srgbClr val="EDDDBC"/>
        </a:solidFill>
        <a:effectLst/>
      </p:bgPr>
    </p:bg>
    <p:spTree>
      <p:nvGrpSpPr>
        <p:cNvPr id="1" name=""/>
        <p:cNvGrpSpPr/>
        <p:nvPr/>
      </p:nvGrpSpPr>
      <p:grpSpPr>
        <a:xfrm>
          <a:off x="0" y="0"/>
          <a:ext cx="0" cy="0"/>
          <a:chOff x="0" y="0"/>
          <a:chExt cx="0" cy="0"/>
        </a:xfrm>
      </p:grpSpPr>
      <p:sp>
        <p:nvSpPr>
          <p:cNvPr id="2" name="Shape 0"/>
          <p:cNvSpPr/>
          <p:nvPr/>
        </p:nvSpPr>
        <p:spPr>
          <a:xfrm>
            <a:off x="20868708" y="10426700"/>
            <a:ext cx="3886686" cy="3251200"/>
          </a:xfrm>
          <a:prstGeom prst="rect">
            <a:avLst/>
          </a:prstGeom>
          <a:solidFill>
            <a:srgbClr val="E9BC01">
              <a:alpha val="100000"/>
            </a:srgbClr>
          </a:solidFill>
          <a:ln/>
        </p:spPr>
      </p:sp>
      <p:sp>
        <p:nvSpPr>
          <p:cNvPr id="3" name="Shape 1"/>
          <p:cNvSpPr/>
          <p:nvPr/>
        </p:nvSpPr>
        <p:spPr>
          <a:xfrm>
            <a:off x="851006" y="355600"/>
            <a:ext cx="10707438" cy="2133600"/>
          </a:xfrm>
          <a:prstGeom prst="rect">
            <a:avLst/>
          </a:prstGeom>
          <a:solidFill>
            <a:srgbClr val="0266BC">
              <a:alpha val="100000"/>
            </a:srgbClr>
          </a:solidFill>
          <a:ln/>
        </p:spPr>
      </p:sp>
      <p:sp>
        <p:nvSpPr>
          <p:cNvPr id="4" name="Shape 2"/>
          <p:cNvSpPr/>
          <p:nvPr/>
        </p:nvSpPr>
        <p:spPr>
          <a:xfrm>
            <a:off x="23370921" y="10515600"/>
            <a:ext cx="1016127" cy="3200400"/>
          </a:xfrm>
          <a:prstGeom prst="rect">
            <a:avLst/>
          </a:prstGeom>
          <a:noFill/>
          <a:ln/>
        </p:spPr>
      </p:sp>
      <p:pic>
        <p:nvPicPr>
          <p:cNvPr id="5" name="Image 0" descr="preencoded.png"/>
          <p:cNvPicPr>
            <a:picLocks noChangeAspect="1"/>
          </p:cNvPicPr>
          <p:nvPr/>
        </p:nvPicPr>
        <p:blipFill>
          <a:blip r:embed="rId3"/>
          <a:stretch>
            <a:fillRect/>
          </a:stretch>
        </p:blipFill>
        <p:spPr>
          <a:xfrm>
            <a:off x="23523340" y="10820400"/>
            <a:ext cx="711289" cy="2590800"/>
          </a:xfrm>
          <a:prstGeom prst="rect">
            <a:avLst/>
          </a:prstGeom>
        </p:spPr>
      </p:pic>
      <p:sp>
        <p:nvSpPr>
          <p:cNvPr id="6" name="Shape 3"/>
          <p:cNvSpPr/>
          <p:nvPr/>
        </p:nvSpPr>
        <p:spPr>
          <a:xfrm>
            <a:off x="1143143" y="1308100"/>
            <a:ext cx="22100762" cy="11112500"/>
          </a:xfrm>
          <a:prstGeom prst="rect">
            <a:avLst/>
          </a:prstGeom>
          <a:noFill/>
          <a:ln/>
        </p:spPr>
      </p:sp>
      <p:sp>
        <p:nvSpPr>
          <p:cNvPr id="7" name="Shape 4"/>
          <p:cNvSpPr/>
          <p:nvPr/>
        </p:nvSpPr>
        <p:spPr>
          <a:xfrm>
            <a:off x="1143143" y="1308100"/>
            <a:ext cx="4572572" cy="11112500"/>
          </a:xfrm>
          <a:prstGeom prst="rect">
            <a:avLst/>
          </a:prstGeom>
          <a:noFill/>
          <a:ln/>
        </p:spPr>
      </p:sp>
      <p:sp>
        <p:nvSpPr>
          <p:cNvPr id="8" name="Shape 5"/>
          <p:cNvSpPr/>
          <p:nvPr/>
        </p:nvSpPr>
        <p:spPr>
          <a:xfrm>
            <a:off x="2616527" y="1308100"/>
            <a:ext cx="1625803" cy="4229100"/>
          </a:xfrm>
          <a:prstGeom prst="rect">
            <a:avLst/>
          </a:prstGeom>
          <a:noFill/>
          <a:ln/>
        </p:spPr>
      </p:sp>
      <p:pic>
        <p:nvPicPr>
          <p:cNvPr id="9" name="Image 1" descr="preencoded.png"/>
          <p:cNvPicPr>
            <a:picLocks noChangeAspect="1"/>
          </p:cNvPicPr>
          <p:nvPr/>
        </p:nvPicPr>
        <p:blipFill>
          <a:blip r:embed="rId4"/>
          <a:stretch>
            <a:fillRect/>
          </a:stretch>
        </p:blipFill>
        <p:spPr>
          <a:xfrm>
            <a:off x="3334167" y="1308100"/>
            <a:ext cx="190524" cy="2603500"/>
          </a:xfrm>
          <a:prstGeom prst="rect">
            <a:avLst/>
          </a:prstGeom>
        </p:spPr>
      </p:pic>
      <p:pic>
        <p:nvPicPr>
          <p:cNvPr id="10" name="Image 2" descr="preencoded.png"/>
          <p:cNvPicPr>
            <a:picLocks noChangeAspect="1"/>
          </p:cNvPicPr>
          <p:nvPr/>
        </p:nvPicPr>
        <p:blipFill>
          <a:blip r:embed="rId5"/>
          <a:stretch>
            <a:fillRect/>
          </a:stretch>
        </p:blipFill>
        <p:spPr>
          <a:xfrm>
            <a:off x="2616527" y="3911600"/>
            <a:ext cx="1625803" cy="1625600"/>
          </a:xfrm>
          <a:prstGeom prst="rect">
            <a:avLst/>
          </a:prstGeom>
        </p:spPr>
      </p:pic>
      <p:sp>
        <p:nvSpPr>
          <p:cNvPr id="11" name="Shape 6"/>
          <p:cNvSpPr/>
          <p:nvPr/>
        </p:nvSpPr>
        <p:spPr>
          <a:xfrm>
            <a:off x="2616527" y="3911600"/>
            <a:ext cx="1625803" cy="1625600"/>
          </a:xfrm>
          <a:prstGeom prst="rect">
            <a:avLst/>
          </a:prstGeom>
          <a:solidFill>
            <a:srgbClr val="E9BC01">
              <a:alpha val="100000"/>
            </a:srgbClr>
          </a:solidFill>
          <a:ln/>
        </p:spPr>
      </p:sp>
      <p:sp>
        <p:nvSpPr>
          <p:cNvPr id="12" name="Text 7"/>
          <p:cNvSpPr/>
          <p:nvPr/>
        </p:nvSpPr>
        <p:spPr>
          <a:xfrm>
            <a:off x="2838805" y="4305300"/>
            <a:ext cx="1181248" cy="838200"/>
          </a:xfrm>
          <a:prstGeom prst="rect">
            <a:avLst/>
          </a:prstGeom>
          <a:noFill/>
          <a:ln/>
        </p:spPr>
        <p:txBody>
          <a:bodyPr wrap="square" lIns="0" tIns="0" rIns="0" bIns="0" rtlCol="0" anchor="ctr"/>
          <a:lstStyle/>
          <a:p>
            <a:pPr algn="ctr"/>
            <a:r>
              <a:rPr lang="en-US" sz="3600" dirty="0">
                <a:solidFill>
                  <a:srgbClr val="000000">
                    <a:alpha val="100000"/>
                  </a:srgbClr>
                </a:solidFill>
                <a:latin typeface="Poppins Bold" pitchFamily="34" charset="0"/>
                <a:ea typeface="Poppins Bold" pitchFamily="34" charset="-122"/>
                <a:cs typeface="Poppins Bold" pitchFamily="34" charset="-120"/>
              </a:rPr>
              <a:t>2015</a:t>
            </a:r>
            <a:endParaRPr lang="en-US" sz="3600" dirty="0"/>
          </a:p>
        </p:txBody>
      </p:sp>
      <p:sp>
        <p:nvSpPr>
          <p:cNvPr id="13" name="Shape 8"/>
          <p:cNvSpPr/>
          <p:nvPr/>
        </p:nvSpPr>
        <p:spPr>
          <a:xfrm>
            <a:off x="1143143" y="6146800"/>
            <a:ext cx="4572572" cy="6273800"/>
          </a:xfrm>
          <a:prstGeom prst="rect">
            <a:avLst/>
          </a:prstGeom>
          <a:noFill/>
          <a:ln/>
        </p:spPr>
      </p:sp>
      <p:sp>
        <p:nvSpPr>
          <p:cNvPr id="14" name="Shape 9"/>
          <p:cNvSpPr/>
          <p:nvPr/>
        </p:nvSpPr>
        <p:spPr>
          <a:xfrm>
            <a:off x="1143143" y="6146800"/>
            <a:ext cx="4572572" cy="6273800"/>
          </a:xfrm>
          <a:prstGeom prst="rect">
            <a:avLst/>
          </a:prstGeom>
          <a:noFill/>
          <a:ln/>
        </p:spPr>
      </p:sp>
      <p:sp>
        <p:nvSpPr>
          <p:cNvPr id="15" name="Shape 10"/>
          <p:cNvSpPr/>
          <p:nvPr/>
        </p:nvSpPr>
        <p:spPr>
          <a:xfrm>
            <a:off x="1143143" y="6146800"/>
            <a:ext cx="4572572" cy="6273800"/>
          </a:xfrm>
          <a:prstGeom prst="rect">
            <a:avLst/>
          </a:prstGeom>
          <a:noFill/>
          <a:ln/>
        </p:spPr>
      </p:sp>
      <p:sp>
        <p:nvSpPr>
          <p:cNvPr id="16" name="Text 11"/>
          <p:cNvSpPr/>
          <p:nvPr/>
        </p:nvSpPr>
        <p:spPr>
          <a:xfrm>
            <a:off x="1066933" y="6146800"/>
            <a:ext cx="4724991" cy="838200"/>
          </a:xfrm>
          <a:prstGeom prst="rect">
            <a:avLst/>
          </a:prstGeom>
          <a:noFill/>
          <a:ln/>
        </p:spPr>
        <p:txBody>
          <a:bodyPr wrap="square" lIns="0" tIns="0" rIns="0" bIns="0" rtlCol="0" anchor="t"/>
          <a:lstStyle/>
          <a:p>
            <a:pPr algn="ctr"/>
            <a:r>
              <a:rPr lang="en-US" sz="3600" dirty="0">
                <a:solidFill>
                  <a:srgbClr val="000000">
                    <a:alpha val="100000"/>
                  </a:srgbClr>
                </a:solidFill>
                <a:latin typeface="Poppins Bold" pitchFamily="34" charset="0"/>
                <a:ea typeface="Poppins Bold" pitchFamily="34" charset="-122"/>
                <a:cs typeface="Poppins Bold" pitchFamily="34" charset="-120"/>
              </a:rPr>
              <a:t>ECLIPSE</a:t>
            </a:r>
            <a:endParaRPr lang="en-US" sz="3600" dirty="0"/>
          </a:p>
        </p:txBody>
      </p:sp>
      <p:sp>
        <p:nvSpPr>
          <p:cNvPr id="17" name="Text 12"/>
          <p:cNvSpPr/>
          <p:nvPr/>
        </p:nvSpPr>
        <p:spPr>
          <a:xfrm>
            <a:off x="1075401" y="7035800"/>
            <a:ext cx="4708055" cy="5520267"/>
          </a:xfrm>
          <a:prstGeom prst="rect">
            <a:avLst/>
          </a:prstGeom>
          <a:noFill/>
          <a:ln/>
        </p:spPr>
        <p:txBody>
          <a:bodyPr wrap="square" lIns="0" tIns="0" rIns="0" bIns="0" rtlCol="0" anchor="t"/>
          <a:lstStyle/>
          <a:p>
            <a:pPr algn="ctr">
              <a:spcAft>
                <a:spcPts val="4000"/>
              </a:spcAft>
            </a:pPr>
            <a:r>
              <a:rPr lang="en-US" sz="3200" dirty="0">
                <a:solidFill>
                  <a:srgbClr val="000000">
                    <a:alpha val="100000"/>
                  </a:srgbClr>
                </a:solidFill>
                <a:latin typeface="Poppins Regular" pitchFamily="34" charset="0"/>
                <a:ea typeface="Poppins Regular" pitchFamily="34" charset="-122"/>
                <a:cs typeface="Poppins Regular" pitchFamily="34" charset="-120"/>
              </a:rPr>
              <a:t>A rare eclipse occurs, causing strange and unpredictable magical effects.</a:t>
            </a:r>
            <a:endParaRPr lang="en-US" sz="3200" dirty="0"/>
          </a:p>
          <a:p>
            <a:pPr algn="ctr">
              <a:spcAft>
                <a:spcPts val="4000"/>
              </a:spcAft>
            </a:pPr>
            <a:r>
              <a:rPr lang="en-US" sz="3200" dirty="0">
                <a:solidFill>
                  <a:srgbClr val="000000">
                    <a:alpha val="100000"/>
                  </a:srgbClr>
                </a:solidFill>
                <a:latin typeface="Poppins Regular" pitchFamily="34" charset="0"/>
                <a:ea typeface="Poppins Regular" pitchFamily="34" charset="-122"/>
                <a:cs typeface="Poppins Regular" pitchFamily="34" charset="-120"/>
              </a:rPr>
              <a:t>An elf helps humans obtain the Crystal of the Unicorn from the Elven Forest.</a:t>
            </a:r>
            <a:endParaRPr lang="en-US" sz="3200" dirty="0"/>
          </a:p>
        </p:txBody>
      </p:sp>
      <p:sp>
        <p:nvSpPr>
          <p:cNvPr id="18" name="Shape 13"/>
          <p:cNvSpPr/>
          <p:nvPr/>
        </p:nvSpPr>
        <p:spPr>
          <a:xfrm>
            <a:off x="6985873" y="1308100"/>
            <a:ext cx="4572572" cy="11112500"/>
          </a:xfrm>
          <a:prstGeom prst="rect">
            <a:avLst/>
          </a:prstGeom>
          <a:noFill/>
          <a:ln/>
        </p:spPr>
      </p:sp>
      <p:sp>
        <p:nvSpPr>
          <p:cNvPr id="19" name="Shape 14"/>
          <p:cNvSpPr/>
          <p:nvPr/>
        </p:nvSpPr>
        <p:spPr>
          <a:xfrm>
            <a:off x="8459257" y="1308100"/>
            <a:ext cx="1625803" cy="4229100"/>
          </a:xfrm>
          <a:prstGeom prst="rect">
            <a:avLst/>
          </a:prstGeom>
          <a:noFill/>
          <a:ln/>
        </p:spPr>
      </p:sp>
      <p:pic>
        <p:nvPicPr>
          <p:cNvPr id="20" name="Image 3" descr="preencoded.png"/>
          <p:cNvPicPr>
            <a:picLocks noChangeAspect="1"/>
          </p:cNvPicPr>
          <p:nvPr/>
        </p:nvPicPr>
        <p:blipFill>
          <a:blip r:embed="rId4"/>
          <a:stretch>
            <a:fillRect/>
          </a:stretch>
        </p:blipFill>
        <p:spPr>
          <a:xfrm>
            <a:off x="9176897" y="1308100"/>
            <a:ext cx="190524" cy="2603500"/>
          </a:xfrm>
          <a:prstGeom prst="rect">
            <a:avLst/>
          </a:prstGeom>
        </p:spPr>
      </p:pic>
      <p:pic>
        <p:nvPicPr>
          <p:cNvPr id="21" name="Image 4" descr="preencoded.png"/>
          <p:cNvPicPr>
            <a:picLocks noChangeAspect="1"/>
          </p:cNvPicPr>
          <p:nvPr/>
        </p:nvPicPr>
        <p:blipFill>
          <a:blip r:embed="rId5"/>
          <a:stretch>
            <a:fillRect/>
          </a:stretch>
        </p:blipFill>
        <p:spPr>
          <a:xfrm>
            <a:off x="8459257" y="3911600"/>
            <a:ext cx="1625803" cy="1625600"/>
          </a:xfrm>
          <a:prstGeom prst="rect">
            <a:avLst/>
          </a:prstGeom>
        </p:spPr>
      </p:pic>
      <p:sp>
        <p:nvSpPr>
          <p:cNvPr id="22" name="Shape 15"/>
          <p:cNvSpPr/>
          <p:nvPr/>
        </p:nvSpPr>
        <p:spPr>
          <a:xfrm>
            <a:off x="8459257" y="3911600"/>
            <a:ext cx="1625803" cy="1625600"/>
          </a:xfrm>
          <a:prstGeom prst="rect">
            <a:avLst/>
          </a:prstGeom>
          <a:solidFill>
            <a:srgbClr val="0266BC">
              <a:alpha val="100000"/>
            </a:srgbClr>
          </a:solidFill>
          <a:ln/>
        </p:spPr>
      </p:sp>
      <p:sp>
        <p:nvSpPr>
          <p:cNvPr id="23" name="Text 16"/>
          <p:cNvSpPr/>
          <p:nvPr/>
        </p:nvSpPr>
        <p:spPr>
          <a:xfrm>
            <a:off x="8681535" y="4305300"/>
            <a:ext cx="1181248" cy="838200"/>
          </a:xfrm>
          <a:prstGeom prst="rect">
            <a:avLst/>
          </a:prstGeom>
          <a:noFill/>
          <a:ln/>
        </p:spPr>
        <p:txBody>
          <a:bodyPr wrap="square" lIns="0" tIns="0" rIns="0" bIns="0" rtlCol="0" anchor="ctr"/>
          <a:lstStyle/>
          <a:p>
            <a:pPr algn="ctr"/>
            <a:r>
              <a:rPr lang="en-US" sz="3600" dirty="0">
                <a:solidFill>
                  <a:srgbClr val="FFFFFF">
                    <a:alpha val="100000"/>
                  </a:srgbClr>
                </a:solidFill>
                <a:latin typeface="Poppins Bold" pitchFamily="34" charset="0"/>
                <a:ea typeface="Poppins Bold" pitchFamily="34" charset="-122"/>
                <a:cs typeface="Poppins Bold" pitchFamily="34" charset="-120"/>
              </a:rPr>
              <a:t>2015</a:t>
            </a:r>
            <a:endParaRPr lang="en-US" sz="3600" dirty="0"/>
          </a:p>
        </p:txBody>
      </p:sp>
      <p:sp>
        <p:nvSpPr>
          <p:cNvPr id="24" name="Shape 17"/>
          <p:cNvSpPr/>
          <p:nvPr/>
        </p:nvSpPr>
        <p:spPr>
          <a:xfrm>
            <a:off x="6985873" y="6146800"/>
            <a:ext cx="4572572" cy="6273800"/>
          </a:xfrm>
          <a:prstGeom prst="rect">
            <a:avLst/>
          </a:prstGeom>
          <a:noFill/>
          <a:ln/>
        </p:spPr>
      </p:sp>
      <p:sp>
        <p:nvSpPr>
          <p:cNvPr id="25" name="Shape 18"/>
          <p:cNvSpPr/>
          <p:nvPr/>
        </p:nvSpPr>
        <p:spPr>
          <a:xfrm>
            <a:off x="6985873" y="6146800"/>
            <a:ext cx="4572572" cy="6273800"/>
          </a:xfrm>
          <a:prstGeom prst="rect">
            <a:avLst/>
          </a:prstGeom>
          <a:noFill/>
          <a:ln/>
        </p:spPr>
      </p:sp>
      <p:sp>
        <p:nvSpPr>
          <p:cNvPr id="26" name="Shape 19"/>
          <p:cNvSpPr/>
          <p:nvPr/>
        </p:nvSpPr>
        <p:spPr>
          <a:xfrm>
            <a:off x="6985873" y="6146800"/>
            <a:ext cx="4572572" cy="6273800"/>
          </a:xfrm>
          <a:prstGeom prst="rect">
            <a:avLst/>
          </a:prstGeom>
          <a:noFill/>
          <a:ln/>
        </p:spPr>
      </p:sp>
      <p:sp>
        <p:nvSpPr>
          <p:cNvPr id="27" name="Text 20"/>
          <p:cNvSpPr/>
          <p:nvPr/>
        </p:nvSpPr>
        <p:spPr>
          <a:xfrm>
            <a:off x="6909664" y="6146800"/>
            <a:ext cx="4724991" cy="838200"/>
          </a:xfrm>
          <a:prstGeom prst="rect">
            <a:avLst/>
          </a:prstGeom>
          <a:noFill/>
          <a:ln/>
        </p:spPr>
        <p:txBody>
          <a:bodyPr wrap="square" lIns="0" tIns="0" rIns="0" bIns="0" rtlCol="0" anchor="t"/>
          <a:lstStyle/>
          <a:p>
            <a:pPr algn="ctr"/>
            <a:r>
              <a:rPr lang="en-US" sz="3600" dirty="0">
                <a:solidFill>
                  <a:srgbClr val="000000">
                    <a:alpha val="100000"/>
                  </a:srgbClr>
                </a:solidFill>
                <a:latin typeface="Poppins Bold" pitchFamily="34" charset="0"/>
                <a:ea typeface="Poppins Bold" pitchFamily="34" charset="-122"/>
                <a:cs typeface="Poppins Bold" pitchFamily="34" charset="-120"/>
              </a:rPr>
              <a:t>WAR</a:t>
            </a:r>
            <a:endParaRPr lang="en-US" sz="3600" dirty="0"/>
          </a:p>
        </p:txBody>
      </p:sp>
      <p:sp>
        <p:nvSpPr>
          <p:cNvPr id="28" name="Text 21"/>
          <p:cNvSpPr/>
          <p:nvPr/>
        </p:nvSpPr>
        <p:spPr>
          <a:xfrm>
            <a:off x="6918131" y="7035800"/>
            <a:ext cx="4708055" cy="5520267"/>
          </a:xfrm>
          <a:prstGeom prst="rect">
            <a:avLst/>
          </a:prstGeom>
          <a:noFill/>
          <a:ln/>
        </p:spPr>
        <p:txBody>
          <a:bodyPr wrap="square" lIns="0" tIns="0" rIns="0" bIns="0" rtlCol="0" anchor="t"/>
          <a:lstStyle/>
          <a:p>
            <a:pPr algn="ctr">
              <a:spcAft>
                <a:spcPts val="4000"/>
              </a:spcAft>
            </a:pPr>
            <a:r>
              <a:rPr lang="en-US" sz="3200" dirty="0">
                <a:solidFill>
                  <a:srgbClr val="000000">
                    <a:alpha val="100000"/>
                  </a:srgbClr>
                </a:solidFill>
                <a:latin typeface="Poppins Regular" pitchFamily="34" charset="0"/>
                <a:ea typeface="Poppins Regular" pitchFamily="34" charset="-122"/>
                <a:cs typeface="Poppins Regular" pitchFamily="34" charset="-120"/>
              </a:rPr>
              <a:t>A volcanic eruption devastates a nearby city, forcing its inhabitants.</a:t>
            </a:r>
            <a:endParaRPr lang="en-US" sz="3200" dirty="0"/>
          </a:p>
          <a:p>
            <a:pPr algn="ctr">
              <a:spcAft>
                <a:spcPts val="4000"/>
              </a:spcAft>
            </a:pPr>
            <a:r>
              <a:rPr lang="en-US" sz="3200" dirty="0">
                <a:solidFill>
                  <a:srgbClr val="000000">
                    <a:alpha val="100000"/>
                  </a:srgbClr>
                </a:solidFill>
                <a:latin typeface="Poppins Regular" pitchFamily="34" charset="0"/>
                <a:ea typeface="Poppins Regular" pitchFamily="34" charset="-122"/>
                <a:cs typeface="Poppins Regular" pitchFamily="34" charset="-120"/>
              </a:rPr>
              <a:t>The civilization of the Shimmering City is founded by a group of powerful wizards.</a:t>
            </a:r>
            <a:endParaRPr lang="en-US" sz="3200" dirty="0"/>
          </a:p>
        </p:txBody>
      </p:sp>
      <p:sp>
        <p:nvSpPr>
          <p:cNvPr id="29" name="Shape 22"/>
          <p:cNvSpPr/>
          <p:nvPr/>
        </p:nvSpPr>
        <p:spPr>
          <a:xfrm>
            <a:off x="12828603" y="1308100"/>
            <a:ext cx="4572572" cy="11112500"/>
          </a:xfrm>
          <a:prstGeom prst="rect">
            <a:avLst/>
          </a:prstGeom>
          <a:noFill/>
          <a:ln/>
        </p:spPr>
      </p:sp>
      <p:sp>
        <p:nvSpPr>
          <p:cNvPr id="30" name="Shape 23"/>
          <p:cNvSpPr/>
          <p:nvPr/>
        </p:nvSpPr>
        <p:spPr>
          <a:xfrm>
            <a:off x="14301988" y="1308100"/>
            <a:ext cx="1625803" cy="4229100"/>
          </a:xfrm>
          <a:prstGeom prst="rect">
            <a:avLst/>
          </a:prstGeom>
          <a:noFill/>
          <a:ln/>
        </p:spPr>
      </p:sp>
      <p:pic>
        <p:nvPicPr>
          <p:cNvPr id="31" name="Image 5" descr="preencoded.png"/>
          <p:cNvPicPr>
            <a:picLocks noChangeAspect="1"/>
          </p:cNvPicPr>
          <p:nvPr/>
        </p:nvPicPr>
        <p:blipFill>
          <a:blip r:embed="rId4"/>
          <a:stretch>
            <a:fillRect/>
          </a:stretch>
        </p:blipFill>
        <p:spPr>
          <a:xfrm>
            <a:off x="15019627" y="1308100"/>
            <a:ext cx="190524" cy="2603500"/>
          </a:xfrm>
          <a:prstGeom prst="rect">
            <a:avLst/>
          </a:prstGeom>
        </p:spPr>
      </p:pic>
      <p:pic>
        <p:nvPicPr>
          <p:cNvPr id="32" name="Image 6" descr="preencoded.png"/>
          <p:cNvPicPr>
            <a:picLocks noChangeAspect="1"/>
          </p:cNvPicPr>
          <p:nvPr/>
        </p:nvPicPr>
        <p:blipFill>
          <a:blip r:embed="rId5"/>
          <a:stretch>
            <a:fillRect/>
          </a:stretch>
        </p:blipFill>
        <p:spPr>
          <a:xfrm>
            <a:off x="14301988" y="3911600"/>
            <a:ext cx="1625803" cy="1625600"/>
          </a:xfrm>
          <a:prstGeom prst="rect">
            <a:avLst/>
          </a:prstGeom>
        </p:spPr>
      </p:pic>
      <p:sp>
        <p:nvSpPr>
          <p:cNvPr id="33" name="Shape 24"/>
          <p:cNvSpPr/>
          <p:nvPr/>
        </p:nvSpPr>
        <p:spPr>
          <a:xfrm>
            <a:off x="14301988" y="3911600"/>
            <a:ext cx="1625803" cy="1625600"/>
          </a:xfrm>
          <a:prstGeom prst="rect">
            <a:avLst/>
          </a:prstGeom>
          <a:solidFill>
            <a:srgbClr val="C43024">
              <a:alpha val="100000"/>
            </a:srgbClr>
          </a:solidFill>
          <a:ln/>
        </p:spPr>
      </p:sp>
      <p:sp>
        <p:nvSpPr>
          <p:cNvPr id="34" name="Text 25"/>
          <p:cNvSpPr/>
          <p:nvPr/>
        </p:nvSpPr>
        <p:spPr>
          <a:xfrm>
            <a:off x="14524265" y="4305300"/>
            <a:ext cx="1181248" cy="838200"/>
          </a:xfrm>
          <a:prstGeom prst="rect">
            <a:avLst/>
          </a:prstGeom>
          <a:noFill/>
          <a:ln/>
        </p:spPr>
        <p:txBody>
          <a:bodyPr wrap="square" lIns="0" tIns="0" rIns="0" bIns="0" rtlCol="0" anchor="ctr"/>
          <a:lstStyle/>
          <a:p>
            <a:pPr algn="ctr"/>
            <a:r>
              <a:rPr lang="en-US" sz="3600" dirty="0">
                <a:solidFill>
                  <a:srgbClr val="FFFFFF">
                    <a:alpha val="100000"/>
                  </a:srgbClr>
                </a:solidFill>
                <a:latin typeface="Poppins Bold" pitchFamily="34" charset="0"/>
                <a:ea typeface="Poppins Bold" pitchFamily="34" charset="-122"/>
                <a:cs typeface="Poppins Bold" pitchFamily="34" charset="-120"/>
              </a:rPr>
              <a:t>2015</a:t>
            </a:r>
            <a:endParaRPr lang="en-US" sz="3600" dirty="0"/>
          </a:p>
        </p:txBody>
      </p:sp>
      <p:sp>
        <p:nvSpPr>
          <p:cNvPr id="35" name="Shape 26"/>
          <p:cNvSpPr/>
          <p:nvPr/>
        </p:nvSpPr>
        <p:spPr>
          <a:xfrm>
            <a:off x="12828603" y="6146800"/>
            <a:ext cx="4572572" cy="6273800"/>
          </a:xfrm>
          <a:prstGeom prst="rect">
            <a:avLst/>
          </a:prstGeom>
          <a:noFill/>
          <a:ln/>
        </p:spPr>
      </p:sp>
      <p:sp>
        <p:nvSpPr>
          <p:cNvPr id="36" name="Shape 27"/>
          <p:cNvSpPr/>
          <p:nvPr/>
        </p:nvSpPr>
        <p:spPr>
          <a:xfrm>
            <a:off x="12828603" y="6146800"/>
            <a:ext cx="4572572" cy="6273800"/>
          </a:xfrm>
          <a:prstGeom prst="rect">
            <a:avLst/>
          </a:prstGeom>
          <a:noFill/>
          <a:ln/>
        </p:spPr>
      </p:sp>
      <p:sp>
        <p:nvSpPr>
          <p:cNvPr id="37" name="Shape 28"/>
          <p:cNvSpPr/>
          <p:nvPr/>
        </p:nvSpPr>
        <p:spPr>
          <a:xfrm>
            <a:off x="12828603" y="6146800"/>
            <a:ext cx="4572572" cy="6273800"/>
          </a:xfrm>
          <a:prstGeom prst="rect">
            <a:avLst/>
          </a:prstGeom>
          <a:noFill/>
          <a:ln/>
        </p:spPr>
      </p:sp>
      <p:sp>
        <p:nvSpPr>
          <p:cNvPr id="38" name="Text 29"/>
          <p:cNvSpPr/>
          <p:nvPr/>
        </p:nvSpPr>
        <p:spPr>
          <a:xfrm>
            <a:off x="12752394" y="6146800"/>
            <a:ext cx="4724991" cy="838200"/>
          </a:xfrm>
          <a:prstGeom prst="rect">
            <a:avLst/>
          </a:prstGeom>
          <a:noFill/>
          <a:ln/>
        </p:spPr>
        <p:txBody>
          <a:bodyPr wrap="square" lIns="0" tIns="0" rIns="0" bIns="0" rtlCol="0" anchor="t"/>
          <a:lstStyle/>
          <a:p>
            <a:pPr algn="ctr"/>
            <a:r>
              <a:rPr lang="en-US" sz="3600" dirty="0">
                <a:solidFill>
                  <a:srgbClr val="000000">
                    <a:alpha val="100000"/>
                  </a:srgbClr>
                </a:solidFill>
                <a:latin typeface="Poppins Bold" pitchFamily="34" charset="0"/>
                <a:ea typeface="Poppins Bold" pitchFamily="34" charset="-122"/>
                <a:cs typeface="Poppins Bold" pitchFamily="34" charset="-120"/>
              </a:rPr>
              <a:t>OBTAIN</a:t>
            </a:r>
            <a:endParaRPr lang="en-US" sz="3600" dirty="0"/>
          </a:p>
        </p:txBody>
      </p:sp>
      <p:sp>
        <p:nvSpPr>
          <p:cNvPr id="39" name="Text 30"/>
          <p:cNvSpPr/>
          <p:nvPr/>
        </p:nvSpPr>
        <p:spPr>
          <a:xfrm>
            <a:off x="12760862" y="7035800"/>
            <a:ext cx="4708055" cy="5520267"/>
          </a:xfrm>
          <a:prstGeom prst="rect">
            <a:avLst/>
          </a:prstGeom>
          <a:noFill/>
          <a:ln/>
        </p:spPr>
        <p:txBody>
          <a:bodyPr wrap="square" lIns="0" tIns="0" rIns="0" bIns="0" rtlCol="0" anchor="t"/>
          <a:lstStyle/>
          <a:p>
            <a:pPr algn="ctr">
              <a:spcAft>
                <a:spcPts val="4000"/>
              </a:spcAft>
            </a:pPr>
            <a:r>
              <a:rPr lang="en-US" sz="3200" dirty="0">
                <a:solidFill>
                  <a:srgbClr val="000000">
                    <a:alpha val="100000"/>
                  </a:srgbClr>
                </a:solidFill>
                <a:latin typeface="Poppins Regular" pitchFamily="34" charset="0"/>
                <a:ea typeface="Poppins Regular" pitchFamily="34" charset="-122"/>
                <a:cs typeface="Poppins Regular" pitchFamily="34" charset="-120"/>
              </a:rPr>
              <a:t>A group of adventurers sets out to recover an ancient artifact.</a:t>
            </a:r>
            <a:endParaRPr lang="en-US" sz="3200" dirty="0"/>
          </a:p>
          <a:p>
            <a:pPr algn="ctr">
              <a:spcAft>
                <a:spcPts val="4000"/>
              </a:spcAft>
            </a:pPr>
            <a:r>
              <a:rPr lang="en-US" sz="3200" dirty="0">
                <a:solidFill>
                  <a:srgbClr val="000000">
                    <a:alpha val="100000"/>
                  </a:srgbClr>
                </a:solidFill>
                <a:latin typeface="Poppins Regular" pitchFamily="34" charset="0"/>
                <a:ea typeface="Poppins Regular" pitchFamily="34" charset="-122"/>
                <a:cs typeface="Poppins Regular" pitchFamily="34" charset="-120"/>
              </a:rPr>
              <a:t>An elf helps humans obtain the Crystal of the Unicorn from the Elven Forest.</a:t>
            </a:r>
            <a:endParaRPr lang="en-US" sz="3200" dirty="0"/>
          </a:p>
        </p:txBody>
      </p:sp>
      <p:sp>
        <p:nvSpPr>
          <p:cNvPr id="40" name="Shape 31"/>
          <p:cNvSpPr/>
          <p:nvPr/>
        </p:nvSpPr>
        <p:spPr>
          <a:xfrm>
            <a:off x="18671334" y="1308100"/>
            <a:ext cx="4572572" cy="11112500"/>
          </a:xfrm>
          <a:prstGeom prst="rect">
            <a:avLst/>
          </a:prstGeom>
          <a:noFill/>
          <a:ln/>
        </p:spPr>
      </p:sp>
      <p:sp>
        <p:nvSpPr>
          <p:cNvPr id="41" name="Shape 32"/>
          <p:cNvSpPr/>
          <p:nvPr/>
        </p:nvSpPr>
        <p:spPr>
          <a:xfrm>
            <a:off x="20144718" y="1308100"/>
            <a:ext cx="1625803" cy="4229100"/>
          </a:xfrm>
          <a:prstGeom prst="rect">
            <a:avLst/>
          </a:prstGeom>
          <a:noFill/>
          <a:ln/>
        </p:spPr>
      </p:sp>
      <p:pic>
        <p:nvPicPr>
          <p:cNvPr id="42" name="Image 7" descr="preencoded.png"/>
          <p:cNvPicPr>
            <a:picLocks noChangeAspect="1"/>
          </p:cNvPicPr>
          <p:nvPr/>
        </p:nvPicPr>
        <p:blipFill>
          <a:blip r:embed="rId4"/>
          <a:stretch>
            <a:fillRect/>
          </a:stretch>
        </p:blipFill>
        <p:spPr>
          <a:xfrm>
            <a:off x="20862357" y="1308100"/>
            <a:ext cx="190524" cy="2603500"/>
          </a:xfrm>
          <a:prstGeom prst="rect">
            <a:avLst/>
          </a:prstGeom>
        </p:spPr>
      </p:pic>
      <p:pic>
        <p:nvPicPr>
          <p:cNvPr id="43" name="Image 8" descr="preencoded.png"/>
          <p:cNvPicPr>
            <a:picLocks noChangeAspect="1"/>
          </p:cNvPicPr>
          <p:nvPr/>
        </p:nvPicPr>
        <p:blipFill>
          <a:blip r:embed="rId5"/>
          <a:stretch>
            <a:fillRect/>
          </a:stretch>
        </p:blipFill>
        <p:spPr>
          <a:xfrm>
            <a:off x="20144718" y="3911600"/>
            <a:ext cx="1625803" cy="1625600"/>
          </a:xfrm>
          <a:prstGeom prst="rect">
            <a:avLst/>
          </a:prstGeom>
        </p:spPr>
      </p:pic>
      <p:sp>
        <p:nvSpPr>
          <p:cNvPr id="44" name="Shape 33"/>
          <p:cNvSpPr/>
          <p:nvPr/>
        </p:nvSpPr>
        <p:spPr>
          <a:xfrm>
            <a:off x="20144718" y="3911600"/>
            <a:ext cx="1625803" cy="1625600"/>
          </a:xfrm>
          <a:prstGeom prst="rect">
            <a:avLst/>
          </a:prstGeom>
          <a:solidFill>
            <a:srgbClr val="040000">
              <a:alpha val="100000"/>
            </a:srgbClr>
          </a:solidFill>
          <a:ln w="12700">
            <a:solidFill>
              <a:srgbClr val="000000"/>
            </a:solidFill>
            <a:prstDash val="solid"/>
          </a:ln>
        </p:spPr>
      </p:sp>
      <p:sp>
        <p:nvSpPr>
          <p:cNvPr id="45" name="Text 34"/>
          <p:cNvSpPr/>
          <p:nvPr/>
        </p:nvSpPr>
        <p:spPr>
          <a:xfrm>
            <a:off x="20366996" y="4305300"/>
            <a:ext cx="1181248" cy="838200"/>
          </a:xfrm>
          <a:prstGeom prst="rect">
            <a:avLst/>
          </a:prstGeom>
          <a:noFill/>
          <a:ln/>
        </p:spPr>
        <p:txBody>
          <a:bodyPr wrap="square" lIns="0" tIns="0" rIns="0" bIns="0" rtlCol="0" anchor="ctr"/>
          <a:lstStyle/>
          <a:p>
            <a:pPr algn="ctr"/>
            <a:r>
              <a:rPr lang="en-US" sz="3600" dirty="0">
                <a:solidFill>
                  <a:srgbClr val="FFFFFF">
                    <a:alpha val="100000"/>
                  </a:srgbClr>
                </a:solidFill>
                <a:latin typeface="Poppins Bold" pitchFamily="34" charset="0"/>
                <a:ea typeface="Poppins Bold" pitchFamily="34" charset="-122"/>
                <a:cs typeface="Poppins Bold" pitchFamily="34" charset="-120"/>
              </a:rPr>
              <a:t>2015</a:t>
            </a:r>
            <a:endParaRPr lang="en-US" sz="3600" dirty="0"/>
          </a:p>
        </p:txBody>
      </p:sp>
      <p:sp>
        <p:nvSpPr>
          <p:cNvPr id="46" name="Shape 35"/>
          <p:cNvSpPr/>
          <p:nvPr/>
        </p:nvSpPr>
        <p:spPr>
          <a:xfrm>
            <a:off x="18671334" y="6146800"/>
            <a:ext cx="4572572" cy="6273800"/>
          </a:xfrm>
          <a:prstGeom prst="rect">
            <a:avLst/>
          </a:prstGeom>
          <a:noFill/>
          <a:ln/>
        </p:spPr>
      </p:sp>
      <p:sp>
        <p:nvSpPr>
          <p:cNvPr id="47" name="Shape 36"/>
          <p:cNvSpPr/>
          <p:nvPr/>
        </p:nvSpPr>
        <p:spPr>
          <a:xfrm>
            <a:off x="18671334" y="6146800"/>
            <a:ext cx="4572572" cy="6273800"/>
          </a:xfrm>
          <a:prstGeom prst="rect">
            <a:avLst/>
          </a:prstGeom>
          <a:noFill/>
          <a:ln/>
        </p:spPr>
      </p:sp>
      <p:sp>
        <p:nvSpPr>
          <p:cNvPr id="48" name="Shape 37"/>
          <p:cNvSpPr/>
          <p:nvPr/>
        </p:nvSpPr>
        <p:spPr>
          <a:xfrm>
            <a:off x="18671334" y="6146800"/>
            <a:ext cx="4572572" cy="6273800"/>
          </a:xfrm>
          <a:prstGeom prst="rect">
            <a:avLst/>
          </a:prstGeom>
          <a:noFill/>
          <a:ln/>
        </p:spPr>
      </p:sp>
      <p:sp>
        <p:nvSpPr>
          <p:cNvPr id="49" name="Text 38"/>
          <p:cNvSpPr/>
          <p:nvPr/>
        </p:nvSpPr>
        <p:spPr>
          <a:xfrm>
            <a:off x="18595124" y="6146800"/>
            <a:ext cx="4724991" cy="838200"/>
          </a:xfrm>
          <a:prstGeom prst="rect">
            <a:avLst/>
          </a:prstGeom>
          <a:noFill/>
          <a:ln/>
        </p:spPr>
        <p:txBody>
          <a:bodyPr wrap="square" lIns="0" tIns="0" rIns="0" bIns="0" rtlCol="0" anchor="t"/>
          <a:lstStyle/>
          <a:p>
            <a:pPr algn="ctr"/>
            <a:r>
              <a:rPr lang="en-US" sz="3600" dirty="0">
                <a:solidFill>
                  <a:srgbClr val="000000">
                    <a:alpha val="100000"/>
                  </a:srgbClr>
                </a:solidFill>
                <a:latin typeface="Poppins Bold" pitchFamily="34" charset="0"/>
                <a:ea typeface="Poppins Bold" pitchFamily="34" charset="-122"/>
                <a:cs typeface="Poppins Bold" pitchFamily="34" charset="-120"/>
              </a:rPr>
              <a:t>FOUNDATION</a:t>
            </a:r>
            <a:endParaRPr lang="en-US" sz="3600" dirty="0"/>
          </a:p>
        </p:txBody>
      </p:sp>
      <p:sp>
        <p:nvSpPr>
          <p:cNvPr id="50" name="Text 39"/>
          <p:cNvSpPr/>
          <p:nvPr/>
        </p:nvSpPr>
        <p:spPr>
          <a:xfrm>
            <a:off x="18603592" y="7035800"/>
            <a:ext cx="4708055" cy="5520267"/>
          </a:xfrm>
          <a:prstGeom prst="rect">
            <a:avLst/>
          </a:prstGeom>
          <a:noFill/>
          <a:ln/>
        </p:spPr>
        <p:txBody>
          <a:bodyPr wrap="square" lIns="0" tIns="0" rIns="0" bIns="0" rtlCol="0" anchor="t"/>
          <a:lstStyle/>
          <a:p>
            <a:pPr algn="ctr">
              <a:spcAft>
                <a:spcPts val="4000"/>
              </a:spcAft>
            </a:pPr>
            <a:r>
              <a:rPr lang="en-US" sz="3200" dirty="0">
                <a:solidFill>
                  <a:srgbClr val="000000">
                    <a:alpha val="100000"/>
                  </a:srgbClr>
                </a:solidFill>
                <a:latin typeface="Poppins Regular" pitchFamily="34" charset="0"/>
                <a:ea typeface="Poppins Regular" pitchFamily="34" charset="-122"/>
                <a:cs typeface="Poppins Regular" pitchFamily="34" charset="-120"/>
              </a:rPr>
              <a:t>An elf helps humans obtain the Crystal of the Unicorn from the Elven Forest.</a:t>
            </a:r>
            <a:endParaRPr lang="en-US" sz="3200" dirty="0"/>
          </a:p>
          <a:p>
            <a:pPr algn="ctr">
              <a:spcAft>
                <a:spcPts val="4000"/>
              </a:spcAft>
            </a:pPr>
            <a:r>
              <a:rPr lang="en-US" sz="3200" dirty="0">
                <a:solidFill>
                  <a:srgbClr val="000000">
                    <a:alpha val="100000"/>
                  </a:srgbClr>
                </a:solidFill>
                <a:latin typeface="Poppins Regular" pitchFamily="34" charset="0"/>
                <a:ea typeface="Poppins Regular" pitchFamily="34" charset="-122"/>
                <a:cs typeface="Poppins Regular" pitchFamily="34" charset="-120"/>
              </a:rPr>
              <a:t>The civilization of the Shimmering City is founded by a group of powerful wizards.</a:t>
            </a:r>
            <a:endParaRPr lang="en-US" sz="3200" dirty="0"/>
          </a:p>
        </p:txBody>
      </p:sp>
      <p:pic>
        <p:nvPicPr>
          <p:cNvPr id="51" name="Image 9" descr="preencoded.png"/>
          <p:cNvPicPr>
            <a:picLocks noChangeAspect="1"/>
          </p:cNvPicPr>
          <p:nvPr/>
        </p:nvPicPr>
        <p:blipFill>
          <a:blip r:embed="rId6"/>
          <a:stretch>
            <a:fillRect/>
          </a:stretch>
        </p:blipFill>
        <p:spPr>
          <a:xfrm>
            <a:off x="3429429" y="1384300"/>
            <a:ext cx="17528191" cy="38100"/>
          </a:xfrm>
          <a:prstGeom prst="rect">
            <a:avLst/>
          </a:prstGeom>
        </p:spPr>
      </p:pic>
    </p:spTree>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name="Slide 23">
    <p:bg>
      <p:bgPr>
        <a:solidFill>
          <a:srgbClr val="EDDDBC"/>
        </a:solidFill>
        <a:effectLst/>
      </p:bgPr>
    </p:bg>
    <p:spTree>
      <p:nvGrpSpPr>
        <p:cNvPr id="1" name=""/>
        <p:cNvGrpSpPr/>
        <p:nvPr/>
      </p:nvGrpSpPr>
      <p:grpSpPr>
        <a:xfrm>
          <a:off x="0" y="0"/>
          <a:ext cx="0" cy="0"/>
          <a:chOff x="0" y="0"/>
          <a:chExt cx="0" cy="0"/>
        </a:xfrm>
      </p:grpSpPr>
      <p:sp>
        <p:nvSpPr>
          <p:cNvPr id="2" name="Shape 0"/>
          <p:cNvSpPr/>
          <p:nvPr/>
        </p:nvSpPr>
        <p:spPr>
          <a:xfrm>
            <a:off x="23370921" y="10515600"/>
            <a:ext cx="1016127" cy="3200400"/>
          </a:xfrm>
          <a:prstGeom prst="rect">
            <a:avLst/>
          </a:prstGeom>
          <a:noFill/>
          <a:ln/>
        </p:spPr>
      </p:sp>
      <p:pic>
        <p:nvPicPr>
          <p:cNvPr id="3" name="Image 0" descr="preencoded.png"/>
          <p:cNvPicPr>
            <a:picLocks noChangeAspect="1"/>
          </p:cNvPicPr>
          <p:nvPr/>
        </p:nvPicPr>
        <p:blipFill>
          <a:blip r:embed="rId3"/>
          <a:stretch>
            <a:fillRect/>
          </a:stretch>
        </p:blipFill>
        <p:spPr>
          <a:xfrm>
            <a:off x="23523340" y="10820400"/>
            <a:ext cx="711289" cy="2590800"/>
          </a:xfrm>
          <a:prstGeom prst="rect">
            <a:avLst/>
          </a:prstGeom>
        </p:spPr>
      </p:pic>
      <p:sp>
        <p:nvSpPr>
          <p:cNvPr id="4" name="Shape 1"/>
          <p:cNvSpPr/>
          <p:nvPr/>
        </p:nvSpPr>
        <p:spPr>
          <a:xfrm>
            <a:off x="1778222" y="2489200"/>
            <a:ext cx="20843305" cy="10566400"/>
          </a:xfrm>
          <a:prstGeom prst="rect">
            <a:avLst/>
          </a:prstGeom>
          <a:noFill/>
          <a:ln/>
        </p:spPr>
      </p:sp>
      <p:sp>
        <p:nvSpPr>
          <p:cNvPr id="5" name="Shape 2"/>
          <p:cNvSpPr/>
          <p:nvPr/>
        </p:nvSpPr>
        <p:spPr>
          <a:xfrm>
            <a:off x="1778222" y="2489200"/>
            <a:ext cx="6439705" cy="10566400"/>
          </a:xfrm>
          <a:prstGeom prst="rect">
            <a:avLst/>
          </a:prstGeom>
          <a:solidFill>
            <a:srgbClr val="E9BC01">
              <a:alpha val="100000"/>
            </a:srgbClr>
          </a:solidFill>
          <a:ln/>
        </p:spPr>
      </p:sp>
      <p:sp>
        <p:nvSpPr>
          <p:cNvPr id="6" name="Shape 3"/>
          <p:cNvSpPr/>
          <p:nvPr/>
        </p:nvSpPr>
        <p:spPr>
          <a:xfrm>
            <a:off x="4185173" y="2946400"/>
            <a:ext cx="1625803" cy="1625600"/>
          </a:xfrm>
          <a:prstGeom prst="roundRect">
            <a:avLst>
              <a:gd name="adj" fmla="val 78188"/>
            </a:avLst>
          </a:prstGeom>
          <a:solidFill>
            <a:srgbClr val="040000">
              <a:alpha val="100000"/>
            </a:srgbClr>
          </a:solidFill>
          <a:ln/>
        </p:spPr>
      </p:sp>
      <p:pic>
        <p:nvPicPr>
          <p:cNvPr id="7" name="Image 1" descr="preencoded.png"/>
          <p:cNvPicPr>
            <a:picLocks noChangeAspect="1"/>
          </p:cNvPicPr>
          <p:nvPr/>
        </p:nvPicPr>
        <p:blipFill>
          <a:blip r:embed="rId4"/>
          <a:stretch>
            <a:fillRect/>
          </a:stretch>
        </p:blipFill>
        <p:spPr>
          <a:xfrm>
            <a:off x="4490011" y="3251200"/>
            <a:ext cx="1016127" cy="1016000"/>
          </a:xfrm>
          <a:prstGeom prst="rect">
            <a:avLst/>
          </a:prstGeom>
        </p:spPr>
      </p:pic>
      <p:pic>
        <p:nvPicPr>
          <p:cNvPr id="8" name="Image 2" descr="preencoded.png"/>
          <p:cNvPicPr>
            <a:picLocks noChangeAspect="1"/>
          </p:cNvPicPr>
          <p:nvPr/>
        </p:nvPicPr>
        <p:blipFill>
          <a:blip r:embed="rId5"/>
          <a:stretch>
            <a:fillRect/>
          </a:stretch>
        </p:blipFill>
        <p:spPr>
          <a:xfrm>
            <a:off x="4640843" y="3402013"/>
            <a:ext cx="714464" cy="714375"/>
          </a:xfrm>
          <a:prstGeom prst="rect">
            <a:avLst/>
          </a:prstGeom>
        </p:spPr>
      </p:pic>
      <p:sp>
        <p:nvSpPr>
          <p:cNvPr id="9" name="Text 4"/>
          <p:cNvSpPr/>
          <p:nvPr/>
        </p:nvSpPr>
        <p:spPr>
          <a:xfrm>
            <a:off x="3956545" y="4876800"/>
            <a:ext cx="2083060" cy="1117600"/>
          </a:xfrm>
          <a:prstGeom prst="rect">
            <a:avLst/>
          </a:prstGeom>
          <a:noFill/>
          <a:ln/>
        </p:spPr>
        <p:txBody>
          <a:bodyPr wrap="square" lIns="0" tIns="0" rIns="0" bIns="0" rtlCol="0" anchor="t"/>
          <a:lstStyle/>
          <a:p>
            <a:pPr algn="ctr"/>
            <a:r>
              <a:rPr lang="en-US" sz="4800" dirty="0">
                <a:solidFill>
                  <a:srgbClr val="040000">
                    <a:alpha val="100000"/>
                  </a:srgbClr>
                </a:solidFill>
                <a:latin typeface="Poppins Bold" pitchFamily="34" charset="0"/>
                <a:ea typeface="Poppins Bold" pitchFamily="34" charset="-122"/>
                <a:cs typeface="Poppins Bold" pitchFamily="34" charset="-120"/>
              </a:rPr>
              <a:t>BASIC</a:t>
            </a:r>
            <a:endParaRPr lang="en-US" sz="4800" dirty="0"/>
          </a:p>
        </p:txBody>
      </p:sp>
      <p:sp>
        <p:nvSpPr>
          <p:cNvPr id="10" name="Text 5"/>
          <p:cNvSpPr/>
          <p:nvPr/>
        </p:nvSpPr>
        <p:spPr>
          <a:xfrm>
            <a:off x="2235479" y="6096000"/>
            <a:ext cx="5660674" cy="5418667"/>
          </a:xfrm>
          <a:prstGeom prst="rect">
            <a:avLst/>
          </a:prstGeom>
          <a:noFill/>
          <a:ln/>
        </p:spPr>
        <p:txBody>
          <a:bodyPr wrap="square" lIns="0" tIns="0" rIns="0" bIns="0" rtlCol="0" anchor="t"/>
          <a:lstStyle/>
          <a:p>
            <a:pPr marL="685800" lvl="1" indent="-342900" algn="l">
              <a:spcAft>
                <a:spcPts val="4000"/>
              </a:spcAft>
              <a:buSzPct val="100000"/>
              <a:buChar char="•"/>
            </a:pPr>
            <a:r>
              <a:rPr lang="en-US" sz="3200" dirty="0">
                <a:solidFill>
                  <a:srgbClr val="000000">
                    <a:alpha val="100000"/>
                  </a:srgbClr>
                </a:solidFill>
                <a:latin typeface="Poppins Regular" pitchFamily="34" charset="0"/>
                <a:ea typeface="Poppins Regular" pitchFamily="34" charset="-122"/>
                <a:cs typeface="Poppins Regular" pitchFamily="34" charset="-120"/>
              </a:rPr>
              <a:t>Access to the entry-level dungeons.</a:t>
            </a:r>
            <a:endParaRPr lang="en-US" sz="3200" dirty="0"/>
          </a:p>
          <a:p>
            <a:pPr marL="685800" lvl="1" indent="-342900" algn="l">
              <a:spcAft>
                <a:spcPts val="4000"/>
              </a:spcAft>
              <a:buSzPct val="100000"/>
              <a:buChar char="•"/>
            </a:pPr>
            <a:r>
              <a:rPr lang="en-US" sz="3200" dirty="0">
                <a:solidFill>
                  <a:srgbClr val="000000">
                    <a:alpha val="100000"/>
                  </a:srgbClr>
                </a:solidFill>
                <a:latin typeface="Poppins Regular" pitchFamily="34" charset="0"/>
                <a:ea typeface="Poppins Regular" pitchFamily="34" charset="-122"/>
                <a:cs typeface="Poppins Regular" pitchFamily="34" charset="-120"/>
              </a:rPr>
              <a:t>A limited number of quests and battles per month.</a:t>
            </a:r>
            <a:endParaRPr lang="en-US" sz="3200" dirty="0"/>
          </a:p>
          <a:p>
            <a:pPr marL="685800" lvl="1" indent="-342900" algn="l">
              <a:spcAft>
                <a:spcPts val="4000"/>
              </a:spcAft>
              <a:buSzPct val="100000"/>
              <a:buChar char="•"/>
            </a:pPr>
            <a:r>
              <a:rPr lang="en-US" sz="3200" dirty="0">
                <a:solidFill>
                  <a:srgbClr val="000000">
                    <a:alpha val="100000"/>
                  </a:srgbClr>
                </a:solidFill>
                <a:latin typeface="Poppins Regular" pitchFamily="34" charset="0"/>
                <a:ea typeface="Poppins Regular" pitchFamily="34" charset="-122"/>
                <a:cs typeface="Poppins Regular" pitchFamily="34" charset="-120"/>
              </a:rPr>
              <a:t>Ability to form a small party with fellow adventurers.</a:t>
            </a:r>
            <a:endParaRPr lang="en-US" sz="3200" dirty="0"/>
          </a:p>
        </p:txBody>
      </p:sp>
      <p:sp>
        <p:nvSpPr>
          <p:cNvPr id="11" name="Text 6"/>
          <p:cNvSpPr/>
          <p:nvPr/>
        </p:nvSpPr>
        <p:spPr>
          <a:xfrm>
            <a:off x="3086486" y="11684000"/>
            <a:ext cx="3823178" cy="1117600"/>
          </a:xfrm>
          <a:prstGeom prst="rect">
            <a:avLst/>
          </a:prstGeom>
          <a:noFill/>
          <a:ln/>
        </p:spPr>
        <p:txBody>
          <a:bodyPr wrap="square" lIns="0" tIns="0" rIns="0" bIns="0" rtlCol="0" anchor="t"/>
          <a:lstStyle/>
          <a:p>
            <a:pPr algn="ctr"/>
            <a:r>
              <a:rPr lang="en-US" sz="4800" dirty="0">
                <a:solidFill>
                  <a:srgbClr val="000000">
                    <a:alpha val="100000"/>
                  </a:srgbClr>
                </a:solidFill>
                <a:latin typeface="Poppins Bold" pitchFamily="34" charset="0"/>
                <a:ea typeface="Poppins Bold" pitchFamily="34" charset="-122"/>
                <a:cs typeface="Poppins Bold" pitchFamily="34" charset="-120"/>
              </a:rPr>
              <a:t>$10/MONTH</a:t>
            </a:r>
            <a:endParaRPr lang="en-US" sz="4800" dirty="0"/>
          </a:p>
        </p:txBody>
      </p:sp>
      <p:sp>
        <p:nvSpPr>
          <p:cNvPr id="12" name="Shape 7"/>
          <p:cNvSpPr/>
          <p:nvPr/>
        </p:nvSpPr>
        <p:spPr>
          <a:xfrm>
            <a:off x="8980022" y="2489200"/>
            <a:ext cx="6439705" cy="10566400"/>
          </a:xfrm>
          <a:prstGeom prst="rect">
            <a:avLst/>
          </a:prstGeom>
          <a:solidFill>
            <a:srgbClr val="0266BC">
              <a:alpha val="100000"/>
            </a:srgbClr>
          </a:solidFill>
          <a:ln/>
        </p:spPr>
      </p:sp>
      <p:sp>
        <p:nvSpPr>
          <p:cNvPr id="13" name="Shape 8"/>
          <p:cNvSpPr/>
          <p:nvPr/>
        </p:nvSpPr>
        <p:spPr>
          <a:xfrm>
            <a:off x="11386973" y="2946400"/>
            <a:ext cx="1625803" cy="1625600"/>
          </a:xfrm>
          <a:prstGeom prst="roundRect">
            <a:avLst>
              <a:gd name="adj" fmla="val 78188"/>
            </a:avLst>
          </a:prstGeom>
          <a:solidFill>
            <a:srgbClr val="040000">
              <a:alpha val="100000"/>
            </a:srgbClr>
          </a:solidFill>
          <a:ln/>
        </p:spPr>
      </p:sp>
      <p:pic>
        <p:nvPicPr>
          <p:cNvPr id="14" name="Image 3" descr="preencoded.png"/>
          <p:cNvPicPr>
            <a:picLocks noChangeAspect="1"/>
          </p:cNvPicPr>
          <p:nvPr/>
        </p:nvPicPr>
        <p:blipFill>
          <a:blip r:embed="rId4"/>
          <a:stretch>
            <a:fillRect/>
          </a:stretch>
        </p:blipFill>
        <p:spPr>
          <a:xfrm>
            <a:off x="11691811" y="3251200"/>
            <a:ext cx="1016127" cy="1016000"/>
          </a:xfrm>
          <a:prstGeom prst="rect">
            <a:avLst/>
          </a:prstGeom>
        </p:spPr>
      </p:pic>
      <p:pic>
        <p:nvPicPr>
          <p:cNvPr id="15" name="Image 4" descr="preencoded.png"/>
          <p:cNvPicPr>
            <a:picLocks noChangeAspect="1"/>
          </p:cNvPicPr>
          <p:nvPr/>
        </p:nvPicPr>
        <p:blipFill>
          <a:blip r:embed="rId6"/>
          <a:stretch>
            <a:fillRect/>
          </a:stretch>
        </p:blipFill>
        <p:spPr>
          <a:xfrm>
            <a:off x="11755319" y="3314700"/>
            <a:ext cx="889111" cy="889000"/>
          </a:xfrm>
          <a:prstGeom prst="rect">
            <a:avLst/>
          </a:prstGeom>
        </p:spPr>
      </p:pic>
      <p:sp>
        <p:nvSpPr>
          <p:cNvPr id="16" name="Text 9"/>
          <p:cNvSpPr/>
          <p:nvPr/>
        </p:nvSpPr>
        <p:spPr>
          <a:xfrm>
            <a:off x="11348868" y="4876800"/>
            <a:ext cx="1702013" cy="1117600"/>
          </a:xfrm>
          <a:prstGeom prst="rect">
            <a:avLst/>
          </a:prstGeom>
          <a:noFill/>
          <a:ln/>
        </p:spPr>
        <p:txBody>
          <a:bodyPr wrap="square" lIns="0" tIns="0" rIns="0" bIns="0" rtlCol="0" anchor="t"/>
          <a:lstStyle/>
          <a:p>
            <a:pPr algn="ctr"/>
            <a:r>
              <a:rPr lang="en-US" sz="4800" dirty="0">
                <a:solidFill>
                  <a:srgbClr val="FFFFFF">
                    <a:alpha val="100000"/>
                  </a:srgbClr>
                </a:solidFill>
                <a:latin typeface="Poppins Bold" pitchFamily="34" charset="0"/>
                <a:ea typeface="Poppins Bold" pitchFamily="34" charset="-122"/>
                <a:cs typeface="Poppins Bold" pitchFamily="34" charset="-120"/>
              </a:rPr>
              <a:t>ELITE</a:t>
            </a:r>
            <a:endParaRPr lang="en-US" sz="4800" dirty="0"/>
          </a:p>
        </p:txBody>
      </p:sp>
      <p:sp>
        <p:nvSpPr>
          <p:cNvPr id="17" name="Text 10"/>
          <p:cNvSpPr/>
          <p:nvPr/>
        </p:nvSpPr>
        <p:spPr>
          <a:xfrm>
            <a:off x="9437280" y="6096000"/>
            <a:ext cx="5660674" cy="5418667"/>
          </a:xfrm>
          <a:prstGeom prst="rect">
            <a:avLst/>
          </a:prstGeom>
          <a:noFill/>
          <a:ln/>
        </p:spPr>
        <p:txBody>
          <a:bodyPr wrap="square" lIns="0" tIns="0" rIns="0" bIns="0" rtlCol="0" anchor="t"/>
          <a:lstStyle/>
          <a:p>
            <a:pPr marL="685800" lvl="1" indent="-342900" algn="l">
              <a:spcAft>
                <a:spcPts val="4000"/>
              </a:spcAft>
              <a:buSzPct val="100000"/>
              <a:buChar char="•"/>
            </a:pPr>
            <a:r>
              <a:rPr lang="en-US" sz="3200" dirty="0">
                <a:solidFill>
                  <a:srgbClr val="FFFFFF">
                    <a:alpha val="100000"/>
                  </a:srgbClr>
                </a:solidFill>
                <a:latin typeface="Poppins Regular" pitchFamily="34" charset="0"/>
                <a:ea typeface="Poppins Regular" pitchFamily="34" charset="-122"/>
                <a:cs typeface="Poppins Regular" pitchFamily="34" charset="-120"/>
              </a:rPr>
              <a:t>Access to the intermediate and advanced dungeons.</a:t>
            </a:r>
            <a:endParaRPr lang="en-US" sz="3200" dirty="0"/>
          </a:p>
          <a:p>
            <a:pPr marL="685800" lvl="1" indent="-342900" algn="l">
              <a:spcAft>
                <a:spcPts val="4000"/>
              </a:spcAft>
              <a:buSzPct val="100000"/>
              <a:buChar char="•"/>
            </a:pPr>
            <a:r>
              <a:rPr lang="en-US" sz="3200" dirty="0">
                <a:solidFill>
                  <a:srgbClr val="FFFFFF">
                    <a:alpha val="100000"/>
                  </a:srgbClr>
                </a:solidFill>
                <a:latin typeface="Poppins Regular" pitchFamily="34" charset="0"/>
                <a:ea typeface="Poppins Regular" pitchFamily="34" charset="-122"/>
                <a:cs typeface="Poppins Regular" pitchFamily="34" charset="-120"/>
              </a:rPr>
              <a:t>A greater number of quests and battles</a:t>
            </a:r>
            <a:endParaRPr lang="en-US" sz="3200" dirty="0"/>
          </a:p>
          <a:p>
            <a:pPr marL="685800" lvl="1" indent="-342900" algn="l">
              <a:spcAft>
                <a:spcPts val="4000"/>
              </a:spcAft>
              <a:buSzPct val="100000"/>
              <a:buChar char="•"/>
            </a:pPr>
            <a:r>
              <a:rPr lang="en-US" sz="3200" dirty="0">
                <a:solidFill>
                  <a:srgbClr val="FFFFFF">
                    <a:alpha val="100000"/>
                  </a:srgbClr>
                </a:solidFill>
                <a:latin typeface="Poppins Regular" pitchFamily="34" charset="0"/>
                <a:ea typeface="Poppins Regular" pitchFamily="34" charset="-122"/>
                <a:cs typeface="Poppins Regular" pitchFamily="34" charset="-120"/>
              </a:rPr>
              <a:t>Ability to form larger parties with fellow adventurers.</a:t>
            </a:r>
            <a:endParaRPr lang="en-US" sz="3200" dirty="0"/>
          </a:p>
        </p:txBody>
      </p:sp>
      <p:sp>
        <p:nvSpPr>
          <p:cNvPr id="18" name="Text 11"/>
          <p:cNvSpPr/>
          <p:nvPr/>
        </p:nvSpPr>
        <p:spPr>
          <a:xfrm>
            <a:off x="10205726" y="11684000"/>
            <a:ext cx="3988298" cy="1117600"/>
          </a:xfrm>
          <a:prstGeom prst="rect">
            <a:avLst/>
          </a:prstGeom>
          <a:noFill/>
          <a:ln/>
        </p:spPr>
        <p:txBody>
          <a:bodyPr wrap="square" lIns="0" tIns="0" rIns="0" bIns="0" rtlCol="0" anchor="t"/>
          <a:lstStyle/>
          <a:p>
            <a:pPr algn="ctr"/>
            <a:r>
              <a:rPr lang="en-US" sz="4800" dirty="0">
                <a:solidFill>
                  <a:srgbClr val="FFFFFF">
                    <a:alpha val="100000"/>
                  </a:srgbClr>
                </a:solidFill>
                <a:latin typeface="Poppins Bold" pitchFamily="34" charset="0"/>
                <a:ea typeface="Poppins Bold" pitchFamily="34" charset="-122"/>
                <a:cs typeface="Poppins Bold" pitchFamily="34" charset="-120"/>
              </a:rPr>
              <a:t>$50/MONTH</a:t>
            </a:r>
            <a:endParaRPr lang="en-US" sz="4800" dirty="0"/>
          </a:p>
        </p:txBody>
      </p:sp>
      <p:sp>
        <p:nvSpPr>
          <p:cNvPr id="19" name="Shape 12"/>
          <p:cNvSpPr/>
          <p:nvPr/>
        </p:nvSpPr>
        <p:spPr>
          <a:xfrm>
            <a:off x="16181822" y="2489200"/>
            <a:ext cx="6439705" cy="10566400"/>
          </a:xfrm>
          <a:prstGeom prst="rect">
            <a:avLst/>
          </a:prstGeom>
          <a:solidFill>
            <a:srgbClr val="C43024">
              <a:alpha val="100000"/>
            </a:srgbClr>
          </a:solidFill>
          <a:ln/>
        </p:spPr>
      </p:sp>
      <p:sp>
        <p:nvSpPr>
          <p:cNvPr id="20" name="Shape 13"/>
          <p:cNvSpPr/>
          <p:nvPr/>
        </p:nvSpPr>
        <p:spPr>
          <a:xfrm>
            <a:off x="18588773" y="2946400"/>
            <a:ext cx="1625803" cy="1625600"/>
          </a:xfrm>
          <a:prstGeom prst="roundRect">
            <a:avLst>
              <a:gd name="adj" fmla="val 78188"/>
            </a:avLst>
          </a:prstGeom>
          <a:solidFill>
            <a:srgbClr val="040000">
              <a:alpha val="100000"/>
            </a:srgbClr>
          </a:solidFill>
          <a:ln/>
        </p:spPr>
      </p:sp>
      <p:pic>
        <p:nvPicPr>
          <p:cNvPr id="21" name="Image 5" descr="preencoded.png"/>
          <p:cNvPicPr>
            <a:picLocks noChangeAspect="1"/>
          </p:cNvPicPr>
          <p:nvPr/>
        </p:nvPicPr>
        <p:blipFill>
          <a:blip r:embed="rId4"/>
          <a:stretch>
            <a:fillRect/>
          </a:stretch>
        </p:blipFill>
        <p:spPr>
          <a:xfrm>
            <a:off x="18893611" y="3251200"/>
            <a:ext cx="1016127" cy="1016000"/>
          </a:xfrm>
          <a:prstGeom prst="rect">
            <a:avLst/>
          </a:prstGeom>
        </p:spPr>
      </p:pic>
      <p:pic>
        <p:nvPicPr>
          <p:cNvPr id="22" name="Image 6" descr="preencoded.png"/>
          <p:cNvPicPr>
            <a:picLocks noChangeAspect="1"/>
          </p:cNvPicPr>
          <p:nvPr/>
        </p:nvPicPr>
        <p:blipFill>
          <a:blip r:embed="rId7"/>
          <a:stretch>
            <a:fillRect/>
          </a:stretch>
        </p:blipFill>
        <p:spPr>
          <a:xfrm>
            <a:off x="19020627" y="3409950"/>
            <a:ext cx="762095" cy="698500"/>
          </a:xfrm>
          <a:prstGeom prst="rect">
            <a:avLst/>
          </a:prstGeom>
        </p:spPr>
      </p:pic>
      <p:sp>
        <p:nvSpPr>
          <p:cNvPr id="23" name="Text 14"/>
          <p:cNvSpPr/>
          <p:nvPr/>
        </p:nvSpPr>
        <p:spPr>
          <a:xfrm>
            <a:off x="17509138" y="4876800"/>
            <a:ext cx="3785073" cy="1117600"/>
          </a:xfrm>
          <a:prstGeom prst="rect">
            <a:avLst/>
          </a:prstGeom>
          <a:noFill/>
          <a:ln/>
        </p:spPr>
        <p:txBody>
          <a:bodyPr wrap="square" lIns="0" tIns="0" rIns="0" bIns="0" rtlCol="0" anchor="t"/>
          <a:lstStyle/>
          <a:p>
            <a:pPr algn="ctr"/>
            <a:r>
              <a:rPr lang="en-US" sz="4800" dirty="0">
                <a:solidFill>
                  <a:srgbClr val="FFFFFF">
                    <a:alpha val="100000"/>
                  </a:srgbClr>
                </a:solidFill>
                <a:latin typeface="Poppins Bold" pitchFamily="34" charset="0"/>
                <a:ea typeface="Poppins Bold" pitchFamily="34" charset="-122"/>
                <a:cs typeface="Poppins Bold" pitchFamily="34" charset="-120"/>
              </a:rPr>
              <a:t>LEGENDARY</a:t>
            </a:r>
            <a:endParaRPr lang="en-US" sz="4800" dirty="0"/>
          </a:p>
        </p:txBody>
      </p:sp>
      <p:sp>
        <p:nvSpPr>
          <p:cNvPr id="24" name="Text 15"/>
          <p:cNvSpPr/>
          <p:nvPr/>
        </p:nvSpPr>
        <p:spPr>
          <a:xfrm>
            <a:off x="16639080" y="6096000"/>
            <a:ext cx="5660674" cy="5418667"/>
          </a:xfrm>
          <a:prstGeom prst="rect">
            <a:avLst/>
          </a:prstGeom>
          <a:noFill/>
          <a:ln/>
        </p:spPr>
        <p:txBody>
          <a:bodyPr wrap="square" lIns="0" tIns="0" rIns="0" bIns="0" rtlCol="0" anchor="t"/>
          <a:lstStyle/>
          <a:p>
            <a:pPr marL="685800" lvl="1" indent="-342900" algn="l">
              <a:spcAft>
                <a:spcPts val="4000"/>
              </a:spcAft>
              <a:buSzPct val="100000"/>
              <a:buChar char="•"/>
            </a:pPr>
            <a:r>
              <a:rPr lang="en-US" sz="3200" dirty="0">
                <a:solidFill>
                  <a:srgbClr val="FFFFFF">
                    <a:alpha val="100000"/>
                  </a:srgbClr>
                </a:solidFill>
                <a:latin typeface="Poppins Regular" pitchFamily="34" charset="0"/>
                <a:ea typeface="Poppins Regular" pitchFamily="34" charset="-122"/>
                <a:cs typeface="Poppins Regular" pitchFamily="34" charset="-120"/>
              </a:rPr>
              <a:t>Access to the most challenging dungeons and encounters.</a:t>
            </a:r>
            <a:endParaRPr lang="en-US" sz="3200" dirty="0"/>
          </a:p>
          <a:p>
            <a:pPr marL="685800" lvl="1" indent="-342900" algn="l">
              <a:spcAft>
                <a:spcPts val="4000"/>
              </a:spcAft>
              <a:buSzPct val="100000"/>
              <a:buChar char="•"/>
            </a:pPr>
            <a:r>
              <a:rPr lang="en-US" sz="3200" dirty="0">
                <a:solidFill>
                  <a:srgbClr val="FFFFFF">
                    <a:alpha val="100000"/>
                  </a:srgbClr>
                </a:solidFill>
                <a:latin typeface="Poppins Regular" pitchFamily="34" charset="0"/>
                <a:ea typeface="Poppins Regular" pitchFamily="34" charset="-122"/>
                <a:cs typeface="Poppins Regular" pitchFamily="34" charset="-120"/>
              </a:rPr>
              <a:t>Unlimited quests and battles per month.</a:t>
            </a:r>
            <a:endParaRPr lang="en-US" sz="3200" dirty="0"/>
          </a:p>
          <a:p>
            <a:pPr marL="685800" lvl="1" indent="-342900" algn="l">
              <a:spcAft>
                <a:spcPts val="4000"/>
              </a:spcAft>
              <a:buSzPct val="100000"/>
              <a:buChar char="•"/>
            </a:pPr>
            <a:r>
              <a:rPr lang="en-US" sz="3200" dirty="0">
                <a:solidFill>
                  <a:srgbClr val="FFFFFF">
                    <a:alpha val="100000"/>
                  </a:srgbClr>
                </a:solidFill>
                <a:latin typeface="Poppins Regular" pitchFamily="34" charset="0"/>
                <a:ea typeface="Poppins Regular" pitchFamily="34" charset="-122"/>
                <a:cs typeface="Poppins Regular" pitchFamily="34" charset="-120"/>
              </a:rPr>
              <a:t>The ability to form the largest parties with fellow adventurers.</a:t>
            </a:r>
            <a:endParaRPr lang="en-US" sz="3200" dirty="0"/>
          </a:p>
        </p:txBody>
      </p:sp>
      <p:sp>
        <p:nvSpPr>
          <p:cNvPr id="25" name="Text 16"/>
          <p:cNvSpPr/>
          <p:nvPr/>
        </p:nvSpPr>
        <p:spPr>
          <a:xfrm>
            <a:off x="17293211" y="11684000"/>
            <a:ext cx="4216927" cy="1117600"/>
          </a:xfrm>
          <a:prstGeom prst="rect">
            <a:avLst/>
          </a:prstGeom>
          <a:noFill/>
          <a:ln/>
        </p:spPr>
        <p:txBody>
          <a:bodyPr wrap="square" lIns="0" tIns="0" rIns="0" bIns="0" rtlCol="0" anchor="t"/>
          <a:lstStyle/>
          <a:p>
            <a:pPr algn="ctr"/>
            <a:r>
              <a:rPr lang="en-US" sz="4800" dirty="0">
                <a:solidFill>
                  <a:srgbClr val="FFFFFF">
                    <a:alpha val="100000"/>
                  </a:srgbClr>
                </a:solidFill>
                <a:latin typeface="Poppins Bold" pitchFamily="34" charset="0"/>
                <a:ea typeface="Poppins Bold" pitchFamily="34" charset="-122"/>
                <a:cs typeface="Poppins Bold" pitchFamily="34" charset="-120"/>
              </a:rPr>
              <a:t>$100/MONTH</a:t>
            </a:r>
            <a:endParaRPr lang="en-US" sz="4800" dirty="0"/>
          </a:p>
        </p:txBody>
      </p:sp>
      <p:sp>
        <p:nvSpPr>
          <p:cNvPr id="26" name="Text 17"/>
          <p:cNvSpPr/>
          <p:nvPr/>
        </p:nvSpPr>
        <p:spPr>
          <a:xfrm>
            <a:off x="6054423" y="469900"/>
            <a:ext cx="12278201" cy="1862667"/>
          </a:xfrm>
          <a:prstGeom prst="rect">
            <a:avLst/>
          </a:prstGeom>
          <a:noFill/>
          <a:ln/>
        </p:spPr>
        <p:txBody>
          <a:bodyPr wrap="square" lIns="0" tIns="0" rIns="0" bIns="0" rtlCol="0" anchor="t"/>
          <a:lstStyle/>
          <a:p>
            <a:pPr algn="ctr"/>
            <a:r>
              <a:rPr lang="en-US" sz="8000" dirty="0">
                <a:solidFill>
                  <a:srgbClr val="040000">
                    <a:alpha val="100000"/>
                  </a:srgbClr>
                </a:solidFill>
                <a:latin typeface="Poppins Bold" pitchFamily="34" charset="0"/>
                <a:ea typeface="Poppins Bold" pitchFamily="34" charset="-122"/>
                <a:cs typeface="Poppins Bold" pitchFamily="34" charset="-120"/>
              </a:rPr>
              <a:t>THE PRICE</a:t>
            </a:r>
            <a:endParaRPr lang="en-US" sz="8000" dirty="0"/>
          </a:p>
        </p:txBody>
      </p:sp>
    </p:spTree>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name="Slide 24">
    <p:bg>
      <p:bgPr>
        <a:solidFill>
          <a:srgbClr val="EDDDBC"/>
        </a:solidFill>
        <a:effectLst/>
      </p:bgPr>
    </p:bg>
    <p:spTree>
      <p:nvGrpSpPr>
        <p:cNvPr id="1" name=""/>
        <p:cNvGrpSpPr/>
        <p:nvPr/>
      </p:nvGrpSpPr>
      <p:grpSpPr>
        <a:xfrm>
          <a:off x="0" y="0"/>
          <a:ext cx="0" cy="0"/>
          <a:chOff x="0" y="0"/>
          <a:chExt cx="0" cy="0"/>
        </a:xfrm>
      </p:grpSpPr>
      <p:sp>
        <p:nvSpPr>
          <p:cNvPr id="2" name="Shape 0"/>
          <p:cNvSpPr/>
          <p:nvPr/>
        </p:nvSpPr>
        <p:spPr>
          <a:xfrm>
            <a:off x="23370921" y="10515600"/>
            <a:ext cx="1016127" cy="3200400"/>
          </a:xfrm>
          <a:prstGeom prst="rect">
            <a:avLst/>
          </a:prstGeom>
          <a:noFill/>
          <a:ln/>
        </p:spPr>
      </p:sp>
      <p:pic>
        <p:nvPicPr>
          <p:cNvPr id="3" name="Image 0" descr="preencoded.png"/>
          <p:cNvPicPr>
            <a:picLocks noChangeAspect="1"/>
          </p:cNvPicPr>
          <p:nvPr/>
        </p:nvPicPr>
        <p:blipFill>
          <a:blip r:embed="rId3"/>
          <a:stretch>
            <a:fillRect/>
          </a:stretch>
        </p:blipFill>
        <p:spPr>
          <a:xfrm>
            <a:off x="23523340" y="10820400"/>
            <a:ext cx="711289" cy="2590800"/>
          </a:xfrm>
          <a:prstGeom prst="rect">
            <a:avLst/>
          </a:prstGeom>
        </p:spPr>
      </p:pic>
      <p:sp>
        <p:nvSpPr>
          <p:cNvPr id="4" name="Shape 1"/>
          <p:cNvSpPr/>
          <p:nvPr/>
        </p:nvSpPr>
        <p:spPr>
          <a:xfrm>
            <a:off x="8103613" y="10515600"/>
            <a:ext cx="16562870" cy="2984500"/>
          </a:xfrm>
          <a:prstGeom prst="rect">
            <a:avLst/>
          </a:prstGeom>
          <a:solidFill>
            <a:srgbClr val="C43024">
              <a:alpha val="100000"/>
            </a:srgbClr>
          </a:solidFill>
          <a:ln/>
        </p:spPr>
      </p:sp>
      <p:sp>
        <p:nvSpPr>
          <p:cNvPr id="5" name="Text 2"/>
          <p:cNvSpPr/>
          <p:nvPr/>
        </p:nvSpPr>
        <p:spPr>
          <a:xfrm>
            <a:off x="13501788" y="5334000"/>
            <a:ext cx="11427195" cy="2980267"/>
          </a:xfrm>
          <a:prstGeom prst="rect">
            <a:avLst/>
          </a:prstGeom>
          <a:noFill/>
          <a:ln/>
        </p:spPr>
        <p:txBody>
          <a:bodyPr wrap="square" lIns="0" tIns="0" rIns="0" bIns="0" rtlCol="0" anchor="t"/>
          <a:lstStyle/>
          <a:p>
            <a:pPr algn="l"/>
            <a:r>
              <a:rPr lang="en-US" sz="12800" dirty="0">
                <a:solidFill>
                  <a:srgbClr val="040000">
                    <a:alpha val="100000"/>
                  </a:srgbClr>
                </a:solidFill>
                <a:latin typeface="Poppins Bold" pitchFamily="34" charset="0"/>
                <a:ea typeface="Poppins Bold" pitchFamily="34" charset="-122"/>
                <a:cs typeface="Poppins Bold" pitchFamily="34" charset="-120"/>
              </a:rPr>
              <a:t>CONCLUSION</a:t>
            </a:r>
            <a:endParaRPr lang="en-US" sz="12800" dirty="0"/>
          </a:p>
        </p:txBody>
      </p:sp>
      <p:sp>
        <p:nvSpPr>
          <p:cNvPr id="6" name="Shape 3"/>
          <p:cNvSpPr/>
          <p:nvPr/>
        </p:nvSpPr>
        <p:spPr>
          <a:xfrm>
            <a:off x="12193524" y="4927600"/>
            <a:ext cx="965321" cy="8788400"/>
          </a:xfrm>
          <a:prstGeom prst="rect">
            <a:avLst/>
          </a:prstGeom>
          <a:solidFill>
            <a:srgbClr val="0266BC">
              <a:alpha val="100000"/>
            </a:srgbClr>
          </a:solidFill>
          <a:ln/>
        </p:spPr>
      </p:sp>
      <p:sp>
        <p:nvSpPr>
          <p:cNvPr id="7" name="Shape 4"/>
          <p:cNvSpPr/>
          <p:nvPr/>
        </p:nvSpPr>
        <p:spPr>
          <a:xfrm>
            <a:off x="1486086" y="1943100"/>
            <a:ext cx="15610251" cy="838200"/>
          </a:xfrm>
          <a:prstGeom prst="rect">
            <a:avLst/>
          </a:prstGeom>
          <a:solidFill>
            <a:srgbClr val="040000">
              <a:alpha val="100000"/>
            </a:srgbClr>
          </a:solidFill>
          <a:ln/>
        </p:spPr>
      </p:sp>
      <p:sp>
        <p:nvSpPr>
          <p:cNvPr id="8" name="Shape 5"/>
          <p:cNvSpPr/>
          <p:nvPr/>
        </p:nvSpPr>
        <p:spPr>
          <a:xfrm>
            <a:off x="-1638505" y="8178800"/>
            <a:ext cx="6896962" cy="6896100"/>
          </a:xfrm>
          <a:prstGeom prst="roundRect">
            <a:avLst>
              <a:gd name="adj" fmla="val 184177"/>
            </a:avLst>
          </a:prstGeom>
          <a:solidFill>
            <a:srgbClr val="E9BC01">
              <a:alpha val="100000"/>
            </a:srgbClr>
          </a:solidFill>
          <a:ln/>
        </p:spPr>
      </p:sp>
      <p:sp>
        <p:nvSpPr>
          <p:cNvPr id="9" name="Text 6"/>
          <p:cNvSpPr/>
          <p:nvPr/>
        </p:nvSpPr>
        <p:spPr>
          <a:xfrm>
            <a:off x="3306647" y="4686300"/>
            <a:ext cx="7934258" cy="5012267"/>
          </a:xfrm>
          <a:prstGeom prst="rect">
            <a:avLst/>
          </a:prstGeom>
          <a:noFill/>
          <a:ln/>
        </p:spPr>
        <p:txBody>
          <a:bodyPr wrap="square" lIns="0" tIns="0" rIns="0" bIns="0" rtlCol="0" anchor="t"/>
          <a:lstStyle/>
          <a:p>
            <a:pPr algn="r">
              <a:spcAft>
                <a:spcPts val="4000"/>
              </a:spcAft>
            </a:pPr>
            <a:r>
              <a:rPr lang="en-US" sz="3200" dirty="0">
                <a:solidFill>
                  <a:srgbClr val="000000">
                    <a:alpha val="100000"/>
                  </a:srgbClr>
                </a:solidFill>
                <a:latin typeface="Poppins Regular" pitchFamily="34" charset="0"/>
                <a:ea typeface="Poppins Regular" pitchFamily="34" charset="-122"/>
                <a:cs typeface="Poppins Regular" pitchFamily="34" charset="-120"/>
              </a:rPr>
              <a:t>Welcome to the world of fantasy! Join us on a journey to explore the mystical creatures, enchanted lands, and magical wonders that exist beyond our reality. Discover the wonders and secrets of this exciting realm and unlock the power of imagination.</a:t>
            </a:r>
            <a:endParaRPr lang="en-US" sz="3200" dirty="0"/>
          </a:p>
        </p:txBody>
      </p:sp>
    </p:spTree>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name="Slide 25">
    <p:bg>
      <p:bgPr>
        <a:solidFill>
          <a:srgbClr val="EDDDBC"/>
        </a:solidFill>
        <a:effectLst/>
      </p:bgPr>
    </p:bg>
    <p:spTree>
      <p:nvGrpSpPr>
        <p:cNvPr id="1" name=""/>
        <p:cNvGrpSpPr/>
        <p:nvPr/>
      </p:nvGrpSpPr>
      <p:grpSpPr>
        <a:xfrm>
          <a:off x="0" y="0"/>
          <a:ext cx="0" cy="0"/>
          <a:chOff x="0" y="0"/>
          <a:chExt cx="0" cy="0"/>
        </a:xfrm>
      </p:grpSpPr>
      <p:sp>
        <p:nvSpPr>
          <p:cNvPr id="2" name="Shape 0"/>
          <p:cNvSpPr/>
          <p:nvPr/>
        </p:nvSpPr>
        <p:spPr>
          <a:xfrm>
            <a:off x="-660483" y="11988800"/>
            <a:ext cx="8459257" cy="2133600"/>
          </a:xfrm>
          <a:prstGeom prst="rect">
            <a:avLst/>
          </a:prstGeom>
          <a:solidFill>
            <a:srgbClr val="0266BC">
              <a:alpha val="100000"/>
            </a:srgbClr>
          </a:solidFill>
          <a:ln/>
        </p:spPr>
      </p:sp>
      <p:sp>
        <p:nvSpPr>
          <p:cNvPr id="3" name="Shape 1"/>
          <p:cNvSpPr/>
          <p:nvPr/>
        </p:nvSpPr>
        <p:spPr>
          <a:xfrm>
            <a:off x="-1574997" y="-1676400"/>
            <a:ext cx="9576997" cy="9575800"/>
          </a:xfrm>
          <a:prstGeom prst="roundRect">
            <a:avLst>
              <a:gd name="adj" fmla="val 58918"/>
            </a:avLst>
          </a:prstGeom>
          <a:solidFill>
            <a:srgbClr val="C43024">
              <a:alpha val="100000"/>
            </a:srgbClr>
          </a:solidFill>
          <a:ln/>
        </p:spPr>
      </p:sp>
      <p:sp>
        <p:nvSpPr>
          <p:cNvPr id="4" name="Shape 2"/>
          <p:cNvSpPr/>
          <p:nvPr/>
        </p:nvSpPr>
        <p:spPr>
          <a:xfrm>
            <a:off x="23370921" y="10515600"/>
            <a:ext cx="1016127" cy="3200400"/>
          </a:xfrm>
          <a:prstGeom prst="rect">
            <a:avLst/>
          </a:prstGeom>
          <a:noFill/>
          <a:ln/>
        </p:spPr>
      </p:sp>
      <p:pic>
        <p:nvPicPr>
          <p:cNvPr id="5" name="Image 0" descr="preencoded.png"/>
          <p:cNvPicPr>
            <a:picLocks noChangeAspect="1"/>
          </p:cNvPicPr>
          <p:nvPr/>
        </p:nvPicPr>
        <p:blipFill>
          <a:blip r:embed="rId3"/>
          <a:stretch>
            <a:fillRect/>
          </a:stretch>
        </p:blipFill>
        <p:spPr>
          <a:xfrm>
            <a:off x="23523340" y="10820400"/>
            <a:ext cx="711289" cy="2590800"/>
          </a:xfrm>
          <a:prstGeom prst="rect">
            <a:avLst/>
          </a:prstGeom>
        </p:spPr>
      </p:pic>
      <p:sp>
        <p:nvSpPr>
          <p:cNvPr id="6" name="Shape 3"/>
          <p:cNvSpPr/>
          <p:nvPr/>
        </p:nvSpPr>
        <p:spPr>
          <a:xfrm>
            <a:off x="6172972" y="1346200"/>
            <a:ext cx="12053807" cy="12065000"/>
          </a:xfrm>
          <a:prstGeom prst="roundRect">
            <a:avLst>
              <a:gd name="adj" fmla="val 10545"/>
            </a:avLst>
          </a:prstGeom>
          <a:noFill/>
          <a:ln/>
        </p:spPr>
      </p:sp>
      <p:sp>
        <p:nvSpPr>
          <p:cNvPr id="7" name="Text 4"/>
          <p:cNvSpPr/>
          <p:nvPr/>
        </p:nvSpPr>
        <p:spPr>
          <a:xfrm>
            <a:off x="6985873" y="2159000"/>
            <a:ext cx="10754011" cy="3386667"/>
          </a:xfrm>
          <a:prstGeom prst="rect">
            <a:avLst/>
          </a:prstGeom>
          <a:noFill/>
          <a:ln/>
        </p:spPr>
        <p:txBody>
          <a:bodyPr wrap="square" lIns="0" tIns="0" rIns="0" bIns="0" rtlCol="0" anchor="t"/>
          <a:lstStyle/>
          <a:p>
            <a:pPr algn="l"/>
            <a:r>
              <a:rPr lang="en-US" sz="8000" dirty="0">
                <a:solidFill>
                  <a:srgbClr val="040000">
                    <a:alpha val="100000"/>
                  </a:srgbClr>
                </a:solidFill>
                <a:latin typeface="Poppins Bold" pitchFamily="34" charset="0"/>
                <a:ea typeface="Poppins Bold" pitchFamily="34" charset="-122"/>
                <a:cs typeface="Poppins Bold" pitchFamily="34" charset="-120"/>
              </a:rPr>
              <a:t>THANK YOU FOR CHOOSING EATEMP</a:t>
            </a:r>
            <a:endParaRPr lang="en-US" sz="8000" dirty="0"/>
          </a:p>
        </p:txBody>
      </p:sp>
      <p:sp>
        <p:nvSpPr>
          <p:cNvPr id="8" name="Text 5"/>
          <p:cNvSpPr/>
          <p:nvPr/>
        </p:nvSpPr>
        <p:spPr>
          <a:xfrm>
            <a:off x="6985873" y="5816600"/>
            <a:ext cx="10550785" cy="4301067"/>
          </a:xfrm>
          <a:prstGeom prst="rect">
            <a:avLst/>
          </a:prstGeom>
          <a:noFill/>
          <a:ln/>
        </p:spPr>
        <p:txBody>
          <a:bodyPr wrap="square" lIns="0" tIns="0" rIns="0" bIns="0" rtlCol="0" anchor="t"/>
          <a:lstStyle/>
          <a:p>
            <a:pPr algn="l">
              <a:spcAft>
                <a:spcPts val="4000"/>
              </a:spcAft>
            </a:pPr>
            <a:r>
              <a:rPr lang="en-US" sz="3200" dirty="0">
                <a:solidFill>
                  <a:srgbClr val="000000">
                    <a:alpha val="100000"/>
                  </a:srgbClr>
                </a:solidFill>
                <a:latin typeface="Poppins Regular" pitchFamily="34" charset="0"/>
                <a:ea typeface="Poppins Regular" pitchFamily="34" charset="-122"/>
                <a:cs typeface="Poppins Regular" pitchFamily="34" charset="-120"/>
              </a:rPr>
              <a:t>We offer free and high-quality slides templates for your presentations. We appreciate you choosing us and hope our templates have been helpful. </a:t>
            </a:r>
            <a:endParaRPr lang="en-US" sz="3200" dirty="0"/>
          </a:p>
          <a:p>
            <a:pPr algn="l">
              <a:spcAft>
                <a:spcPts val="4000"/>
              </a:spcAft>
            </a:pPr>
            <a:r>
              <a:rPr lang="en-US" sz="3200" dirty="0">
                <a:solidFill>
                  <a:srgbClr val="000000">
                    <a:alpha val="100000"/>
                  </a:srgbClr>
                </a:solidFill>
                <a:latin typeface="Poppins Regular" pitchFamily="34" charset="0"/>
                <a:ea typeface="Poppins Regular" pitchFamily="34" charset="-122"/>
                <a:cs typeface="Poppins Regular" pitchFamily="34" charset="-120"/>
              </a:rPr>
              <a:t>As a new website, we rely on your support to grow, so please help us by sharing our site with your friends and colleagues. </a:t>
            </a:r>
            <a:endParaRPr lang="en-US" sz="3200" dirty="0"/>
          </a:p>
        </p:txBody>
      </p:sp>
      <p:sp>
        <p:nvSpPr>
          <p:cNvPr id="9" name="Shape 6"/>
          <p:cNvSpPr/>
          <p:nvPr/>
        </p:nvSpPr>
        <p:spPr>
          <a:xfrm>
            <a:off x="6985873" y="10591800"/>
            <a:ext cx="10428003" cy="2006600"/>
          </a:xfrm>
          <a:prstGeom prst="rect">
            <a:avLst/>
          </a:prstGeom>
          <a:noFill/>
          <a:ln/>
        </p:spPr>
      </p:sp>
      <p:sp>
        <p:nvSpPr>
          <p:cNvPr id="10" name="Shape 7"/>
          <p:cNvSpPr/>
          <p:nvPr/>
        </p:nvSpPr>
        <p:spPr>
          <a:xfrm>
            <a:off x="6985873" y="10591800"/>
            <a:ext cx="3988298" cy="2006600"/>
          </a:xfrm>
          <a:prstGeom prst="rect">
            <a:avLst/>
          </a:prstGeom>
          <a:noFill/>
          <a:ln/>
        </p:spPr>
      </p:sp>
      <p:sp>
        <p:nvSpPr>
          <p:cNvPr id="11" name="Shape 8"/>
          <p:cNvSpPr/>
          <p:nvPr/>
        </p:nvSpPr>
        <p:spPr>
          <a:xfrm>
            <a:off x="6985873" y="10591800"/>
            <a:ext cx="3022978" cy="812800"/>
          </a:xfrm>
          <a:prstGeom prst="rect">
            <a:avLst/>
          </a:prstGeom>
          <a:noFill/>
          <a:ln/>
        </p:spPr>
      </p:sp>
      <p:pic>
        <p:nvPicPr>
          <p:cNvPr id="12" name="Image 1" descr="preencoded.png"/>
          <p:cNvPicPr>
            <a:picLocks noChangeAspect="1"/>
          </p:cNvPicPr>
          <p:nvPr/>
        </p:nvPicPr>
        <p:blipFill>
          <a:blip r:embed="rId4"/>
          <a:stretch>
            <a:fillRect/>
          </a:stretch>
        </p:blipFill>
        <p:spPr>
          <a:xfrm>
            <a:off x="6985873" y="10591800"/>
            <a:ext cx="812902" cy="812800"/>
          </a:xfrm>
          <a:prstGeom prst="rect">
            <a:avLst/>
          </a:prstGeom>
        </p:spPr>
      </p:pic>
      <p:pic>
        <p:nvPicPr>
          <p:cNvPr id="13" name="Image 2" descr="preencoded.png"/>
          <p:cNvPicPr>
            <a:picLocks noChangeAspect="1"/>
          </p:cNvPicPr>
          <p:nvPr/>
        </p:nvPicPr>
        <p:blipFill>
          <a:blip r:embed="rId5"/>
          <a:stretch>
            <a:fillRect/>
          </a:stretch>
        </p:blipFill>
        <p:spPr>
          <a:xfrm>
            <a:off x="7282242" y="10888142"/>
            <a:ext cx="220160" cy="220142"/>
          </a:xfrm>
          <a:prstGeom prst="rect">
            <a:avLst/>
          </a:prstGeom>
        </p:spPr>
      </p:pic>
      <p:pic>
        <p:nvPicPr>
          <p:cNvPr id="14" name="Image 3" descr="preencoded.png"/>
          <p:cNvPicPr>
            <a:picLocks noChangeAspect="1"/>
          </p:cNvPicPr>
          <p:nvPr/>
        </p:nvPicPr>
        <p:blipFill>
          <a:blip r:embed="rId6"/>
          <a:stretch>
            <a:fillRect/>
          </a:stretch>
        </p:blipFill>
        <p:spPr>
          <a:xfrm>
            <a:off x="7080977" y="10686380"/>
            <a:ext cx="622694" cy="623664"/>
          </a:xfrm>
          <a:prstGeom prst="rect">
            <a:avLst/>
          </a:prstGeom>
        </p:spPr>
      </p:pic>
      <p:sp>
        <p:nvSpPr>
          <p:cNvPr id="15" name="Text 9"/>
          <p:cNvSpPr/>
          <p:nvPr/>
        </p:nvSpPr>
        <p:spPr>
          <a:xfrm>
            <a:off x="8002000" y="10693400"/>
            <a:ext cx="2142334" cy="745067"/>
          </a:xfrm>
          <a:prstGeom prst="rect">
            <a:avLst/>
          </a:prstGeom>
          <a:noFill/>
          <a:ln/>
        </p:spPr>
        <p:txBody>
          <a:bodyPr wrap="square" lIns="0" tIns="0" rIns="0" bIns="0" rtlCol="0" anchor="t"/>
          <a:lstStyle/>
          <a:p>
            <a:pPr algn="l">
              <a:spcAft>
                <a:spcPts val="4000"/>
              </a:spcAft>
            </a:pPr>
            <a:r>
              <a:rPr lang="en-US" sz="3200" u="sng" dirty="0">
                <a:solidFill>
                  <a:srgbClr val="000000">
                    <a:alpha val="100000"/>
                  </a:srgbClr>
                </a:solidFill>
                <a:latin typeface="Poppins Regular" pitchFamily="34" charset="0"/>
                <a:ea typeface="Poppins Regular" pitchFamily="34" charset="-122"/>
                <a:cs typeface="Poppins Regular" pitchFamily="34" charset="-120"/>
                <a:hlinkClick r:id="rId7" tooltip="Open https://www.instagram.com/eatemp._/">
                  <a:extLst>
                    <a:ext uri="{A12FA001-AC4F-418D-AE19-62706E023703}">
                      <ahyp:hlinkClr xmlns:ahyp="http://schemas.microsoft.com/office/drawing/2018/hyperlinkcolor" val="tx"/>
                    </a:ext>
                  </a:extLst>
                </a:hlinkClick>
              </a:rPr>
              <a:t>eatemp._</a:t>
            </a:r>
            <a:endParaRPr lang="en-US" sz="3200" dirty="0"/>
          </a:p>
        </p:txBody>
      </p:sp>
      <p:sp>
        <p:nvSpPr>
          <p:cNvPr id="16" name="Shape 10"/>
          <p:cNvSpPr/>
          <p:nvPr/>
        </p:nvSpPr>
        <p:spPr>
          <a:xfrm>
            <a:off x="6985873" y="11785600"/>
            <a:ext cx="3988298" cy="812800"/>
          </a:xfrm>
          <a:prstGeom prst="rect">
            <a:avLst/>
          </a:prstGeom>
          <a:noFill/>
          <a:ln/>
        </p:spPr>
      </p:sp>
      <p:pic>
        <p:nvPicPr>
          <p:cNvPr id="17" name="Image 4" descr="preencoded.png"/>
          <p:cNvPicPr>
            <a:picLocks noChangeAspect="1"/>
          </p:cNvPicPr>
          <p:nvPr/>
        </p:nvPicPr>
        <p:blipFill>
          <a:blip r:embed="rId4"/>
          <a:stretch>
            <a:fillRect/>
          </a:stretch>
        </p:blipFill>
        <p:spPr>
          <a:xfrm>
            <a:off x="6985873" y="11785600"/>
            <a:ext cx="812902" cy="812800"/>
          </a:xfrm>
          <a:prstGeom prst="rect">
            <a:avLst/>
          </a:prstGeom>
        </p:spPr>
      </p:pic>
      <p:pic>
        <p:nvPicPr>
          <p:cNvPr id="18" name="Image 5" descr="preencoded.png"/>
          <p:cNvPicPr>
            <a:picLocks noChangeAspect="1"/>
          </p:cNvPicPr>
          <p:nvPr/>
        </p:nvPicPr>
        <p:blipFill>
          <a:blip r:embed="rId8"/>
          <a:stretch>
            <a:fillRect/>
          </a:stretch>
        </p:blipFill>
        <p:spPr>
          <a:xfrm>
            <a:off x="7053614" y="11853342"/>
            <a:ext cx="677417" cy="677342"/>
          </a:xfrm>
          <a:prstGeom prst="rect">
            <a:avLst/>
          </a:prstGeom>
        </p:spPr>
      </p:pic>
      <p:sp>
        <p:nvSpPr>
          <p:cNvPr id="19" name="Text 11"/>
          <p:cNvSpPr/>
          <p:nvPr/>
        </p:nvSpPr>
        <p:spPr>
          <a:xfrm>
            <a:off x="8002000" y="11887200"/>
            <a:ext cx="3107655" cy="745067"/>
          </a:xfrm>
          <a:prstGeom prst="rect">
            <a:avLst/>
          </a:prstGeom>
          <a:noFill/>
          <a:ln/>
        </p:spPr>
        <p:txBody>
          <a:bodyPr wrap="square" lIns="0" tIns="0" rIns="0" bIns="0" rtlCol="0" anchor="t"/>
          <a:lstStyle/>
          <a:p>
            <a:pPr algn="l">
              <a:spcAft>
                <a:spcPts val="4000"/>
              </a:spcAft>
            </a:pPr>
            <a:r>
              <a:rPr lang="en-US" sz="3200" u="sng" dirty="0">
                <a:solidFill>
                  <a:srgbClr val="000000">
                    <a:alpha val="100000"/>
                  </a:srgbClr>
                </a:solidFill>
                <a:latin typeface="Poppins Regular" pitchFamily="34" charset="0"/>
                <a:ea typeface="Poppins Regular" pitchFamily="34" charset="-122"/>
                <a:cs typeface="Poppins Regular" pitchFamily="34" charset="-120"/>
                <a:hlinkClick r:id="rId9" tooltip="Open https://www.pinterest.com/eatempofficial/">
                  <a:extLst>
                    <a:ext uri="{A12FA001-AC4F-418D-AE19-62706E023703}">
                      <ahyp:hlinkClr xmlns:ahyp="http://schemas.microsoft.com/office/drawing/2018/hyperlinkcolor" val="tx"/>
                    </a:ext>
                  </a:extLst>
                </a:hlinkClick>
              </a:rPr>
              <a:t>eatempofficial</a:t>
            </a:r>
            <a:endParaRPr lang="en-US" sz="3200" dirty="0"/>
          </a:p>
        </p:txBody>
      </p:sp>
      <p:sp>
        <p:nvSpPr>
          <p:cNvPr id="20" name="Shape 12"/>
          <p:cNvSpPr/>
          <p:nvPr/>
        </p:nvSpPr>
        <p:spPr>
          <a:xfrm>
            <a:off x="12930216" y="10591800"/>
            <a:ext cx="4483660" cy="2006600"/>
          </a:xfrm>
          <a:prstGeom prst="rect">
            <a:avLst/>
          </a:prstGeom>
          <a:noFill/>
          <a:ln/>
        </p:spPr>
      </p:sp>
      <p:sp>
        <p:nvSpPr>
          <p:cNvPr id="21" name="Shape 13"/>
          <p:cNvSpPr/>
          <p:nvPr/>
        </p:nvSpPr>
        <p:spPr>
          <a:xfrm>
            <a:off x="12930216" y="10591800"/>
            <a:ext cx="3048381" cy="812800"/>
          </a:xfrm>
          <a:prstGeom prst="rect">
            <a:avLst/>
          </a:prstGeom>
          <a:noFill/>
          <a:ln/>
        </p:spPr>
      </p:sp>
      <p:pic>
        <p:nvPicPr>
          <p:cNvPr id="22" name="Image 6" descr="preencoded.png"/>
          <p:cNvPicPr>
            <a:picLocks noChangeAspect="1"/>
          </p:cNvPicPr>
          <p:nvPr/>
        </p:nvPicPr>
        <p:blipFill>
          <a:blip r:embed="rId4"/>
          <a:stretch>
            <a:fillRect/>
          </a:stretch>
        </p:blipFill>
        <p:spPr>
          <a:xfrm>
            <a:off x="12930216" y="10591800"/>
            <a:ext cx="812902" cy="812800"/>
          </a:xfrm>
          <a:prstGeom prst="rect">
            <a:avLst/>
          </a:prstGeom>
        </p:spPr>
      </p:pic>
      <p:pic>
        <p:nvPicPr>
          <p:cNvPr id="23" name="Image 7" descr="preencoded.png"/>
          <p:cNvPicPr>
            <a:picLocks noChangeAspect="1"/>
          </p:cNvPicPr>
          <p:nvPr/>
        </p:nvPicPr>
        <p:blipFill>
          <a:blip r:embed="rId10"/>
          <a:stretch>
            <a:fillRect/>
          </a:stretch>
        </p:blipFill>
        <p:spPr>
          <a:xfrm>
            <a:off x="12997957" y="10761142"/>
            <a:ext cx="677417" cy="474142"/>
          </a:xfrm>
          <a:prstGeom prst="rect">
            <a:avLst/>
          </a:prstGeom>
        </p:spPr>
      </p:pic>
      <p:sp>
        <p:nvSpPr>
          <p:cNvPr id="24" name="Text 14"/>
          <p:cNvSpPr/>
          <p:nvPr/>
        </p:nvSpPr>
        <p:spPr>
          <a:xfrm>
            <a:off x="13946343" y="10693400"/>
            <a:ext cx="2167738" cy="745067"/>
          </a:xfrm>
          <a:prstGeom prst="rect">
            <a:avLst/>
          </a:prstGeom>
          <a:noFill/>
          <a:ln/>
        </p:spPr>
        <p:txBody>
          <a:bodyPr wrap="square" lIns="0" tIns="0" rIns="0" bIns="0" rtlCol="0" anchor="t"/>
          <a:lstStyle/>
          <a:p>
            <a:pPr algn="l">
              <a:spcAft>
                <a:spcPts val="4000"/>
              </a:spcAft>
            </a:pPr>
            <a:r>
              <a:rPr lang="en-US" sz="3200" u="sng" dirty="0">
                <a:solidFill>
                  <a:srgbClr val="000000">
                    <a:alpha val="100000"/>
                  </a:srgbClr>
                </a:solidFill>
                <a:latin typeface="Poppins Regular" pitchFamily="34" charset="0"/>
                <a:ea typeface="Poppins Regular" pitchFamily="34" charset="-122"/>
                <a:cs typeface="Poppins Regular" pitchFamily="34" charset="-120"/>
                <a:hlinkClick r:id="rId11" tooltip="Open https://www.youtube.com/@eatemp">
                  <a:extLst>
                    <a:ext uri="{A12FA001-AC4F-418D-AE19-62706E023703}">
                      <ahyp:hlinkClr xmlns:ahyp="http://schemas.microsoft.com/office/drawing/2018/hyperlinkcolor" val="tx"/>
                    </a:ext>
                  </a:extLst>
                </a:hlinkClick>
              </a:rPr>
              <a:t>@eatemp</a:t>
            </a:r>
            <a:endParaRPr lang="en-US" sz="3200" dirty="0"/>
          </a:p>
        </p:txBody>
      </p:sp>
      <p:sp>
        <p:nvSpPr>
          <p:cNvPr id="25" name="Shape 15"/>
          <p:cNvSpPr/>
          <p:nvPr/>
        </p:nvSpPr>
        <p:spPr>
          <a:xfrm>
            <a:off x="12930216" y="11785600"/>
            <a:ext cx="4483660" cy="812800"/>
          </a:xfrm>
          <a:prstGeom prst="rect">
            <a:avLst/>
          </a:prstGeom>
          <a:noFill/>
          <a:ln/>
        </p:spPr>
      </p:sp>
      <p:pic>
        <p:nvPicPr>
          <p:cNvPr id="26" name="Image 8" descr="preencoded.png"/>
          <p:cNvPicPr>
            <a:picLocks noChangeAspect="1"/>
          </p:cNvPicPr>
          <p:nvPr/>
        </p:nvPicPr>
        <p:blipFill>
          <a:blip r:embed="rId4"/>
          <a:stretch>
            <a:fillRect/>
          </a:stretch>
        </p:blipFill>
        <p:spPr>
          <a:xfrm>
            <a:off x="12930216" y="11785600"/>
            <a:ext cx="812902" cy="812800"/>
          </a:xfrm>
          <a:prstGeom prst="rect">
            <a:avLst/>
          </a:prstGeom>
        </p:spPr>
      </p:pic>
      <p:pic>
        <p:nvPicPr>
          <p:cNvPr id="27" name="Image 9" descr="preencoded.png"/>
          <p:cNvPicPr>
            <a:picLocks noChangeAspect="1"/>
          </p:cNvPicPr>
          <p:nvPr/>
        </p:nvPicPr>
        <p:blipFill>
          <a:blip r:embed="rId12"/>
          <a:stretch>
            <a:fillRect/>
          </a:stretch>
        </p:blipFill>
        <p:spPr>
          <a:xfrm>
            <a:off x="13071118" y="11887200"/>
            <a:ext cx="531094" cy="609600"/>
          </a:xfrm>
          <a:prstGeom prst="rect">
            <a:avLst/>
          </a:prstGeom>
        </p:spPr>
      </p:pic>
      <p:sp>
        <p:nvSpPr>
          <p:cNvPr id="28" name="Text 16"/>
          <p:cNvSpPr/>
          <p:nvPr/>
        </p:nvSpPr>
        <p:spPr>
          <a:xfrm>
            <a:off x="13946343" y="11887200"/>
            <a:ext cx="3603017" cy="745067"/>
          </a:xfrm>
          <a:prstGeom prst="rect">
            <a:avLst/>
          </a:prstGeom>
          <a:noFill/>
          <a:ln/>
        </p:spPr>
        <p:txBody>
          <a:bodyPr wrap="square" lIns="0" tIns="0" rIns="0" bIns="0" rtlCol="0" anchor="t"/>
          <a:lstStyle/>
          <a:p>
            <a:pPr algn="l">
              <a:spcAft>
                <a:spcPts val="4000"/>
              </a:spcAft>
            </a:pPr>
            <a:r>
              <a:rPr lang="en-US" sz="3200" u="sng" dirty="0">
                <a:solidFill>
                  <a:srgbClr val="000000">
                    <a:alpha val="100000"/>
                  </a:srgbClr>
                </a:solidFill>
                <a:latin typeface="Poppins Regular" pitchFamily="34" charset="0"/>
                <a:ea typeface="Poppins Regular" pitchFamily="34" charset="-122"/>
                <a:cs typeface="Poppins Regular" pitchFamily="34" charset="-120"/>
                <a:hlinkClick r:id="rId13" tooltip="Open https://www.tiktok.com/@eatemp.official">
                  <a:extLst>
                    <a:ext uri="{A12FA001-AC4F-418D-AE19-62706E023703}">
                      <ahyp:hlinkClr xmlns:ahyp="http://schemas.microsoft.com/office/drawing/2018/hyperlinkcolor" val="tx"/>
                    </a:ext>
                  </a:extLst>
                </a:hlinkClick>
              </a:rPr>
              <a:t>@eatemp.official</a:t>
            </a:r>
            <a:endParaRPr lang="en-US" sz="3200" dirty="0"/>
          </a:p>
        </p:txBody>
      </p:sp>
      <p:sp>
        <p:nvSpPr>
          <p:cNvPr id="29" name="Shape 17"/>
          <p:cNvSpPr/>
          <p:nvPr/>
        </p:nvSpPr>
        <p:spPr>
          <a:xfrm>
            <a:off x="20195524" y="-457200"/>
            <a:ext cx="3886686" cy="11277600"/>
          </a:xfrm>
          <a:prstGeom prst="rect">
            <a:avLst/>
          </a:prstGeom>
          <a:solidFill>
            <a:srgbClr val="E9BC01">
              <a:alpha val="100000"/>
            </a:srgbClr>
          </a:solidFill>
          <a:ln/>
        </p:spPr>
      </p:sp>
      <p:sp>
        <p:nvSpPr>
          <p:cNvPr id="30" name="Shape 18"/>
          <p:cNvSpPr/>
          <p:nvPr/>
        </p:nvSpPr>
        <p:spPr>
          <a:xfrm>
            <a:off x="20411451" y="3759200"/>
            <a:ext cx="1727416" cy="9664700"/>
          </a:xfrm>
          <a:prstGeom prst="rect">
            <a:avLst/>
          </a:prstGeom>
          <a:solidFill>
            <a:srgbClr val="040000">
              <a:alpha val="100000"/>
            </a:srgbClr>
          </a:solidFill>
          <a:ln/>
        </p:spPr>
      </p:sp>
    </p:spTree>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bg>
      <p:bgPr>
        <a:solidFill>
          <a:srgbClr val="EDDDBC"/>
        </a:solidFill>
        <a:effectLst/>
      </p:bgPr>
    </p:bg>
    <p:spTree>
      <p:nvGrpSpPr>
        <p:cNvPr id="1" name=""/>
        <p:cNvGrpSpPr/>
        <p:nvPr/>
      </p:nvGrpSpPr>
      <p:grpSpPr>
        <a:xfrm>
          <a:off x="0" y="0"/>
          <a:ext cx="0" cy="0"/>
          <a:chOff x="0" y="0"/>
          <a:chExt cx="0" cy="0"/>
        </a:xfrm>
      </p:grpSpPr>
      <p:sp>
        <p:nvSpPr>
          <p:cNvPr id="2" name="Shape 0"/>
          <p:cNvSpPr/>
          <p:nvPr/>
        </p:nvSpPr>
        <p:spPr>
          <a:xfrm>
            <a:off x="18442705" y="5930900"/>
            <a:ext cx="5944343" cy="7785100"/>
          </a:xfrm>
          <a:prstGeom prst="rect">
            <a:avLst/>
          </a:prstGeom>
          <a:solidFill>
            <a:srgbClr val="0266BC">
              <a:alpha val="100000"/>
            </a:srgbClr>
          </a:solidFill>
          <a:ln/>
        </p:spPr>
      </p:sp>
      <p:sp>
        <p:nvSpPr>
          <p:cNvPr id="3" name="Shape 1"/>
          <p:cNvSpPr/>
          <p:nvPr/>
        </p:nvSpPr>
        <p:spPr>
          <a:xfrm>
            <a:off x="1435279" y="10160000"/>
            <a:ext cx="7633654" cy="3556000"/>
          </a:xfrm>
          <a:prstGeom prst="rect">
            <a:avLst/>
          </a:prstGeom>
          <a:solidFill>
            <a:srgbClr val="C43024">
              <a:alpha val="100000"/>
            </a:srgbClr>
          </a:solidFill>
          <a:ln/>
        </p:spPr>
      </p:sp>
      <p:sp>
        <p:nvSpPr>
          <p:cNvPr id="4" name="Shape 2"/>
          <p:cNvSpPr/>
          <p:nvPr/>
        </p:nvSpPr>
        <p:spPr>
          <a:xfrm>
            <a:off x="3886686" y="2222500"/>
            <a:ext cx="16626378" cy="6096000"/>
          </a:xfrm>
          <a:prstGeom prst="rect">
            <a:avLst/>
          </a:prstGeom>
          <a:noFill/>
          <a:ln/>
        </p:spPr>
      </p:sp>
      <p:sp>
        <p:nvSpPr>
          <p:cNvPr id="5" name="Text 3"/>
          <p:cNvSpPr/>
          <p:nvPr/>
        </p:nvSpPr>
        <p:spPr>
          <a:xfrm>
            <a:off x="3886686" y="2222500"/>
            <a:ext cx="17168312" cy="5418667"/>
          </a:xfrm>
          <a:prstGeom prst="rect">
            <a:avLst/>
          </a:prstGeom>
          <a:noFill/>
          <a:ln/>
        </p:spPr>
        <p:txBody>
          <a:bodyPr wrap="square" lIns="0" tIns="0" rIns="0" bIns="0" rtlCol="0" anchor="t"/>
          <a:lstStyle/>
          <a:p>
            <a:pPr algn="l"/>
            <a:r>
              <a:rPr lang="en-US" sz="12800" dirty="0">
                <a:solidFill>
                  <a:srgbClr val="000000">
                    <a:alpha val="100000"/>
                  </a:srgbClr>
                </a:solidFill>
                <a:latin typeface="Poppins Bold" pitchFamily="34" charset="0"/>
                <a:ea typeface="Poppins Bold" pitchFamily="34" charset="-122"/>
                <a:cs typeface="Poppins Bold" pitchFamily="34" charset="-120"/>
              </a:rPr>
              <a:t>DIGITAL MARKETING FOR REAL ESTATE </a:t>
            </a:r>
            <a:endParaRPr lang="en-US" sz="12800" dirty="0"/>
          </a:p>
        </p:txBody>
      </p:sp>
      <p:sp>
        <p:nvSpPr>
          <p:cNvPr id="6" name="Text 4"/>
          <p:cNvSpPr/>
          <p:nvPr/>
        </p:nvSpPr>
        <p:spPr>
          <a:xfrm>
            <a:off x="3886686" y="7099300"/>
            <a:ext cx="13442513" cy="1490133"/>
          </a:xfrm>
          <a:prstGeom prst="rect">
            <a:avLst/>
          </a:prstGeom>
          <a:noFill/>
          <a:ln/>
        </p:spPr>
        <p:txBody>
          <a:bodyPr wrap="square" lIns="0" tIns="0" rIns="0" bIns="0" rtlCol="0" anchor="t"/>
          <a:lstStyle/>
          <a:p>
            <a:pPr algn="l"/>
            <a:r>
              <a:rPr lang="en-US" sz="6400" kern="0" spc="256" dirty="0">
                <a:solidFill>
                  <a:srgbClr val="000000">
                    <a:alpha val="100000"/>
                  </a:srgbClr>
                </a:solidFill>
                <a:latin typeface="Poppins Bold" pitchFamily="34" charset="0"/>
                <a:ea typeface="Poppins Bold" pitchFamily="34" charset="-122"/>
                <a:cs typeface="Poppins Bold" pitchFamily="34" charset="-120"/>
              </a:rPr>
              <a:t>FREE PRESENTATION TEMPLATE</a:t>
            </a:r>
            <a:endParaRPr lang="en-US" sz="6400" dirty="0"/>
          </a:p>
        </p:txBody>
      </p:sp>
      <p:sp>
        <p:nvSpPr>
          <p:cNvPr id="7" name="Shape 5"/>
          <p:cNvSpPr/>
          <p:nvPr/>
        </p:nvSpPr>
        <p:spPr>
          <a:xfrm>
            <a:off x="23370921" y="10515600"/>
            <a:ext cx="1016127" cy="3200400"/>
          </a:xfrm>
          <a:prstGeom prst="rect">
            <a:avLst/>
          </a:prstGeom>
          <a:noFill/>
          <a:ln/>
        </p:spPr>
      </p:sp>
      <p:pic>
        <p:nvPicPr>
          <p:cNvPr id="8" name="Image 0" descr="preencoded.png"/>
          <p:cNvPicPr>
            <a:picLocks noChangeAspect="1"/>
          </p:cNvPicPr>
          <p:nvPr/>
        </p:nvPicPr>
        <p:blipFill>
          <a:blip r:embed="rId3"/>
          <a:stretch>
            <a:fillRect/>
          </a:stretch>
        </p:blipFill>
        <p:spPr>
          <a:xfrm>
            <a:off x="23523340" y="10820400"/>
            <a:ext cx="711289" cy="2590800"/>
          </a:xfrm>
          <a:prstGeom prst="rect">
            <a:avLst/>
          </a:prstGeom>
        </p:spPr>
      </p:pic>
      <p:sp>
        <p:nvSpPr>
          <p:cNvPr id="9" name="Shape 6"/>
          <p:cNvSpPr/>
          <p:nvPr/>
        </p:nvSpPr>
        <p:spPr>
          <a:xfrm>
            <a:off x="1066933" y="0"/>
            <a:ext cx="736692" cy="8559800"/>
          </a:xfrm>
          <a:prstGeom prst="rect">
            <a:avLst/>
          </a:prstGeom>
          <a:solidFill>
            <a:srgbClr val="0266BC">
              <a:alpha val="100000"/>
            </a:srgbClr>
          </a:solidFill>
          <a:ln/>
        </p:spPr>
      </p:sp>
      <p:sp>
        <p:nvSpPr>
          <p:cNvPr id="10" name="Shape 7"/>
          <p:cNvSpPr/>
          <p:nvPr/>
        </p:nvSpPr>
        <p:spPr>
          <a:xfrm>
            <a:off x="6350794" y="8318500"/>
            <a:ext cx="5093337" cy="5092700"/>
          </a:xfrm>
          <a:prstGeom prst="roundRect">
            <a:avLst>
              <a:gd name="adj" fmla="val 249397"/>
            </a:avLst>
          </a:prstGeom>
          <a:solidFill>
            <a:srgbClr val="E9BC01">
              <a:alpha val="100000"/>
            </a:srgbClr>
          </a:solidFill>
          <a:ln/>
        </p:spPr>
      </p:sp>
      <p:sp>
        <p:nvSpPr>
          <p:cNvPr id="11" name="Shape 8"/>
          <p:cNvSpPr/>
          <p:nvPr/>
        </p:nvSpPr>
        <p:spPr>
          <a:xfrm>
            <a:off x="3950194" y="673100"/>
            <a:ext cx="18963470" cy="838200"/>
          </a:xfrm>
          <a:prstGeom prst="rect">
            <a:avLst/>
          </a:prstGeom>
          <a:solidFill>
            <a:srgbClr val="040000">
              <a:alpha val="100000"/>
            </a:srgbClr>
          </a:solidFill>
          <a:ln/>
        </p:spPr>
      </p:sp>
    </p:spTree>
    <p:extLst>
      <p:ext uri="{BB962C8B-B14F-4D97-AF65-F5344CB8AC3E}">
        <p14:creationId xmlns:p14="http://schemas.microsoft.com/office/powerpoint/2010/main" val="3400837804"/>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bg>
      <p:bgPr>
        <a:solidFill>
          <a:srgbClr val="EDDDBC"/>
        </a:solidFill>
        <a:effectLst/>
      </p:bgPr>
    </p:bg>
    <p:spTree>
      <p:nvGrpSpPr>
        <p:cNvPr id="1" name=""/>
        <p:cNvGrpSpPr/>
        <p:nvPr/>
      </p:nvGrpSpPr>
      <p:grpSpPr>
        <a:xfrm>
          <a:off x="0" y="0"/>
          <a:ext cx="0" cy="0"/>
          <a:chOff x="0" y="0"/>
          <a:chExt cx="0" cy="0"/>
        </a:xfrm>
      </p:grpSpPr>
      <p:sp>
        <p:nvSpPr>
          <p:cNvPr id="2" name="Shape 0"/>
          <p:cNvSpPr/>
          <p:nvPr/>
        </p:nvSpPr>
        <p:spPr>
          <a:xfrm>
            <a:off x="11660057" y="9944100"/>
            <a:ext cx="13006426" cy="3556000"/>
          </a:xfrm>
          <a:prstGeom prst="rect">
            <a:avLst/>
          </a:prstGeom>
          <a:solidFill>
            <a:srgbClr val="C43024">
              <a:alpha val="100000"/>
            </a:srgbClr>
          </a:solidFill>
          <a:ln/>
        </p:spPr>
      </p:sp>
      <p:sp>
        <p:nvSpPr>
          <p:cNvPr id="3" name="Shape 1"/>
          <p:cNvSpPr/>
          <p:nvPr/>
        </p:nvSpPr>
        <p:spPr>
          <a:xfrm>
            <a:off x="23370921" y="10515600"/>
            <a:ext cx="1016127" cy="3200400"/>
          </a:xfrm>
          <a:prstGeom prst="rect">
            <a:avLst/>
          </a:prstGeom>
          <a:noFill/>
          <a:ln/>
        </p:spPr>
      </p:sp>
      <p:pic>
        <p:nvPicPr>
          <p:cNvPr id="4" name="Image 0" descr="preencoded.png"/>
          <p:cNvPicPr>
            <a:picLocks noChangeAspect="1"/>
          </p:cNvPicPr>
          <p:nvPr/>
        </p:nvPicPr>
        <p:blipFill>
          <a:blip r:embed="rId3"/>
          <a:stretch>
            <a:fillRect/>
          </a:stretch>
        </p:blipFill>
        <p:spPr>
          <a:xfrm>
            <a:off x="23523340" y="10820400"/>
            <a:ext cx="711289" cy="2590800"/>
          </a:xfrm>
          <a:prstGeom prst="rect">
            <a:avLst/>
          </a:prstGeom>
        </p:spPr>
      </p:pic>
      <p:sp>
        <p:nvSpPr>
          <p:cNvPr id="5" name="Text 2"/>
          <p:cNvSpPr/>
          <p:nvPr/>
        </p:nvSpPr>
        <p:spPr>
          <a:xfrm>
            <a:off x="1130441" y="5334000"/>
            <a:ext cx="8797966" cy="2980267"/>
          </a:xfrm>
          <a:prstGeom prst="rect">
            <a:avLst/>
          </a:prstGeom>
          <a:noFill/>
          <a:ln/>
        </p:spPr>
        <p:txBody>
          <a:bodyPr wrap="square" lIns="0" tIns="0" rIns="0" bIns="0" rtlCol="0" anchor="t"/>
          <a:lstStyle/>
          <a:p>
            <a:pPr algn="l"/>
            <a:r>
              <a:rPr lang="en-US" sz="12800" dirty="0">
                <a:solidFill>
                  <a:srgbClr val="040000">
                    <a:alpha val="100000"/>
                  </a:srgbClr>
                </a:solidFill>
                <a:latin typeface="Poppins Bold" pitchFamily="34" charset="0"/>
                <a:ea typeface="Poppins Bold" pitchFamily="34" charset="-122"/>
                <a:cs typeface="Poppins Bold" pitchFamily="34" charset="-120"/>
              </a:rPr>
              <a:t>WELCOME</a:t>
            </a:r>
            <a:endParaRPr lang="en-US" sz="12800" dirty="0"/>
          </a:p>
        </p:txBody>
      </p:sp>
      <p:sp>
        <p:nvSpPr>
          <p:cNvPr id="6" name="Text 3"/>
          <p:cNvSpPr/>
          <p:nvPr/>
        </p:nvSpPr>
        <p:spPr>
          <a:xfrm>
            <a:off x="11583848" y="4686300"/>
            <a:ext cx="7934258" cy="5012267"/>
          </a:xfrm>
          <a:prstGeom prst="rect">
            <a:avLst/>
          </a:prstGeom>
          <a:noFill/>
          <a:ln/>
        </p:spPr>
        <p:txBody>
          <a:bodyPr wrap="square" lIns="0" tIns="0" rIns="0" bIns="0" rtlCol="0" anchor="t"/>
          <a:lstStyle/>
          <a:p>
            <a:pPr algn="l">
              <a:spcAft>
                <a:spcPts val="4000"/>
              </a:spcAft>
            </a:pPr>
            <a:r>
              <a:rPr lang="en-US" sz="3200" dirty="0">
                <a:solidFill>
                  <a:srgbClr val="000000">
                    <a:alpha val="100000"/>
                  </a:srgbClr>
                </a:solidFill>
                <a:latin typeface="Poppins Regular" pitchFamily="34" charset="0"/>
                <a:ea typeface="Poppins Regular" pitchFamily="34" charset="-122"/>
                <a:cs typeface="Poppins Regular" pitchFamily="34" charset="-120"/>
              </a:rPr>
              <a:t>Welcome to the world of fantasy! Join us on a journey to explore the mystical creatures, enchanted lands, and magical wonders that exist beyond our reality. Discover the wonders and secrets of this exciting realm and unlock the power of imagination.</a:t>
            </a:r>
            <a:endParaRPr lang="en-US" sz="3200" dirty="0"/>
          </a:p>
        </p:txBody>
      </p:sp>
      <p:sp>
        <p:nvSpPr>
          <p:cNvPr id="7" name="Shape 4"/>
          <p:cNvSpPr/>
          <p:nvPr/>
        </p:nvSpPr>
        <p:spPr>
          <a:xfrm>
            <a:off x="10008851" y="4927600"/>
            <a:ext cx="965321" cy="8788400"/>
          </a:xfrm>
          <a:prstGeom prst="rect">
            <a:avLst/>
          </a:prstGeom>
          <a:solidFill>
            <a:srgbClr val="0266BC">
              <a:alpha val="100000"/>
            </a:srgbClr>
          </a:solidFill>
          <a:ln/>
        </p:spPr>
      </p:sp>
      <p:sp>
        <p:nvSpPr>
          <p:cNvPr id="8" name="Shape 5"/>
          <p:cNvSpPr/>
          <p:nvPr/>
        </p:nvSpPr>
        <p:spPr>
          <a:xfrm>
            <a:off x="1486086" y="1943100"/>
            <a:ext cx="22900962" cy="838200"/>
          </a:xfrm>
          <a:prstGeom prst="rect">
            <a:avLst/>
          </a:prstGeom>
          <a:solidFill>
            <a:srgbClr val="040000">
              <a:alpha val="100000"/>
            </a:srgbClr>
          </a:solidFill>
          <a:ln/>
        </p:spPr>
      </p:sp>
      <p:sp>
        <p:nvSpPr>
          <p:cNvPr id="9" name="Shape 6"/>
          <p:cNvSpPr/>
          <p:nvPr/>
        </p:nvSpPr>
        <p:spPr>
          <a:xfrm>
            <a:off x="-1638505" y="8178800"/>
            <a:ext cx="6896962" cy="6896100"/>
          </a:xfrm>
          <a:prstGeom prst="roundRect">
            <a:avLst>
              <a:gd name="adj" fmla="val 184177"/>
            </a:avLst>
          </a:prstGeom>
          <a:solidFill>
            <a:srgbClr val="E9BC01">
              <a:alpha val="100000"/>
            </a:srgbClr>
          </a:solidFill>
          <a:ln/>
        </p:spPr>
      </p:sp>
      <p:sp>
        <p:nvSpPr>
          <p:cNvPr id="10" name="Shape 7"/>
          <p:cNvSpPr/>
          <p:nvPr/>
        </p:nvSpPr>
        <p:spPr>
          <a:xfrm>
            <a:off x="21440280" y="0"/>
            <a:ext cx="2946768" cy="4927600"/>
          </a:xfrm>
          <a:prstGeom prst="rect">
            <a:avLst/>
          </a:prstGeom>
          <a:solidFill>
            <a:srgbClr val="0266BC">
              <a:alpha val="100000"/>
            </a:srgbClr>
          </a:solidFill>
          <a:ln/>
        </p:spPr>
      </p:sp>
    </p:spTree>
    <p:extLst>
      <p:ext uri="{BB962C8B-B14F-4D97-AF65-F5344CB8AC3E}">
        <p14:creationId xmlns:p14="http://schemas.microsoft.com/office/powerpoint/2010/main" val="466033734"/>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bg>
      <p:bgPr>
        <a:solidFill>
          <a:srgbClr val="EDDDBC"/>
        </a:solidFill>
        <a:effectLst/>
      </p:bgPr>
    </p:bg>
    <p:spTree>
      <p:nvGrpSpPr>
        <p:cNvPr id="1" name=""/>
        <p:cNvGrpSpPr/>
        <p:nvPr/>
      </p:nvGrpSpPr>
      <p:grpSpPr>
        <a:xfrm>
          <a:off x="0" y="0"/>
          <a:ext cx="0" cy="0"/>
          <a:chOff x="0" y="0"/>
          <a:chExt cx="0" cy="0"/>
        </a:xfrm>
      </p:grpSpPr>
      <p:sp>
        <p:nvSpPr>
          <p:cNvPr id="2" name="Shape 0"/>
          <p:cNvSpPr/>
          <p:nvPr/>
        </p:nvSpPr>
        <p:spPr>
          <a:xfrm>
            <a:off x="8446556" y="12700000"/>
            <a:ext cx="7227203" cy="711200"/>
          </a:xfrm>
          <a:prstGeom prst="rect">
            <a:avLst/>
          </a:prstGeom>
          <a:solidFill>
            <a:srgbClr val="040000">
              <a:alpha val="100000"/>
            </a:srgbClr>
          </a:solidFill>
          <a:ln/>
        </p:spPr>
      </p:sp>
      <p:sp>
        <p:nvSpPr>
          <p:cNvPr id="3" name="Shape 1"/>
          <p:cNvSpPr/>
          <p:nvPr/>
        </p:nvSpPr>
        <p:spPr>
          <a:xfrm>
            <a:off x="12155419" y="0"/>
            <a:ext cx="12231629" cy="3556000"/>
          </a:xfrm>
          <a:prstGeom prst="rect">
            <a:avLst/>
          </a:prstGeom>
          <a:solidFill>
            <a:srgbClr val="C43024">
              <a:alpha val="100000"/>
            </a:srgbClr>
          </a:solidFill>
          <a:ln/>
        </p:spPr>
      </p:sp>
      <p:sp>
        <p:nvSpPr>
          <p:cNvPr id="4" name="Shape 2"/>
          <p:cNvSpPr/>
          <p:nvPr/>
        </p:nvSpPr>
        <p:spPr>
          <a:xfrm>
            <a:off x="23370921" y="10515600"/>
            <a:ext cx="1016127" cy="3200400"/>
          </a:xfrm>
          <a:prstGeom prst="rect">
            <a:avLst/>
          </a:prstGeom>
          <a:noFill/>
          <a:ln/>
        </p:spPr>
      </p:sp>
      <p:pic>
        <p:nvPicPr>
          <p:cNvPr id="5" name="Image 0" descr="preencoded.png"/>
          <p:cNvPicPr>
            <a:picLocks noChangeAspect="1"/>
          </p:cNvPicPr>
          <p:nvPr/>
        </p:nvPicPr>
        <p:blipFill>
          <a:blip r:embed="rId3"/>
          <a:stretch>
            <a:fillRect/>
          </a:stretch>
        </p:blipFill>
        <p:spPr>
          <a:xfrm>
            <a:off x="23523340" y="10820400"/>
            <a:ext cx="711289" cy="2590800"/>
          </a:xfrm>
          <a:prstGeom prst="rect">
            <a:avLst/>
          </a:prstGeom>
        </p:spPr>
      </p:pic>
      <p:sp>
        <p:nvSpPr>
          <p:cNvPr id="6" name="Text 3"/>
          <p:cNvSpPr/>
          <p:nvPr/>
        </p:nvSpPr>
        <p:spPr>
          <a:xfrm>
            <a:off x="1308264" y="1320800"/>
            <a:ext cx="17053998" cy="2980267"/>
          </a:xfrm>
          <a:prstGeom prst="rect">
            <a:avLst/>
          </a:prstGeom>
          <a:noFill/>
          <a:ln/>
        </p:spPr>
        <p:txBody>
          <a:bodyPr wrap="square" lIns="0" tIns="0" rIns="0" bIns="0" rtlCol="0" anchor="t"/>
          <a:lstStyle/>
          <a:p>
            <a:pPr algn="l"/>
            <a:r>
              <a:rPr lang="en-US" sz="12800" dirty="0">
                <a:solidFill>
                  <a:srgbClr val="040000">
                    <a:alpha val="100000"/>
                  </a:srgbClr>
                </a:solidFill>
                <a:latin typeface="Poppins Bold" pitchFamily="34" charset="0"/>
                <a:ea typeface="Poppins Bold" pitchFamily="34" charset="-122"/>
                <a:cs typeface="Poppins Bold" pitchFamily="34" charset="-120"/>
              </a:rPr>
              <a:t>TABLE OF CONTENTS</a:t>
            </a:r>
            <a:endParaRPr lang="en-US" sz="12800" dirty="0"/>
          </a:p>
        </p:txBody>
      </p:sp>
      <p:sp>
        <p:nvSpPr>
          <p:cNvPr id="7" name="Shape 4"/>
          <p:cNvSpPr/>
          <p:nvPr/>
        </p:nvSpPr>
        <p:spPr>
          <a:xfrm>
            <a:off x="1308264" y="4051300"/>
            <a:ext cx="8459257" cy="1625600"/>
          </a:xfrm>
          <a:prstGeom prst="rect">
            <a:avLst/>
          </a:prstGeom>
          <a:noFill/>
          <a:ln/>
        </p:spPr>
      </p:sp>
      <p:sp>
        <p:nvSpPr>
          <p:cNvPr id="8" name="Shape 5"/>
          <p:cNvSpPr/>
          <p:nvPr/>
        </p:nvSpPr>
        <p:spPr>
          <a:xfrm>
            <a:off x="1308264" y="4051300"/>
            <a:ext cx="1625803" cy="1625600"/>
          </a:xfrm>
          <a:prstGeom prst="roundRect">
            <a:avLst>
              <a:gd name="adj" fmla="val 781313"/>
            </a:avLst>
          </a:prstGeom>
          <a:solidFill>
            <a:srgbClr val="E9BC01">
              <a:alpha val="100000"/>
            </a:srgbClr>
          </a:solidFill>
          <a:ln/>
        </p:spPr>
      </p:sp>
      <p:sp>
        <p:nvSpPr>
          <p:cNvPr id="9" name="Text 6"/>
          <p:cNvSpPr/>
          <p:nvPr/>
        </p:nvSpPr>
        <p:spPr>
          <a:xfrm>
            <a:off x="1702013" y="4305300"/>
            <a:ext cx="838305" cy="1117600"/>
          </a:xfrm>
          <a:prstGeom prst="rect">
            <a:avLst/>
          </a:prstGeom>
          <a:noFill/>
          <a:ln/>
        </p:spPr>
        <p:txBody>
          <a:bodyPr wrap="square" lIns="0" tIns="0" rIns="0" bIns="0" rtlCol="0" anchor="ctr"/>
          <a:lstStyle/>
          <a:p>
            <a:pPr algn="ctr"/>
            <a:r>
              <a:rPr lang="en-US" sz="4800" dirty="0">
                <a:solidFill>
                  <a:srgbClr val="FFFFFF">
                    <a:alpha val="100000"/>
                  </a:srgbClr>
                </a:solidFill>
                <a:latin typeface="Poppins Bold" pitchFamily="34" charset="0"/>
                <a:ea typeface="Poppins Bold" pitchFamily="34" charset="-122"/>
                <a:cs typeface="Poppins Bold" pitchFamily="34" charset="-120"/>
              </a:rPr>
              <a:t>01</a:t>
            </a:r>
            <a:endParaRPr lang="en-US" sz="4800" dirty="0"/>
          </a:p>
        </p:txBody>
      </p:sp>
      <p:sp>
        <p:nvSpPr>
          <p:cNvPr id="10" name="Shape 7"/>
          <p:cNvSpPr/>
          <p:nvPr/>
        </p:nvSpPr>
        <p:spPr>
          <a:xfrm>
            <a:off x="3137292" y="4051300"/>
            <a:ext cx="6630229" cy="1625600"/>
          </a:xfrm>
          <a:prstGeom prst="rect">
            <a:avLst/>
          </a:prstGeom>
          <a:noFill/>
          <a:ln/>
        </p:spPr>
      </p:sp>
      <p:sp>
        <p:nvSpPr>
          <p:cNvPr id="11" name="Text 8"/>
          <p:cNvSpPr/>
          <p:nvPr/>
        </p:nvSpPr>
        <p:spPr>
          <a:xfrm>
            <a:off x="3137292" y="4051300"/>
            <a:ext cx="6833454" cy="1117600"/>
          </a:xfrm>
          <a:prstGeom prst="rect">
            <a:avLst/>
          </a:prstGeom>
          <a:noFill/>
          <a:ln/>
        </p:spPr>
        <p:txBody>
          <a:bodyPr wrap="square" lIns="0" tIns="0" rIns="0" bIns="0" rtlCol="0" anchor="t"/>
          <a:lstStyle/>
          <a:p>
            <a:pPr algn="l"/>
            <a:r>
              <a:rPr lang="en-US" sz="4800" dirty="0">
                <a:solidFill>
                  <a:srgbClr val="000000">
                    <a:alpha val="100000"/>
                  </a:srgbClr>
                </a:solidFill>
                <a:latin typeface="Poppins Bold" pitchFamily="34" charset="0"/>
                <a:ea typeface="Poppins Bold" pitchFamily="34" charset="-122"/>
                <a:cs typeface="Poppins Bold" pitchFamily="34" charset="-120"/>
              </a:rPr>
              <a:t>INTRODUCTION</a:t>
            </a:r>
            <a:endParaRPr lang="en-US" sz="4800" dirty="0"/>
          </a:p>
        </p:txBody>
      </p:sp>
      <p:sp>
        <p:nvSpPr>
          <p:cNvPr id="12" name="Text 9"/>
          <p:cNvSpPr/>
          <p:nvPr/>
        </p:nvSpPr>
        <p:spPr>
          <a:xfrm>
            <a:off x="3137292" y="5067300"/>
            <a:ext cx="6765712" cy="745067"/>
          </a:xfrm>
          <a:prstGeom prst="rect">
            <a:avLst/>
          </a:prstGeom>
          <a:noFill/>
          <a:ln/>
        </p:spPr>
        <p:txBody>
          <a:bodyPr wrap="square" lIns="0" tIns="0" rIns="0" bIns="0" rtlCol="0" anchor="t"/>
          <a:lstStyle/>
          <a:p>
            <a:pPr algn="l">
              <a:spcAft>
                <a:spcPts val="4000"/>
              </a:spcAft>
            </a:pPr>
            <a:r>
              <a:rPr lang="en-US" sz="3200" dirty="0">
                <a:solidFill>
                  <a:srgbClr val="4D4D4D">
                    <a:alpha val="100000"/>
                  </a:srgbClr>
                </a:solidFill>
                <a:latin typeface="Poppins Regular" pitchFamily="34" charset="0"/>
                <a:ea typeface="Poppins Regular" pitchFamily="34" charset="-122"/>
                <a:cs typeface="Poppins Regular" pitchFamily="34" charset="-120"/>
              </a:rPr>
              <a:t>The Extraordinary Realm</a:t>
            </a:r>
            <a:endParaRPr lang="en-US" sz="3200" dirty="0"/>
          </a:p>
        </p:txBody>
      </p:sp>
      <p:sp>
        <p:nvSpPr>
          <p:cNvPr id="13" name="Shape 10"/>
          <p:cNvSpPr/>
          <p:nvPr/>
        </p:nvSpPr>
        <p:spPr>
          <a:xfrm>
            <a:off x="10529616" y="4051300"/>
            <a:ext cx="8459257" cy="1625600"/>
          </a:xfrm>
          <a:prstGeom prst="rect">
            <a:avLst/>
          </a:prstGeom>
          <a:noFill/>
          <a:ln/>
        </p:spPr>
      </p:sp>
      <p:sp>
        <p:nvSpPr>
          <p:cNvPr id="14" name="Shape 11"/>
          <p:cNvSpPr/>
          <p:nvPr/>
        </p:nvSpPr>
        <p:spPr>
          <a:xfrm>
            <a:off x="10529616" y="4051300"/>
            <a:ext cx="1625803" cy="1625600"/>
          </a:xfrm>
          <a:prstGeom prst="roundRect">
            <a:avLst>
              <a:gd name="adj" fmla="val 781313"/>
            </a:avLst>
          </a:prstGeom>
          <a:solidFill>
            <a:srgbClr val="0266BC">
              <a:alpha val="100000"/>
            </a:srgbClr>
          </a:solidFill>
          <a:ln/>
        </p:spPr>
      </p:sp>
      <p:sp>
        <p:nvSpPr>
          <p:cNvPr id="15" name="Text 12"/>
          <p:cNvSpPr/>
          <p:nvPr/>
        </p:nvSpPr>
        <p:spPr>
          <a:xfrm>
            <a:off x="10866208" y="4305300"/>
            <a:ext cx="952619" cy="1117600"/>
          </a:xfrm>
          <a:prstGeom prst="rect">
            <a:avLst/>
          </a:prstGeom>
          <a:noFill/>
          <a:ln/>
        </p:spPr>
        <p:txBody>
          <a:bodyPr wrap="square" lIns="0" tIns="0" rIns="0" bIns="0" rtlCol="0" anchor="ctr"/>
          <a:lstStyle/>
          <a:p>
            <a:pPr algn="ctr"/>
            <a:r>
              <a:rPr lang="en-US" sz="4800" dirty="0">
                <a:solidFill>
                  <a:srgbClr val="FFFFFF">
                    <a:alpha val="100000"/>
                  </a:srgbClr>
                </a:solidFill>
                <a:latin typeface="Poppins Bold" pitchFamily="34" charset="0"/>
                <a:ea typeface="Poppins Bold" pitchFamily="34" charset="-122"/>
                <a:cs typeface="Poppins Bold" pitchFamily="34" charset="-120"/>
              </a:rPr>
              <a:t>02</a:t>
            </a:r>
            <a:endParaRPr lang="en-US" sz="4800" dirty="0"/>
          </a:p>
        </p:txBody>
      </p:sp>
      <p:sp>
        <p:nvSpPr>
          <p:cNvPr id="16" name="Shape 13"/>
          <p:cNvSpPr/>
          <p:nvPr/>
        </p:nvSpPr>
        <p:spPr>
          <a:xfrm>
            <a:off x="12358645" y="4051300"/>
            <a:ext cx="6630229" cy="1625600"/>
          </a:xfrm>
          <a:prstGeom prst="rect">
            <a:avLst/>
          </a:prstGeom>
          <a:noFill/>
          <a:ln/>
        </p:spPr>
      </p:sp>
      <p:sp>
        <p:nvSpPr>
          <p:cNvPr id="17" name="Text 14"/>
          <p:cNvSpPr/>
          <p:nvPr/>
        </p:nvSpPr>
        <p:spPr>
          <a:xfrm>
            <a:off x="12358645" y="4051300"/>
            <a:ext cx="6833454" cy="1117600"/>
          </a:xfrm>
          <a:prstGeom prst="rect">
            <a:avLst/>
          </a:prstGeom>
          <a:noFill/>
          <a:ln/>
        </p:spPr>
        <p:txBody>
          <a:bodyPr wrap="square" lIns="0" tIns="0" rIns="0" bIns="0" rtlCol="0" anchor="t"/>
          <a:lstStyle/>
          <a:p>
            <a:pPr algn="l"/>
            <a:r>
              <a:rPr lang="en-US" sz="4800" dirty="0">
                <a:solidFill>
                  <a:srgbClr val="000000">
                    <a:alpha val="100000"/>
                  </a:srgbClr>
                </a:solidFill>
                <a:latin typeface="Poppins Bold" pitchFamily="34" charset="0"/>
                <a:ea typeface="Poppins Bold" pitchFamily="34" charset="-122"/>
                <a:cs typeface="Poppins Bold" pitchFamily="34" charset="-120"/>
              </a:rPr>
              <a:t>MARKET ANALYSIS</a:t>
            </a:r>
            <a:endParaRPr lang="en-US" sz="4800" dirty="0"/>
          </a:p>
        </p:txBody>
      </p:sp>
      <p:sp>
        <p:nvSpPr>
          <p:cNvPr id="18" name="Text 15"/>
          <p:cNvSpPr/>
          <p:nvPr/>
        </p:nvSpPr>
        <p:spPr>
          <a:xfrm>
            <a:off x="12358645" y="5067300"/>
            <a:ext cx="6765712" cy="745067"/>
          </a:xfrm>
          <a:prstGeom prst="rect">
            <a:avLst/>
          </a:prstGeom>
          <a:noFill/>
          <a:ln/>
        </p:spPr>
        <p:txBody>
          <a:bodyPr wrap="square" lIns="0" tIns="0" rIns="0" bIns="0" rtlCol="0" anchor="t"/>
          <a:lstStyle/>
          <a:p>
            <a:pPr algn="l">
              <a:spcAft>
                <a:spcPts val="4000"/>
              </a:spcAft>
            </a:pPr>
            <a:r>
              <a:rPr lang="en-US" sz="3200" dirty="0">
                <a:solidFill>
                  <a:srgbClr val="4D4D4D">
                    <a:alpha val="100000"/>
                  </a:srgbClr>
                </a:solidFill>
                <a:latin typeface="Poppins Regular" pitchFamily="34" charset="0"/>
                <a:ea typeface="Poppins Regular" pitchFamily="34" charset="-122"/>
                <a:cs typeface="Poppins Regular" pitchFamily="34" charset="-120"/>
              </a:rPr>
              <a:t>Unicorn Sightings</a:t>
            </a:r>
            <a:endParaRPr lang="en-US" sz="3200" dirty="0"/>
          </a:p>
        </p:txBody>
      </p:sp>
      <p:sp>
        <p:nvSpPr>
          <p:cNvPr id="19" name="Shape 16"/>
          <p:cNvSpPr/>
          <p:nvPr/>
        </p:nvSpPr>
        <p:spPr>
          <a:xfrm>
            <a:off x="1308264" y="7035800"/>
            <a:ext cx="8459257" cy="1625600"/>
          </a:xfrm>
          <a:prstGeom prst="rect">
            <a:avLst/>
          </a:prstGeom>
          <a:noFill/>
          <a:ln/>
        </p:spPr>
      </p:sp>
      <p:sp>
        <p:nvSpPr>
          <p:cNvPr id="20" name="Shape 17"/>
          <p:cNvSpPr/>
          <p:nvPr/>
        </p:nvSpPr>
        <p:spPr>
          <a:xfrm>
            <a:off x="1308264" y="7035800"/>
            <a:ext cx="1625803" cy="1625600"/>
          </a:xfrm>
          <a:prstGeom prst="roundRect">
            <a:avLst>
              <a:gd name="adj" fmla="val 781313"/>
            </a:avLst>
          </a:prstGeom>
          <a:solidFill>
            <a:srgbClr val="0266BC">
              <a:alpha val="100000"/>
            </a:srgbClr>
          </a:solidFill>
          <a:ln/>
        </p:spPr>
      </p:sp>
      <p:sp>
        <p:nvSpPr>
          <p:cNvPr id="21" name="Text 18"/>
          <p:cNvSpPr/>
          <p:nvPr/>
        </p:nvSpPr>
        <p:spPr>
          <a:xfrm>
            <a:off x="1632154" y="7289800"/>
            <a:ext cx="978022" cy="1117600"/>
          </a:xfrm>
          <a:prstGeom prst="rect">
            <a:avLst/>
          </a:prstGeom>
          <a:noFill/>
          <a:ln/>
        </p:spPr>
        <p:txBody>
          <a:bodyPr wrap="square" lIns="0" tIns="0" rIns="0" bIns="0" rtlCol="0" anchor="ctr"/>
          <a:lstStyle/>
          <a:p>
            <a:pPr algn="ctr"/>
            <a:r>
              <a:rPr lang="en-US" sz="4800" dirty="0">
                <a:solidFill>
                  <a:srgbClr val="FFFFFF">
                    <a:alpha val="100000"/>
                  </a:srgbClr>
                </a:solidFill>
                <a:latin typeface="Poppins Bold" pitchFamily="34" charset="0"/>
                <a:ea typeface="Poppins Bold" pitchFamily="34" charset="-122"/>
                <a:cs typeface="Poppins Bold" pitchFamily="34" charset="-120"/>
              </a:rPr>
              <a:t>03</a:t>
            </a:r>
            <a:endParaRPr lang="en-US" sz="4800" dirty="0"/>
          </a:p>
        </p:txBody>
      </p:sp>
      <p:sp>
        <p:nvSpPr>
          <p:cNvPr id="22" name="Shape 19"/>
          <p:cNvSpPr/>
          <p:nvPr/>
        </p:nvSpPr>
        <p:spPr>
          <a:xfrm>
            <a:off x="3137292" y="7035800"/>
            <a:ext cx="6630229" cy="1625600"/>
          </a:xfrm>
          <a:prstGeom prst="rect">
            <a:avLst/>
          </a:prstGeom>
          <a:noFill/>
          <a:ln/>
        </p:spPr>
      </p:sp>
      <p:sp>
        <p:nvSpPr>
          <p:cNvPr id="23" name="Text 20"/>
          <p:cNvSpPr/>
          <p:nvPr/>
        </p:nvSpPr>
        <p:spPr>
          <a:xfrm>
            <a:off x="3137292" y="7035800"/>
            <a:ext cx="6833454" cy="1117600"/>
          </a:xfrm>
          <a:prstGeom prst="rect">
            <a:avLst/>
          </a:prstGeom>
          <a:noFill/>
          <a:ln/>
        </p:spPr>
        <p:txBody>
          <a:bodyPr wrap="square" lIns="0" tIns="0" rIns="0" bIns="0" rtlCol="0" anchor="t"/>
          <a:lstStyle/>
          <a:p>
            <a:pPr algn="l"/>
            <a:r>
              <a:rPr lang="en-US" sz="4800" dirty="0">
                <a:solidFill>
                  <a:srgbClr val="000000">
                    <a:alpha val="100000"/>
                  </a:srgbClr>
                </a:solidFill>
                <a:latin typeface="Poppins Bold" pitchFamily="34" charset="0"/>
                <a:ea typeface="Poppins Bold" pitchFamily="34" charset="-122"/>
                <a:cs typeface="Poppins Bold" pitchFamily="34" charset="-120"/>
              </a:rPr>
              <a:t>TARGET AUDIENCE</a:t>
            </a:r>
            <a:endParaRPr lang="en-US" sz="4800" dirty="0"/>
          </a:p>
        </p:txBody>
      </p:sp>
      <p:sp>
        <p:nvSpPr>
          <p:cNvPr id="24" name="Text 21"/>
          <p:cNvSpPr/>
          <p:nvPr/>
        </p:nvSpPr>
        <p:spPr>
          <a:xfrm>
            <a:off x="3137292" y="8051800"/>
            <a:ext cx="6765712" cy="745067"/>
          </a:xfrm>
          <a:prstGeom prst="rect">
            <a:avLst/>
          </a:prstGeom>
          <a:noFill/>
          <a:ln/>
        </p:spPr>
        <p:txBody>
          <a:bodyPr wrap="square" lIns="0" tIns="0" rIns="0" bIns="0" rtlCol="0" anchor="t"/>
          <a:lstStyle/>
          <a:p>
            <a:pPr algn="l">
              <a:spcAft>
                <a:spcPts val="4000"/>
              </a:spcAft>
            </a:pPr>
            <a:r>
              <a:rPr lang="en-US" sz="3200" dirty="0">
                <a:solidFill>
                  <a:srgbClr val="4D4D4D">
                    <a:alpha val="100000"/>
                  </a:srgbClr>
                </a:solidFill>
                <a:latin typeface="Poppins Regular" pitchFamily="34" charset="0"/>
                <a:ea typeface="Poppins Regular" pitchFamily="34" charset="-122"/>
                <a:cs typeface="Poppins Regular" pitchFamily="34" charset="-120"/>
              </a:rPr>
              <a:t>Wishes Granted</a:t>
            </a:r>
            <a:endParaRPr lang="en-US" sz="3200" dirty="0"/>
          </a:p>
        </p:txBody>
      </p:sp>
      <p:sp>
        <p:nvSpPr>
          <p:cNvPr id="25" name="Shape 22"/>
          <p:cNvSpPr/>
          <p:nvPr/>
        </p:nvSpPr>
        <p:spPr>
          <a:xfrm>
            <a:off x="10529616" y="7035800"/>
            <a:ext cx="8459257" cy="1625600"/>
          </a:xfrm>
          <a:prstGeom prst="rect">
            <a:avLst/>
          </a:prstGeom>
          <a:noFill/>
          <a:ln/>
        </p:spPr>
      </p:sp>
      <p:sp>
        <p:nvSpPr>
          <p:cNvPr id="26" name="Shape 23"/>
          <p:cNvSpPr/>
          <p:nvPr/>
        </p:nvSpPr>
        <p:spPr>
          <a:xfrm>
            <a:off x="10529616" y="7035800"/>
            <a:ext cx="1625803" cy="1625600"/>
          </a:xfrm>
          <a:prstGeom prst="roundRect">
            <a:avLst>
              <a:gd name="adj" fmla="val 781313"/>
            </a:avLst>
          </a:prstGeom>
          <a:solidFill>
            <a:srgbClr val="C43024">
              <a:alpha val="100000"/>
            </a:srgbClr>
          </a:solidFill>
          <a:ln/>
        </p:spPr>
      </p:sp>
      <p:sp>
        <p:nvSpPr>
          <p:cNvPr id="27" name="Text 24"/>
          <p:cNvSpPr/>
          <p:nvPr/>
        </p:nvSpPr>
        <p:spPr>
          <a:xfrm>
            <a:off x="10834454" y="7289800"/>
            <a:ext cx="1016127" cy="1117600"/>
          </a:xfrm>
          <a:prstGeom prst="rect">
            <a:avLst/>
          </a:prstGeom>
          <a:noFill/>
          <a:ln/>
        </p:spPr>
        <p:txBody>
          <a:bodyPr wrap="square" lIns="0" tIns="0" rIns="0" bIns="0" rtlCol="0" anchor="ctr"/>
          <a:lstStyle/>
          <a:p>
            <a:pPr algn="ctr"/>
            <a:r>
              <a:rPr lang="en-US" sz="4800" dirty="0">
                <a:solidFill>
                  <a:srgbClr val="FFFFFF">
                    <a:alpha val="100000"/>
                  </a:srgbClr>
                </a:solidFill>
                <a:latin typeface="Poppins Bold" pitchFamily="34" charset="0"/>
                <a:ea typeface="Poppins Bold" pitchFamily="34" charset="-122"/>
                <a:cs typeface="Poppins Bold" pitchFamily="34" charset="-120"/>
              </a:rPr>
              <a:t>04</a:t>
            </a:r>
            <a:endParaRPr lang="en-US" sz="4800" dirty="0"/>
          </a:p>
        </p:txBody>
      </p:sp>
      <p:sp>
        <p:nvSpPr>
          <p:cNvPr id="28" name="Shape 25"/>
          <p:cNvSpPr/>
          <p:nvPr/>
        </p:nvSpPr>
        <p:spPr>
          <a:xfrm>
            <a:off x="12358645" y="7035800"/>
            <a:ext cx="6630229" cy="1625600"/>
          </a:xfrm>
          <a:prstGeom prst="rect">
            <a:avLst/>
          </a:prstGeom>
          <a:noFill/>
          <a:ln/>
        </p:spPr>
      </p:sp>
      <p:sp>
        <p:nvSpPr>
          <p:cNvPr id="29" name="Text 26"/>
          <p:cNvSpPr/>
          <p:nvPr/>
        </p:nvSpPr>
        <p:spPr>
          <a:xfrm>
            <a:off x="12358645" y="7035800"/>
            <a:ext cx="6833454" cy="1117600"/>
          </a:xfrm>
          <a:prstGeom prst="rect">
            <a:avLst/>
          </a:prstGeom>
          <a:noFill/>
          <a:ln/>
        </p:spPr>
        <p:txBody>
          <a:bodyPr wrap="square" lIns="0" tIns="0" rIns="0" bIns="0" rtlCol="0" anchor="t"/>
          <a:lstStyle/>
          <a:p>
            <a:pPr algn="l"/>
            <a:r>
              <a:rPr lang="en-US" sz="4800" dirty="0">
                <a:solidFill>
                  <a:srgbClr val="000000">
                    <a:alpha val="100000"/>
                  </a:srgbClr>
                </a:solidFill>
                <a:latin typeface="Poppins Bold" pitchFamily="34" charset="0"/>
                <a:ea typeface="Poppins Bold" pitchFamily="34" charset="-122"/>
                <a:cs typeface="Poppins Bold" pitchFamily="34" charset="-120"/>
              </a:rPr>
              <a:t>STRATEGY</a:t>
            </a:r>
            <a:endParaRPr lang="en-US" sz="4800" dirty="0"/>
          </a:p>
        </p:txBody>
      </p:sp>
      <p:sp>
        <p:nvSpPr>
          <p:cNvPr id="30" name="Text 27"/>
          <p:cNvSpPr/>
          <p:nvPr/>
        </p:nvSpPr>
        <p:spPr>
          <a:xfrm>
            <a:off x="12358645" y="8051800"/>
            <a:ext cx="6765712" cy="745067"/>
          </a:xfrm>
          <a:prstGeom prst="rect">
            <a:avLst/>
          </a:prstGeom>
          <a:noFill/>
          <a:ln/>
        </p:spPr>
        <p:txBody>
          <a:bodyPr wrap="square" lIns="0" tIns="0" rIns="0" bIns="0" rtlCol="0" anchor="t"/>
          <a:lstStyle/>
          <a:p>
            <a:pPr algn="l">
              <a:spcAft>
                <a:spcPts val="4000"/>
              </a:spcAft>
            </a:pPr>
            <a:r>
              <a:rPr lang="en-US" sz="3200" dirty="0">
                <a:solidFill>
                  <a:srgbClr val="4D4D4D">
                    <a:alpha val="100000"/>
                  </a:srgbClr>
                </a:solidFill>
                <a:latin typeface="Poppins Regular" pitchFamily="34" charset="0"/>
                <a:ea typeface="Poppins Regular" pitchFamily="34" charset="-122"/>
                <a:cs typeface="Poppins Regular" pitchFamily="34" charset="-120"/>
              </a:rPr>
              <a:t>Spellcasting</a:t>
            </a:r>
            <a:endParaRPr lang="en-US" sz="3200" dirty="0"/>
          </a:p>
        </p:txBody>
      </p:sp>
      <p:sp>
        <p:nvSpPr>
          <p:cNvPr id="31" name="Shape 28"/>
          <p:cNvSpPr/>
          <p:nvPr/>
        </p:nvSpPr>
        <p:spPr>
          <a:xfrm>
            <a:off x="1308264" y="10020300"/>
            <a:ext cx="8459257" cy="1625600"/>
          </a:xfrm>
          <a:prstGeom prst="rect">
            <a:avLst/>
          </a:prstGeom>
          <a:noFill/>
          <a:ln/>
        </p:spPr>
      </p:sp>
      <p:sp>
        <p:nvSpPr>
          <p:cNvPr id="32" name="Shape 29"/>
          <p:cNvSpPr/>
          <p:nvPr/>
        </p:nvSpPr>
        <p:spPr>
          <a:xfrm>
            <a:off x="1308264" y="10020300"/>
            <a:ext cx="1625803" cy="1625600"/>
          </a:xfrm>
          <a:prstGeom prst="roundRect">
            <a:avLst>
              <a:gd name="adj" fmla="val 781313"/>
            </a:avLst>
          </a:prstGeom>
          <a:solidFill>
            <a:srgbClr val="C43024">
              <a:alpha val="100000"/>
            </a:srgbClr>
          </a:solidFill>
          <a:ln/>
        </p:spPr>
      </p:sp>
      <p:sp>
        <p:nvSpPr>
          <p:cNvPr id="33" name="Text 30"/>
          <p:cNvSpPr/>
          <p:nvPr/>
        </p:nvSpPr>
        <p:spPr>
          <a:xfrm>
            <a:off x="1619452" y="10274300"/>
            <a:ext cx="1003425" cy="1117600"/>
          </a:xfrm>
          <a:prstGeom prst="rect">
            <a:avLst/>
          </a:prstGeom>
          <a:noFill/>
          <a:ln/>
        </p:spPr>
        <p:txBody>
          <a:bodyPr wrap="square" lIns="0" tIns="0" rIns="0" bIns="0" rtlCol="0" anchor="ctr"/>
          <a:lstStyle/>
          <a:p>
            <a:pPr algn="ctr"/>
            <a:r>
              <a:rPr lang="en-US" sz="4800" dirty="0">
                <a:solidFill>
                  <a:srgbClr val="FFFFFF">
                    <a:alpha val="100000"/>
                  </a:srgbClr>
                </a:solidFill>
                <a:latin typeface="Poppins Bold" pitchFamily="34" charset="0"/>
                <a:ea typeface="Poppins Bold" pitchFamily="34" charset="-122"/>
                <a:cs typeface="Poppins Bold" pitchFamily="34" charset="-120"/>
              </a:rPr>
              <a:t>05</a:t>
            </a:r>
            <a:endParaRPr lang="en-US" sz="4800" dirty="0"/>
          </a:p>
        </p:txBody>
      </p:sp>
      <p:sp>
        <p:nvSpPr>
          <p:cNvPr id="34" name="Shape 31"/>
          <p:cNvSpPr/>
          <p:nvPr/>
        </p:nvSpPr>
        <p:spPr>
          <a:xfrm>
            <a:off x="3137292" y="10020300"/>
            <a:ext cx="6630229" cy="1625600"/>
          </a:xfrm>
          <a:prstGeom prst="rect">
            <a:avLst/>
          </a:prstGeom>
          <a:noFill/>
          <a:ln/>
        </p:spPr>
      </p:sp>
      <p:sp>
        <p:nvSpPr>
          <p:cNvPr id="35" name="Text 32"/>
          <p:cNvSpPr/>
          <p:nvPr/>
        </p:nvSpPr>
        <p:spPr>
          <a:xfrm>
            <a:off x="3137292" y="10020300"/>
            <a:ext cx="6833454" cy="1117600"/>
          </a:xfrm>
          <a:prstGeom prst="rect">
            <a:avLst/>
          </a:prstGeom>
          <a:noFill/>
          <a:ln/>
        </p:spPr>
        <p:txBody>
          <a:bodyPr wrap="square" lIns="0" tIns="0" rIns="0" bIns="0" rtlCol="0" anchor="t"/>
          <a:lstStyle/>
          <a:p>
            <a:pPr algn="l"/>
            <a:r>
              <a:rPr lang="en-US" sz="4800" dirty="0">
                <a:solidFill>
                  <a:srgbClr val="000000">
                    <a:alpha val="100000"/>
                  </a:srgbClr>
                </a:solidFill>
                <a:latin typeface="Poppins Bold" pitchFamily="34" charset="0"/>
                <a:ea typeface="Poppins Bold" pitchFamily="34" charset="-122"/>
                <a:cs typeface="Poppins Bold" pitchFamily="34" charset="-120"/>
              </a:rPr>
              <a:t>ANALYTICS</a:t>
            </a:r>
            <a:endParaRPr lang="en-US" sz="4800" dirty="0"/>
          </a:p>
        </p:txBody>
      </p:sp>
      <p:sp>
        <p:nvSpPr>
          <p:cNvPr id="36" name="Text 33"/>
          <p:cNvSpPr/>
          <p:nvPr/>
        </p:nvSpPr>
        <p:spPr>
          <a:xfrm>
            <a:off x="3137292" y="11036300"/>
            <a:ext cx="6765712" cy="745067"/>
          </a:xfrm>
          <a:prstGeom prst="rect">
            <a:avLst/>
          </a:prstGeom>
          <a:noFill/>
          <a:ln/>
        </p:spPr>
        <p:txBody>
          <a:bodyPr wrap="square" lIns="0" tIns="0" rIns="0" bIns="0" rtlCol="0" anchor="t"/>
          <a:lstStyle/>
          <a:p>
            <a:pPr algn="l">
              <a:spcAft>
                <a:spcPts val="4000"/>
              </a:spcAft>
            </a:pPr>
            <a:r>
              <a:rPr lang="en-US" sz="3200" dirty="0">
                <a:solidFill>
                  <a:srgbClr val="4D4D4D">
                    <a:alpha val="100000"/>
                  </a:srgbClr>
                </a:solidFill>
                <a:latin typeface="Poppins Regular" pitchFamily="34" charset="0"/>
                <a:ea typeface="Poppins Regular" pitchFamily="34" charset="-122"/>
                <a:cs typeface="Poppins Regular" pitchFamily="34" charset="-120"/>
              </a:rPr>
              <a:t>Happily Ever After</a:t>
            </a:r>
            <a:endParaRPr lang="en-US" sz="3200" dirty="0"/>
          </a:p>
        </p:txBody>
      </p:sp>
      <p:sp>
        <p:nvSpPr>
          <p:cNvPr id="37" name="Shape 34"/>
          <p:cNvSpPr/>
          <p:nvPr/>
        </p:nvSpPr>
        <p:spPr>
          <a:xfrm>
            <a:off x="10529616" y="10020300"/>
            <a:ext cx="8459257" cy="1625600"/>
          </a:xfrm>
          <a:prstGeom prst="rect">
            <a:avLst/>
          </a:prstGeom>
          <a:noFill/>
          <a:ln/>
        </p:spPr>
      </p:sp>
      <p:sp>
        <p:nvSpPr>
          <p:cNvPr id="38" name="Shape 35"/>
          <p:cNvSpPr/>
          <p:nvPr/>
        </p:nvSpPr>
        <p:spPr>
          <a:xfrm>
            <a:off x="10529616" y="10020300"/>
            <a:ext cx="1625803" cy="1625600"/>
          </a:xfrm>
          <a:prstGeom prst="roundRect">
            <a:avLst>
              <a:gd name="adj" fmla="val 781313"/>
            </a:avLst>
          </a:prstGeom>
          <a:solidFill>
            <a:srgbClr val="E9BC01">
              <a:alpha val="100000"/>
            </a:srgbClr>
          </a:solidFill>
          <a:ln/>
        </p:spPr>
      </p:sp>
      <p:sp>
        <p:nvSpPr>
          <p:cNvPr id="39" name="Text 36"/>
          <p:cNvSpPr/>
          <p:nvPr/>
        </p:nvSpPr>
        <p:spPr>
          <a:xfrm>
            <a:off x="10847156" y="10274300"/>
            <a:ext cx="990724" cy="1117600"/>
          </a:xfrm>
          <a:prstGeom prst="rect">
            <a:avLst/>
          </a:prstGeom>
          <a:noFill/>
          <a:ln/>
        </p:spPr>
        <p:txBody>
          <a:bodyPr wrap="square" lIns="0" tIns="0" rIns="0" bIns="0" rtlCol="0" anchor="ctr"/>
          <a:lstStyle/>
          <a:p>
            <a:pPr algn="ctr"/>
            <a:r>
              <a:rPr lang="en-US" sz="4800" dirty="0">
                <a:solidFill>
                  <a:srgbClr val="FFFFFF">
                    <a:alpha val="100000"/>
                  </a:srgbClr>
                </a:solidFill>
                <a:latin typeface="Poppins Bold" pitchFamily="34" charset="0"/>
                <a:ea typeface="Poppins Bold" pitchFamily="34" charset="-122"/>
                <a:cs typeface="Poppins Bold" pitchFamily="34" charset="-120"/>
              </a:rPr>
              <a:t>06</a:t>
            </a:r>
            <a:endParaRPr lang="en-US" sz="4800" dirty="0"/>
          </a:p>
        </p:txBody>
      </p:sp>
      <p:sp>
        <p:nvSpPr>
          <p:cNvPr id="40" name="Shape 37"/>
          <p:cNvSpPr/>
          <p:nvPr/>
        </p:nvSpPr>
        <p:spPr>
          <a:xfrm>
            <a:off x="12358645" y="10020300"/>
            <a:ext cx="6630229" cy="1625600"/>
          </a:xfrm>
          <a:prstGeom prst="rect">
            <a:avLst/>
          </a:prstGeom>
          <a:noFill/>
          <a:ln/>
        </p:spPr>
      </p:sp>
      <p:sp>
        <p:nvSpPr>
          <p:cNvPr id="41" name="Text 38"/>
          <p:cNvSpPr/>
          <p:nvPr/>
        </p:nvSpPr>
        <p:spPr>
          <a:xfrm>
            <a:off x="12358645" y="10020300"/>
            <a:ext cx="6833454" cy="1117600"/>
          </a:xfrm>
          <a:prstGeom prst="rect">
            <a:avLst/>
          </a:prstGeom>
          <a:noFill/>
          <a:ln/>
        </p:spPr>
        <p:txBody>
          <a:bodyPr wrap="square" lIns="0" tIns="0" rIns="0" bIns="0" rtlCol="0" anchor="t"/>
          <a:lstStyle/>
          <a:p>
            <a:pPr algn="l"/>
            <a:r>
              <a:rPr lang="en-US" sz="4800" dirty="0">
                <a:solidFill>
                  <a:srgbClr val="000000">
                    <a:alpha val="100000"/>
                  </a:srgbClr>
                </a:solidFill>
                <a:latin typeface="Poppins Bold" pitchFamily="34" charset="0"/>
                <a:ea typeface="Poppins Bold" pitchFamily="34" charset="-122"/>
                <a:cs typeface="Poppins Bold" pitchFamily="34" charset="-120"/>
              </a:rPr>
              <a:t>CONCLUSION</a:t>
            </a:r>
            <a:endParaRPr lang="en-US" sz="4800" dirty="0"/>
          </a:p>
        </p:txBody>
      </p:sp>
      <p:sp>
        <p:nvSpPr>
          <p:cNvPr id="42" name="Text 39"/>
          <p:cNvSpPr/>
          <p:nvPr/>
        </p:nvSpPr>
        <p:spPr>
          <a:xfrm>
            <a:off x="12358645" y="11036300"/>
            <a:ext cx="6765712" cy="745067"/>
          </a:xfrm>
          <a:prstGeom prst="rect">
            <a:avLst/>
          </a:prstGeom>
          <a:noFill/>
          <a:ln/>
        </p:spPr>
        <p:txBody>
          <a:bodyPr wrap="square" lIns="0" tIns="0" rIns="0" bIns="0" rtlCol="0" anchor="t"/>
          <a:lstStyle/>
          <a:p>
            <a:pPr algn="l">
              <a:spcAft>
                <a:spcPts val="4000"/>
              </a:spcAft>
            </a:pPr>
            <a:r>
              <a:rPr lang="en-US" sz="3200" dirty="0">
                <a:solidFill>
                  <a:srgbClr val="4D4D4D">
                    <a:alpha val="100000"/>
                  </a:srgbClr>
                </a:solidFill>
                <a:latin typeface="Poppins Regular" pitchFamily="34" charset="0"/>
                <a:ea typeface="Poppins Regular" pitchFamily="34" charset="-122"/>
                <a:cs typeface="Poppins Regular" pitchFamily="34" charset="-120"/>
              </a:rPr>
              <a:t>Embrace the Fantasy</a:t>
            </a:r>
            <a:endParaRPr lang="en-US" sz="3200" dirty="0"/>
          </a:p>
        </p:txBody>
      </p:sp>
      <p:sp>
        <p:nvSpPr>
          <p:cNvPr id="43" name="Shape 40"/>
          <p:cNvSpPr/>
          <p:nvPr/>
        </p:nvSpPr>
        <p:spPr>
          <a:xfrm>
            <a:off x="18493511" y="1612900"/>
            <a:ext cx="6896962" cy="6896100"/>
          </a:xfrm>
          <a:prstGeom prst="roundRect">
            <a:avLst>
              <a:gd name="adj" fmla="val 184177"/>
            </a:avLst>
          </a:prstGeom>
          <a:solidFill>
            <a:srgbClr val="E9BC01">
              <a:alpha val="100000"/>
            </a:srgbClr>
          </a:solidFill>
          <a:ln/>
        </p:spPr>
      </p:sp>
      <p:sp>
        <p:nvSpPr>
          <p:cNvPr id="44" name="Shape 41"/>
          <p:cNvSpPr/>
          <p:nvPr/>
        </p:nvSpPr>
        <p:spPr>
          <a:xfrm>
            <a:off x="19750969" y="5321300"/>
            <a:ext cx="965321" cy="8788400"/>
          </a:xfrm>
          <a:prstGeom prst="rect">
            <a:avLst/>
          </a:prstGeom>
          <a:solidFill>
            <a:srgbClr val="0266BC">
              <a:alpha val="100000"/>
            </a:srgbClr>
          </a:solidFill>
          <a:ln/>
        </p:spPr>
      </p:sp>
      <p:sp>
        <p:nvSpPr>
          <p:cNvPr id="45" name="Shape 42"/>
          <p:cNvSpPr/>
          <p:nvPr/>
        </p:nvSpPr>
        <p:spPr>
          <a:xfrm>
            <a:off x="-825603" y="11836400"/>
            <a:ext cx="2946768" cy="3149600"/>
          </a:xfrm>
          <a:prstGeom prst="rect">
            <a:avLst/>
          </a:prstGeom>
          <a:solidFill>
            <a:srgbClr val="0266BC">
              <a:alpha val="100000"/>
            </a:srgbClr>
          </a:solidFill>
          <a:ln/>
        </p:spPr>
      </p:sp>
    </p:spTree>
    <p:extLst>
      <p:ext uri="{BB962C8B-B14F-4D97-AF65-F5344CB8AC3E}">
        <p14:creationId xmlns:p14="http://schemas.microsoft.com/office/powerpoint/2010/main" val="945433230"/>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bg>
      <p:bgPr>
        <a:solidFill>
          <a:srgbClr val="EDDDBC"/>
        </a:solidFill>
        <a:effectLst/>
      </p:bgPr>
    </p:bg>
    <p:spTree>
      <p:nvGrpSpPr>
        <p:cNvPr id="1" name=""/>
        <p:cNvGrpSpPr/>
        <p:nvPr/>
      </p:nvGrpSpPr>
      <p:grpSpPr>
        <a:xfrm>
          <a:off x="0" y="0"/>
          <a:ext cx="0" cy="0"/>
          <a:chOff x="0" y="0"/>
          <a:chExt cx="0" cy="0"/>
        </a:xfrm>
      </p:grpSpPr>
      <p:sp>
        <p:nvSpPr>
          <p:cNvPr id="2" name="Shape 0"/>
          <p:cNvSpPr/>
          <p:nvPr/>
        </p:nvSpPr>
        <p:spPr>
          <a:xfrm>
            <a:off x="19420727" y="9613900"/>
            <a:ext cx="5753819" cy="5753100"/>
          </a:xfrm>
          <a:prstGeom prst="roundRect">
            <a:avLst>
              <a:gd name="adj" fmla="val 220768"/>
            </a:avLst>
          </a:prstGeom>
          <a:solidFill>
            <a:srgbClr val="C43024">
              <a:alpha val="100000"/>
            </a:srgbClr>
          </a:solidFill>
          <a:ln/>
        </p:spPr>
      </p:sp>
      <p:sp>
        <p:nvSpPr>
          <p:cNvPr id="3" name="Shape 1"/>
          <p:cNvSpPr/>
          <p:nvPr/>
        </p:nvSpPr>
        <p:spPr>
          <a:xfrm>
            <a:off x="0" y="0"/>
            <a:ext cx="12231629" cy="13716000"/>
          </a:xfrm>
          <a:prstGeom prst="rect">
            <a:avLst/>
          </a:prstGeom>
          <a:solidFill>
            <a:srgbClr val="E9BC01">
              <a:alpha val="100000"/>
            </a:srgbClr>
          </a:solidFill>
          <a:ln/>
        </p:spPr>
      </p:sp>
      <p:sp>
        <p:nvSpPr>
          <p:cNvPr id="4" name="Shape 2"/>
          <p:cNvSpPr/>
          <p:nvPr/>
        </p:nvSpPr>
        <p:spPr>
          <a:xfrm>
            <a:off x="23370921" y="10515600"/>
            <a:ext cx="1016127" cy="3200400"/>
          </a:xfrm>
          <a:prstGeom prst="rect">
            <a:avLst/>
          </a:prstGeom>
          <a:noFill/>
          <a:ln/>
        </p:spPr>
      </p:sp>
      <p:pic>
        <p:nvPicPr>
          <p:cNvPr id="5" name="Image 0" descr="preencoded.png"/>
          <p:cNvPicPr>
            <a:picLocks noChangeAspect="1"/>
          </p:cNvPicPr>
          <p:nvPr/>
        </p:nvPicPr>
        <p:blipFill>
          <a:blip r:embed="rId3"/>
          <a:stretch>
            <a:fillRect/>
          </a:stretch>
        </p:blipFill>
        <p:spPr>
          <a:xfrm>
            <a:off x="23523340" y="10820400"/>
            <a:ext cx="711289" cy="2590800"/>
          </a:xfrm>
          <a:prstGeom prst="rect">
            <a:avLst/>
          </a:prstGeom>
        </p:spPr>
      </p:pic>
      <p:sp>
        <p:nvSpPr>
          <p:cNvPr id="6" name="Shape 3"/>
          <p:cNvSpPr/>
          <p:nvPr/>
        </p:nvSpPr>
        <p:spPr>
          <a:xfrm>
            <a:off x="9894537" y="4876800"/>
            <a:ext cx="12511064" cy="3962400"/>
          </a:xfrm>
          <a:prstGeom prst="rect">
            <a:avLst/>
          </a:prstGeom>
          <a:noFill/>
          <a:ln/>
        </p:spPr>
      </p:sp>
      <p:sp>
        <p:nvSpPr>
          <p:cNvPr id="7" name="Text 4"/>
          <p:cNvSpPr/>
          <p:nvPr/>
        </p:nvSpPr>
        <p:spPr>
          <a:xfrm>
            <a:off x="9623569" y="4876800"/>
            <a:ext cx="13052998" cy="2980267"/>
          </a:xfrm>
          <a:prstGeom prst="rect">
            <a:avLst/>
          </a:prstGeom>
          <a:noFill/>
          <a:ln/>
        </p:spPr>
        <p:txBody>
          <a:bodyPr wrap="square" lIns="0" tIns="0" rIns="0" bIns="0" rtlCol="0" anchor="t"/>
          <a:lstStyle/>
          <a:p>
            <a:pPr algn="ctr"/>
            <a:r>
              <a:rPr lang="en-US" sz="12800" dirty="0">
                <a:solidFill>
                  <a:srgbClr val="040000">
                    <a:alpha val="100000"/>
                  </a:srgbClr>
                </a:solidFill>
                <a:latin typeface="Poppins Bold" pitchFamily="34" charset="0"/>
                <a:ea typeface="Poppins Bold" pitchFamily="34" charset="-122"/>
                <a:cs typeface="Poppins Bold" pitchFamily="34" charset="-120"/>
              </a:rPr>
              <a:t>INTRODUCTION</a:t>
            </a:r>
            <a:endParaRPr lang="en-US" sz="12800" dirty="0"/>
          </a:p>
        </p:txBody>
      </p:sp>
      <p:sp>
        <p:nvSpPr>
          <p:cNvPr id="8" name="Text 5"/>
          <p:cNvSpPr/>
          <p:nvPr/>
        </p:nvSpPr>
        <p:spPr>
          <a:xfrm>
            <a:off x="9894537" y="7620000"/>
            <a:ext cx="12646547" cy="1354667"/>
          </a:xfrm>
          <a:prstGeom prst="rect">
            <a:avLst/>
          </a:prstGeom>
          <a:noFill/>
          <a:ln/>
        </p:spPr>
        <p:txBody>
          <a:bodyPr wrap="square" lIns="0" tIns="0" rIns="0" bIns="0" rtlCol="0" anchor="t"/>
          <a:lstStyle/>
          <a:p>
            <a:pPr algn="l">
              <a:spcAft>
                <a:spcPts val="4000"/>
              </a:spcAft>
            </a:pPr>
            <a:r>
              <a:rPr lang="en-US" sz="3200" dirty="0">
                <a:solidFill>
                  <a:srgbClr val="000000">
                    <a:alpha val="100000"/>
                  </a:srgbClr>
                </a:solidFill>
                <a:latin typeface="Poppins Regular" pitchFamily="34" charset="0"/>
                <a:ea typeface="Poppins Regular" pitchFamily="34" charset="-122"/>
                <a:cs typeface="Poppins Regular" pitchFamily="34" charset="-120"/>
              </a:rPr>
              <a:t>The Fantasy Realm: Uncovering the Secrets of the Imagination and the Magic that Lies Within</a:t>
            </a:r>
            <a:endParaRPr lang="en-US" sz="3200" dirty="0"/>
          </a:p>
        </p:txBody>
      </p:sp>
      <p:pic>
        <p:nvPicPr>
          <p:cNvPr id="9" name="Image 1" descr="preencoded.png"/>
          <p:cNvPicPr>
            <a:picLocks noChangeAspect="1"/>
          </p:cNvPicPr>
          <p:nvPr/>
        </p:nvPicPr>
        <p:blipFill>
          <a:blip r:embed="rId4"/>
          <a:stretch>
            <a:fillRect/>
          </a:stretch>
        </p:blipFill>
        <p:spPr>
          <a:xfrm>
            <a:off x="558870" y="812800"/>
            <a:ext cx="8751394" cy="12103100"/>
          </a:xfrm>
          <a:prstGeom prst="rect">
            <a:avLst/>
          </a:prstGeom>
        </p:spPr>
      </p:pic>
    </p:spTree>
    <p:extLst>
      <p:ext uri="{BB962C8B-B14F-4D97-AF65-F5344CB8AC3E}">
        <p14:creationId xmlns:p14="http://schemas.microsoft.com/office/powerpoint/2010/main" val="837323342"/>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EDDDBC"/>
        </a:solidFill>
        <a:effectLst/>
      </p:bgPr>
    </p:bg>
    <p:spTree>
      <p:nvGrpSpPr>
        <p:cNvPr id="1" name=""/>
        <p:cNvGrpSpPr/>
        <p:nvPr/>
      </p:nvGrpSpPr>
      <p:grpSpPr>
        <a:xfrm>
          <a:off x="0" y="0"/>
          <a:ext cx="0" cy="0"/>
          <a:chOff x="0" y="0"/>
          <a:chExt cx="0" cy="0"/>
        </a:xfrm>
      </p:grpSpPr>
      <p:sp>
        <p:nvSpPr>
          <p:cNvPr id="2" name="Shape 0"/>
          <p:cNvSpPr/>
          <p:nvPr/>
        </p:nvSpPr>
        <p:spPr>
          <a:xfrm>
            <a:off x="8446556" y="12700000"/>
            <a:ext cx="7227203" cy="711200"/>
          </a:xfrm>
          <a:prstGeom prst="rect">
            <a:avLst/>
          </a:prstGeom>
          <a:solidFill>
            <a:srgbClr val="040000">
              <a:alpha val="100000"/>
            </a:srgbClr>
          </a:solidFill>
          <a:ln/>
        </p:spPr>
      </p:sp>
      <p:sp>
        <p:nvSpPr>
          <p:cNvPr id="3" name="Shape 1"/>
          <p:cNvSpPr/>
          <p:nvPr/>
        </p:nvSpPr>
        <p:spPr>
          <a:xfrm>
            <a:off x="12155419" y="0"/>
            <a:ext cx="12231629" cy="3556000"/>
          </a:xfrm>
          <a:prstGeom prst="rect">
            <a:avLst/>
          </a:prstGeom>
          <a:solidFill>
            <a:srgbClr val="C43024">
              <a:alpha val="100000"/>
            </a:srgbClr>
          </a:solidFill>
          <a:ln/>
        </p:spPr>
      </p:sp>
      <p:sp>
        <p:nvSpPr>
          <p:cNvPr id="4" name="Shape 2"/>
          <p:cNvSpPr/>
          <p:nvPr/>
        </p:nvSpPr>
        <p:spPr>
          <a:xfrm>
            <a:off x="23370921" y="10515600"/>
            <a:ext cx="1016127" cy="3200400"/>
          </a:xfrm>
          <a:prstGeom prst="rect">
            <a:avLst/>
          </a:prstGeom>
          <a:noFill/>
          <a:ln/>
        </p:spPr>
      </p:sp>
      <p:pic>
        <p:nvPicPr>
          <p:cNvPr id="5" name="Image 0" descr="preencoded.png"/>
          <p:cNvPicPr>
            <a:picLocks noChangeAspect="1"/>
          </p:cNvPicPr>
          <p:nvPr/>
        </p:nvPicPr>
        <p:blipFill>
          <a:blip r:embed="rId3"/>
          <a:stretch>
            <a:fillRect/>
          </a:stretch>
        </p:blipFill>
        <p:spPr>
          <a:xfrm>
            <a:off x="23523340" y="10820400"/>
            <a:ext cx="711289" cy="2590800"/>
          </a:xfrm>
          <a:prstGeom prst="rect">
            <a:avLst/>
          </a:prstGeom>
        </p:spPr>
      </p:pic>
      <p:sp>
        <p:nvSpPr>
          <p:cNvPr id="6" name="Text 3"/>
          <p:cNvSpPr/>
          <p:nvPr/>
        </p:nvSpPr>
        <p:spPr>
          <a:xfrm>
            <a:off x="1308264" y="1320800"/>
            <a:ext cx="17053998" cy="2980267"/>
          </a:xfrm>
          <a:prstGeom prst="rect">
            <a:avLst/>
          </a:prstGeom>
          <a:noFill/>
          <a:ln/>
        </p:spPr>
        <p:txBody>
          <a:bodyPr wrap="square" lIns="0" tIns="0" rIns="0" bIns="0" rtlCol="0" anchor="t"/>
          <a:lstStyle/>
          <a:p>
            <a:pPr algn="l"/>
            <a:r>
              <a:rPr lang="en-US" sz="12800" dirty="0">
                <a:solidFill>
                  <a:srgbClr val="040000">
                    <a:alpha val="100000"/>
                  </a:srgbClr>
                </a:solidFill>
                <a:latin typeface="Poppins Bold" pitchFamily="34" charset="0"/>
                <a:ea typeface="Poppins Bold" pitchFamily="34" charset="-122"/>
                <a:cs typeface="Poppins Bold" pitchFamily="34" charset="-120"/>
              </a:rPr>
              <a:t>TABLE OF CONTENTS</a:t>
            </a:r>
            <a:endParaRPr lang="en-US" sz="12800" dirty="0"/>
          </a:p>
        </p:txBody>
      </p:sp>
      <p:sp>
        <p:nvSpPr>
          <p:cNvPr id="7" name="Shape 4"/>
          <p:cNvSpPr/>
          <p:nvPr/>
        </p:nvSpPr>
        <p:spPr>
          <a:xfrm>
            <a:off x="1308264" y="4051300"/>
            <a:ext cx="8459257" cy="1625600"/>
          </a:xfrm>
          <a:prstGeom prst="rect">
            <a:avLst/>
          </a:prstGeom>
          <a:noFill/>
          <a:ln/>
        </p:spPr>
      </p:sp>
      <p:sp>
        <p:nvSpPr>
          <p:cNvPr id="8" name="Shape 5"/>
          <p:cNvSpPr/>
          <p:nvPr/>
        </p:nvSpPr>
        <p:spPr>
          <a:xfrm>
            <a:off x="1308264" y="4051300"/>
            <a:ext cx="1625803" cy="1625600"/>
          </a:xfrm>
          <a:prstGeom prst="roundRect">
            <a:avLst>
              <a:gd name="adj" fmla="val 781313"/>
            </a:avLst>
          </a:prstGeom>
          <a:solidFill>
            <a:srgbClr val="E9BC01">
              <a:alpha val="100000"/>
            </a:srgbClr>
          </a:solidFill>
          <a:ln/>
        </p:spPr>
      </p:sp>
      <p:sp>
        <p:nvSpPr>
          <p:cNvPr id="9" name="Text 6"/>
          <p:cNvSpPr/>
          <p:nvPr/>
        </p:nvSpPr>
        <p:spPr>
          <a:xfrm>
            <a:off x="1702013" y="4305300"/>
            <a:ext cx="838305" cy="1117600"/>
          </a:xfrm>
          <a:prstGeom prst="rect">
            <a:avLst/>
          </a:prstGeom>
          <a:noFill/>
          <a:ln/>
        </p:spPr>
        <p:txBody>
          <a:bodyPr wrap="square" lIns="0" tIns="0" rIns="0" bIns="0" rtlCol="0" anchor="ctr"/>
          <a:lstStyle/>
          <a:p>
            <a:pPr algn="ctr"/>
            <a:r>
              <a:rPr lang="en-US" sz="4800" dirty="0">
                <a:solidFill>
                  <a:srgbClr val="FFFFFF">
                    <a:alpha val="100000"/>
                  </a:srgbClr>
                </a:solidFill>
                <a:latin typeface="Poppins Bold" pitchFamily="34" charset="0"/>
                <a:ea typeface="Poppins Bold" pitchFamily="34" charset="-122"/>
                <a:cs typeface="Poppins Bold" pitchFamily="34" charset="-120"/>
              </a:rPr>
              <a:t>01</a:t>
            </a:r>
            <a:endParaRPr lang="en-US" sz="4800" dirty="0"/>
          </a:p>
        </p:txBody>
      </p:sp>
      <p:sp>
        <p:nvSpPr>
          <p:cNvPr id="10" name="Shape 7"/>
          <p:cNvSpPr/>
          <p:nvPr/>
        </p:nvSpPr>
        <p:spPr>
          <a:xfrm>
            <a:off x="3137292" y="4051300"/>
            <a:ext cx="6630229" cy="1625600"/>
          </a:xfrm>
          <a:prstGeom prst="rect">
            <a:avLst/>
          </a:prstGeom>
          <a:noFill/>
          <a:ln/>
        </p:spPr>
      </p:sp>
      <p:sp>
        <p:nvSpPr>
          <p:cNvPr id="11" name="Text 8"/>
          <p:cNvSpPr/>
          <p:nvPr/>
        </p:nvSpPr>
        <p:spPr>
          <a:xfrm>
            <a:off x="3137292" y="4051300"/>
            <a:ext cx="6833454" cy="1117600"/>
          </a:xfrm>
          <a:prstGeom prst="rect">
            <a:avLst/>
          </a:prstGeom>
          <a:noFill/>
          <a:ln/>
        </p:spPr>
        <p:txBody>
          <a:bodyPr wrap="square" lIns="0" tIns="0" rIns="0" bIns="0" rtlCol="0" anchor="t"/>
          <a:lstStyle/>
          <a:p>
            <a:pPr algn="l"/>
            <a:r>
              <a:rPr lang="en-US" sz="4800" dirty="0">
                <a:solidFill>
                  <a:srgbClr val="000000">
                    <a:alpha val="100000"/>
                  </a:srgbClr>
                </a:solidFill>
                <a:latin typeface="Poppins Bold" pitchFamily="34" charset="0"/>
                <a:ea typeface="Poppins Bold" pitchFamily="34" charset="-122"/>
                <a:cs typeface="Poppins Bold" pitchFamily="34" charset="-120"/>
              </a:rPr>
              <a:t>INTRODUCTION</a:t>
            </a:r>
            <a:endParaRPr lang="en-US" sz="4800" dirty="0"/>
          </a:p>
        </p:txBody>
      </p:sp>
      <p:sp>
        <p:nvSpPr>
          <p:cNvPr id="12" name="Text 9"/>
          <p:cNvSpPr/>
          <p:nvPr/>
        </p:nvSpPr>
        <p:spPr>
          <a:xfrm>
            <a:off x="3137292" y="5067300"/>
            <a:ext cx="6765712" cy="745067"/>
          </a:xfrm>
          <a:prstGeom prst="rect">
            <a:avLst/>
          </a:prstGeom>
          <a:noFill/>
          <a:ln/>
        </p:spPr>
        <p:txBody>
          <a:bodyPr wrap="square" lIns="0" tIns="0" rIns="0" bIns="0" rtlCol="0" anchor="t"/>
          <a:lstStyle/>
          <a:p>
            <a:pPr algn="l">
              <a:spcAft>
                <a:spcPts val="4000"/>
              </a:spcAft>
            </a:pPr>
            <a:r>
              <a:rPr lang="en-US" sz="3200" dirty="0">
                <a:solidFill>
                  <a:srgbClr val="4D4D4D">
                    <a:alpha val="100000"/>
                  </a:srgbClr>
                </a:solidFill>
                <a:latin typeface="Poppins Regular" pitchFamily="34" charset="0"/>
                <a:ea typeface="Poppins Regular" pitchFamily="34" charset="-122"/>
                <a:cs typeface="Poppins Regular" pitchFamily="34" charset="-120"/>
              </a:rPr>
              <a:t>The Extraordinary Realm</a:t>
            </a:r>
            <a:endParaRPr lang="en-US" sz="3200" dirty="0"/>
          </a:p>
        </p:txBody>
      </p:sp>
      <p:sp>
        <p:nvSpPr>
          <p:cNvPr id="13" name="Shape 10"/>
          <p:cNvSpPr/>
          <p:nvPr/>
        </p:nvSpPr>
        <p:spPr>
          <a:xfrm>
            <a:off x="10529616" y="4051300"/>
            <a:ext cx="8459257" cy="1625600"/>
          </a:xfrm>
          <a:prstGeom prst="rect">
            <a:avLst/>
          </a:prstGeom>
          <a:noFill/>
          <a:ln/>
        </p:spPr>
      </p:sp>
      <p:sp>
        <p:nvSpPr>
          <p:cNvPr id="14" name="Shape 11"/>
          <p:cNvSpPr/>
          <p:nvPr/>
        </p:nvSpPr>
        <p:spPr>
          <a:xfrm>
            <a:off x="10529616" y="4051300"/>
            <a:ext cx="1625803" cy="1625600"/>
          </a:xfrm>
          <a:prstGeom prst="roundRect">
            <a:avLst>
              <a:gd name="adj" fmla="val 781313"/>
            </a:avLst>
          </a:prstGeom>
          <a:solidFill>
            <a:srgbClr val="0266BC">
              <a:alpha val="100000"/>
            </a:srgbClr>
          </a:solidFill>
          <a:ln/>
        </p:spPr>
      </p:sp>
      <p:sp>
        <p:nvSpPr>
          <p:cNvPr id="15" name="Text 12"/>
          <p:cNvSpPr/>
          <p:nvPr/>
        </p:nvSpPr>
        <p:spPr>
          <a:xfrm>
            <a:off x="10866208" y="4305300"/>
            <a:ext cx="952619" cy="1117600"/>
          </a:xfrm>
          <a:prstGeom prst="rect">
            <a:avLst/>
          </a:prstGeom>
          <a:noFill/>
          <a:ln/>
        </p:spPr>
        <p:txBody>
          <a:bodyPr wrap="square" lIns="0" tIns="0" rIns="0" bIns="0" rtlCol="0" anchor="ctr"/>
          <a:lstStyle/>
          <a:p>
            <a:pPr algn="ctr"/>
            <a:r>
              <a:rPr lang="en-US" sz="4800" dirty="0">
                <a:solidFill>
                  <a:srgbClr val="FFFFFF">
                    <a:alpha val="100000"/>
                  </a:srgbClr>
                </a:solidFill>
                <a:latin typeface="Poppins Bold" pitchFamily="34" charset="0"/>
                <a:ea typeface="Poppins Bold" pitchFamily="34" charset="-122"/>
                <a:cs typeface="Poppins Bold" pitchFamily="34" charset="-120"/>
              </a:rPr>
              <a:t>02</a:t>
            </a:r>
            <a:endParaRPr lang="en-US" sz="4800" dirty="0"/>
          </a:p>
        </p:txBody>
      </p:sp>
      <p:sp>
        <p:nvSpPr>
          <p:cNvPr id="16" name="Shape 13"/>
          <p:cNvSpPr/>
          <p:nvPr/>
        </p:nvSpPr>
        <p:spPr>
          <a:xfrm>
            <a:off x="12358645" y="4051300"/>
            <a:ext cx="6630229" cy="1625600"/>
          </a:xfrm>
          <a:prstGeom prst="rect">
            <a:avLst/>
          </a:prstGeom>
          <a:noFill/>
          <a:ln/>
        </p:spPr>
      </p:sp>
      <p:sp>
        <p:nvSpPr>
          <p:cNvPr id="17" name="Text 14"/>
          <p:cNvSpPr/>
          <p:nvPr/>
        </p:nvSpPr>
        <p:spPr>
          <a:xfrm>
            <a:off x="12358645" y="4051300"/>
            <a:ext cx="6833454" cy="1117600"/>
          </a:xfrm>
          <a:prstGeom prst="rect">
            <a:avLst/>
          </a:prstGeom>
          <a:noFill/>
          <a:ln/>
        </p:spPr>
        <p:txBody>
          <a:bodyPr wrap="square" lIns="0" tIns="0" rIns="0" bIns="0" rtlCol="0" anchor="t"/>
          <a:lstStyle/>
          <a:p>
            <a:pPr algn="l"/>
            <a:r>
              <a:rPr lang="en-US" sz="4800" dirty="0">
                <a:solidFill>
                  <a:srgbClr val="000000">
                    <a:alpha val="100000"/>
                  </a:srgbClr>
                </a:solidFill>
                <a:latin typeface="Poppins Bold" pitchFamily="34" charset="0"/>
                <a:ea typeface="Poppins Bold" pitchFamily="34" charset="-122"/>
                <a:cs typeface="Poppins Bold" pitchFamily="34" charset="-120"/>
              </a:rPr>
              <a:t>MARKET ANALYSIS</a:t>
            </a:r>
            <a:endParaRPr lang="en-US" sz="4800" dirty="0"/>
          </a:p>
        </p:txBody>
      </p:sp>
      <p:sp>
        <p:nvSpPr>
          <p:cNvPr id="18" name="Text 15"/>
          <p:cNvSpPr/>
          <p:nvPr/>
        </p:nvSpPr>
        <p:spPr>
          <a:xfrm>
            <a:off x="12358645" y="5067300"/>
            <a:ext cx="6765712" cy="745067"/>
          </a:xfrm>
          <a:prstGeom prst="rect">
            <a:avLst/>
          </a:prstGeom>
          <a:noFill/>
          <a:ln/>
        </p:spPr>
        <p:txBody>
          <a:bodyPr wrap="square" lIns="0" tIns="0" rIns="0" bIns="0" rtlCol="0" anchor="t"/>
          <a:lstStyle/>
          <a:p>
            <a:pPr algn="l">
              <a:spcAft>
                <a:spcPts val="4000"/>
              </a:spcAft>
            </a:pPr>
            <a:r>
              <a:rPr lang="en-US" sz="3200" dirty="0">
                <a:solidFill>
                  <a:srgbClr val="4D4D4D">
                    <a:alpha val="100000"/>
                  </a:srgbClr>
                </a:solidFill>
                <a:latin typeface="Poppins Regular" pitchFamily="34" charset="0"/>
                <a:ea typeface="Poppins Regular" pitchFamily="34" charset="-122"/>
                <a:cs typeface="Poppins Regular" pitchFamily="34" charset="-120"/>
              </a:rPr>
              <a:t>Unicorn Sightings</a:t>
            </a:r>
            <a:endParaRPr lang="en-US" sz="3200" dirty="0"/>
          </a:p>
        </p:txBody>
      </p:sp>
      <p:sp>
        <p:nvSpPr>
          <p:cNvPr id="19" name="Shape 16"/>
          <p:cNvSpPr/>
          <p:nvPr/>
        </p:nvSpPr>
        <p:spPr>
          <a:xfrm>
            <a:off x="1308264" y="7035800"/>
            <a:ext cx="8459257" cy="1625600"/>
          </a:xfrm>
          <a:prstGeom prst="rect">
            <a:avLst/>
          </a:prstGeom>
          <a:noFill/>
          <a:ln/>
        </p:spPr>
      </p:sp>
      <p:sp>
        <p:nvSpPr>
          <p:cNvPr id="20" name="Shape 17"/>
          <p:cNvSpPr/>
          <p:nvPr/>
        </p:nvSpPr>
        <p:spPr>
          <a:xfrm>
            <a:off x="1308264" y="7035800"/>
            <a:ext cx="1625803" cy="1625600"/>
          </a:xfrm>
          <a:prstGeom prst="roundRect">
            <a:avLst>
              <a:gd name="adj" fmla="val 781313"/>
            </a:avLst>
          </a:prstGeom>
          <a:solidFill>
            <a:srgbClr val="0266BC">
              <a:alpha val="100000"/>
            </a:srgbClr>
          </a:solidFill>
          <a:ln/>
        </p:spPr>
      </p:sp>
      <p:sp>
        <p:nvSpPr>
          <p:cNvPr id="21" name="Text 18"/>
          <p:cNvSpPr/>
          <p:nvPr/>
        </p:nvSpPr>
        <p:spPr>
          <a:xfrm>
            <a:off x="1632154" y="7289800"/>
            <a:ext cx="978022" cy="1117600"/>
          </a:xfrm>
          <a:prstGeom prst="rect">
            <a:avLst/>
          </a:prstGeom>
          <a:noFill/>
          <a:ln/>
        </p:spPr>
        <p:txBody>
          <a:bodyPr wrap="square" lIns="0" tIns="0" rIns="0" bIns="0" rtlCol="0" anchor="ctr"/>
          <a:lstStyle/>
          <a:p>
            <a:pPr algn="ctr"/>
            <a:r>
              <a:rPr lang="en-US" sz="4800" dirty="0">
                <a:solidFill>
                  <a:srgbClr val="FFFFFF">
                    <a:alpha val="100000"/>
                  </a:srgbClr>
                </a:solidFill>
                <a:latin typeface="Poppins Bold" pitchFamily="34" charset="0"/>
                <a:ea typeface="Poppins Bold" pitchFamily="34" charset="-122"/>
                <a:cs typeface="Poppins Bold" pitchFamily="34" charset="-120"/>
              </a:rPr>
              <a:t>03</a:t>
            </a:r>
            <a:endParaRPr lang="en-US" sz="4800" dirty="0"/>
          </a:p>
        </p:txBody>
      </p:sp>
      <p:sp>
        <p:nvSpPr>
          <p:cNvPr id="22" name="Shape 19"/>
          <p:cNvSpPr/>
          <p:nvPr/>
        </p:nvSpPr>
        <p:spPr>
          <a:xfrm>
            <a:off x="3137292" y="7035800"/>
            <a:ext cx="6630229" cy="1625600"/>
          </a:xfrm>
          <a:prstGeom prst="rect">
            <a:avLst/>
          </a:prstGeom>
          <a:noFill/>
          <a:ln/>
        </p:spPr>
      </p:sp>
      <p:sp>
        <p:nvSpPr>
          <p:cNvPr id="23" name="Text 20"/>
          <p:cNvSpPr/>
          <p:nvPr/>
        </p:nvSpPr>
        <p:spPr>
          <a:xfrm>
            <a:off x="3137292" y="7035800"/>
            <a:ext cx="6833454" cy="1117600"/>
          </a:xfrm>
          <a:prstGeom prst="rect">
            <a:avLst/>
          </a:prstGeom>
          <a:noFill/>
          <a:ln/>
        </p:spPr>
        <p:txBody>
          <a:bodyPr wrap="square" lIns="0" tIns="0" rIns="0" bIns="0" rtlCol="0" anchor="t"/>
          <a:lstStyle/>
          <a:p>
            <a:pPr algn="l"/>
            <a:r>
              <a:rPr lang="en-US" sz="4800" dirty="0">
                <a:solidFill>
                  <a:srgbClr val="000000">
                    <a:alpha val="100000"/>
                  </a:srgbClr>
                </a:solidFill>
                <a:latin typeface="Poppins Bold" pitchFamily="34" charset="0"/>
                <a:ea typeface="Poppins Bold" pitchFamily="34" charset="-122"/>
                <a:cs typeface="Poppins Bold" pitchFamily="34" charset="-120"/>
              </a:rPr>
              <a:t>TARGET AUDIENCE</a:t>
            </a:r>
            <a:endParaRPr lang="en-US" sz="4800" dirty="0"/>
          </a:p>
        </p:txBody>
      </p:sp>
      <p:sp>
        <p:nvSpPr>
          <p:cNvPr id="24" name="Text 21"/>
          <p:cNvSpPr/>
          <p:nvPr/>
        </p:nvSpPr>
        <p:spPr>
          <a:xfrm>
            <a:off x="3137292" y="8051800"/>
            <a:ext cx="6765712" cy="745067"/>
          </a:xfrm>
          <a:prstGeom prst="rect">
            <a:avLst/>
          </a:prstGeom>
          <a:noFill/>
          <a:ln/>
        </p:spPr>
        <p:txBody>
          <a:bodyPr wrap="square" lIns="0" tIns="0" rIns="0" bIns="0" rtlCol="0" anchor="t"/>
          <a:lstStyle/>
          <a:p>
            <a:pPr algn="l">
              <a:spcAft>
                <a:spcPts val="4000"/>
              </a:spcAft>
            </a:pPr>
            <a:r>
              <a:rPr lang="en-US" sz="3200" dirty="0">
                <a:solidFill>
                  <a:srgbClr val="4D4D4D">
                    <a:alpha val="100000"/>
                  </a:srgbClr>
                </a:solidFill>
                <a:latin typeface="Poppins Regular" pitchFamily="34" charset="0"/>
                <a:ea typeface="Poppins Regular" pitchFamily="34" charset="-122"/>
                <a:cs typeface="Poppins Regular" pitchFamily="34" charset="-120"/>
              </a:rPr>
              <a:t>Wishes Granted</a:t>
            </a:r>
            <a:endParaRPr lang="en-US" sz="3200" dirty="0"/>
          </a:p>
        </p:txBody>
      </p:sp>
      <p:sp>
        <p:nvSpPr>
          <p:cNvPr id="25" name="Shape 22"/>
          <p:cNvSpPr/>
          <p:nvPr/>
        </p:nvSpPr>
        <p:spPr>
          <a:xfrm>
            <a:off x="10529616" y="7035800"/>
            <a:ext cx="8459257" cy="1625600"/>
          </a:xfrm>
          <a:prstGeom prst="rect">
            <a:avLst/>
          </a:prstGeom>
          <a:noFill/>
          <a:ln/>
        </p:spPr>
      </p:sp>
      <p:sp>
        <p:nvSpPr>
          <p:cNvPr id="26" name="Shape 23"/>
          <p:cNvSpPr/>
          <p:nvPr/>
        </p:nvSpPr>
        <p:spPr>
          <a:xfrm>
            <a:off x="10529616" y="7035800"/>
            <a:ext cx="1625803" cy="1625600"/>
          </a:xfrm>
          <a:prstGeom prst="roundRect">
            <a:avLst>
              <a:gd name="adj" fmla="val 781313"/>
            </a:avLst>
          </a:prstGeom>
          <a:solidFill>
            <a:srgbClr val="C43024">
              <a:alpha val="100000"/>
            </a:srgbClr>
          </a:solidFill>
          <a:ln/>
        </p:spPr>
      </p:sp>
      <p:sp>
        <p:nvSpPr>
          <p:cNvPr id="27" name="Text 24"/>
          <p:cNvSpPr/>
          <p:nvPr/>
        </p:nvSpPr>
        <p:spPr>
          <a:xfrm>
            <a:off x="10834454" y="7289800"/>
            <a:ext cx="1016127" cy="1117600"/>
          </a:xfrm>
          <a:prstGeom prst="rect">
            <a:avLst/>
          </a:prstGeom>
          <a:noFill/>
          <a:ln/>
        </p:spPr>
        <p:txBody>
          <a:bodyPr wrap="square" lIns="0" tIns="0" rIns="0" bIns="0" rtlCol="0" anchor="ctr"/>
          <a:lstStyle/>
          <a:p>
            <a:pPr algn="ctr"/>
            <a:r>
              <a:rPr lang="en-US" sz="4800" dirty="0">
                <a:solidFill>
                  <a:srgbClr val="FFFFFF">
                    <a:alpha val="100000"/>
                  </a:srgbClr>
                </a:solidFill>
                <a:latin typeface="Poppins Bold" pitchFamily="34" charset="0"/>
                <a:ea typeface="Poppins Bold" pitchFamily="34" charset="-122"/>
                <a:cs typeface="Poppins Bold" pitchFamily="34" charset="-120"/>
              </a:rPr>
              <a:t>04</a:t>
            </a:r>
            <a:endParaRPr lang="en-US" sz="4800" dirty="0"/>
          </a:p>
        </p:txBody>
      </p:sp>
      <p:sp>
        <p:nvSpPr>
          <p:cNvPr id="28" name="Shape 25"/>
          <p:cNvSpPr/>
          <p:nvPr/>
        </p:nvSpPr>
        <p:spPr>
          <a:xfrm>
            <a:off x="12358645" y="7035800"/>
            <a:ext cx="6630229" cy="1625600"/>
          </a:xfrm>
          <a:prstGeom prst="rect">
            <a:avLst/>
          </a:prstGeom>
          <a:noFill/>
          <a:ln/>
        </p:spPr>
      </p:sp>
      <p:sp>
        <p:nvSpPr>
          <p:cNvPr id="29" name="Text 26"/>
          <p:cNvSpPr/>
          <p:nvPr/>
        </p:nvSpPr>
        <p:spPr>
          <a:xfrm>
            <a:off x="12358645" y="7035800"/>
            <a:ext cx="6833454" cy="1117600"/>
          </a:xfrm>
          <a:prstGeom prst="rect">
            <a:avLst/>
          </a:prstGeom>
          <a:noFill/>
          <a:ln/>
        </p:spPr>
        <p:txBody>
          <a:bodyPr wrap="square" lIns="0" tIns="0" rIns="0" bIns="0" rtlCol="0" anchor="t"/>
          <a:lstStyle/>
          <a:p>
            <a:pPr algn="l"/>
            <a:r>
              <a:rPr lang="en-US" sz="4800" dirty="0">
                <a:solidFill>
                  <a:srgbClr val="000000">
                    <a:alpha val="100000"/>
                  </a:srgbClr>
                </a:solidFill>
                <a:latin typeface="Poppins Bold" pitchFamily="34" charset="0"/>
                <a:ea typeface="Poppins Bold" pitchFamily="34" charset="-122"/>
                <a:cs typeface="Poppins Bold" pitchFamily="34" charset="-120"/>
              </a:rPr>
              <a:t>STRATEGY</a:t>
            </a:r>
            <a:endParaRPr lang="en-US" sz="4800" dirty="0"/>
          </a:p>
        </p:txBody>
      </p:sp>
      <p:sp>
        <p:nvSpPr>
          <p:cNvPr id="30" name="Text 27"/>
          <p:cNvSpPr/>
          <p:nvPr/>
        </p:nvSpPr>
        <p:spPr>
          <a:xfrm>
            <a:off x="12358645" y="8051800"/>
            <a:ext cx="6765712" cy="745067"/>
          </a:xfrm>
          <a:prstGeom prst="rect">
            <a:avLst/>
          </a:prstGeom>
          <a:noFill/>
          <a:ln/>
        </p:spPr>
        <p:txBody>
          <a:bodyPr wrap="square" lIns="0" tIns="0" rIns="0" bIns="0" rtlCol="0" anchor="t"/>
          <a:lstStyle/>
          <a:p>
            <a:pPr algn="l">
              <a:spcAft>
                <a:spcPts val="4000"/>
              </a:spcAft>
            </a:pPr>
            <a:r>
              <a:rPr lang="en-US" sz="3200" dirty="0">
                <a:solidFill>
                  <a:srgbClr val="4D4D4D">
                    <a:alpha val="100000"/>
                  </a:srgbClr>
                </a:solidFill>
                <a:latin typeface="Poppins Regular" pitchFamily="34" charset="0"/>
                <a:ea typeface="Poppins Regular" pitchFamily="34" charset="-122"/>
                <a:cs typeface="Poppins Regular" pitchFamily="34" charset="-120"/>
              </a:rPr>
              <a:t>Spellcasting</a:t>
            </a:r>
            <a:endParaRPr lang="en-US" sz="3200" dirty="0"/>
          </a:p>
        </p:txBody>
      </p:sp>
      <p:sp>
        <p:nvSpPr>
          <p:cNvPr id="31" name="Shape 28"/>
          <p:cNvSpPr/>
          <p:nvPr/>
        </p:nvSpPr>
        <p:spPr>
          <a:xfrm>
            <a:off x="1308264" y="10020300"/>
            <a:ext cx="8459257" cy="1625600"/>
          </a:xfrm>
          <a:prstGeom prst="rect">
            <a:avLst/>
          </a:prstGeom>
          <a:noFill/>
          <a:ln/>
        </p:spPr>
      </p:sp>
      <p:sp>
        <p:nvSpPr>
          <p:cNvPr id="32" name="Shape 29"/>
          <p:cNvSpPr/>
          <p:nvPr/>
        </p:nvSpPr>
        <p:spPr>
          <a:xfrm>
            <a:off x="1308264" y="10020300"/>
            <a:ext cx="1625803" cy="1625600"/>
          </a:xfrm>
          <a:prstGeom prst="roundRect">
            <a:avLst>
              <a:gd name="adj" fmla="val 781313"/>
            </a:avLst>
          </a:prstGeom>
          <a:solidFill>
            <a:srgbClr val="C43024">
              <a:alpha val="100000"/>
            </a:srgbClr>
          </a:solidFill>
          <a:ln/>
        </p:spPr>
      </p:sp>
      <p:sp>
        <p:nvSpPr>
          <p:cNvPr id="33" name="Text 30"/>
          <p:cNvSpPr/>
          <p:nvPr/>
        </p:nvSpPr>
        <p:spPr>
          <a:xfrm>
            <a:off x="1619452" y="10274300"/>
            <a:ext cx="1003425" cy="1117600"/>
          </a:xfrm>
          <a:prstGeom prst="rect">
            <a:avLst/>
          </a:prstGeom>
          <a:noFill/>
          <a:ln/>
        </p:spPr>
        <p:txBody>
          <a:bodyPr wrap="square" lIns="0" tIns="0" rIns="0" bIns="0" rtlCol="0" anchor="ctr"/>
          <a:lstStyle/>
          <a:p>
            <a:pPr algn="ctr"/>
            <a:r>
              <a:rPr lang="en-US" sz="4800" dirty="0">
                <a:solidFill>
                  <a:srgbClr val="FFFFFF">
                    <a:alpha val="100000"/>
                  </a:srgbClr>
                </a:solidFill>
                <a:latin typeface="Poppins Bold" pitchFamily="34" charset="0"/>
                <a:ea typeface="Poppins Bold" pitchFamily="34" charset="-122"/>
                <a:cs typeface="Poppins Bold" pitchFamily="34" charset="-120"/>
              </a:rPr>
              <a:t>05</a:t>
            </a:r>
            <a:endParaRPr lang="en-US" sz="4800" dirty="0"/>
          </a:p>
        </p:txBody>
      </p:sp>
      <p:sp>
        <p:nvSpPr>
          <p:cNvPr id="34" name="Shape 31"/>
          <p:cNvSpPr/>
          <p:nvPr/>
        </p:nvSpPr>
        <p:spPr>
          <a:xfrm>
            <a:off x="3137292" y="10020300"/>
            <a:ext cx="6630229" cy="1625600"/>
          </a:xfrm>
          <a:prstGeom prst="rect">
            <a:avLst/>
          </a:prstGeom>
          <a:noFill/>
          <a:ln/>
        </p:spPr>
      </p:sp>
      <p:sp>
        <p:nvSpPr>
          <p:cNvPr id="35" name="Text 32"/>
          <p:cNvSpPr/>
          <p:nvPr/>
        </p:nvSpPr>
        <p:spPr>
          <a:xfrm>
            <a:off x="3137292" y="10020300"/>
            <a:ext cx="6833454" cy="1117600"/>
          </a:xfrm>
          <a:prstGeom prst="rect">
            <a:avLst/>
          </a:prstGeom>
          <a:noFill/>
          <a:ln/>
        </p:spPr>
        <p:txBody>
          <a:bodyPr wrap="square" lIns="0" tIns="0" rIns="0" bIns="0" rtlCol="0" anchor="t"/>
          <a:lstStyle/>
          <a:p>
            <a:pPr algn="l"/>
            <a:r>
              <a:rPr lang="en-US" sz="4800" dirty="0">
                <a:solidFill>
                  <a:srgbClr val="000000">
                    <a:alpha val="100000"/>
                  </a:srgbClr>
                </a:solidFill>
                <a:latin typeface="Poppins Bold" pitchFamily="34" charset="0"/>
                <a:ea typeface="Poppins Bold" pitchFamily="34" charset="-122"/>
                <a:cs typeface="Poppins Bold" pitchFamily="34" charset="-120"/>
              </a:rPr>
              <a:t>ANALYTICS</a:t>
            </a:r>
            <a:endParaRPr lang="en-US" sz="4800" dirty="0"/>
          </a:p>
        </p:txBody>
      </p:sp>
      <p:sp>
        <p:nvSpPr>
          <p:cNvPr id="36" name="Text 33"/>
          <p:cNvSpPr/>
          <p:nvPr/>
        </p:nvSpPr>
        <p:spPr>
          <a:xfrm>
            <a:off x="3137292" y="11036300"/>
            <a:ext cx="6765712" cy="745067"/>
          </a:xfrm>
          <a:prstGeom prst="rect">
            <a:avLst/>
          </a:prstGeom>
          <a:noFill/>
          <a:ln/>
        </p:spPr>
        <p:txBody>
          <a:bodyPr wrap="square" lIns="0" tIns="0" rIns="0" bIns="0" rtlCol="0" anchor="t"/>
          <a:lstStyle/>
          <a:p>
            <a:pPr algn="l">
              <a:spcAft>
                <a:spcPts val="4000"/>
              </a:spcAft>
            </a:pPr>
            <a:r>
              <a:rPr lang="en-US" sz="3200" dirty="0">
                <a:solidFill>
                  <a:srgbClr val="4D4D4D">
                    <a:alpha val="100000"/>
                  </a:srgbClr>
                </a:solidFill>
                <a:latin typeface="Poppins Regular" pitchFamily="34" charset="0"/>
                <a:ea typeface="Poppins Regular" pitchFamily="34" charset="-122"/>
                <a:cs typeface="Poppins Regular" pitchFamily="34" charset="-120"/>
              </a:rPr>
              <a:t>Happily Ever After</a:t>
            </a:r>
            <a:endParaRPr lang="en-US" sz="3200" dirty="0"/>
          </a:p>
        </p:txBody>
      </p:sp>
      <p:sp>
        <p:nvSpPr>
          <p:cNvPr id="37" name="Shape 34"/>
          <p:cNvSpPr/>
          <p:nvPr/>
        </p:nvSpPr>
        <p:spPr>
          <a:xfrm>
            <a:off x="10529616" y="10020300"/>
            <a:ext cx="8459257" cy="1625600"/>
          </a:xfrm>
          <a:prstGeom prst="rect">
            <a:avLst/>
          </a:prstGeom>
          <a:noFill/>
          <a:ln/>
        </p:spPr>
      </p:sp>
      <p:sp>
        <p:nvSpPr>
          <p:cNvPr id="38" name="Shape 35"/>
          <p:cNvSpPr/>
          <p:nvPr/>
        </p:nvSpPr>
        <p:spPr>
          <a:xfrm>
            <a:off x="10529616" y="10020300"/>
            <a:ext cx="1625803" cy="1625600"/>
          </a:xfrm>
          <a:prstGeom prst="roundRect">
            <a:avLst>
              <a:gd name="adj" fmla="val 781313"/>
            </a:avLst>
          </a:prstGeom>
          <a:solidFill>
            <a:srgbClr val="E9BC01">
              <a:alpha val="100000"/>
            </a:srgbClr>
          </a:solidFill>
          <a:ln/>
        </p:spPr>
      </p:sp>
      <p:sp>
        <p:nvSpPr>
          <p:cNvPr id="39" name="Text 36"/>
          <p:cNvSpPr/>
          <p:nvPr/>
        </p:nvSpPr>
        <p:spPr>
          <a:xfrm>
            <a:off x="10847156" y="10274300"/>
            <a:ext cx="990724" cy="1117600"/>
          </a:xfrm>
          <a:prstGeom prst="rect">
            <a:avLst/>
          </a:prstGeom>
          <a:noFill/>
          <a:ln/>
        </p:spPr>
        <p:txBody>
          <a:bodyPr wrap="square" lIns="0" tIns="0" rIns="0" bIns="0" rtlCol="0" anchor="ctr"/>
          <a:lstStyle/>
          <a:p>
            <a:pPr algn="ctr"/>
            <a:r>
              <a:rPr lang="en-US" sz="4800" dirty="0">
                <a:solidFill>
                  <a:srgbClr val="FFFFFF">
                    <a:alpha val="100000"/>
                  </a:srgbClr>
                </a:solidFill>
                <a:latin typeface="Poppins Bold" pitchFamily="34" charset="0"/>
                <a:ea typeface="Poppins Bold" pitchFamily="34" charset="-122"/>
                <a:cs typeface="Poppins Bold" pitchFamily="34" charset="-120"/>
              </a:rPr>
              <a:t>06</a:t>
            </a:r>
            <a:endParaRPr lang="en-US" sz="4800" dirty="0"/>
          </a:p>
        </p:txBody>
      </p:sp>
      <p:sp>
        <p:nvSpPr>
          <p:cNvPr id="40" name="Shape 37"/>
          <p:cNvSpPr/>
          <p:nvPr/>
        </p:nvSpPr>
        <p:spPr>
          <a:xfrm>
            <a:off x="12358645" y="10020300"/>
            <a:ext cx="6630229" cy="1625600"/>
          </a:xfrm>
          <a:prstGeom prst="rect">
            <a:avLst/>
          </a:prstGeom>
          <a:noFill/>
          <a:ln/>
        </p:spPr>
      </p:sp>
      <p:sp>
        <p:nvSpPr>
          <p:cNvPr id="41" name="Text 38"/>
          <p:cNvSpPr/>
          <p:nvPr/>
        </p:nvSpPr>
        <p:spPr>
          <a:xfrm>
            <a:off x="12358645" y="10020300"/>
            <a:ext cx="6833454" cy="1117600"/>
          </a:xfrm>
          <a:prstGeom prst="rect">
            <a:avLst/>
          </a:prstGeom>
          <a:noFill/>
          <a:ln/>
        </p:spPr>
        <p:txBody>
          <a:bodyPr wrap="square" lIns="0" tIns="0" rIns="0" bIns="0" rtlCol="0" anchor="t"/>
          <a:lstStyle/>
          <a:p>
            <a:pPr algn="l"/>
            <a:r>
              <a:rPr lang="en-US" sz="4800" dirty="0">
                <a:solidFill>
                  <a:srgbClr val="000000">
                    <a:alpha val="100000"/>
                  </a:srgbClr>
                </a:solidFill>
                <a:latin typeface="Poppins Bold" pitchFamily="34" charset="0"/>
                <a:ea typeface="Poppins Bold" pitchFamily="34" charset="-122"/>
                <a:cs typeface="Poppins Bold" pitchFamily="34" charset="-120"/>
              </a:rPr>
              <a:t>CONCLUSION</a:t>
            </a:r>
            <a:endParaRPr lang="en-US" sz="4800" dirty="0"/>
          </a:p>
        </p:txBody>
      </p:sp>
      <p:sp>
        <p:nvSpPr>
          <p:cNvPr id="42" name="Text 39"/>
          <p:cNvSpPr/>
          <p:nvPr/>
        </p:nvSpPr>
        <p:spPr>
          <a:xfrm>
            <a:off x="12358645" y="11036300"/>
            <a:ext cx="6765712" cy="745067"/>
          </a:xfrm>
          <a:prstGeom prst="rect">
            <a:avLst/>
          </a:prstGeom>
          <a:noFill/>
          <a:ln/>
        </p:spPr>
        <p:txBody>
          <a:bodyPr wrap="square" lIns="0" tIns="0" rIns="0" bIns="0" rtlCol="0" anchor="t"/>
          <a:lstStyle/>
          <a:p>
            <a:pPr algn="l">
              <a:spcAft>
                <a:spcPts val="4000"/>
              </a:spcAft>
            </a:pPr>
            <a:r>
              <a:rPr lang="en-US" sz="3200" dirty="0">
                <a:solidFill>
                  <a:srgbClr val="4D4D4D">
                    <a:alpha val="100000"/>
                  </a:srgbClr>
                </a:solidFill>
                <a:latin typeface="Poppins Regular" pitchFamily="34" charset="0"/>
                <a:ea typeface="Poppins Regular" pitchFamily="34" charset="-122"/>
                <a:cs typeface="Poppins Regular" pitchFamily="34" charset="-120"/>
              </a:rPr>
              <a:t>Embrace the Fantasy</a:t>
            </a:r>
            <a:endParaRPr lang="en-US" sz="3200" dirty="0"/>
          </a:p>
        </p:txBody>
      </p:sp>
      <p:sp>
        <p:nvSpPr>
          <p:cNvPr id="43" name="Shape 40"/>
          <p:cNvSpPr/>
          <p:nvPr/>
        </p:nvSpPr>
        <p:spPr>
          <a:xfrm>
            <a:off x="18493511" y="1612900"/>
            <a:ext cx="6896962" cy="6896100"/>
          </a:xfrm>
          <a:prstGeom prst="roundRect">
            <a:avLst>
              <a:gd name="adj" fmla="val 184177"/>
            </a:avLst>
          </a:prstGeom>
          <a:solidFill>
            <a:srgbClr val="E9BC01">
              <a:alpha val="100000"/>
            </a:srgbClr>
          </a:solidFill>
          <a:ln/>
        </p:spPr>
      </p:sp>
      <p:sp>
        <p:nvSpPr>
          <p:cNvPr id="44" name="Shape 41"/>
          <p:cNvSpPr/>
          <p:nvPr/>
        </p:nvSpPr>
        <p:spPr>
          <a:xfrm>
            <a:off x="19750969" y="5321300"/>
            <a:ext cx="965321" cy="8788400"/>
          </a:xfrm>
          <a:prstGeom prst="rect">
            <a:avLst/>
          </a:prstGeom>
          <a:solidFill>
            <a:srgbClr val="0266BC">
              <a:alpha val="100000"/>
            </a:srgbClr>
          </a:solidFill>
          <a:ln/>
        </p:spPr>
      </p:sp>
      <p:sp>
        <p:nvSpPr>
          <p:cNvPr id="45" name="Shape 42"/>
          <p:cNvSpPr/>
          <p:nvPr/>
        </p:nvSpPr>
        <p:spPr>
          <a:xfrm>
            <a:off x="-825603" y="11836400"/>
            <a:ext cx="2946768" cy="3149600"/>
          </a:xfrm>
          <a:prstGeom prst="rect">
            <a:avLst/>
          </a:prstGeom>
          <a:solidFill>
            <a:srgbClr val="0266BC">
              <a:alpha val="100000"/>
            </a:srgbClr>
          </a:solidFill>
          <a:ln/>
        </p:spPr>
      </p:sp>
    </p:spTree>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bg>
      <p:bgPr>
        <a:solidFill>
          <a:srgbClr val="EDDDBC"/>
        </a:solidFill>
        <a:effectLst/>
      </p:bgPr>
    </p:bg>
    <p:spTree>
      <p:nvGrpSpPr>
        <p:cNvPr id="1" name=""/>
        <p:cNvGrpSpPr/>
        <p:nvPr/>
      </p:nvGrpSpPr>
      <p:grpSpPr>
        <a:xfrm>
          <a:off x="0" y="0"/>
          <a:ext cx="0" cy="0"/>
          <a:chOff x="0" y="0"/>
          <a:chExt cx="0" cy="0"/>
        </a:xfrm>
      </p:grpSpPr>
      <p:sp>
        <p:nvSpPr>
          <p:cNvPr id="2" name="Shape 0"/>
          <p:cNvSpPr/>
          <p:nvPr/>
        </p:nvSpPr>
        <p:spPr>
          <a:xfrm>
            <a:off x="0" y="3136900"/>
            <a:ext cx="8383048" cy="11811000"/>
          </a:xfrm>
          <a:prstGeom prst="rect">
            <a:avLst/>
          </a:prstGeom>
          <a:solidFill>
            <a:srgbClr val="E9BC01">
              <a:alpha val="100000"/>
            </a:srgbClr>
          </a:solidFill>
          <a:ln/>
        </p:spPr>
      </p:sp>
      <p:sp>
        <p:nvSpPr>
          <p:cNvPr id="3" name="Shape 1"/>
          <p:cNvSpPr/>
          <p:nvPr/>
        </p:nvSpPr>
        <p:spPr>
          <a:xfrm>
            <a:off x="-901813" y="-1016000"/>
            <a:ext cx="5753819" cy="5753100"/>
          </a:xfrm>
          <a:prstGeom prst="roundRect">
            <a:avLst>
              <a:gd name="adj" fmla="val 220768"/>
            </a:avLst>
          </a:prstGeom>
          <a:solidFill>
            <a:srgbClr val="C43024">
              <a:alpha val="100000"/>
            </a:srgbClr>
          </a:solidFill>
          <a:ln/>
        </p:spPr>
      </p:sp>
      <p:sp>
        <p:nvSpPr>
          <p:cNvPr id="4" name="Shape 2"/>
          <p:cNvSpPr/>
          <p:nvPr/>
        </p:nvSpPr>
        <p:spPr>
          <a:xfrm>
            <a:off x="23370921" y="10515600"/>
            <a:ext cx="1016127" cy="3200400"/>
          </a:xfrm>
          <a:prstGeom prst="rect">
            <a:avLst/>
          </a:prstGeom>
          <a:noFill/>
          <a:ln/>
        </p:spPr>
      </p:sp>
      <p:pic>
        <p:nvPicPr>
          <p:cNvPr id="5" name="Image 0" descr="preencoded.png"/>
          <p:cNvPicPr>
            <a:picLocks noChangeAspect="1"/>
          </p:cNvPicPr>
          <p:nvPr/>
        </p:nvPicPr>
        <p:blipFill>
          <a:blip r:embed="rId3"/>
          <a:stretch>
            <a:fillRect/>
          </a:stretch>
        </p:blipFill>
        <p:spPr>
          <a:xfrm>
            <a:off x="23523340" y="10820400"/>
            <a:ext cx="711289" cy="2590800"/>
          </a:xfrm>
          <a:prstGeom prst="rect">
            <a:avLst/>
          </a:prstGeom>
        </p:spPr>
      </p:pic>
      <p:sp>
        <p:nvSpPr>
          <p:cNvPr id="6" name="Text 3"/>
          <p:cNvSpPr/>
          <p:nvPr/>
        </p:nvSpPr>
        <p:spPr>
          <a:xfrm>
            <a:off x="2959470" y="2743200"/>
            <a:ext cx="18374963" cy="1862667"/>
          </a:xfrm>
          <a:prstGeom prst="rect">
            <a:avLst/>
          </a:prstGeom>
          <a:noFill/>
          <a:ln/>
        </p:spPr>
        <p:txBody>
          <a:bodyPr wrap="square" lIns="0" tIns="0" rIns="0" bIns="0" rtlCol="0" anchor="t"/>
          <a:lstStyle/>
          <a:p>
            <a:pPr algn="l"/>
            <a:r>
              <a:rPr lang="en-US" sz="8000" dirty="0">
                <a:solidFill>
                  <a:srgbClr val="040000">
                    <a:alpha val="100000"/>
                  </a:srgbClr>
                </a:solidFill>
                <a:latin typeface="Poppins Bold" pitchFamily="34" charset="0"/>
                <a:ea typeface="Poppins Bold" pitchFamily="34" charset="-122"/>
                <a:cs typeface="Poppins Bold" pitchFamily="34" charset="-120"/>
              </a:rPr>
              <a:t>THE REALM OF THE EXTRAORDINARY</a:t>
            </a:r>
            <a:endParaRPr lang="en-US" sz="8000" dirty="0"/>
          </a:p>
        </p:txBody>
      </p:sp>
      <p:sp>
        <p:nvSpPr>
          <p:cNvPr id="7" name="Text 4"/>
          <p:cNvSpPr/>
          <p:nvPr/>
        </p:nvSpPr>
        <p:spPr>
          <a:xfrm>
            <a:off x="2959470" y="4737100"/>
            <a:ext cx="8861474" cy="6841067"/>
          </a:xfrm>
          <a:prstGeom prst="rect">
            <a:avLst/>
          </a:prstGeom>
          <a:noFill/>
          <a:ln/>
        </p:spPr>
        <p:txBody>
          <a:bodyPr wrap="square" lIns="0" tIns="0" rIns="0" bIns="0" rtlCol="0" anchor="t"/>
          <a:lstStyle/>
          <a:p>
            <a:pPr algn="l">
              <a:spcAft>
                <a:spcPts val="4000"/>
              </a:spcAft>
            </a:pPr>
            <a:r>
              <a:rPr lang="en-US" sz="3200" dirty="0">
                <a:solidFill>
                  <a:srgbClr val="000000">
                    <a:alpha val="100000"/>
                  </a:srgbClr>
                </a:solidFill>
                <a:latin typeface="Poppins Regular" pitchFamily="34" charset="0"/>
                <a:ea typeface="Poppins Regular" pitchFamily="34" charset="-122"/>
                <a:cs typeface="Poppins Regular" pitchFamily="34" charset="-120"/>
              </a:rPr>
              <a:t>Welcome to the Fantasy World, a realm of wonder and enchantment where anything is possible. Here, dragons breathe fire, unicorns prance through meadows, and rainbows shine brightly. This world is a place where wishes come true, where potions can be cursed and spells are cast. It's a place of treasure and adventure, where the impossible becomes possible. But the greatest treasure of all is the one that lies within. </a:t>
            </a:r>
            <a:endParaRPr lang="en-US" sz="3200" dirty="0"/>
          </a:p>
        </p:txBody>
      </p:sp>
      <p:sp>
        <p:nvSpPr>
          <p:cNvPr id="8" name="Text 5"/>
          <p:cNvSpPr/>
          <p:nvPr/>
        </p:nvSpPr>
        <p:spPr>
          <a:xfrm>
            <a:off x="12701588" y="4737100"/>
            <a:ext cx="8861474" cy="6841067"/>
          </a:xfrm>
          <a:prstGeom prst="rect">
            <a:avLst/>
          </a:prstGeom>
          <a:noFill/>
          <a:ln/>
        </p:spPr>
        <p:txBody>
          <a:bodyPr wrap="square" lIns="0" tIns="0" rIns="0" bIns="0" rtlCol="0" anchor="t"/>
          <a:lstStyle/>
          <a:p>
            <a:pPr algn="l">
              <a:spcAft>
                <a:spcPts val="4000"/>
              </a:spcAft>
            </a:pPr>
            <a:r>
              <a:rPr lang="en-US" sz="3200" dirty="0">
                <a:solidFill>
                  <a:srgbClr val="000000">
                    <a:alpha val="100000"/>
                  </a:srgbClr>
                </a:solidFill>
                <a:latin typeface="Poppins Regular" pitchFamily="34" charset="0"/>
                <a:ea typeface="Poppins Regular" pitchFamily="34" charset="-122"/>
                <a:cs typeface="Poppins Regular" pitchFamily="34" charset="-120"/>
              </a:rPr>
              <a:t>The world of fantasy is a reflection of our deepest desires, our fondest dreams, and our wildest imaginations. It's a place where we can let go of the constraints of reality and explore the boundless possibilities of the human mind. In this introduction, we will delve into the mysteries of this realm, uncovering the magic and wonder that lies within. So come with us and let's embark on a journey through the Fantasy World.</a:t>
            </a:r>
            <a:endParaRPr lang="en-US" sz="3200" dirty="0"/>
          </a:p>
        </p:txBody>
      </p:sp>
      <p:sp>
        <p:nvSpPr>
          <p:cNvPr id="9" name="Shape 6"/>
          <p:cNvSpPr/>
          <p:nvPr/>
        </p:nvSpPr>
        <p:spPr>
          <a:xfrm>
            <a:off x="23294711" y="-393700"/>
            <a:ext cx="1486086" cy="3898900"/>
          </a:xfrm>
          <a:prstGeom prst="rect">
            <a:avLst/>
          </a:prstGeom>
          <a:solidFill>
            <a:srgbClr val="040000">
              <a:alpha val="100000"/>
            </a:srgbClr>
          </a:solidFill>
          <a:ln/>
        </p:spPr>
      </p:sp>
      <p:sp>
        <p:nvSpPr>
          <p:cNvPr id="10" name="Shape 7"/>
          <p:cNvSpPr/>
          <p:nvPr/>
        </p:nvSpPr>
        <p:spPr>
          <a:xfrm>
            <a:off x="19382623" y="11404600"/>
            <a:ext cx="4089911" cy="2006600"/>
          </a:xfrm>
          <a:prstGeom prst="rect">
            <a:avLst/>
          </a:prstGeom>
          <a:solidFill>
            <a:srgbClr val="0266BC">
              <a:alpha val="100000"/>
            </a:srgbClr>
          </a:solidFill>
          <a:ln/>
        </p:spPr>
      </p:sp>
    </p:spTree>
    <p:extLst>
      <p:ext uri="{BB962C8B-B14F-4D97-AF65-F5344CB8AC3E}">
        <p14:creationId xmlns:p14="http://schemas.microsoft.com/office/powerpoint/2010/main" val="2007498993"/>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bg>
      <p:bgPr>
        <a:solidFill>
          <a:srgbClr val="EDDDBC"/>
        </a:solidFill>
        <a:effectLst/>
      </p:bgPr>
    </p:bg>
    <p:spTree>
      <p:nvGrpSpPr>
        <p:cNvPr id="1" name=""/>
        <p:cNvGrpSpPr/>
        <p:nvPr/>
      </p:nvGrpSpPr>
      <p:grpSpPr>
        <a:xfrm>
          <a:off x="0" y="0"/>
          <a:ext cx="0" cy="0"/>
          <a:chOff x="0" y="0"/>
          <a:chExt cx="0" cy="0"/>
        </a:xfrm>
      </p:grpSpPr>
      <p:sp>
        <p:nvSpPr>
          <p:cNvPr id="2" name="Shape 0"/>
          <p:cNvSpPr/>
          <p:nvPr/>
        </p:nvSpPr>
        <p:spPr>
          <a:xfrm>
            <a:off x="-965321" y="8267700"/>
            <a:ext cx="5753819" cy="5753100"/>
          </a:xfrm>
          <a:prstGeom prst="roundRect">
            <a:avLst>
              <a:gd name="adj" fmla="val 220768"/>
            </a:avLst>
          </a:prstGeom>
          <a:solidFill>
            <a:srgbClr val="C43024">
              <a:alpha val="100000"/>
            </a:srgbClr>
          </a:solidFill>
          <a:ln/>
        </p:spPr>
      </p:sp>
      <p:sp>
        <p:nvSpPr>
          <p:cNvPr id="3" name="Shape 1"/>
          <p:cNvSpPr/>
          <p:nvPr/>
        </p:nvSpPr>
        <p:spPr>
          <a:xfrm>
            <a:off x="11050381" y="11722100"/>
            <a:ext cx="6211076" cy="1092200"/>
          </a:xfrm>
          <a:prstGeom prst="rect">
            <a:avLst/>
          </a:prstGeom>
          <a:solidFill>
            <a:srgbClr val="040000">
              <a:alpha val="100000"/>
            </a:srgbClr>
          </a:solidFill>
          <a:ln/>
        </p:spPr>
      </p:sp>
      <p:sp>
        <p:nvSpPr>
          <p:cNvPr id="4" name="Text 2"/>
          <p:cNvSpPr/>
          <p:nvPr/>
        </p:nvSpPr>
        <p:spPr>
          <a:xfrm>
            <a:off x="1646973" y="1003300"/>
            <a:ext cx="15580614" cy="2980267"/>
          </a:xfrm>
          <a:prstGeom prst="rect">
            <a:avLst/>
          </a:prstGeom>
          <a:noFill/>
          <a:ln/>
        </p:spPr>
        <p:txBody>
          <a:bodyPr wrap="square" lIns="0" tIns="0" rIns="0" bIns="0" rtlCol="0" anchor="t"/>
          <a:lstStyle/>
          <a:p>
            <a:pPr algn="ctr"/>
            <a:r>
              <a:rPr lang="en-US" sz="12800" dirty="0">
                <a:solidFill>
                  <a:srgbClr val="040000">
                    <a:alpha val="100000"/>
                  </a:srgbClr>
                </a:solidFill>
                <a:latin typeface="Poppins Bold" pitchFamily="34" charset="0"/>
                <a:ea typeface="Poppins Bold" pitchFamily="34" charset="-122"/>
                <a:cs typeface="Poppins Bold" pitchFamily="34" charset="-120"/>
              </a:rPr>
              <a:t>MARKET ANALYSIS</a:t>
            </a:r>
            <a:endParaRPr lang="en-US" sz="12800" dirty="0"/>
          </a:p>
        </p:txBody>
      </p:sp>
      <p:sp>
        <p:nvSpPr>
          <p:cNvPr id="5" name="Shape 3"/>
          <p:cNvSpPr/>
          <p:nvPr/>
        </p:nvSpPr>
        <p:spPr>
          <a:xfrm>
            <a:off x="20030403" y="0"/>
            <a:ext cx="4356645" cy="5600700"/>
          </a:xfrm>
          <a:prstGeom prst="rect">
            <a:avLst/>
          </a:prstGeom>
          <a:solidFill>
            <a:srgbClr val="E9BC01">
              <a:alpha val="100000"/>
            </a:srgbClr>
          </a:solidFill>
          <a:ln/>
        </p:spPr>
      </p:sp>
      <p:sp>
        <p:nvSpPr>
          <p:cNvPr id="6" name="Shape 4"/>
          <p:cNvSpPr/>
          <p:nvPr/>
        </p:nvSpPr>
        <p:spPr>
          <a:xfrm>
            <a:off x="23370921" y="10515600"/>
            <a:ext cx="1016127" cy="3200400"/>
          </a:xfrm>
          <a:prstGeom prst="rect">
            <a:avLst/>
          </a:prstGeom>
          <a:noFill/>
          <a:ln/>
        </p:spPr>
      </p:sp>
      <p:pic>
        <p:nvPicPr>
          <p:cNvPr id="7" name="Image 0" descr="preencoded.png"/>
          <p:cNvPicPr>
            <a:picLocks noChangeAspect="1"/>
          </p:cNvPicPr>
          <p:nvPr/>
        </p:nvPicPr>
        <p:blipFill>
          <a:blip r:embed="rId3"/>
          <a:stretch>
            <a:fillRect/>
          </a:stretch>
        </p:blipFill>
        <p:spPr>
          <a:xfrm>
            <a:off x="23523340" y="10820400"/>
            <a:ext cx="711289" cy="2590800"/>
          </a:xfrm>
          <a:prstGeom prst="rect">
            <a:avLst/>
          </a:prstGeom>
        </p:spPr>
      </p:pic>
      <p:sp>
        <p:nvSpPr>
          <p:cNvPr id="8" name="Shape 5"/>
          <p:cNvSpPr/>
          <p:nvPr/>
        </p:nvSpPr>
        <p:spPr>
          <a:xfrm>
            <a:off x="1638505" y="4406900"/>
            <a:ext cx="13095337" cy="2946400"/>
          </a:xfrm>
          <a:prstGeom prst="rect">
            <a:avLst/>
          </a:prstGeom>
          <a:noFill/>
          <a:ln/>
        </p:spPr>
      </p:sp>
      <p:sp>
        <p:nvSpPr>
          <p:cNvPr id="9" name="Shape 6"/>
          <p:cNvSpPr/>
          <p:nvPr/>
        </p:nvSpPr>
        <p:spPr>
          <a:xfrm>
            <a:off x="1638505" y="5067300"/>
            <a:ext cx="1625803" cy="1625600"/>
          </a:xfrm>
          <a:prstGeom prst="roundRect">
            <a:avLst>
              <a:gd name="adj" fmla="val 78188"/>
            </a:avLst>
          </a:prstGeom>
          <a:noFill/>
          <a:ln/>
        </p:spPr>
      </p:sp>
      <p:pic>
        <p:nvPicPr>
          <p:cNvPr id="10" name="Image 1" descr="preencoded.png"/>
          <p:cNvPicPr>
            <a:picLocks noChangeAspect="1"/>
          </p:cNvPicPr>
          <p:nvPr/>
        </p:nvPicPr>
        <p:blipFill>
          <a:blip r:embed="rId4"/>
          <a:stretch>
            <a:fillRect/>
          </a:stretch>
        </p:blipFill>
        <p:spPr>
          <a:xfrm>
            <a:off x="1638505" y="5067300"/>
            <a:ext cx="1625803" cy="1625600"/>
          </a:xfrm>
          <a:prstGeom prst="rect">
            <a:avLst/>
          </a:prstGeom>
        </p:spPr>
      </p:pic>
      <p:pic>
        <p:nvPicPr>
          <p:cNvPr id="11" name="Image 2" descr="preencoded.png"/>
          <p:cNvPicPr>
            <a:picLocks noChangeAspect="1"/>
          </p:cNvPicPr>
          <p:nvPr/>
        </p:nvPicPr>
        <p:blipFill>
          <a:blip r:embed="rId5"/>
          <a:stretch>
            <a:fillRect/>
          </a:stretch>
        </p:blipFill>
        <p:spPr>
          <a:xfrm>
            <a:off x="1927466" y="5168900"/>
            <a:ext cx="1047881" cy="1422400"/>
          </a:xfrm>
          <a:prstGeom prst="rect">
            <a:avLst/>
          </a:prstGeom>
        </p:spPr>
      </p:pic>
      <p:sp>
        <p:nvSpPr>
          <p:cNvPr id="12" name="Shape 7"/>
          <p:cNvSpPr/>
          <p:nvPr/>
        </p:nvSpPr>
        <p:spPr>
          <a:xfrm>
            <a:off x="3670759" y="4406900"/>
            <a:ext cx="11063083" cy="2946400"/>
          </a:xfrm>
          <a:prstGeom prst="rect">
            <a:avLst/>
          </a:prstGeom>
          <a:noFill/>
          <a:ln/>
        </p:spPr>
      </p:sp>
      <p:sp>
        <p:nvSpPr>
          <p:cNvPr id="13" name="Text 8"/>
          <p:cNvSpPr/>
          <p:nvPr/>
        </p:nvSpPr>
        <p:spPr>
          <a:xfrm>
            <a:off x="3670759" y="4406900"/>
            <a:ext cx="11266308" cy="1117600"/>
          </a:xfrm>
          <a:prstGeom prst="rect">
            <a:avLst/>
          </a:prstGeom>
          <a:noFill/>
          <a:ln/>
        </p:spPr>
        <p:txBody>
          <a:bodyPr wrap="square" lIns="0" tIns="0" rIns="0" bIns="0" rtlCol="0" anchor="t"/>
          <a:lstStyle/>
          <a:p>
            <a:pPr algn="l"/>
            <a:r>
              <a:rPr lang="en-US" sz="4800" dirty="0">
                <a:solidFill>
                  <a:srgbClr val="000000">
                    <a:alpha val="100000"/>
                  </a:srgbClr>
                </a:solidFill>
                <a:latin typeface="Poppins Bold" pitchFamily="34" charset="0"/>
                <a:ea typeface="Poppins Bold" pitchFamily="34" charset="-122"/>
                <a:cs typeface="Poppins Bold" pitchFamily="34" charset="-120"/>
              </a:rPr>
              <a:t>UNICORN SIGHTINGS</a:t>
            </a:r>
            <a:endParaRPr lang="en-US" sz="4800" dirty="0"/>
          </a:p>
        </p:txBody>
      </p:sp>
      <p:sp>
        <p:nvSpPr>
          <p:cNvPr id="14" name="Text 9"/>
          <p:cNvSpPr/>
          <p:nvPr/>
        </p:nvSpPr>
        <p:spPr>
          <a:xfrm>
            <a:off x="3670759" y="5524500"/>
            <a:ext cx="11198566" cy="1964267"/>
          </a:xfrm>
          <a:prstGeom prst="rect">
            <a:avLst/>
          </a:prstGeom>
          <a:noFill/>
          <a:ln/>
        </p:spPr>
        <p:txBody>
          <a:bodyPr wrap="square" lIns="0" tIns="0" rIns="0" bIns="0" rtlCol="0" anchor="t"/>
          <a:lstStyle/>
          <a:p>
            <a:pPr algn="l">
              <a:spcAft>
                <a:spcPts val="4000"/>
              </a:spcAft>
            </a:pPr>
            <a:r>
              <a:rPr lang="en-US" sz="3200" dirty="0">
                <a:solidFill>
                  <a:srgbClr val="000000">
                    <a:alpha val="100000"/>
                  </a:srgbClr>
                </a:solidFill>
                <a:latin typeface="Poppins Regular" pitchFamily="34" charset="0"/>
                <a:ea typeface="Poppins Regular" pitchFamily="34" charset="-122"/>
                <a:cs typeface="Poppins Regular" pitchFamily="34" charset="-120"/>
              </a:rPr>
              <a:t>A record of the number of unicorns spotted in the fantasy realm and the beauty and mystery that surrounds these enchanting creatures.</a:t>
            </a:r>
            <a:endParaRPr lang="en-US" sz="3200" dirty="0"/>
          </a:p>
        </p:txBody>
      </p:sp>
      <p:sp>
        <p:nvSpPr>
          <p:cNvPr id="15" name="Shape 10"/>
          <p:cNvSpPr/>
          <p:nvPr/>
        </p:nvSpPr>
        <p:spPr>
          <a:xfrm>
            <a:off x="1638505" y="8559800"/>
            <a:ext cx="13095337" cy="2946400"/>
          </a:xfrm>
          <a:prstGeom prst="rect">
            <a:avLst/>
          </a:prstGeom>
          <a:noFill/>
          <a:ln/>
        </p:spPr>
      </p:sp>
      <p:sp>
        <p:nvSpPr>
          <p:cNvPr id="16" name="Shape 11"/>
          <p:cNvSpPr/>
          <p:nvPr/>
        </p:nvSpPr>
        <p:spPr>
          <a:xfrm>
            <a:off x="1638505" y="9220200"/>
            <a:ext cx="1625803" cy="1625600"/>
          </a:xfrm>
          <a:prstGeom prst="roundRect">
            <a:avLst>
              <a:gd name="adj" fmla="val 78188"/>
            </a:avLst>
          </a:prstGeom>
          <a:noFill/>
          <a:ln/>
        </p:spPr>
      </p:sp>
      <p:pic>
        <p:nvPicPr>
          <p:cNvPr id="17" name="Image 3" descr="preencoded.png"/>
          <p:cNvPicPr>
            <a:picLocks noChangeAspect="1"/>
          </p:cNvPicPr>
          <p:nvPr/>
        </p:nvPicPr>
        <p:blipFill>
          <a:blip r:embed="rId4"/>
          <a:stretch>
            <a:fillRect/>
          </a:stretch>
        </p:blipFill>
        <p:spPr>
          <a:xfrm>
            <a:off x="1638505" y="9220200"/>
            <a:ext cx="1625803" cy="1625600"/>
          </a:xfrm>
          <a:prstGeom prst="rect">
            <a:avLst/>
          </a:prstGeom>
        </p:spPr>
      </p:pic>
      <p:pic>
        <p:nvPicPr>
          <p:cNvPr id="18" name="Image 4" descr="preencoded.png"/>
          <p:cNvPicPr>
            <a:picLocks noChangeAspect="1"/>
          </p:cNvPicPr>
          <p:nvPr/>
        </p:nvPicPr>
        <p:blipFill>
          <a:blip r:embed="rId6"/>
          <a:stretch>
            <a:fillRect/>
          </a:stretch>
        </p:blipFill>
        <p:spPr>
          <a:xfrm>
            <a:off x="1917940" y="9334500"/>
            <a:ext cx="1066933" cy="1397000"/>
          </a:xfrm>
          <a:prstGeom prst="rect">
            <a:avLst/>
          </a:prstGeom>
        </p:spPr>
      </p:pic>
      <p:sp>
        <p:nvSpPr>
          <p:cNvPr id="19" name="Shape 12"/>
          <p:cNvSpPr/>
          <p:nvPr/>
        </p:nvSpPr>
        <p:spPr>
          <a:xfrm>
            <a:off x="3670759" y="8559800"/>
            <a:ext cx="11063083" cy="2946400"/>
          </a:xfrm>
          <a:prstGeom prst="rect">
            <a:avLst/>
          </a:prstGeom>
          <a:noFill/>
          <a:ln/>
        </p:spPr>
      </p:sp>
      <p:sp>
        <p:nvSpPr>
          <p:cNvPr id="20" name="Text 13"/>
          <p:cNvSpPr/>
          <p:nvPr/>
        </p:nvSpPr>
        <p:spPr>
          <a:xfrm>
            <a:off x="3670759" y="8559800"/>
            <a:ext cx="11266308" cy="1117600"/>
          </a:xfrm>
          <a:prstGeom prst="rect">
            <a:avLst/>
          </a:prstGeom>
          <a:noFill/>
          <a:ln/>
        </p:spPr>
        <p:txBody>
          <a:bodyPr wrap="square" lIns="0" tIns="0" rIns="0" bIns="0" rtlCol="0" anchor="t"/>
          <a:lstStyle/>
          <a:p>
            <a:pPr algn="l"/>
            <a:r>
              <a:rPr lang="en-US" sz="4800" dirty="0">
                <a:solidFill>
                  <a:srgbClr val="000000">
                    <a:alpha val="100000"/>
                  </a:srgbClr>
                </a:solidFill>
                <a:latin typeface="Poppins Bold" pitchFamily="34" charset="0"/>
                <a:ea typeface="Poppins Bold" pitchFamily="34" charset="-122"/>
                <a:cs typeface="Poppins Bold" pitchFamily="34" charset="-120"/>
              </a:rPr>
              <a:t>DRAGON TAMING</a:t>
            </a:r>
            <a:endParaRPr lang="en-US" sz="4800" dirty="0"/>
          </a:p>
        </p:txBody>
      </p:sp>
      <p:sp>
        <p:nvSpPr>
          <p:cNvPr id="21" name="Text 14"/>
          <p:cNvSpPr/>
          <p:nvPr/>
        </p:nvSpPr>
        <p:spPr>
          <a:xfrm>
            <a:off x="3670759" y="9677400"/>
            <a:ext cx="11198566" cy="1964267"/>
          </a:xfrm>
          <a:prstGeom prst="rect">
            <a:avLst/>
          </a:prstGeom>
          <a:noFill/>
          <a:ln/>
        </p:spPr>
        <p:txBody>
          <a:bodyPr wrap="square" lIns="0" tIns="0" rIns="0" bIns="0" rtlCol="0" anchor="t"/>
          <a:lstStyle/>
          <a:p>
            <a:pPr algn="l">
              <a:spcAft>
                <a:spcPts val="4000"/>
              </a:spcAft>
            </a:pPr>
            <a:r>
              <a:rPr lang="en-US" sz="3200" dirty="0">
                <a:solidFill>
                  <a:srgbClr val="000000">
                    <a:alpha val="100000"/>
                  </a:srgbClr>
                </a:solidFill>
                <a:latin typeface="Poppins Regular" pitchFamily="34" charset="0"/>
                <a:ea typeface="Poppins Regular" pitchFamily="34" charset="-122"/>
                <a:cs typeface="Poppins Regular" pitchFamily="34" charset="-120"/>
              </a:rPr>
              <a:t>A closer look at the art of taming dragons and the brave adventurers who dare to take on these fearsome creatures.</a:t>
            </a:r>
            <a:endParaRPr lang="en-US" sz="3200" dirty="0"/>
          </a:p>
        </p:txBody>
      </p:sp>
      <p:pic>
        <p:nvPicPr>
          <p:cNvPr id="22" name="Image 5" descr="preencoded.png"/>
          <p:cNvPicPr>
            <a:picLocks noChangeAspect="1"/>
          </p:cNvPicPr>
          <p:nvPr/>
        </p:nvPicPr>
        <p:blipFill>
          <a:blip r:embed="rId7"/>
          <a:stretch>
            <a:fillRect/>
          </a:stretch>
        </p:blipFill>
        <p:spPr>
          <a:xfrm>
            <a:off x="15902388" y="5600700"/>
            <a:ext cx="8484660" cy="6642100"/>
          </a:xfrm>
          <a:prstGeom prst="rect">
            <a:avLst/>
          </a:prstGeom>
        </p:spPr>
      </p:pic>
      <p:sp>
        <p:nvSpPr>
          <p:cNvPr id="23" name="Shape 15"/>
          <p:cNvSpPr/>
          <p:nvPr/>
        </p:nvSpPr>
        <p:spPr>
          <a:xfrm>
            <a:off x="15470534" y="12242800"/>
            <a:ext cx="4089911" cy="2006600"/>
          </a:xfrm>
          <a:prstGeom prst="rect">
            <a:avLst/>
          </a:prstGeom>
          <a:solidFill>
            <a:srgbClr val="0266BC">
              <a:alpha val="100000"/>
            </a:srgbClr>
          </a:solidFill>
          <a:ln/>
        </p:spPr>
      </p:sp>
    </p:spTree>
    <p:extLst>
      <p:ext uri="{BB962C8B-B14F-4D97-AF65-F5344CB8AC3E}">
        <p14:creationId xmlns:p14="http://schemas.microsoft.com/office/powerpoint/2010/main" val="259690625"/>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bg>
      <p:bgPr>
        <a:solidFill>
          <a:srgbClr val="EDDDBC"/>
        </a:solidFill>
        <a:effectLst/>
      </p:bgPr>
    </p:bg>
    <p:spTree>
      <p:nvGrpSpPr>
        <p:cNvPr id="1" name=""/>
        <p:cNvGrpSpPr/>
        <p:nvPr/>
      </p:nvGrpSpPr>
      <p:grpSpPr>
        <a:xfrm>
          <a:off x="0" y="0"/>
          <a:ext cx="0" cy="0"/>
          <a:chOff x="0" y="0"/>
          <a:chExt cx="0" cy="0"/>
        </a:xfrm>
      </p:grpSpPr>
      <p:sp>
        <p:nvSpPr>
          <p:cNvPr id="2" name="Shape 0"/>
          <p:cNvSpPr/>
          <p:nvPr/>
        </p:nvSpPr>
        <p:spPr>
          <a:xfrm>
            <a:off x="0" y="0"/>
            <a:ext cx="4356645" cy="5308600"/>
          </a:xfrm>
          <a:prstGeom prst="rect">
            <a:avLst/>
          </a:prstGeom>
          <a:solidFill>
            <a:srgbClr val="C43024">
              <a:alpha val="100000"/>
            </a:srgbClr>
          </a:solidFill>
          <a:ln/>
        </p:spPr>
      </p:sp>
      <p:sp>
        <p:nvSpPr>
          <p:cNvPr id="3" name="Shape 1"/>
          <p:cNvSpPr/>
          <p:nvPr/>
        </p:nvSpPr>
        <p:spPr>
          <a:xfrm>
            <a:off x="17540892" y="4533900"/>
            <a:ext cx="5753819" cy="5753100"/>
          </a:xfrm>
          <a:prstGeom prst="roundRect">
            <a:avLst>
              <a:gd name="adj" fmla="val 220768"/>
            </a:avLst>
          </a:prstGeom>
          <a:solidFill>
            <a:srgbClr val="E9BC01">
              <a:alpha val="100000"/>
            </a:srgbClr>
          </a:solidFill>
          <a:ln/>
        </p:spPr>
      </p:sp>
      <p:sp>
        <p:nvSpPr>
          <p:cNvPr id="4" name="Shape 2"/>
          <p:cNvSpPr/>
          <p:nvPr/>
        </p:nvSpPr>
        <p:spPr>
          <a:xfrm>
            <a:off x="23370921" y="10515600"/>
            <a:ext cx="1016127" cy="3200400"/>
          </a:xfrm>
          <a:prstGeom prst="rect">
            <a:avLst/>
          </a:prstGeom>
          <a:noFill/>
          <a:ln/>
        </p:spPr>
      </p:sp>
      <p:pic>
        <p:nvPicPr>
          <p:cNvPr id="5" name="Image 0" descr="preencoded.png"/>
          <p:cNvPicPr>
            <a:picLocks noChangeAspect="1"/>
          </p:cNvPicPr>
          <p:nvPr/>
        </p:nvPicPr>
        <p:blipFill>
          <a:blip r:embed="rId3"/>
          <a:stretch>
            <a:fillRect/>
          </a:stretch>
        </p:blipFill>
        <p:spPr>
          <a:xfrm>
            <a:off x="23523340" y="10820400"/>
            <a:ext cx="711289" cy="2590800"/>
          </a:xfrm>
          <a:prstGeom prst="rect">
            <a:avLst/>
          </a:prstGeom>
        </p:spPr>
      </p:pic>
      <p:sp>
        <p:nvSpPr>
          <p:cNvPr id="6" name="Shape 3"/>
          <p:cNvSpPr/>
          <p:nvPr/>
        </p:nvSpPr>
        <p:spPr>
          <a:xfrm>
            <a:off x="3543743" y="1384300"/>
            <a:ext cx="8129016" cy="11214100"/>
          </a:xfrm>
          <a:prstGeom prst="rect">
            <a:avLst/>
          </a:prstGeom>
          <a:noFill/>
          <a:ln/>
        </p:spPr>
      </p:sp>
      <p:sp>
        <p:nvSpPr>
          <p:cNvPr id="7" name="Shape 4"/>
          <p:cNvSpPr/>
          <p:nvPr/>
        </p:nvSpPr>
        <p:spPr>
          <a:xfrm>
            <a:off x="6795349" y="1384300"/>
            <a:ext cx="1625803" cy="1625600"/>
          </a:xfrm>
          <a:prstGeom prst="roundRect">
            <a:avLst>
              <a:gd name="adj" fmla="val 78188"/>
            </a:avLst>
          </a:prstGeom>
          <a:noFill/>
          <a:ln/>
        </p:spPr>
      </p:sp>
      <p:pic>
        <p:nvPicPr>
          <p:cNvPr id="8" name="Image 1" descr="preencoded.png"/>
          <p:cNvPicPr>
            <a:picLocks noChangeAspect="1"/>
          </p:cNvPicPr>
          <p:nvPr/>
        </p:nvPicPr>
        <p:blipFill>
          <a:blip r:embed="rId4"/>
          <a:stretch>
            <a:fillRect/>
          </a:stretch>
        </p:blipFill>
        <p:spPr>
          <a:xfrm>
            <a:off x="6795349" y="1384300"/>
            <a:ext cx="1625803" cy="1625600"/>
          </a:xfrm>
          <a:prstGeom prst="rect">
            <a:avLst/>
          </a:prstGeom>
        </p:spPr>
      </p:pic>
      <p:pic>
        <p:nvPicPr>
          <p:cNvPr id="9" name="Image 2" descr="preencoded.png"/>
          <p:cNvPicPr>
            <a:picLocks noChangeAspect="1"/>
          </p:cNvPicPr>
          <p:nvPr/>
        </p:nvPicPr>
        <p:blipFill>
          <a:blip r:embed="rId5"/>
          <a:stretch>
            <a:fillRect/>
          </a:stretch>
        </p:blipFill>
        <p:spPr>
          <a:xfrm>
            <a:off x="6981110" y="1668463"/>
            <a:ext cx="1270159" cy="1057275"/>
          </a:xfrm>
          <a:prstGeom prst="rect">
            <a:avLst/>
          </a:prstGeom>
        </p:spPr>
      </p:pic>
      <p:sp>
        <p:nvSpPr>
          <p:cNvPr id="10" name="Shape 5"/>
          <p:cNvSpPr/>
          <p:nvPr/>
        </p:nvSpPr>
        <p:spPr>
          <a:xfrm>
            <a:off x="4451906" y="3619500"/>
            <a:ext cx="6312689" cy="914400"/>
          </a:xfrm>
          <a:prstGeom prst="rect">
            <a:avLst/>
          </a:prstGeom>
          <a:noFill/>
          <a:ln/>
        </p:spPr>
      </p:sp>
      <p:sp>
        <p:nvSpPr>
          <p:cNvPr id="11" name="Text 6"/>
          <p:cNvSpPr/>
          <p:nvPr/>
        </p:nvSpPr>
        <p:spPr>
          <a:xfrm>
            <a:off x="4451906" y="3619500"/>
            <a:ext cx="6515914" cy="1117600"/>
          </a:xfrm>
          <a:prstGeom prst="rect">
            <a:avLst/>
          </a:prstGeom>
          <a:noFill/>
          <a:ln/>
        </p:spPr>
        <p:txBody>
          <a:bodyPr wrap="square" lIns="0" tIns="0" rIns="0" bIns="0" rtlCol="0" anchor="t"/>
          <a:lstStyle/>
          <a:p>
            <a:pPr algn="l"/>
            <a:r>
              <a:rPr lang="en-US" sz="4800" dirty="0">
                <a:solidFill>
                  <a:srgbClr val="000000">
                    <a:alpha val="100000"/>
                  </a:srgbClr>
                </a:solidFill>
                <a:latin typeface="Poppins Bold" pitchFamily="34" charset="0"/>
                <a:ea typeface="Poppins Bold" pitchFamily="34" charset="-122"/>
                <a:cs typeface="Poppins Bold" pitchFamily="34" charset="-120"/>
              </a:rPr>
              <a:t>UNICORN SIGHTINGS</a:t>
            </a:r>
            <a:endParaRPr lang="en-US" sz="4800" dirty="0"/>
          </a:p>
        </p:txBody>
      </p:sp>
      <p:sp>
        <p:nvSpPr>
          <p:cNvPr id="12" name="Shape 7"/>
          <p:cNvSpPr/>
          <p:nvPr/>
        </p:nvSpPr>
        <p:spPr>
          <a:xfrm>
            <a:off x="3543743" y="5143500"/>
            <a:ext cx="8129016" cy="1828800"/>
          </a:xfrm>
          <a:prstGeom prst="rect">
            <a:avLst/>
          </a:prstGeom>
          <a:noFill/>
          <a:ln/>
        </p:spPr>
      </p:sp>
      <p:sp>
        <p:nvSpPr>
          <p:cNvPr id="13" name="Text 8"/>
          <p:cNvSpPr/>
          <p:nvPr/>
        </p:nvSpPr>
        <p:spPr>
          <a:xfrm>
            <a:off x="3476001" y="5143500"/>
            <a:ext cx="8264500" cy="1964267"/>
          </a:xfrm>
          <a:prstGeom prst="rect">
            <a:avLst/>
          </a:prstGeom>
          <a:noFill/>
          <a:ln/>
        </p:spPr>
        <p:txBody>
          <a:bodyPr wrap="square" lIns="0" tIns="0" rIns="0" bIns="0" rtlCol="0" anchor="t"/>
          <a:lstStyle/>
          <a:p>
            <a:pPr algn="ctr">
              <a:spcAft>
                <a:spcPts val="4000"/>
              </a:spcAft>
            </a:pPr>
            <a:r>
              <a:rPr lang="en-US" sz="3200" dirty="0">
                <a:solidFill>
                  <a:srgbClr val="000000">
                    <a:alpha val="100000"/>
                  </a:srgbClr>
                </a:solidFill>
                <a:latin typeface="Poppins Regular" pitchFamily="34" charset="0"/>
                <a:ea typeface="Poppins Regular" pitchFamily="34" charset="-122"/>
                <a:cs typeface="Poppins Regular" pitchFamily="34" charset="-120"/>
              </a:rPr>
              <a:t>A record of the number of unicorns spotted in the fantasy realm and the beauty and mystery.</a:t>
            </a:r>
            <a:endParaRPr lang="en-US" sz="3200" dirty="0"/>
          </a:p>
        </p:txBody>
      </p:sp>
      <p:pic>
        <p:nvPicPr>
          <p:cNvPr id="14" name="Image 3" descr="preencoded.png"/>
          <p:cNvPicPr>
            <a:picLocks noChangeAspect="1"/>
          </p:cNvPicPr>
          <p:nvPr/>
        </p:nvPicPr>
        <p:blipFill>
          <a:blip r:embed="rId6"/>
          <a:stretch>
            <a:fillRect/>
          </a:stretch>
        </p:blipFill>
        <p:spPr>
          <a:xfrm>
            <a:off x="3543743" y="7581900"/>
            <a:ext cx="8129016" cy="5016500"/>
          </a:xfrm>
          <a:prstGeom prst="rect">
            <a:avLst/>
          </a:prstGeom>
        </p:spPr>
      </p:pic>
      <p:sp>
        <p:nvSpPr>
          <p:cNvPr id="15" name="Shape 9"/>
          <p:cNvSpPr/>
          <p:nvPr/>
        </p:nvSpPr>
        <p:spPr>
          <a:xfrm>
            <a:off x="12663483" y="1384300"/>
            <a:ext cx="8129016" cy="11214100"/>
          </a:xfrm>
          <a:prstGeom prst="rect">
            <a:avLst/>
          </a:prstGeom>
          <a:noFill/>
          <a:ln/>
        </p:spPr>
      </p:sp>
      <p:sp>
        <p:nvSpPr>
          <p:cNvPr id="16" name="Shape 10"/>
          <p:cNvSpPr/>
          <p:nvPr/>
        </p:nvSpPr>
        <p:spPr>
          <a:xfrm>
            <a:off x="15915089" y="1384300"/>
            <a:ext cx="1625803" cy="1625600"/>
          </a:xfrm>
          <a:prstGeom prst="roundRect">
            <a:avLst>
              <a:gd name="adj" fmla="val 78188"/>
            </a:avLst>
          </a:prstGeom>
          <a:noFill/>
          <a:ln/>
        </p:spPr>
      </p:sp>
      <p:pic>
        <p:nvPicPr>
          <p:cNvPr id="17" name="Image 4" descr="preencoded.png"/>
          <p:cNvPicPr>
            <a:picLocks noChangeAspect="1"/>
          </p:cNvPicPr>
          <p:nvPr/>
        </p:nvPicPr>
        <p:blipFill>
          <a:blip r:embed="rId4"/>
          <a:stretch>
            <a:fillRect/>
          </a:stretch>
        </p:blipFill>
        <p:spPr>
          <a:xfrm>
            <a:off x="15915089" y="1384300"/>
            <a:ext cx="1625803" cy="1625600"/>
          </a:xfrm>
          <a:prstGeom prst="rect">
            <a:avLst/>
          </a:prstGeom>
        </p:spPr>
      </p:pic>
      <p:pic>
        <p:nvPicPr>
          <p:cNvPr id="18" name="Image 5" descr="preencoded.png"/>
          <p:cNvPicPr>
            <a:picLocks noChangeAspect="1"/>
          </p:cNvPicPr>
          <p:nvPr/>
        </p:nvPicPr>
        <p:blipFill>
          <a:blip r:embed="rId7"/>
          <a:stretch>
            <a:fillRect/>
          </a:stretch>
        </p:blipFill>
        <p:spPr>
          <a:xfrm>
            <a:off x="16188173" y="1543050"/>
            <a:ext cx="1079635" cy="1308261"/>
          </a:xfrm>
          <a:prstGeom prst="rect">
            <a:avLst/>
          </a:prstGeom>
        </p:spPr>
      </p:pic>
      <p:sp>
        <p:nvSpPr>
          <p:cNvPr id="19" name="Shape 11"/>
          <p:cNvSpPr/>
          <p:nvPr/>
        </p:nvSpPr>
        <p:spPr>
          <a:xfrm>
            <a:off x="14079710" y="3619500"/>
            <a:ext cx="5296562" cy="914400"/>
          </a:xfrm>
          <a:prstGeom prst="rect">
            <a:avLst/>
          </a:prstGeom>
          <a:noFill/>
          <a:ln/>
        </p:spPr>
      </p:sp>
      <p:sp>
        <p:nvSpPr>
          <p:cNvPr id="20" name="Text 12"/>
          <p:cNvSpPr/>
          <p:nvPr/>
        </p:nvSpPr>
        <p:spPr>
          <a:xfrm>
            <a:off x="14079710" y="3619500"/>
            <a:ext cx="5499787" cy="1117600"/>
          </a:xfrm>
          <a:prstGeom prst="rect">
            <a:avLst/>
          </a:prstGeom>
          <a:noFill/>
          <a:ln/>
        </p:spPr>
        <p:txBody>
          <a:bodyPr wrap="square" lIns="0" tIns="0" rIns="0" bIns="0" rtlCol="0" anchor="t"/>
          <a:lstStyle/>
          <a:p>
            <a:pPr algn="l"/>
            <a:r>
              <a:rPr lang="en-US" sz="4800" dirty="0">
                <a:solidFill>
                  <a:srgbClr val="000000">
                    <a:alpha val="100000"/>
                  </a:srgbClr>
                </a:solidFill>
                <a:latin typeface="Poppins Bold" pitchFamily="34" charset="0"/>
                <a:ea typeface="Poppins Bold" pitchFamily="34" charset="-122"/>
                <a:cs typeface="Poppins Bold" pitchFamily="34" charset="-120"/>
              </a:rPr>
              <a:t>DRAGON TAMING</a:t>
            </a:r>
            <a:endParaRPr lang="en-US" sz="4800" dirty="0"/>
          </a:p>
        </p:txBody>
      </p:sp>
      <p:sp>
        <p:nvSpPr>
          <p:cNvPr id="21" name="Shape 13"/>
          <p:cNvSpPr/>
          <p:nvPr/>
        </p:nvSpPr>
        <p:spPr>
          <a:xfrm>
            <a:off x="12663483" y="5143500"/>
            <a:ext cx="8129016" cy="1828800"/>
          </a:xfrm>
          <a:prstGeom prst="rect">
            <a:avLst/>
          </a:prstGeom>
          <a:noFill/>
          <a:ln/>
        </p:spPr>
      </p:sp>
      <p:sp>
        <p:nvSpPr>
          <p:cNvPr id="22" name="Text 14"/>
          <p:cNvSpPr/>
          <p:nvPr/>
        </p:nvSpPr>
        <p:spPr>
          <a:xfrm>
            <a:off x="12595741" y="5143500"/>
            <a:ext cx="8264500" cy="1964267"/>
          </a:xfrm>
          <a:prstGeom prst="rect">
            <a:avLst/>
          </a:prstGeom>
          <a:noFill/>
          <a:ln/>
        </p:spPr>
        <p:txBody>
          <a:bodyPr wrap="square" lIns="0" tIns="0" rIns="0" bIns="0" rtlCol="0" anchor="t"/>
          <a:lstStyle/>
          <a:p>
            <a:pPr algn="ctr">
              <a:spcAft>
                <a:spcPts val="4000"/>
              </a:spcAft>
            </a:pPr>
            <a:r>
              <a:rPr lang="en-US" sz="3200" dirty="0">
                <a:solidFill>
                  <a:srgbClr val="000000">
                    <a:alpha val="100000"/>
                  </a:srgbClr>
                </a:solidFill>
                <a:latin typeface="Poppins Regular" pitchFamily="34" charset="0"/>
                <a:ea typeface="Poppins Regular" pitchFamily="34" charset="-122"/>
                <a:cs typeface="Poppins Regular" pitchFamily="34" charset="-120"/>
              </a:rPr>
              <a:t>A closer look at the art of taming dragons and the brave adventurers who dare to take on these creatures.</a:t>
            </a:r>
            <a:endParaRPr lang="en-US" sz="3200" dirty="0"/>
          </a:p>
        </p:txBody>
      </p:sp>
      <p:pic>
        <p:nvPicPr>
          <p:cNvPr id="23" name="Image 6" descr="preencoded.png"/>
          <p:cNvPicPr>
            <a:picLocks noChangeAspect="1"/>
          </p:cNvPicPr>
          <p:nvPr/>
        </p:nvPicPr>
        <p:blipFill>
          <a:blip r:embed="rId8"/>
          <a:stretch>
            <a:fillRect/>
          </a:stretch>
        </p:blipFill>
        <p:spPr>
          <a:xfrm>
            <a:off x="12663483" y="7581900"/>
            <a:ext cx="8129016" cy="5016500"/>
          </a:xfrm>
          <a:prstGeom prst="rect">
            <a:avLst/>
          </a:prstGeom>
        </p:spPr>
      </p:pic>
      <p:sp>
        <p:nvSpPr>
          <p:cNvPr id="24" name="Shape 15"/>
          <p:cNvSpPr/>
          <p:nvPr/>
        </p:nvSpPr>
        <p:spPr>
          <a:xfrm>
            <a:off x="20792499" y="8280400"/>
            <a:ext cx="4089911" cy="2006600"/>
          </a:xfrm>
          <a:prstGeom prst="rect">
            <a:avLst/>
          </a:prstGeom>
          <a:solidFill>
            <a:srgbClr val="0266BC">
              <a:alpha val="100000"/>
            </a:srgbClr>
          </a:solidFill>
          <a:ln/>
        </p:spPr>
      </p:sp>
      <p:sp>
        <p:nvSpPr>
          <p:cNvPr id="25" name="Shape 16"/>
          <p:cNvSpPr/>
          <p:nvPr/>
        </p:nvSpPr>
        <p:spPr>
          <a:xfrm>
            <a:off x="0" y="12153900"/>
            <a:ext cx="6211076" cy="1092200"/>
          </a:xfrm>
          <a:prstGeom prst="rect">
            <a:avLst/>
          </a:prstGeom>
          <a:solidFill>
            <a:srgbClr val="040000">
              <a:alpha val="100000"/>
            </a:srgbClr>
          </a:solidFill>
          <a:ln/>
        </p:spPr>
      </p:sp>
    </p:spTree>
    <p:extLst>
      <p:ext uri="{BB962C8B-B14F-4D97-AF65-F5344CB8AC3E}">
        <p14:creationId xmlns:p14="http://schemas.microsoft.com/office/powerpoint/2010/main" val="1460951009"/>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bg>
      <p:bgPr>
        <a:solidFill>
          <a:srgbClr val="EDDDBC"/>
        </a:solidFill>
        <a:effectLst/>
      </p:bgPr>
    </p:bg>
    <p:spTree>
      <p:nvGrpSpPr>
        <p:cNvPr id="1" name=""/>
        <p:cNvGrpSpPr/>
        <p:nvPr/>
      </p:nvGrpSpPr>
      <p:grpSpPr>
        <a:xfrm>
          <a:off x="0" y="0"/>
          <a:ext cx="0" cy="0"/>
          <a:chOff x="0" y="0"/>
          <a:chExt cx="0" cy="0"/>
        </a:xfrm>
      </p:grpSpPr>
      <p:sp>
        <p:nvSpPr>
          <p:cNvPr id="2" name="Shape 0"/>
          <p:cNvSpPr/>
          <p:nvPr/>
        </p:nvSpPr>
        <p:spPr>
          <a:xfrm>
            <a:off x="12612676" y="10820400"/>
            <a:ext cx="7963895" cy="2006600"/>
          </a:xfrm>
          <a:prstGeom prst="rect">
            <a:avLst/>
          </a:prstGeom>
          <a:solidFill>
            <a:srgbClr val="E9BC01">
              <a:alpha val="100000"/>
            </a:srgbClr>
          </a:solidFill>
          <a:ln/>
        </p:spPr>
      </p:sp>
      <p:sp>
        <p:nvSpPr>
          <p:cNvPr id="3" name="Shape 1"/>
          <p:cNvSpPr/>
          <p:nvPr/>
        </p:nvSpPr>
        <p:spPr>
          <a:xfrm>
            <a:off x="23370921" y="10515600"/>
            <a:ext cx="1016127" cy="3200400"/>
          </a:xfrm>
          <a:prstGeom prst="rect">
            <a:avLst/>
          </a:prstGeom>
          <a:noFill/>
          <a:ln/>
        </p:spPr>
      </p:sp>
      <p:pic>
        <p:nvPicPr>
          <p:cNvPr id="4" name="Image 0" descr="preencoded.png"/>
          <p:cNvPicPr>
            <a:picLocks noChangeAspect="1"/>
          </p:cNvPicPr>
          <p:nvPr/>
        </p:nvPicPr>
        <p:blipFill>
          <a:blip r:embed="rId3"/>
          <a:stretch>
            <a:fillRect/>
          </a:stretch>
        </p:blipFill>
        <p:spPr>
          <a:xfrm>
            <a:off x="23523340" y="10820400"/>
            <a:ext cx="711289" cy="2590800"/>
          </a:xfrm>
          <a:prstGeom prst="rect">
            <a:avLst/>
          </a:prstGeom>
        </p:spPr>
      </p:pic>
      <p:pic>
        <p:nvPicPr>
          <p:cNvPr id="5" name="Image 1" descr="preencoded.png"/>
          <p:cNvPicPr>
            <a:picLocks noChangeAspect="1"/>
          </p:cNvPicPr>
          <p:nvPr/>
        </p:nvPicPr>
        <p:blipFill>
          <a:blip r:embed="rId4"/>
          <a:stretch>
            <a:fillRect/>
          </a:stretch>
        </p:blipFill>
        <p:spPr>
          <a:xfrm>
            <a:off x="1816327" y="1866900"/>
            <a:ext cx="5966698" cy="4437893"/>
          </a:xfrm>
          <a:prstGeom prst="rect">
            <a:avLst/>
          </a:prstGeom>
        </p:spPr>
      </p:pic>
      <p:sp>
        <p:nvSpPr>
          <p:cNvPr id="6" name="Shape 2"/>
          <p:cNvSpPr/>
          <p:nvPr/>
        </p:nvSpPr>
        <p:spPr>
          <a:xfrm>
            <a:off x="5842730" y="4229100"/>
            <a:ext cx="12701588" cy="7391400"/>
          </a:xfrm>
          <a:prstGeom prst="rect">
            <a:avLst/>
          </a:prstGeom>
          <a:noFill/>
          <a:ln/>
        </p:spPr>
      </p:sp>
      <p:sp>
        <p:nvSpPr>
          <p:cNvPr id="7" name="Text 3"/>
          <p:cNvSpPr/>
          <p:nvPr/>
        </p:nvSpPr>
        <p:spPr>
          <a:xfrm>
            <a:off x="5842730" y="4229100"/>
            <a:ext cx="12904813" cy="6604000"/>
          </a:xfrm>
          <a:prstGeom prst="rect">
            <a:avLst/>
          </a:prstGeom>
          <a:noFill/>
          <a:ln/>
        </p:spPr>
        <p:txBody>
          <a:bodyPr wrap="square" lIns="0" tIns="0" rIns="0" bIns="0" rtlCol="0" anchor="t"/>
          <a:lstStyle/>
          <a:p>
            <a:pPr algn="l"/>
            <a:r>
              <a:rPr lang="en-US" sz="4800" dirty="0">
                <a:solidFill>
                  <a:srgbClr val="000000">
                    <a:alpha val="100000"/>
                  </a:srgbClr>
                </a:solidFill>
                <a:latin typeface="Poppins Bold" pitchFamily="34" charset="0"/>
                <a:ea typeface="Poppins Bold" pitchFamily="34" charset="-122"/>
                <a:cs typeface="Poppins Bold" pitchFamily="34" charset="-120"/>
              </a:rPr>
              <a:t>FANTASY IS THE GATEWAY TO THE IMPOSSIBLE, THE LAND WHERE THE ORDINARY BECOMES EXTRAORDINARY, AND THE IMPOSSIBLE BECOMES POSSIBLE. IT IS THE REALM OF THE IMAGINATION, WHERE ANYTHING CAN HAPPEN AND EVERYTHING IS POSSIBLE.</a:t>
            </a:r>
            <a:endParaRPr lang="en-US" sz="4800" dirty="0"/>
          </a:p>
        </p:txBody>
      </p:sp>
      <p:sp>
        <p:nvSpPr>
          <p:cNvPr id="8" name="Text 4"/>
          <p:cNvSpPr/>
          <p:nvPr/>
        </p:nvSpPr>
        <p:spPr>
          <a:xfrm>
            <a:off x="13908238" y="10934700"/>
            <a:ext cx="4788498" cy="838200"/>
          </a:xfrm>
          <a:prstGeom prst="rect">
            <a:avLst/>
          </a:prstGeom>
          <a:noFill/>
          <a:ln/>
        </p:spPr>
        <p:txBody>
          <a:bodyPr wrap="square" lIns="0" tIns="0" rIns="0" bIns="0" rtlCol="0" anchor="t"/>
          <a:lstStyle/>
          <a:p>
            <a:pPr algn="l"/>
            <a:r>
              <a:rPr lang="en-US" sz="3600" dirty="0">
                <a:solidFill>
                  <a:srgbClr val="040000">
                    <a:alpha val="100000"/>
                  </a:srgbClr>
                </a:solidFill>
                <a:latin typeface="Poppins Bold" pitchFamily="34" charset="0"/>
                <a:ea typeface="Poppins Bold" pitchFamily="34" charset="-122"/>
                <a:cs typeface="Poppins Bold" pitchFamily="34" charset="-120"/>
              </a:rPr>
              <a:t>THE DREAM WEAVER</a:t>
            </a:r>
            <a:endParaRPr lang="en-US" sz="3600" dirty="0"/>
          </a:p>
        </p:txBody>
      </p:sp>
      <p:sp>
        <p:nvSpPr>
          <p:cNvPr id="9" name="Shape 5"/>
          <p:cNvSpPr/>
          <p:nvPr/>
        </p:nvSpPr>
        <p:spPr>
          <a:xfrm>
            <a:off x="20030403" y="76200"/>
            <a:ext cx="4356645" cy="5308600"/>
          </a:xfrm>
          <a:prstGeom prst="rect">
            <a:avLst/>
          </a:prstGeom>
          <a:solidFill>
            <a:srgbClr val="C43024">
              <a:alpha val="100000"/>
            </a:srgbClr>
          </a:solidFill>
          <a:ln/>
        </p:spPr>
      </p:sp>
      <p:sp>
        <p:nvSpPr>
          <p:cNvPr id="10" name="Shape 6"/>
          <p:cNvSpPr/>
          <p:nvPr/>
        </p:nvSpPr>
        <p:spPr>
          <a:xfrm>
            <a:off x="-698587" y="9207500"/>
            <a:ext cx="5753819" cy="5753100"/>
          </a:xfrm>
          <a:prstGeom prst="roundRect">
            <a:avLst>
              <a:gd name="adj" fmla="val 220768"/>
            </a:avLst>
          </a:prstGeom>
          <a:solidFill>
            <a:srgbClr val="0266BC">
              <a:alpha val="100000"/>
            </a:srgbClr>
          </a:solidFill>
          <a:ln/>
        </p:spPr>
      </p:sp>
      <p:sp>
        <p:nvSpPr>
          <p:cNvPr id="11" name="Shape 7"/>
          <p:cNvSpPr/>
          <p:nvPr/>
        </p:nvSpPr>
        <p:spPr>
          <a:xfrm>
            <a:off x="7874984" y="11823700"/>
            <a:ext cx="6211076" cy="1092200"/>
          </a:xfrm>
          <a:prstGeom prst="rect">
            <a:avLst/>
          </a:prstGeom>
          <a:solidFill>
            <a:srgbClr val="040000">
              <a:alpha val="100000"/>
            </a:srgbClr>
          </a:solidFill>
          <a:ln/>
        </p:spPr>
      </p:sp>
    </p:spTree>
    <p:extLst>
      <p:ext uri="{BB962C8B-B14F-4D97-AF65-F5344CB8AC3E}">
        <p14:creationId xmlns:p14="http://schemas.microsoft.com/office/powerpoint/2010/main" val="3557948503"/>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bg>
      <p:bgPr>
        <a:solidFill>
          <a:srgbClr val="EDDDBC"/>
        </a:solidFill>
        <a:effectLst/>
      </p:bgPr>
    </p:bg>
    <p:spTree>
      <p:nvGrpSpPr>
        <p:cNvPr id="1" name=""/>
        <p:cNvGrpSpPr/>
        <p:nvPr/>
      </p:nvGrpSpPr>
      <p:grpSpPr>
        <a:xfrm>
          <a:off x="0" y="0"/>
          <a:ext cx="0" cy="0"/>
          <a:chOff x="0" y="0"/>
          <a:chExt cx="0" cy="0"/>
        </a:xfrm>
      </p:grpSpPr>
      <p:sp>
        <p:nvSpPr>
          <p:cNvPr id="2" name="Shape 0"/>
          <p:cNvSpPr/>
          <p:nvPr/>
        </p:nvSpPr>
        <p:spPr>
          <a:xfrm>
            <a:off x="19535042" y="9029700"/>
            <a:ext cx="5753819" cy="5753100"/>
          </a:xfrm>
          <a:prstGeom prst="roundRect">
            <a:avLst>
              <a:gd name="adj" fmla="val 220768"/>
            </a:avLst>
          </a:prstGeom>
          <a:solidFill>
            <a:srgbClr val="E9BC01">
              <a:alpha val="100000"/>
            </a:srgbClr>
          </a:solidFill>
          <a:ln/>
        </p:spPr>
      </p:sp>
      <p:sp>
        <p:nvSpPr>
          <p:cNvPr id="3" name="Shape 1"/>
          <p:cNvSpPr/>
          <p:nvPr/>
        </p:nvSpPr>
        <p:spPr>
          <a:xfrm>
            <a:off x="23370921" y="10515600"/>
            <a:ext cx="1016127" cy="3200400"/>
          </a:xfrm>
          <a:prstGeom prst="rect">
            <a:avLst/>
          </a:prstGeom>
          <a:noFill/>
          <a:ln/>
        </p:spPr>
      </p:sp>
      <p:pic>
        <p:nvPicPr>
          <p:cNvPr id="4" name="Image 0" descr="preencoded.png"/>
          <p:cNvPicPr>
            <a:picLocks noChangeAspect="1"/>
          </p:cNvPicPr>
          <p:nvPr/>
        </p:nvPicPr>
        <p:blipFill>
          <a:blip r:embed="rId3"/>
          <a:stretch>
            <a:fillRect/>
          </a:stretch>
        </p:blipFill>
        <p:spPr>
          <a:xfrm>
            <a:off x="23523340" y="10820400"/>
            <a:ext cx="711289" cy="2590800"/>
          </a:xfrm>
          <a:prstGeom prst="rect">
            <a:avLst/>
          </a:prstGeom>
        </p:spPr>
      </p:pic>
      <p:sp>
        <p:nvSpPr>
          <p:cNvPr id="5" name="Shape 2"/>
          <p:cNvSpPr/>
          <p:nvPr/>
        </p:nvSpPr>
        <p:spPr>
          <a:xfrm>
            <a:off x="5575997" y="1765300"/>
            <a:ext cx="13235054" cy="10185400"/>
          </a:xfrm>
          <a:prstGeom prst="rect">
            <a:avLst/>
          </a:prstGeom>
          <a:noFill/>
          <a:ln/>
        </p:spPr>
      </p:sp>
      <p:pic>
        <p:nvPicPr>
          <p:cNvPr id="6" name="Image 1" descr="preencoded.png"/>
          <p:cNvPicPr>
            <a:picLocks noChangeAspect="1"/>
          </p:cNvPicPr>
          <p:nvPr/>
        </p:nvPicPr>
        <p:blipFill>
          <a:blip r:embed="rId4"/>
          <a:stretch>
            <a:fillRect/>
          </a:stretch>
        </p:blipFill>
        <p:spPr>
          <a:xfrm>
            <a:off x="6312689" y="6489700"/>
            <a:ext cx="6249181" cy="4724400"/>
          </a:xfrm>
          <a:prstGeom prst="rect">
            <a:avLst/>
          </a:prstGeom>
        </p:spPr>
      </p:pic>
      <p:pic>
        <p:nvPicPr>
          <p:cNvPr id="7" name="Image 2" descr="preencoded.png"/>
          <p:cNvPicPr>
            <a:picLocks noChangeAspect="1"/>
          </p:cNvPicPr>
          <p:nvPr/>
        </p:nvPicPr>
        <p:blipFill>
          <a:blip r:embed="rId5"/>
          <a:stretch>
            <a:fillRect/>
          </a:stretch>
        </p:blipFill>
        <p:spPr>
          <a:xfrm>
            <a:off x="6312689" y="1765300"/>
            <a:ext cx="6249181" cy="4724400"/>
          </a:xfrm>
          <a:prstGeom prst="rect">
            <a:avLst/>
          </a:prstGeom>
        </p:spPr>
      </p:pic>
      <p:pic>
        <p:nvPicPr>
          <p:cNvPr id="8" name="Image 3" descr="preencoded.png"/>
          <p:cNvPicPr>
            <a:picLocks noChangeAspect="1"/>
          </p:cNvPicPr>
          <p:nvPr/>
        </p:nvPicPr>
        <p:blipFill>
          <a:blip r:embed="rId6"/>
          <a:stretch>
            <a:fillRect/>
          </a:stretch>
        </p:blipFill>
        <p:spPr>
          <a:xfrm>
            <a:off x="8154419" y="4038600"/>
            <a:ext cx="2591124" cy="711200"/>
          </a:xfrm>
          <a:prstGeom prst="rect">
            <a:avLst/>
          </a:prstGeom>
        </p:spPr>
      </p:pic>
      <p:pic>
        <p:nvPicPr>
          <p:cNvPr id="9" name="Image 4" descr="preencoded.png"/>
          <p:cNvPicPr>
            <a:picLocks noChangeAspect="1"/>
          </p:cNvPicPr>
          <p:nvPr/>
        </p:nvPicPr>
        <p:blipFill>
          <a:blip r:embed="rId7"/>
          <a:stretch>
            <a:fillRect/>
          </a:stretch>
        </p:blipFill>
        <p:spPr>
          <a:xfrm>
            <a:off x="12561870" y="6489700"/>
            <a:ext cx="6249181" cy="4724400"/>
          </a:xfrm>
          <a:prstGeom prst="rect">
            <a:avLst/>
          </a:prstGeom>
        </p:spPr>
      </p:pic>
      <p:sp>
        <p:nvSpPr>
          <p:cNvPr id="10" name="Shape 3"/>
          <p:cNvSpPr/>
          <p:nvPr/>
        </p:nvSpPr>
        <p:spPr>
          <a:xfrm>
            <a:off x="12561870" y="1765300"/>
            <a:ext cx="6249181" cy="4724400"/>
          </a:xfrm>
          <a:prstGeom prst="rect">
            <a:avLst/>
          </a:prstGeom>
          <a:noFill/>
          <a:ln w="0">
            <a:solidFill>
              <a:srgbClr val="040000"/>
            </a:solidFill>
            <a:prstDash val="solid"/>
          </a:ln>
        </p:spPr>
      </p:sp>
      <p:sp>
        <p:nvSpPr>
          <p:cNvPr id="11" name="Text 4"/>
          <p:cNvSpPr/>
          <p:nvPr/>
        </p:nvSpPr>
        <p:spPr>
          <a:xfrm>
            <a:off x="11325582" y="11341100"/>
            <a:ext cx="2447173" cy="745067"/>
          </a:xfrm>
          <a:prstGeom prst="rect">
            <a:avLst/>
          </a:prstGeom>
          <a:noFill/>
          <a:ln/>
        </p:spPr>
        <p:txBody>
          <a:bodyPr wrap="square" lIns="0" tIns="0" rIns="0" bIns="0" rtlCol="0" anchor="t"/>
          <a:lstStyle/>
          <a:p>
            <a:pPr algn="ctr">
              <a:spcAft>
                <a:spcPts val="4000"/>
              </a:spcAft>
            </a:pPr>
            <a:r>
              <a:rPr lang="en-US" sz="3200" dirty="0">
                <a:solidFill>
                  <a:srgbClr val="000000">
                    <a:alpha val="100000"/>
                  </a:srgbClr>
                </a:solidFill>
                <a:latin typeface="Poppins Regular" pitchFamily="34" charset="0"/>
                <a:ea typeface="Poppins Regular" pitchFamily="34" charset="-122"/>
                <a:cs typeface="Poppins Regular" pitchFamily="34" charset="-120"/>
              </a:rPr>
              <a:t>Low Quality</a:t>
            </a:r>
            <a:endParaRPr lang="en-US" sz="3200" dirty="0"/>
          </a:p>
        </p:txBody>
      </p:sp>
      <p:sp>
        <p:nvSpPr>
          <p:cNvPr id="12" name="Text 5"/>
          <p:cNvSpPr/>
          <p:nvPr/>
        </p:nvSpPr>
        <p:spPr>
          <a:xfrm>
            <a:off x="11249373" y="1104900"/>
            <a:ext cx="2599592" cy="745067"/>
          </a:xfrm>
          <a:prstGeom prst="rect">
            <a:avLst/>
          </a:prstGeom>
          <a:noFill/>
          <a:ln/>
        </p:spPr>
        <p:txBody>
          <a:bodyPr wrap="square" lIns="0" tIns="0" rIns="0" bIns="0" rtlCol="0" anchor="t"/>
          <a:lstStyle/>
          <a:p>
            <a:pPr algn="ctr">
              <a:spcAft>
                <a:spcPts val="4000"/>
              </a:spcAft>
            </a:pPr>
            <a:r>
              <a:rPr lang="en-US" sz="3200" dirty="0">
                <a:solidFill>
                  <a:srgbClr val="000000">
                    <a:alpha val="100000"/>
                  </a:srgbClr>
                </a:solidFill>
                <a:latin typeface="Poppins Regular" pitchFamily="34" charset="0"/>
                <a:ea typeface="Poppins Regular" pitchFamily="34" charset="-122"/>
                <a:cs typeface="Poppins Regular" pitchFamily="34" charset="-120"/>
              </a:rPr>
              <a:t>High Quality</a:t>
            </a:r>
            <a:endParaRPr lang="en-US" sz="3200" dirty="0"/>
          </a:p>
        </p:txBody>
      </p:sp>
      <p:sp>
        <p:nvSpPr>
          <p:cNvPr id="13" name="Text 6"/>
          <p:cNvSpPr/>
          <p:nvPr/>
        </p:nvSpPr>
        <p:spPr>
          <a:xfrm rot="21600000">
            <a:off x="4386950" y="6209897"/>
            <a:ext cx="2002617" cy="745067"/>
          </a:xfrm>
          <a:prstGeom prst="rect">
            <a:avLst/>
          </a:prstGeom>
          <a:noFill/>
          <a:ln/>
        </p:spPr>
        <p:txBody>
          <a:bodyPr wrap="square" lIns="0" tIns="0" rIns="0" bIns="0" rtlCol="0" anchor="t"/>
          <a:lstStyle/>
          <a:p>
            <a:pPr algn="l">
              <a:spcAft>
                <a:spcPts val="4000"/>
              </a:spcAft>
            </a:pPr>
            <a:r>
              <a:rPr lang="en-US" sz="3200" dirty="0">
                <a:solidFill>
                  <a:srgbClr val="000000">
                    <a:alpha val="100000"/>
                  </a:srgbClr>
                </a:solidFill>
                <a:latin typeface="Poppins Regular" pitchFamily="34" charset="0"/>
                <a:ea typeface="Poppins Regular" pitchFamily="34" charset="-122"/>
                <a:cs typeface="Poppins Regular" pitchFamily="34" charset="-120"/>
              </a:rPr>
              <a:t>Low Price</a:t>
            </a:r>
            <a:endParaRPr lang="en-US" sz="3200" dirty="0"/>
          </a:p>
        </p:txBody>
      </p:sp>
      <p:sp>
        <p:nvSpPr>
          <p:cNvPr id="14" name="Text 7"/>
          <p:cNvSpPr/>
          <p:nvPr/>
        </p:nvSpPr>
        <p:spPr>
          <a:xfrm rot="21600000">
            <a:off x="18914986" y="6262929"/>
            <a:ext cx="2155036" cy="745067"/>
          </a:xfrm>
          <a:prstGeom prst="rect">
            <a:avLst/>
          </a:prstGeom>
          <a:noFill/>
          <a:ln/>
        </p:spPr>
        <p:txBody>
          <a:bodyPr wrap="square" lIns="0" tIns="0" rIns="0" bIns="0" rtlCol="0" anchor="t"/>
          <a:lstStyle/>
          <a:p>
            <a:pPr algn="l">
              <a:spcAft>
                <a:spcPts val="4000"/>
              </a:spcAft>
            </a:pPr>
            <a:r>
              <a:rPr lang="en-US" sz="3200" dirty="0">
                <a:solidFill>
                  <a:srgbClr val="000000">
                    <a:alpha val="100000"/>
                  </a:srgbClr>
                </a:solidFill>
                <a:latin typeface="Poppins Regular" pitchFamily="34" charset="0"/>
                <a:ea typeface="Poppins Regular" pitchFamily="34" charset="-122"/>
                <a:cs typeface="Poppins Regular" pitchFamily="34" charset="-120"/>
              </a:rPr>
              <a:t>High Price</a:t>
            </a:r>
            <a:endParaRPr lang="en-US" sz="3200" dirty="0"/>
          </a:p>
        </p:txBody>
      </p:sp>
      <p:sp>
        <p:nvSpPr>
          <p:cNvPr id="15" name="Shape 8"/>
          <p:cNvSpPr/>
          <p:nvPr/>
        </p:nvSpPr>
        <p:spPr>
          <a:xfrm>
            <a:off x="15953194" y="9804400"/>
            <a:ext cx="2248181" cy="609600"/>
          </a:xfrm>
          <a:prstGeom prst="rect">
            <a:avLst/>
          </a:prstGeom>
          <a:noFill/>
          <a:ln/>
        </p:spPr>
      </p:sp>
      <p:sp>
        <p:nvSpPr>
          <p:cNvPr id="16" name="Shape 9"/>
          <p:cNvSpPr/>
          <p:nvPr/>
        </p:nvSpPr>
        <p:spPr>
          <a:xfrm>
            <a:off x="15953194" y="9804400"/>
            <a:ext cx="2248181" cy="609600"/>
          </a:xfrm>
          <a:prstGeom prst="rect">
            <a:avLst/>
          </a:prstGeom>
          <a:noFill/>
          <a:ln/>
        </p:spPr>
      </p:sp>
      <p:sp>
        <p:nvSpPr>
          <p:cNvPr id="17" name="Shape 10"/>
          <p:cNvSpPr/>
          <p:nvPr/>
        </p:nvSpPr>
        <p:spPr>
          <a:xfrm>
            <a:off x="15953194" y="10033000"/>
            <a:ext cx="152419" cy="152400"/>
          </a:xfrm>
          <a:prstGeom prst="ellipse">
            <a:avLst/>
          </a:prstGeom>
          <a:solidFill>
            <a:srgbClr val="040000">
              <a:alpha val="100000"/>
            </a:srgbClr>
          </a:solidFill>
          <a:ln/>
        </p:spPr>
      </p:sp>
      <p:sp>
        <p:nvSpPr>
          <p:cNvPr id="18" name="Text 11"/>
          <p:cNvSpPr/>
          <p:nvPr/>
        </p:nvSpPr>
        <p:spPr>
          <a:xfrm>
            <a:off x="16207226" y="9804400"/>
            <a:ext cx="2129633" cy="745067"/>
          </a:xfrm>
          <a:prstGeom prst="rect">
            <a:avLst/>
          </a:prstGeom>
          <a:noFill/>
          <a:ln/>
        </p:spPr>
        <p:txBody>
          <a:bodyPr wrap="square" lIns="0" tIns="0" rIns="0" bIns="0" rtlCol="0" anchor="t"/>
          <a:lstStyle/>
          <a:p>
            <a:pPr algn="l">
              <a:spcAft>
                <a:spcPts val="4000"/>
              </a:spcAft>
            </a:pPr>
            <a:r>
              <a:rPr lang="en-US" sz="3200" dirty="0">
                <a:solidFill>
                  <a:srgbClr val="4D4D4D">
                    <a:alpha val="100000"/>
                  </a:srgbClr>
                </a:solidFill>
                <a:latin typeface="Poppins Regular" pitchFamily="34" charset="0"/>
                <a:ea typeface="Poppins Regular" pitchFamily="34" charset="-122"/>
                <a:cs typeface="Poppins Regular" pitchFamily="34" charset="-120"/>
              </a:rPr>
              <a:t>Treasures</a:t>
            </a:r>
            <a:endParaRPr lang="en-US" sz="3200" dirty="0"/>
          </a:p>
        </p:txBody>
      </p:sp>
      <p:sp>
        <p:nvSpPr>
          <p:cNvPr id="19" name="Shape 12"/>
          <p:cNvSpPr/>
          <p:nvPr/>
        </p:nvSpPr>
        <p:spPr>
          <a:xfrm>
            <a:off x="13768521" y="8585200"/>
            <a:ext cx="3785073" cy="609600"/>
          </a:xfrm>
          <a:prstGeom prst="rect">
            <a:avLst/>
          </a:prstGeom>
          <a:noFill/>
          <a:ln/>
        </p:spPr>
      </p:sp>
      <p:sp>
        <p:nvSpPr>
          <p:cNvPr id="20" name="Shape 13"/>
          <p:cNvSpPr/>
          <p:nvPr/>
        </p:nvSpPr>
        <p:spPr>
          <a:xfrm>
            <a:off x="13768521" y="8585200"/>
            <a:ext cx="3785073" cy="609600"/>
          </a:xfrm>
          <a:prstGeom prst="rect">
            <a:avLst/>
          </a:prstGeom>
          <a:noFill/>
          <a:ln/>
        </p:spPr>
      </p:sp>
      <p:sp>
        <p:nvSpPr>
          <p:cNvPr id="21" name="Shape 14"/>
          <p:cNvSpPr/>
          <p:nvPr/>
        </p:nvSpPr>
        <p:spPr>
          <a:xfrm>
            <a:off x="13768521" y="8813800"/>
            <a:ext cx="152419" cy="152400"/>
          </a:xfrm>
          <a:prstGeom prst="ellipse">
            <a:avLst/>
          </a:prstGeom>
          <a:solidFill>
            <a:srgbClr val="040000">
              <a:alpha val="100000"/>
            </a:srgbClr>
          </a:solidFill>
          <a:ln/>
        </p:spPr>
      </p:sp>
      <p:sp>
        <p:nvSpPr>
          <p:cNvPr id="22" name="Text 15"/>
          <p:cNvSpPr/>
          <p:nvPr/>
        </p:nvSpPr>
        <p:spPr>
          <a:xfrm>
            <a:off x="14022553" y="8585200"/>
            <a:ext cx="3666525" cy="745067"/>
          </a:xfrm>
          <a:prstGeom prst="rect">
            <a:avLst/>
          </a:prstGeom>
          <a:noFill/>
          <a:ln/>
        </p:spPr>
        <p:txBody>
          <a:bodyPr wrap="square" lIns="0" tIns="0" rIns="0" bIns="0" rtlCol="0" anchor="t"/>
          <a:lstStyle/>
          <a:p>
            <a:pPr algn="l">
              <a:spcAft>
                <a:spcPts val="4000"/>
              </a:spcAft>
            </a:pPr>
            <a:r>
              <a:rPr lang="en-US" sz="3200" dirty="0">
                <a:solidFill>
                  <a:srgbClr val="4D4D4D">
                    <a:alpha val="100000"/>
                  </a:srgbClr>
                </a:solidFill>
                <a:latin typeface="Poppins Regular" pitchFamily="34" charset="0"/>
                <a:ea typeface="Poppins Regular" pitchFamily="34" charset="-122"/>
                <a:cs typeface="Poppins Regular" pitchFamily="34" charset="-120"/>
              </a:rPr>
              <a:t>Enchanted Forest</a:t>
            </a:r>
            <a:endParaRPr lang="en-US" sz="3200" dirty="0"/>
          </a:p>
        </p:txBody>
      </p:sp>
      <p:sp>
        <p:nvSpPr>
          <p:cNvPr id="23" name="Shape 16"/>
          <p:cNvSpPr/>
          <p:nvPr/>
        </p:nvSpPr>
        <p:spPr>
          <a:xfrm>
            <a:off x="13069934" y="4483100"/>
            <a:ext cx="3073784" cy="609600"/>
          </a:xfrm>
          <a:prstGeom prst="rect">
            <a:avLst/>
          </a:prstGeom>
          <a:noFill/>
          <a:ln/>
        </p:spPr>
      </p:sp>
      <p:sp>
        <p:nvSpPr>
          <p:cNvPr id="24" name="Shape 17"/>
          <p:cNvSpPr/>
          <p:nvPr/>
        </p:nvSpPr>
        <p:spPr>
          <a:xfrm>
            <a:off x="13069934" y="4483100"/>
            <a:ext cx="3073784" cy="609600"/>
          </a:xfrm>
          <a:prstGeom prst="rect">
            <a:avLst/>
          </a:prstGeom>
          <a:noFill/>
          <a:ln/>
        </p:spPr>
      </p:sp>
      <p:sp>
        <p:nvSpPr>
          <p:cNvPr id="25" name="Shape 18"/>
          <p:cNvSpPr/>
          <p:nvPr/>
        </p:nvSpPr>
        <p:spPr>
          <a:xfrm>
            <a:off x="13069934" y="4711700"/>
            <a:ext cx="152419" cy="152400"/>
          </a:xfrm>
          <a:prstGeom prst="ellipse">
            <a:avLst/>
          </a:prstGeom>
          <a:solidFill>
            <a:srgbClr val="040000">
              <a:alpha val="100000"/>
            </a:srgbClr>
          </a:solidFill>
          <a:ln/>
        </p:spPr>
      </p:sp>
      <p:sp>
        <p:nvSpPr>
          <p:cNvPr id="26" name="Text 19"/>
          <p:cNvSpPr/>
          <p:nvPr/>
        </p:nvSpPr>
        <p:spPr>
          <a:xfrm>
            <a:off x="13323965" y="4483100"/>
            <a:ext cx="2955236" cy="745067"/>
          </a:xfrm>
          <a:prstGeom prst="rect">
            <a:avLst/>
          </a:prstGeom>
          <a:noFill/>
          <a:ln/>
        </p:spPr>
        <p:txBody>
          <a:bodyPr wrap="square" lIns="0" tIns="0" rIns="0" bIns="0" rtlCol="0" anchor="t"/>
          <a:lstStyle/>
          <a:p>
            <a:pPr algn="l">
              <a:spcAft>
                <a:spcPts val="4000"/>
              </a:spcAft>
            </a:pPr>
            <a:r>
              <a:rPr lang="en-US" sz="3200" dirty="0">
                <a:solidFill>
                  <a:srgbClr val="4D4D4D">
                    <a:alpha val="100000"/>
                  </a:srgbClr>
                </a:solidFill>
                <a:latin typeface="Poppins Regular" pitchFamily="34" charset="0"/>
                <a:ea typeface="Poppins Regular" pitchFamily="34" charset="-122"/>
                <a:cs typeface="Poppins Regular" pitchFamily="34" charset="-120"/>
              </a:rPr>
              <a:t>Crystal Caves</a:t>
            </a:r>
            <a:endParaRPr lang="en-US" sz="3200" dirty="0"/>
          </a:p>
        </p:txBody>
      </p:sp>
      <p:sp>
        <p:nvSpPr>
          <p:cNvPr id="27" name="Shape 20"/>
          <p:cNvSpPr/>
          <p:nvPr/>
        </p:nvSpPr>
        <p:spPr>
          <a:xfrm>
            <a:off x="14619527" y="3111500"/>
            <a:ext cx="3302413" cy="609600"/>
          </a:xfrm>
          <a:prstGeom prst="rect">
            <a:avLst/>
          </a:prstGeom>
          <a:noFill/>
          <a:ln/>
        </p:spPr>
      </p:sp>
      <p:sp>
        <p:nvSpPr>
          <p:cNvPr id="28" name="Shape 21"/>
          <p:cNvSpPr/>
          <p:nvPr/>
        </p:nvSpPr>
        <p:spPr>
          <a:xfrm>
            <a:off x="14619527" y="3111500"/>
            <a:ext cx="3302413" cy="609600"/>
          </a:xfrm>
          <a:prstGeom prst="rect">
            <a:avLst/>
          </a:prstGeom>
          <a:noFill/>
          <a:ln/>
        </p:spPr>
      </p:sp>
      <p:sp>
        <p:nvSpPr>
          <p:cNvPr id="29" name="Shape 22"/>
          <p:cNvSpPr/>
          <p:nvPr/>
        </p:nvSpPr>
        <p:spPr>
          <a:xfrm>
            <a:off x="14619527" y="3340100"/>
            <a:ext cx="152419" cy="152400"/>
          </a:xfrm>
          <a:prstGeom prst="ellipse">
            <a:avLst/>
          </a:prstGeom>
          <a:solidFill>
            <a:srgbClr val="040000">
              <a:alpha val="100000"/>
            </a:srgbClr>
          </a:solidFill>
          <a:ln/>
        </p:spPr>
      </p:sp>
      <p:sp>
        <p:nvSpPr>
          <p:cNvPr id="30" name="Text 23"/>
          <p:cNvSpPr/>
          <p:nvPr/>
        </p:nvSpPr>
        <p:spPr>
          <a:xfrm>
            <a:off x="14873559" y="3111500"/>
            <a:ext cx="3183865" cy="745067"/>
          </a:xfrm>
          <a:prstGeom prst="rect">
            <a:avLst/>
          </a:prstGeom>
          <a:noFill/>
          <a:ln/>
        </p:spPr>
        <p:txBody>
          <a:bodyPr wrap="square" lIns="0" tIns="0" rIns="0" bIns="0" rtlCol="0" anchor="t"/>
          <a:lstStyle/>
          <a:p>
            <a:pPr algn="l">
              <a:spcAft>
                <a:spcPts val="4000"/>
              </a:spcAft>
            </a:pPr>
            <a:r>
              <a:rPr lang="en-US" sz="3200" dirty="0">
                <a:solidFill>
                  <a:srgbClr val="4D4D4D">
                    <a:alpha val="100000"/>
                  </a:srgbClr>
                </a:solidFill>
                <a:latin typeface="Poppins Regular" pitchFamily="34" charset="0"/>
                <a:ea typeface="Poppins Regular" pitchFamily="34" charset="-122"/>
                <a:cs typeface="Poppins Regular" pitchFamily="34" charset="-120"/>
              </a:rPr>
              <a:t>Celestial Plains</a:t>
            </a:r>
            <a:endParaRPr lang="en-US" sz="3200" dirty="0"/>
          </a:p>
        </p:txBody>
      </p:sp>
      <p:sp>
        <p:nvSpPr>
          <p:cNvPr id="31" name="Shape 24"/>
          <p:cNvSpPr/>
          <p:nvPr/>
        </p:nvSpPr>
        <p:spPr>
          <a:xfrm>
            <a:off x="13946343" y="5549900"/>
            <a:ext cx="2972171" cy="609600"/>
          </a:xfrm>
          <a:prstGeom prst="rect">
            <a:avLst/>
          </a:prstGeom>
          <a:noFill/>
          <a:ln/>
        </p:spPr>
      </p:sp>
      <p:sp>
        <p:nvSpPr>
          <p:cNvPr id="32" name="Shape 25"/>
          <p:cNvSpPr/>
          <p:nvPr/>
        </p:nvSpPr>
        <p:spPr>
          <a:xfrm>
            <a:off x="13946343" y="5549900"/>
            <a:ext cx="2972171" cy="609600"/>
          </a:xfrm>
          <a:prstGeom prst="rect">
            <a:avLst/>
          </a:prstGeom>
          <a:noFill/>
          <a:ln/>
        </p:spPr>
      </p:sp>
      <p:sp>
        <p:nvSpPr>
          <p:cNvPr id="33" name="Shape 26"/>
          <p:cNvSpPr/>
          <p:nvPr/>
        </p:nvSpPr>
        <p:spPr>
          <a:xfrm>
            <a:off x="13946343" y="5778500"/>
            <a:ext cx="152419" cy="152400"/>
          </a:xfrm>
          <a:prstGeom prst="ellipse">
            <a:avLst/>
          </a:prstGeom>
          <a:solidFill>
            <a:srgbClr val="040000">
              <a:alpha val="100000"/>
            </a:srgbClr>
          </a:solidFill>
          <a:ln/>
        </p:spPr>
      </p:sp>
      <p:sp>
        <p:nvSpPr>
          <p:cNvPr id="34" name="Text 27"/>
          <p:cNvSpPr/>
          <p:nvPr/>
        </p:nvSpPr>
        <p:spPr>
          <a:xfrm>
            <a:off x="14200375" y="5549900"/>
            <a:ext cx="2853623" cy="745067"/>
          </a:xfrm>
          <a:prstGeom prst="rect">
            <a:avLst/>
          </a:prstGeom>
          <a:noFill/>
          <a:ln/>
        </p:spPr>
        <p:txBody>
          <a:bodyPr wrap="square" lIns="0" tIns="0" rIns="0" bIns="0" rtlCol="0" anchor="t"/>
          <a:lstStyle/>
          <a:p>
            <a:pPr algn="l">
              <a:spcAft>
                <a:spcPts val="4000"/>
              </a:spcAft>
            </a:pPr>
            <a:r>
              <a:rPr lang="en-US" sz="3200" dirty="0">
                <a:solidFill>
                  <a:srgbClr val="4D4D4D">
                    <a:alpha val="100000"/>
                  </a:srgbClr>
                </a:solidFill>
                <a:latin typeface="Poppins Regular" pitchFamily="34" charset="0"/>
                <a:ea typeface="Poppins Regular" pitchFamily="34" charset="-122"/>
                <a:cs typeface="Poppins Regular" pitchFamily="34" charset="-120"/>
              </a:rPr>
              <a:t>Mirrored Lake</a:t>
            </a:r>
            <a:endParaRPr lang="en-US" sz="3200" dirty="0"/>
          </a:p>
        </p:txBody>
      </p:sp>
      <p:sp>
        <p:nvSpPr>
          <p:cNvPr id="35" name="Shape 28"/>
          <p:cNvSpPr/>
          <p:nvPr/>
        </p:nvSpPr>
        <p:spPr>
          <a:xfrm>
            <a:off x="8078210" y="8509000"/>
            <a:ext cx="1956044" cy="609600"/>
          </a:xfrm>
          <a:prstGeom prst="rect">
            <a:avLst/>
          </a:prstGeom>
          <a:noFill/>
          <a:ln/>
        </p:spPr>
      </p:sp>
      <p:sp>
        <p:nvSpPr>
          <p:cNvPr id="36" name="Shape 29"/>
          <p:cNvSpPr/>
          <p:nvPr/>
        </p:nvSpPr>
        <p:spPr>
          <a:xfrm>
            <a:off x="8078210" y="8509000"/>
            <a:ext cx="1956044" cy="609600"/>
          </a:xfrm>
          <a:prstGeom prst="rect">
            <a:avLst/>
          </a:prstGeom>
          <a:noFill/>
          <a:ln/>
        </p:spPr>
      </p:sp>
      <p:sp>
        <p:nvSpPr>
          <p:cNvPr id="37" name="Shape 30"/>
          <p:cNvSpPr/>
          <p:nvPr/>
        </p:nvSpPr>
        <p:spPr>
          <a:xfrm>
            <a:off x="8078210" y="8737600"/>
            <a:ext cx="152419" cy="152400"/>
          </a:xfrm>
          <a:prstGeom prst="ellipse">
            <a:avLst/>
          </a:prstGeom>
          <a:solidFill>
            <a:srgbClr val="040000">
              <a:alpha val="100000"/>
            </a:srgbClr>
          </a:solidFill>
          <a:ln/>
        </p:spPr>
      </p:sp>
      <p:sp>
        <p:nvSpPr>
          <p:cNvPr id="38" name="Text 31"/>
          <p:cNvSpPr/>
          <p:nvPr/>
        </p:nvSpPr>
        <p:spPr>
          <a:xfrm>
            <a:off x="8332241" y="8509000"/>
            <a:ext cx="1837496" cy="745067"/>
          </a:xfrm>
          <a:prstGeom prst="rect">
            <a:avLst/>
          </a:prstGeom>
          <a:noFill/>
          <a:ln/>
        </p:spPr>
        <p:txBody>
          <a:bodyPr wrap="square" lIns="0" tIns="0" rIns="0" bIns="0" rtlCol="0" anchor="t"/>
          <a:lstStyle/>
          <a:p>
            <a:pPr algn="l">
              <a:spcAft>
                <a:spcPts val="4000"/>
              </a:spcAft>
            </a:pPr>
            <a:r>
              <a:rPr lang="en-US" sz="3200" dirty="0">
                <a:solidFill>
                  <a:srgbClr val="4D4D4D">
                    <a:alpha val="100000"/>
                  </a:srgbClr>
                </a:solidFill>
                <a:latin typeface="Poppins Regular" pitchFamily="34" charset="0"/>
                <a:ea typeface="Poppins Regular" pitchFamily="34" charset="-122"/>
                <a:cs typeface="Poppins Regular" pitchFamily="34" charset="-120"/>
              </a:rPr>
              <a:t>Lost City</a:t>
            </a:r>
            <a:endParaRPr lang="en-US" sz="3200" dirty="0"/>
          </a:p>
        </p:txBody>
      </p:sp>
      <p:pic>
        <p:nvPicPr>
          <p:cNvPr id="39" name="Image 5" descr="preencoded.png"/>
          <p:cNvPicPr>
            <a:picLocks noChangeAspect="1"/>
          </p:cNvPicPr>
          <p:nvPr/>
        </p:nvPicPr>
        <p:blipFill>
          <a:blip r:embed="rId8"/>
          <a:stretch>
            <a:fillRect/>
          </a:stretch>
        </p:blipFill>
        <p:spPr>
          <a:xfrm>
            <a:off x="12384169" y="10953750"/>
            <a:ext cx="329999" cy="285750"/>
          </a:xfrm>
          <a:prstGeom prst="rect">
            <a:avLst/>
          </a:prstGeom>
        </p:spPr>
      </p:pic>
      <p:pic>
        <p:nvPicPr>
          <p:cNvPr id="40" name="Image 6" descr="preencoded.png"/>
          <p:cNvPicPr>
            <a:picLocks noChangeAspect="1"/>
          </p:cNvPicPr>
          <p:nvPr/>
        </p:nvPicPr>
        <p:blipFill>
          <a:blip r:embed="rId9"/>
          <a:stretch>
            <a:fillRect/>
          </a:stretch>
        </p:blipFill>
        <p:spPr>
          <a:xfrm>
            <a:off x="12384169" y="1739900"/>
            <a:ext cx="329999" cy="285750"/>
          </a:xfrm>
          <a:prstGeom prst="rect">
            <a:avLst/>
          </a:prstGeom>
        </p:spPr>
      </p:pic>
      <p:pic>
        <p:nvPicPr>
          <p:cNvPr id="41" name="Image 7" descr="preencoded.png"/>
          <p:cNvPicPr>
            <a:picLocks noChangeAspect="1"/>
          </p:cNvPicPr>
          <p:nvPr/>
        </p:nvPicPr>
        <p:blipFill>
          <a:blip r:embed="rId10"/>
          <a:stretch>
            <a:fillRect/>
          </a:stretch>
        </p:blipFill>
        <p:spPr>
          <a:xfrm>
            <a:off x="6287286" y="6337424"/>
            <a:ext cx="285786" cy="329952"/>
          </a:xfrm>
          <a:prstGeom prst="rect">
            <a:avLst/>
          </a:prstGeom>
        </p:spPr>
      </p:pic>
      <p:pic>
        <p:nvPicPr>
          <p:cNvPr id="42" name="Image 8" descr="preencoded.png"/>
          <p:cNvPicPr>
            <a:picLocks noChangeAspect="1"/>
          </p:cNvPicPr>
          <p:nvPr/>
        </p:nvPicPr>
        <p:blipFill>
          <a:blip r:embed="rId11"/>
          <a:stretch>
            <a:fillRect/>
          </a:stretch>
        </p:blipFill>
        <p:spPr>
          <a:xfrm>
            <a:off x="18550669" y="6337424"/>
            <a:ext cx="285786" cy="329952"/>
          </a:xfrm>
          <a:prstGeom prst="rect">
            <a:avLst/>
          </a:prstGeom>
        </p:spPr>
      </p:pic>
      <p:sp>
        <p:nvSpPr>
          <p:cNvPr id="43" name="Shape 32"/>
          <p:cNvSpPr/>
          <p:nvPr/>
        </p:nvSpPr>
        <p:spPr>
          <a:xfrm>
            <a:off x="0" y="-215900"/>
            <a:ext cx="1867133" cy="5308600"/>
          </a:xfrm>
          <a:prstGeom prst="rect">
            <a:avLst/>
          </a:prstGeom>
          <a:solidFill>
            <a:srgbClr val="C43024">
              <a:alpha val="100000"/>
            </a:srgbClr>
          </a:solidFill>
          <a:ln/>
        </p:spPr>
      </p:sp>
      <p:sp>
        <p:nvSpPr>
          <p:cNvPr id="44" name="Shape 33"/>
          <p:cNvSpPr/>
          <p:nvPr/>
        </p:nvSpPr>
        <p:spPr>
          <a:xfrm>
            <a:off x="901813" y="10045700"/>
            <a:ext cx="7963895" cy="2006600"/>
          </a:xfrm>
          <a:prstGeom prst="rect">
            <a:avLst/>
          </a:prstGeom>
          <a:solidFill>
            <a:srgbClr val="0266BC">
              <a:alpha val="100000"/>
            </a:srgbClr>
          </a:solidFill>
          <a:ln/>
        </p:spPr>
      </p:sp>
      <p:sp>
        <p:nvSpPr>
          <p:cNvPr id="45" name="Shape 34"/>
          <p:cNvSpPr/>
          <p:nvPr/>
        </p:nvSpPr>
        <p:spPr>
          <a:xfrm>
            <a:off x="22176972" y="673100"/>
            <a:ext cx="1702013" cy="9131300"/>
          </a:xfrm>
          <a:prstGeom prst="rect">
            <a:avLst/>
          </a:prstGeom>
          <a:solidFill>
            <a:srgbClr val="040000">
              <a:alpha val="100000"/>
            </a:srgbClr>
          </a:solidFill>
          <a:ln/>
        </p:spPr>
      </p:sp>
    </p:spTree>
    <p:extLst>
      <p:ext uri="{BB962C8B-B14F-4D97-AF65-F5344CB8AC3E}">
        <p14:creationId xmlns:p14="http://schemas.microsoft.com/office/powerpoint/2010/main" val="3933038251"/>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bg>
      <p:bgPr>
        <a:solidFill>
          <a:srgbClr val="EDDDBC"/>
        </a:solidFill>
        <a:effectLst/>
      </p:bgPr>
    </p:bg>
    <p:spTree>
      <p:nvGrpSpPr>
        <p:cNvPr id="1" name=""/>
        <p:cNvGrpSpPr/>
        <p:nvPr/>
      </p:nvGrpSpPr>
      <p:grpSpPr>
        <a:xfrm>
          <a:off x="0" y="0"/>
          <a:ext cx="0" cy="0"/>
          <a:chOff x="0" y="0"/>
          <a:chExt cx="0" cy="0"/>
        </a:xfrm>
      </p:grpSpPr>
      <p:sp>
        <p:nvSpPr>
          <p:cNvPr id="2" name="Text 0"/>
          <p:cNvSpPr/>
          <p:nvPr/>
        </p:nvSpPr>
        <p:spPr>
          <a:xfrm>
            <a:off x="2019552" y="1231900"/>
            <a:ext cx="14056424" cy="3386667"/>
          </a:xfrm>
          <a:prstGeom prst="rect">
            <a:avLst/>
          </a:prstGeom>
          <a:noFill/>
          <a:ln/>
        </p:spPr>
        <p:txBody>
          <a:bodyPr wrap="square" lIns="0" tIns="0" rIns="0" bIns="0" rtlCol="0" anchor="t"/>
          <a:lstStyle/>
          <a:p>
            <a:pPr algn="l"/>
            <a:r>
              <a:rPr lang="en-US" sz="8000" dirty="0">
                <a:solidFill>
                  <a:srgbClr val="040000">
                    <a:alpha val="100000"/>
                  </a:srgbClr>
                </a:solidFill>
                <a:latin typeface="Poppins Bold" pitchFamily="34" charset="0"/>
                <a:ea typeface="Poppins Bold" pitchFamily="34" charset="-122"/>
                <a:cs typeface="Poppins Bold" pitchFamily="34" charset="-120"/>
              </a:rPr>
              <a:t>THE MAGIC OF DRAGONS: </a:t>
            </a:r>
            <a:endParaRPr lang="en-US" sz="8000" dirty="0"/>
          </a:p>
          <a:p>
            <a:pPr algn="l"/>
            <a:r>
              <a:rPr lang="en-US" sz="8000" dirty="0">
                <a:solidFill>
                  <a:srgbClr val="040000">
                    <a:alpha val="100000"/>
                  </a:srgbClr>
                </a:solidFill>
                <a:latin typeface="Poppins Bold" pitchFamily="34" charset="0"/>
                <a:ea typeface="Poppins Bold" pitchFamily="34" charset="-122"/>
                <a:cs typeface="Poppins Bold" pitchFamily="34" charset="-120"/>
              </a:rPr>
              <a:t>A RESEARCH</a:t>
            </a:r>
            <a:endParaRPr lang="en-US" sz="8000" dirty="0"/>
          </a:p>
        </p:txBody>
      </p:sp>
      <p:sp>
        <p:nvSpPr>
          <p:cNvPr id="3" name="Shape 1"/>
          <p:cNvSpPr/>
          <p:nvPr/>
        </p:nvSpPr>
        <p:spPr>
          <a:xfrm>
            <a:off x="2171971" y="4724400"/>
            <a:ext cx="8205226" cy="8204200"/>
          </a:xfrm>
          <a:prstGeom prst="rect">
            <a:avLst/>
          </a:prstGeom>
          <a:noFill/>
          <a:ln/>
        </p:spPr>
      </p:sp>
      <p:sp>
        <p:nvSpPr>
          <p:cNvPr id="4" name="Shape 2"/>
          <p:cNvSpPr/>
          <p:nvPr/>
        </p:nvSpPr>
        <p:spPr>
          <a:xfrm>
            <a:off x="2171971" y="4724400"/>
            <a:ext cx="8205226" cy="8204200"/>
          </a:xfrm>
          <a:prstGeom prst="ellipse">
            <a:avLst/>
          </a:prstGeom>
          <a:solidFill>
            <a:srgbClr val="0266BC">
              <a:alpha val="100000"/>
            </a:srgbClr>
          </a:solidFill>
          <a:ln/>
        </p:spPr>
      </p:sp>
      <p:sp>
        <p:nvSpPr>
          <p:cNvPr id="5" name="Shape 3"/>
          <p:cNvSpPr/>
          <p:nvPr/>
        </p:nvSpPr>
        <p:spPr>
          <a:xfrm>
            <a:off x="3200800" y="6616700"/>
            <a:ext cx="6160270" cy="6159500"/>
          </a:xfrm>
          <a:prstGeom prst="ellipse">
            <a:avLst/>
          </a:prstGeom>
          <a:solidFill>
            <a:srgbClr val="C43024">
              <a:alpha val="100000"/>
            </a:srgbClr>
          </a:solidFill>
          <a:ln/>
        </p:spPr>
      </p:sp>
      <p:sp>
        <p:nvSpPr>
          <p:cNvPr id="6" name="Shape 4"/>
          <p:cNvSpPr/>
          <p:nvPr/>
        </p:nvSpPr>
        <p:spPr>
          <a:xfrm>
            <a:off x="4229629" y="8496300"/>
            <a:ext cx="4089911" cy="4089400"/>
          </a:xfrm>
          <a:prstGeom prst="ellipse">
            <a:avLst/>
          </a:prstGeom>
          <a:solidFill>
            <a:srgbClr val="E9BC01">
              <a:alpha val="100000"/>
            </a:srgbClr>
          </a:solidFill>
          <a:ln/>
        </p:spPr>
      </p:sp>
      <p:sp>
        <p:nvSpPr>
          <p:cNvPr id="7" name="Text 5"/>
          <p:cNvSpPr/>
          <p:nvPr/>
        </p:nvSpPr>
        <p:spPr>
          <a:xfrm>
            <a:off x="5436279" y="5168900"/>
            <a:ext cx="1651206" cy="1117600"/>
          </a:xfrm>
          <a:prstGeom prst="rect">
            <a:avLst/>
          </a:prstGeom>
          <a:noFill/>
          <a:ln/>
        </p:spPr>
        <p:txBody>
          <a:bodyPr wrap="square" lIns="0" tIns="0" rIns="0" bIns="0" rtlCol="0" anchor="ctr"/>
          <a:lstStyle/>
          <a:p>
            <a:pPr algn="ctr"/>
            <a:r>
              <a:rPr lang="en-US" sz="4800" dirty="0">
                <a:solidFill>
                  <a:srgbClr val="FFFFFF">
                    <a:alpha val="100000"/>
                  </a:srgbClr>
                </a:solidFill>
                <a:latin typeface="Poppins Bold" pitchFamily="34" charset="0"/>
                <a:ea typeface="Poppins Bold" pitchFamily="34" charset="-122"/>
                <a:cs typeface="Poppins Bold" pitchFamily="34" charset="-120"/>
              </a:rPr>
              <a:t>6.7M</a:t>
            </a:r>
            <a:endParaRPr lang="en-US" sz="4800" dirty="0"/>
          </a:p>
        </p:txBody>
      </p:sp>
      <p:sp>
        <p:nvSpPr>
          <p:cNvPr id="8" name="Text 6"/>
          <p:cNvSpPr/>
          <p:nvPr/>
        </p:nvSpPr>
        <p:spPr>
          <a:xfrm>
            <a:off x="5448981" y="9982200"/>
            <a:ext cx="1663908" cy="1117600"/>
          </a:xfrm>
          <a:prstGeom prst="rect">
            <a:avLst/>
          </a:prstGeom>
          <a:noFill/>
          <a:ln/>
        </p:spPr>
        <p:txBody>
          <a:bodyPr wrap="square" lIns="0" tIns="0" rIns="0" bIns="0" rtlCol="0" anchor="ctr"/>
          <a:lstStyle/>
          <a:p>
            <a:pPr algn="ctr"/>
            <a:r>
              <a:rPr lang="en-US" sz="4800" dirty="0">
                <a:solidFill>
                  <a:srgbClr val="FFFFFF">
                    <a:alpha val="100000"/>
                  </a:srgbClr>
                </a:solidFill>
                <a:latin typeface="Poppins Bold" pitchFamily="34" charset="0"/>
                <a:ea typeface="Poppins Bold" pitchFamily="34" charset="-122"/>
                <a:cs typeface="Poppins Bold" pitchFamily="34" charset="-120"/>
              </a:rPr>
              <a:t>2.3M</a:t>
            </a:r>
            <a:endParaRPr lang="en-US" sz="4800" dirty="0"/>
          </a:p>
        </p:txBody>
      </p:sp>
      <p:sp>
        <p:nvSpPr>
          <p:cNvPr id="9" name="Text 7"/>
          <p:cNvSpPr/>
          <p:nvPr/>
        </p:nvSpPr>
        <p:spPr>
          <a:xfrm>
            <a:off x="5398175" y="7048500"/>
            <a:ext cx="1765521" cy="1117600"/>
          </a:xfrm>
          <a:prstGeom prst="rect">
            <a:avLst/>
          </a:prstGeom>
          <a:noFill/>
          <a:ln/>
        </p:spPr>
        <p:txBody>
          <a:bodyPr wrap="square" lIns="0" tIns="0" rIns="0" bIns="0" rtlCol="0" anchor="ctr"/>
          <a:lstStyle/>
          <a:p>
            <a:pPr algn="ctr"/>
            <a:r>
              <a:rPr lang="en-US" sz="4800" dirty="0">
                <a:solidFill>
                  <a:srgbClr val="FFFFFF">
                    <a:alpha val="100000"/>
                  </a:srgbClr>
                </a:solidFill>
                <a:latin typeface="Poppins Bold" pitchFamily="34" charset="0"/>
                <a:ea typeface="Poppins Bold" pitchFamily="34" charset="-122"/>
                <a:cs typeface="Poppins Bold" pitchFamily="34" charset="-120"/>
              </a:rPr>
              <a:t>4.4M</a:t>
            </a:r>
            <a:endParaRPr lang="en-US" sz="4800" dirty="0"/>
          </a:p>
        </p:txBody>
      </p:sp>
      <p:sp>
        <p:nvSpPr>
          <p:cNvPr id="10" name="Shape 8"/>
          <p:cNvSpPr/>
          <p:nvPr/>
        </p:nvSpPr>
        <p:spPr>
          <a:xfrm>
            <a:off x="23370921" y="10515600"/>
            <a:ext cx="1016127" cy="3200400"/>
          </a:xfrm>
          <a:prstGeom prst="rect">
            <a:avLst/>
          </a:prstGeom>
          <a:noFill/>
          <a:ln/>
        </p:spPr>
      </p:sp>
      <p:pic>
        <p:nvPicPr>
          <p:cNvPr id="11" name="Image 0" descr="preencoded.png"/>
          <p:cNvPicPr>
            <a:picLocks noChangeAspect="1"/>
          </p:cNvPicPr>
          <p:nvPr/>
        </p:nvPicPr>
        <p:blipFill>
          <a:blip r:embed="rId3"/>
          <a:stretch>
            <a:fillRect/>
          </a:stretch>
        </p:blipFill>
        <p:spPr>
          <a:xfrm>
            <a:off x="23523340" y="10820400"/>
            <a:ext cx="711289" cy="2590800"/>
          </a:xfrm>
          <a:prstGeom prst="rect">
            <a:avLst/>
          </a:prstGeom>
        </p:spPr>
      </p:pic>
      <p:sp>
        <p:nvSpPr>
          <p:cNvPr id="12" name="Shape 9"/>
          <p:cNvSpPr/>
          <p:nvPr/>
        </p:nvSpPr>
        <p:spPr>
          <a:xfrm>
            <a:off x="13552594" y="4152900"/>
            <a:ext cx="9399175" cy="3149600"/>
          </a:xfrm>
          <a:prstGeom prst="rect">
            <a:avLst/>
          </a:prstGeom>
          <a:noFill/>
          <a:ln/>
        </p:spPr>
      </p:sp>
      <p:sp>
        <p:nvSpPr>
          <p:cNvPr id="13" name="Shape 10"/>
          <p:cNvSpPr/>
          <p:nvPr/>
        </p:nvSpPr>
        <p:spPr>
          <a:xfrm>
            <a:off x="13552594" y="4152900"/>
            <a:ext cx="1016127" cy="1016000"/>
          </a:xfrm>
          <a:prstGeom prst="roundRect">
            <a:avLst>
              <a:gd name="adj" fmla="val 125100"/>
            </a:avLst>
          </a:prstGeom>
          <a:noFill/>
          <a:ln/>
        </p:spPr>
      </p:sp>
      <p:pic>
        <p:nvPicPr>
          <p:cNvPr id="14" name="Image 1" descr="preencoded.png"/>
          <p:cNvPicPr>
            <a:picLocks noChangeAspect="1"/>
          </p:cNvPicPr>
          <p:nvPr/>
        </p:nvPicPr>
        <p:blipFill>
          <a:blip r:embed="rId4"/>
          <a:stretch>
            <a:fillRect/>
          </a:stretch>
        </p:blipFill>
        <p:spPr>
          <a:xfrm>
            <a:off x="13552594" y="4152900"/>
            <a:ext cx="1016127" cy="1016000"/>
          </a:xfrm>
          <a:prstGeom prst="rect">
            <a:avLst/>
          </a:prstGeom>
        </p:spPr>
      </p:pic>
      <p:pic>
        <p:nvPicPr>
          <p:cNvPr id="15" name="Image 2" descr="preencoded.png"/>
          <p:cNvPicPr>
            <a:picLocks noChangeAspect="1"/>
          </p:cNvPicPr>
          <p:nvPr/>
        </p:nvPicPr>
        <p:blipFill>
          <a:blip r:embed="rId5"/>
          <a:stretch>
            <a:fillRect/>
          </a:stretch>
        </p:blipFill>
        <p:spPr>
          <a:xfrm>
            <a:off x="13628010" y="4361259"/>
            <a:ext cx="865296" cy="599281"/>
          </a:xfrm>
          <a:prstGeom prst="rect">
            <a:avLst/>
          </a:prstGeom>
        </p:spPr>
      </p:pic>
      <p:sp>
        <p:nvSpPr>
          <p:cNvPr id="16" name="Shape 11"/>
          <p:cNvSpPr/>
          <p:nvPr/>
        </p:nvSpPr>
        <p:spPr>
          <a:xfrm>
            <a:off x="13552594" y="5473700"/>
            <a:ext cx="9399175" cy="1828800"/>
          </a:xfrm>
          <a:prstGeom prst="rect">
            <a:avLst/>
          </a:prstGeom>
          <a:noFill/>
          <a:ln/>
        </p:spPr>
      </p:sp>
      <p:sp>
        <p:nvSpPr>
          <p:cNvPr id="17" name="Text 12"/>
          <p:cNvSpPr/>
          <p:nvPr/>
        </p:nvSpPr>
        <p:spPr>
          <a:xfrm>
            <a:off x="13552594" y="5473700"/>
            <a:ext cx="9534658" cy="1964267"/>
          </a:xfrm>
          <a:prstGeom prst="rect">
            <a:avLst/>
          </a:prstGeom>
          <a:noFill/>
          <a:ln/>
        </p:spPr>
        <p:txBody>
          <a:bodyPr wrap="square" lIns="0" tIns="0" rIns="0" bIns="0" rtlCol="0" anchor="t"/>
          <a:lstStyle/>
          <a:p>
            <a:pPr algn="l">
              <a:spcAft>
                <a:spcPts val="4000"/>
              </a:spcAft>
            </a:pPr>
            <a:r>
              <a:rPr lang="en-US" sz="3200" dirty="0">
                <a:solidFill>
                  <a:srgbClr val="000000">
                    <a:alpha val="100000"/>
                  </a:srgbClr>
                </a:solidFill>
                <a:latin typeface="Poppins Regular" pitchFamily="34" charset="0"/>
                <a:ea typeface="Poppins Regular" pitchFamily="34" charset="-122"/>
                <a:cs typeface="Poppins Regular" pitchFamily="34" charset="-120"/>
              </a:rPr>
              <a:t>"The Art of Archery": Discover the intricacies of the Art of Archery as practiced by the graceful and precise elves.</a:t>
            </a:r>
            <a:endParaRPr lang="en-US" sz="3200" dirty="0"/>
          </a:p>
        </p:txBody>
      </p:sp>
      <p:sp>
        <p:nvSpPr>
          <p:cNvPr id="18" name="Shape 13"/>
          <p:cNvSpPr/>
          <p:nvPr/>
        </p:nvSpPr>
        <p:spPr>
          <a:xfrm>
            <a:off x="13552594" y="8572500"/>
            <a:ext cx="9399175" cy="3149600"/>
          </a:xfrm>
          <a:prstGeom prst="rect">
            <a:avLst/>
          </a:prstGeom>
          <a:noFill/>
          <a:ln/>
        </p:spPr>
      </p:sp>
      <p:sp>
        <p:nvSpPr>
          <p:cNvPr id="19" name="Shape 14"/>
          <p:cNvSpPr/>
          <p:nvPr/>
        </p:nvSpPr>
        <p:spPr>
          <a:xfrm>
            <a:off x="13552594" y="8572500"/>
            <a:ext cx="1016127" cy="1016000"/>
          </a:xfrm>
          <a:prstGeom prst="roundRect">
            <a:avLst>
              <a:gd name="adj" fmla="val 125100"/>
            </a:avLst>
          </a:prstGeom>
          <a:noFill/>
          <a:ln/>
        </p:spPr>
      </p:sp>
      <p:pic>
        <p:nvPicPr>
          <p:cNvPr id="20" name="Image 3" descr="preencoded.png"/>
          <p:cNvPicPr>
            <a:picLocks noChangeAspect="1"/>
          </p:cNvPicPr>
          <p:nvPr/>
        </p:nvPicPr>
        <p:blipFill>
          <a:blip r:embed="rId4"/>
          <a:stretch>
            <a:fillRect/>
          </a:stretch>
        </p:blipFill>
        <p:spPr>
          <a:xfrm>
            <a:off x="13552594" y="8572500"/>
            <a:ext cx="1016127" cy="1016000"/>
          </a:xfrm>
          <a:prstGeom prst="rect">
            <a:avLst/>
          </a:prstGeom>
        </p:spPr>
      </p:pic>
      <p:pic>
        <p:nvPicPr>
          <p:cNvPr id="21" name="Image 4" descr="preencoded.png"/>
          <p:cNvPicPr>
            <a:picLocks noChangeAspect="1"/>
          </p:cNvPicPr>
          <p:nvPr/>
        </p:nvPicPr>
        <p:blipFill>
          <a:blip r:embed="rId6"/>
          <a:stretch>
            <a:fillRect/>
          </a:stretch>
        </p:blipFill>
        <p:spPr>
          <a:xfrm>
            <a:off x="13647856" y="8667750"/>
            <a:ext cx="825603" cy="825897"/>
          </a:xfrm>
          <a:prstGeom prst="rect">
            <a:avLst/>
          </a:prstGeom>
        </p:spPr>
      </p:pic>
      <p:sp>
        <p:nvSpPr>
          <p:cNvPr id="22" name="Shape 15"/>
          <p:cNvSpPr/>
          <p:nvPr/>
        </p:nvSpPr>
        <p:spPr>
          <a:xfrm>
            <a:off x="13552594" y="9893300"/>
            <a:ext cx="9399175" cy="1828800"/>
          </a:xfrm>
          <a:prstGeom prst="rect">
            <a:avLst/>
          </a:prstGeom>
          <a:noFill/>
          <a:ln/>
        </p:spPr>
      </p:sp>
      <p:sp>
        <p:nvSpPr>
          <p:cNvPr id="23" name="Text 16"/>
          <p:cNvSpPr/>
          <p:nvPr/>
        </p:nvSpPr>
        <p:spPr>
          <a:xfrm>
            <a:off x="13552594" y="9893300"/>
            <a:ext cx="9534658" cy="1964267"/>
          </a:xfrm>
          <a:prstGeom prst="rect">
            <a:avLst/>
          </a:prstGeom>
          <a:noFill/>
          <a:ln/>
        </p:spPr>
        <p:txBody>
          <a:bodyPr wrap="square" lIns="0" tIns="0" rIns="0" bIns="0" rtlCol="0" anchor="t"/>
          <a:lstStyle/>
          <a:p>
            <a:pPr algn="l">
              <a:spcAft>
                <a:spcPts val="4000"/>
              </a:spcAft>
            </a:pPr>
            <a:r>
              <a:rPr lang="en-US" sz="3200" dirty="0">
                <a:solidFill>
                  <a:srgbClr val="000000">
                    <a:alpha val="100000"/>
                  </a:srgbClr>
                </a:solidFill>
                <a:latin typeface="Poppins Regular" pitchFamily="34" charset="0"/>
                <a:ea typeface="Poppins Regular" pitchFamily="34" charset="-122"/>
                <a:cs typeface="Poppins Regular" pitchFamily="34" charset="-120"/>
              </a:rPr>
              <a:t>"The Music of the Elves": Immerse yourself in the enchanting music of the elves, whose songs have the power to heal.</a:t>
            </a:r>
            <a:endParaRPr lang="en-US" sz="3200" dirty="0"/>
          </a:p>
        </p:txBody>
      </p:sp>
      <p:sp>
        <p:nvSpPr>
          <p:cNvPr id="24" name="Shape 17"/>
          <p:cNvSpPr/>
          <p:nvPr/>
        </p:nvSpPr>
        <p:spPr>
          <a:xfrm>
            <a:off x="20995724" y="-1879600"/>
            <a:ext cx="5753819" cy="5753100"/>
          </a:xfrm>
          <a:prstGeom prst="roundRect">
            <a:avLst>
              <a:gd name="adj" fmla="val 220768"/>
            </a:avLst>
          </a:prstGeom>
          <a:solidFill>
            <a:srgbClr val="E9BC01">
              <a:alpha val="100000"/>
            </a:srgbClr>
          </a:solidFill>
          <a:ln/>
        </p:spPr>
      </p:sp>
      <p:sp>
        <p:nvSpPr>
          <p:cNvPr id="25" name="Shape 18"/>
          <p:cNvSpPr/>
          <p:nvPr/>
        </p:nvSpPr>
        <p:spPr>
          <a:xfrm>
            <a:off x="23040680" y="7061200"/>
            <a:ext cx="3175397" cy="2006600"/>
          </a:xfrm>
          <a:prstGeom prst="rect">
            <a:avLst/>
          </a:prstGeom>
          <a:solidFill>
            <a:srgbClr val="0266BC">
              <a:alpha val="100000"/>
            </a:srgbClr>
          </a:solidFill>
          <a:ln/>
        </p:spPr>
      </p:sp>
      <p:sp>
        <p:nvSpPr>
          <p:cNvPr id="26" name="Shape 19"/>
          <p:cNvSpPr/>
          <p:nvPr/>
        </p:nvSpPr>
        <p:spPr>
          <a:xfrm>
            <a:off x="11456832" y="5511800"/>
            <a:ext cx="736692" cy="9131300"/>
          </a:xfrm>
          <a:prstGeom prst="rect">
            <a:avLst/>
          </a:prstGeom>
          <a:solidFill>
            <a:srgbClr val="040000">
              <a:alpha val="100000"/>
            </a:srgbClr>
          </a:solidFill>
          <a:ln/>
        </p:spPr>
      </p:sp>
      <p:sp>
        <p:nvSpPr>
          <p:cNvPr id="27" name="Shape 20"/>
          <p:cNvSpPr/>
          <p:nvPr/>
        </p:nvSpPr>
        <p:spPr>
          <a:xfrm>
            <a:off x="20055807" y="723900"/>
            <a:ext cx="1867133" cy="2032000"/>
          </a:xfrm>
          <a:prstGeom prst="rect">
            <a:avLst/>
          </a:prstGeom>
          <a:solidFill>
            <a:srgbClr val="C43024">
              <a:alpha val="100000"/>
            </a:srgbClr>
          </a:solidFill>
          <a:ln/>
        </p:spPr>
      </p:sp>
    </p:spTree>
    <p:extLst>
      <p:ext uri="{BB962C8B-B14F-4D97-AF65-F5344CB8AC3E}">
        <p14:creationId xmlns:p14="http://schemas.microsoft.com/office/powerpoint/2010/main" val="2647693323"/>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bg>
      <p:bgPr>
        <a:solidFill>
          <a:srgbClr val="EDDDBC"/>
        </a:solidFill>
        <a:effectLst/>
      </p:bgPr>
    </p:bg>
    <p:spTree>
      <p:nvGrpSpPr>
        <p:cNvPr id="1" name=""/>
        <p:cNvGrpSpPr/>
        <p:nvPr/>
      </p:nvGrpSpPr>
      <p:grpSpPr>
        <a:xfrm>
          <a:off x="0" y="0"/>
          <a:ext cx="0" cy="0"/>
          <a:chOff x="0" y="0"/>
          <a:chExt cx="0" cy="0"/>
        </a:xfrm>
      </p:grpSpPr>
      <p:sp>
        <p:nvSpPr>
          <p:cNvPr id="2" name="Shape 0"/>
          <p:cNvSpPr/>
          <p:nvPr/>
        </p:nvSpPr>
        <p:spPr>
          <a:xfrm>
            <a:off x="21935642" y="1968500"/>
            <a:ext cx="3175397" cy="2006600"/>
          </a:xfrm>
          <a:prstGeom prst="rect">
            <a:avLst/>
          </a:prstGeom>
          <a:solidFill>
            <a:srgbClr val="0266BC">
              <a:alpha val="100000"/>
            </a:srgbClr>
          </a:solidFill>
          <a:ln/>
        </p:spPr>
      </p:sp>
      <p:sp>
        <p:nvSpPr>
          <p:cNvPr id="3" name="Shape 1"/>
          <p:cNvSpPr/>
          <p:nvPr/>
        </p:nvSpPr>
        <p:spPr>
          <a:xfrm>
            <a:off x="5334667" y="3975100"/>
            <a:ext cx="14949768" cy="5753100"/>
          </a:xfrm>
          <a:prstGeom prst="rect">
            <a:avLst/>
          </a:prstGeom>
          <a:solidFill>
            <a:srgbClr val="E9BC01">
              <a:alpha val="100000"/>
            </a:srgbClr>
          </a:solidFill>
          <a:ln/>
        </p:spPr>
      </p:sp>
      <p:pic>
        <p:nvPicPr>
          <p:cNvPr id="4" name="Image 0" descr="preencoded.png"/>
          <p:cNvPicPr>
            <a:picLocks noChangeAspect="1"/>
          </p:cNvPicPr>
          <p:nvPr/>
        </p:nvPicPr>
        <p:blipFill>
          <a:blip r:embed="rId3"/>
          <a:stretch>
            <a:fillRect/>
          </a:stretch>
        </p:blipFill>
        <p:spPr>
          <a:xfrm>
            <a:off x="13069934" y="2794000"/>
            <a:ext cx="11317114" cy="10922000"/>
          </a:xfrm>
          <a:prstGeom prst="rect">
            <a:avLst/>
          </a:prstGeom>
        </p:spPr>
      </p:pic>
      <p:sp>
        <p:nvSpPr>
          <p:cNvPr id="5" name="Shape 2"/>
          <p:cNvSpPr/>
          <p:nvPr/>
        </p:nvSpPr>
        <p:spPr>
          <a:xfrm>
            <a:off x="23370921" y="10515600"/>
            <a:ext cx="1016127" cy="3200400"/>
          </a:xfrm>
          <a:prstGeom prst="rect">
            <a:avLst/>
          </a:prstGeom>
          <a:noFill/>
          <a:ln/>
        </p:spPr>
      </p:sp>
      <p:pic>
        <p:nvPicPr>
          <p:cNvPr id="6" name="Image 1" descr="preencoded.png"/>
          <p:cNvPicPr>
            <a:picLocks noChangeAspect="1"/>
          </p:cNvPicPr>
          <p:nvPr/>
        </p:nvPicPr>
        <p:blipFill>
          <a:blip r:embed="rId4"/>
          <a:stretch>
            <a:fillRect/>
          </a:stretch>
        </p:blipFill>
        <p:spPr>
          <a:xfrm>
            <a:off x="23523340" y="10820400"/>
            <a:ext cx="711289" cy="2590800"/>
          </a:xfrm>
          <a:prstGeom prst="rect">
            <a:avLst/>
          </a:prstGeom>
        </p:spPr>
      </p:pic>
      <p:sp>
        <p:nvSpPr>
          <p:cNvPr id="7" name="Shape 3"/>
          <p:cNvSpPr/>
          <p:nvPr/>
        </p:nvSpPr>
        <p:spPr>
          <a:xfrm>
            <a:off x="1143143" y="3289300"/>
            <a:ext cx="5639505" cy="5638800"/>
          </a:xfrm>
          <a:prstGeom prst="roundRect">
            <a:avLst>
              <a:gd name="adj" fmla="val 225243"/>
            </a:avLst>
          </a:prstGeom>
          <a:solidFill>
            <a:srgbClr val="C43024">
              <a:alpha val="100000"/>
            </a:srgbClr>
          </a:solidFill>
          <a:ln/>
        </p:spPr>
      </p:sp>
      <p:sp>
        <p:nvSpPr>
          <p:cNvPr id="8" name="Text 4"/>
          <p:cNvSpPr/>
          <p:nvPr/>
        </p:nvSpPr>
        <p:spPr>
          <a:xfrm>
            <a:off x="5334667" y="6248400"/>
            <a:ext cx="14259649" cy="5418667"/>
          </a:xfrm>
          <a:prstGeom prst="rect">
            <a:avLst/>
          </a:prstGeom>
          <a:noFill/>
          <a:ln/>
        </p:spPr>
        <p:txBody>
          <a:bodyPr wrap="square" lIns="0" tIns="0" rIns="0" bIns="0" rtlCol="0" anchor="t"/>
          <a:lstStyle/>
          <a:p>
            <a:pPr algn="l"/>
            <a:r>
              <a:rPr lang="en-US" sz="12800" dirty="0">
                <a:solidFill>
                  <a:srgbClr val="040000">
                    <a:alpha val="100000"/>
                  </a:srgbClr>
                </a:solidFill>
                <a:latin typeface="Poppins Bold" pitchFamily="34" charset="0"/>
                <a:ea typeface="Poppins Bold" pitchFamily="34" charset="-122"/>
                <a:cs typeface="Poppins Bold" pitchFamily="34" charset="-120"/>
              </a:rPr>
              <a:t>TARGET AUDIENCE</a:t>
            </a:r>
            <a:endParaRPr lang="en-US" sz="12800" dirty="0"/>
          </a:p>
        </p:txBody>
      </p:sp>
      <p:sp>
        <p:nvSpPr>
          <p:cNvPr id="9" name="Shape 5"/>
          <p:cNvSpPr/>
          <p:nvPr/>
        </p:nvSpPr>
        <p:spPr>
          <a:xfrm>
            <a:off x="3594549" y="3924300"/>
            <a:ext cx="736692" cy="9131300"/>
          </a:xfrm>
          <a:prstGeom prst="rect">
            <a:avLst/>
          </a:prstGeom>
          <a:solidFill>
            <a:srgbClr val="040000">
              <a:alpha val="100000"/>
            </a:srgbClr>
          </a:solidFill>
          <a:ln/>
        </p:spPr>
      </p:sp>
    </p:spTree>
    <p:extLst>
      <p:ext uri="{BB962C8B-B14F-4D97-AF65-F5344CB8AC3E}">
        <p14:creationId xmlns:p14="http://schemas.microsoft.com/office/powerpoint/2010/main" val="3961712928"/>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bg>
      <p:bgPr>
        <a:solidFill>
          <a:srgbClr val="EDDDBC"/>
        </a:solidFill>
        <a:effectLst/>
      </p:bgPr>
    </p:bg>
    <p:spTree>
      <p:nvGrpSpPr>
        <p:cNvPr id="1" name=""/>
        <p:cNvGrpSpPr/>
        <p:nvPr/>
      </p:nvGrpSpPr>
      <p:grpSpPr>
        <a:xfrm>
          <a:off x="0" y="0"/>
          <a:ext cx="0" cy="0"/>
          <a:chOff x="0" y="0"/>
          <a:chExt cx="0" cy="0"/>
        </a:xfrm>
      </p:grpSpPr>
      <p:sp>
        <p:nvSpPr>
          <p:cNvPr id="2" name="Shape 0"/>
          <p:cNvSpPr/>
          <p:nvPr/>
        </p:nvSpPr>
        <p:spPr>
          <a:xfrm>
            <a:off x="21795924" y="11404600"/>
            <a:ext cx="3873984" cy="3873500"/>
          </a:xfrm>
          <a:prstGeom prst="roundRect">
            <a:avLst>
              <a:gd name="adj" fmla="val 327895"/>
            </a:avLst>
          </a:prstGeom>
          <a:solidFill>
            <a:srgbClr val="C43024">
              <a:alpha val="100000"/>
            </a:srgbClr>
          </a:solidFill>
          <a:ln/>
        </p:spPr>
      </p:sp>
      <p:sp>
        <p:nvSpPr>
          <p:cNvPr id="3" name="Shape 1"/>
          <p:cNvSpPr/>
          <p:nvPr/>
        </p:nvSpPr>
        <p:spPr>
          <a:xfrm>
            <a:off x="6566721" y="11607800"/>
            <a:ext cx="3175397" cy="2006600"/>
          </a:xfrm>
          <a:prstGeom prst="rect">
            <a:avLst/>
          </a:prstGeom>
          <a:solidFill>
            <a:srgbClr val="0266BC">
              <a:alpha val="100000"/>
            </a:srgbClr>
          </a:solidFill>
          <a:ln/>
        </p:spPr>
      </p:sp>
      <p:sp>
        <p:nvSpPr>
          <p:cNvPr id="4" name="Shape 2"/>
          <p:cNvSpPr/>
          <p:nvPr/>
        </p:nvSpPr>
        <p:spPr>
          <a:xfrm>
            <a:off x="15254607" y="1219200"/>
            <a:ext cx="4775797" cy="10121900"/>
          </a:xfrm>
          <a:prstGeom prst="rect">
            <a:avLst/>
          </a:prstGeom>
          <a:solidFill>
            <a:srgbClr val="E9BC01">
              <a:alpha val="100000"/>
            </a:srgbClr>
          </a:solidFill>
          <a:ln/>
        </p:spPr>
      </p:sp>
      <p:sp>
        <p:nvSpPr>
          <p:cNvPr id="5" name="Shape 3"/>
          <p:cNvSpPr/>
          <p:nvPr/>
        </p:nvSpPr>
        <p:spPr>
          <a:xfrm>
            <a:off x="23370921" y="10515600"/>
            <a:ext cx="1016127" cy="3200400"/>
          </a:xfrm>
          <a:prstGeom prst="rect">
            <a:avLst/>
          </a:prstGeom>
          <a:noFill/>
          <a:ln/>
        </p:spPr>
      </p:sp>
      <p:pic>
        <p:nvPicPr>
          <p:cNvPr id="6" name="Image 0" descr="preencoded.png"/>
          <p:cNvPicPr>
            <a:picLocks noChangeAspect="1"/>
          </p:cNvPicPr>
          <p:nvPr/>
        </p:nvPicPr>
        <p:blipFill>
          <a:blip r:embed="rId3"/>
          <a:stretch>
            <a:fillRect/>
          </a:stretch>
        </p:blipFill>
        <p:spPr>
          <a:xfrm>
            <a:off x="23523340" y="10820400"/>
            <a:ext cx="711289" cy="2590800"/>
          </a:xfrm>
          <a:prstGeom prst="rect">
            <a:avLst/>
          </a:prstGeom>
        </p:spPr>
      </p:pic>
      <p:pic>
        <p:nvPicPr>
          <p:cNvPr id="7" name="Image 1" descr="preencoded.png"/>
          <p:cNvPicPr>
            <a:picLocks noChangeAspect="1"/>
          </p:cNvPicPr>
          <p:nvPr/>
        </p:nvPicPr>
        <p:blipFill>
          <a:blip r:embed="rId4"/>
          <a:stretch>
            <a:fillRect/>
          </a:stretch>
        </p:blipFill>
        <p:spPr>
          <a:xfrm>
            <a:off x="508063" y="2933700"/>
            <a:ext cx="14479810" cy="7861300"/>
          </a:xfrm>
          <a:prstGeom prst="rect">
            <a:avLst/>
          </a:prstGeom>
        </p:spPr>
      </p:pic>
      <p:sp>
        <p:nvSpPr>
          <p:cNvPr id="8" name="Text 4"/>
          <p:cNvSpPr/>
          <p:nvPr/>
        </p:nvSpPr>
        <p:spPr>
          <a:xfrm>
            <a:off x="5012893" y="11696700"/>
            <a:ext cx="14348560" cy="1862667"/>
          </a:xfrm>
          <a:prstGeom prst="rect">
            <a:avLst/>
          </a:prstGeom>
          <a:noFill/>
          <a:ln/>
        </p:spPr>
        <p:txBody>
          <a:bodyPr wrap="square" lIns="0" tIns="0" rIns="0" bIns="0" rtlCol="0" anchor="t"/>
          <a:lstStyle/>
          <a:p>
            <a:pPr algn="ctr"/>
            <a:r>
              <a:rPr lang="en-US" sz="8000" dirty="0">
                <a:solidFill>
                  <a:srgbClr val="040000">
                    <a:alpha val="100000"/>
                  </a:srgbClr>
                </a:solidFill>
                <a:latin typeface="Poppins Bold" pitchFamily="34" charset="0"/>
                <a:ea typeface="Poppins Bold" pitchFamily="34" charset="-122"/>
                <a:cs typeface="Poppins Bold" pitchFamily="34" charset="-120"/>
              </a:rPr>
              <a:t>AUDIENCE</a:t>
            </a:r>
            <a:endParaRPr lang="en-US" sz="8000" dirty="0"/>
          </a:p>
        </p:txBody>
      </p:sp>
      <p:sp>
        <p:nvSpPr>
          <p:cNvPr id="9" name="Shape 5"/>
          <p:cNvSpPr/>
          <p:nvPr/>
        </p:nvSpPr>
        <p:spPr>
          <a:xfrm>
            <a:off x="15648356" y="1866900"/>
            <a:ext cx="7951194" cy="2235200"/>
          </a:xfrm>
          <a:prstGeom prst="rect">
            <a:avLst/>
          </a:prstGeom>
          <a:noFill/>
          <a:ln/>
        </p:spPr>
      </p:sp>
      <p:sp>
        <p:nvSpPr>
          <p:cNvPr id="10" name="Shape 6"/>
          <p:cNvSpPr/>
          <p:nvPr/>
        </p:nvSpPr>
        <p:spPr>
          <a:xfrm>
            <a:off x="15648356" y="1866900"/>
            <a:ext cx="7951194" cy="2235200"/>
          </a:xfrm>
          <a:prstGeom prst="rect">
            <a:avLst/>
          </a:prstGeom>
          <a:noFill/>
          <a:ln/>
        </p:spPr>
      </p:sp>
      <p:sp>
        <p:nvSpPr>
          <p:cNvPr id="11" name="Text 7"/>
          <p:cNvSpPr/>
          <p:nvPr/>
        </p:nvSpPr>
        <p:spPr>
          <a:xfrm>
            <a:off x="15648356" y="1866900"/>
            <a:ext cx="8154419" cy="1117600"/>
          </a:xfrm>
          <a:prstGeom prst="rect">
            <a:avLst/>
          </a:prstGeom>
          <a:noFill/>
          <a:ln/>
        </p:spPr>
        <p:txBody>
          <a:bodyPr wrap="square" lIns="0" tIns="0" rIns="0" bIns="0" rtlCol="0" anchor="t"/>
          <a:lstStyle/>
          <a:p>
            <a:pPr algn="l"/>
            <a:r>
              <a:rPr lang="en-US" sz="4800" dirty="0">
                <a:solidFill>
                  <a:srgbClr val="000000">
                    <a:alpha val="100000"/>
                  </a:srgbClr>
                </a:solidFill>
                <a:latin typeface="Poppins Bold" pitchFamily="34" charset="0"/>
                <a:ea typeface="Poppins Bold" pitchFamily="34" charset="-122"/>
                <a:cs typeface="Poppins Bold" pitchFamily="34" charset="-120"/>
              </a:rPr>
              <a:t>THE ENCHANTED FOREST</a:t>
            </a:r>
            <a:endParaRPr lang="en-US" sz="4800" dirty="0"/>
          </a:p>
        </p:txBody>
      </p:sp>
      <p:sp>
        <p:nvSpPr>
          <p:cNvPr id="12" name="Text 8"/>
          <p:cNvSpPr/>
          <p:nvPr/>
        </p:nvSpPr>
        <p:spPr>
          <a:xfrm>
            <a:off x="15648356" y="2882900"/>
            <a:ext cx="8086677" cy="1354667"/>
          </a:xfrm>
          <a:prstGeom prst="rect">
            <a:avLst/>
          </a:prstGeom>
          <a:noFill/>
          <a:ln/>
        </p:spPr>
        <p:txBody>
          <a:bodyPr wrap="square" lIns="0" tIns="0" rIns="0" bIns="0" rtlCol="0" anchor="t"/>
          <a:lstStyle/>
          <a:p>
            <a:pPr algn="l">
              <a:spcAft>
                <a:spcPts val="4000"/>
              </a:spcAft>
            </a:pPr>
            <a:r>
              <a:rPr lang="en-US" sz="3200" dirty="0">
                <a:solidFill>
                  <a:srgbClr val="000000">
                    <a:alpha val="100000"/>
                  </a:srgbClr>
                </a:solidFill>
                <a:latin typeface="Poppins Regular" pitchFamily="34" charset="0"/>
                <a:ea typeface="Poppins Regular" pitchFamily="34" charset="-122"/>
                <a:cs typeface="Poppins Regular" pitchFamily="34" charset="-120"/>
              </a:rPr>
              <a:t>A magical forest filled with talking animals and enchanted creatures.</a:t>
            </a:r>
            <a:endParaRPr lang="en-US" sz="3200" dirty="0"/>
          </a:p>
        </p:txBody>
      </p:sp>
      <p:sp>
        <p:nvSpPr>
          <p:cNvPr id="13" name="Shape 9"/>
          <p:cNvSpPr/>
          <p:nvPr/>
        </p:nvSpPr>
        <p:spPr>
          <a:xfrm>
            <a:off x="15648356" y="5168900"/>
            <a:ext cx="7951194" cy="2235200"/>
          </a:xfrm>
          <a:prstGeom prst="rect">
            <a:avLst/>
          </a:prstGeom>
          <a:noFill/>
          <a:ln/>
        </p:spPr>
      </p:sp>
      <p:sp>
        <p:nvSpPr>
          <p:cNvPr id="14" name="Shape 10"/>
          <p:cNvSpPr/>
          <p:nvPr/>
        </p:nvSpPr>
        <p:spPr>
          <a:xfrm>
            <a:off x="15648356" y="5168900"/>
            <a:ext cx="7951194" cy="2235200"/>
          </a:xfrm>
          <a:prstGeom prst="rect">
            <a:avLst/>
          </a:prstGeom>
          <a:noFill/>
          <a:ln/>
        </p:spPr>
      </p:sp>
      <p:sp>
        <p:nvSpPr>
          <p:cNvPr id="15" name="Text 11"/>
          <p:cNvSpPr/>
          <p:nvPr/>
        </p:nvSpPr>
        <p:spPr>
          <a:xfrm>
            <a:off x="15648356" y="5168900"/>
            <a:ext cx="8154419" cy="1117600"/>
          </a:xfrm>
          <a:prstGeom prst="rect">
            <a:avLst/>
          </a:prstGeom>
          <a:noFill/>
          <a:ln/>
        </p:spPr>
        <p:txBody>
          <a:bodyPr wrap="square" lIns="0" tIns="0" rIns="0" bIns="0" rtlCol="0" anchor="t"/>
          <a:lstStyle/>
          <a:p>
            <a:pPr algn="l"/>
            <a:r>
              <a:rPr lang="en-US" sz="4800" dirty="0">
                <a:solidFill>
                  <a:srgbClr val="000000">
                    <a:alpha val="100000"/>
                  </a:srgbClr>
                </a:solidFill>
                <a:latin typeface="Poppins Bold" pitchFamily="34" charset="0"/>
                <a:ea typeface="Poppins Bold" pitchFamily="34" charset="-122"/>
                <a:cs typeface="Poppins Bold" pitchFamily="34" charset="-120"/>
              </a:rPr>
              <a:t>THE CRYSTAL CAVES</a:t>
            </a:r>
            <a:endParaRPr lang="en-US" sz="4800" dirty="0"/>
          </a:p>
        </p:txBody>
      </p:sp>
      <p:sp>
        <p:nvSpPr>
          <p:cNvPr id="16" name="Text 12"/>
          <p:cNvSpPr/>
          <p:nvPr/>
        </p:nvSpPr>
        <p:spPr>
          <a:xfrm>
            <a:off x="15648356" y="6184900"/>
            <a:ext cx="8086677" cy="1354667"/>
          </a:xfrm>
          <a:prstGeom prst="rect">
            <a:avLst/>
          </a:prstGeom>
          <a:noFill/>
          <a:ln/>
        </p:spPr>
        <p:txBody>
          <a:bodyPr wrap="square" lIns="0" tIns="0" rIns="0" bIns="0" rtlCol="0" anchor="t"/>
          <a:lstStyle/>
          <a:p>
            <a:pPr algn="l">
              <a:spcAft>
                <a:spcPts val="4000"/>
              </a:spcAft>
            </a:pPr>
            <a:r>
              <a:rPr lang="en-US" sz="3200" dirty="0">
                <a:solidFill>
                  <a:srgbClr val="000000">
                    <a:alpha val="100000"/>
                  </a:srgbClr>
                </a:solidFill>
                <a:latin typeface="Poppins Regular" pitchFamily="34" charset="0"/>
                <a:ea typeface="Poppins Regular" pitchFamily="34" charset="-122"/>
                <a:cs typeface="Poppins Regular" pitchFamily="34" charset="-120"/>
              </a:rPr>
              <a:t>A network of underground caves filled with precious gems and crystals.</a:t>
            </a:r>
            <a:endParaRPr lang="en-US" sz="3200" dirty="0"/>
          </a:p>
        </p:txBody>
      </p:sp>
      <p:sp>
        <p:nvSpPr>
          <p:cNvPr id="17" name="Shape 13"/>
          <p:cNvSpPr/>
          <p:nvPr/>
        </p:nvSpPr>
        <p:spPr>
          <a:xfrm>
            <a:off x="15648356" y="8191500"/>
            <a:ext cx="7951194" cy="2235200"/>
          </a:xfrm>
          <a:prstGeom prst="rect">
            <a:avLst/>
          </a:prstGeom>
          <a:noFill/>
          <a:ln/>
        </p:spPr>
      </p:sp>
      <p:sp>
        <p:nvSpPr>
          <p:cNvPr id="18" name="Shape 14"/>
          <p:cNvSpPr/>
          <p:nvPr/>
        </p:nvSpPr>
        <p:spPr>
          <a:xfrm>
            <a:off x="15648356" y="8191500"/>
            <a:ext cx="7951194" cy="2235200"/>
          </a:xfrm>
          <a:prstGeom prst="rect">
            <a:avLst/>
          </a:prstGeom>
          <a:noFill/>
          <a:ln/>
        </p:spPr>
      </p:sp>
      <p:sp>
        <p:nvSpPr>
          <p:cNvPr id="19" name="Text 15"/>
          <p:cNvSpPr/>
          <p:nvPr/>
        </p:nvSpPr>
        <p:spPr>
          <a:xfrm>
            <a:off x="15648356" y="8191500"/>
            <a:ext cx="8154419" cy="1117600"/>
          </a:xfrm>
          <a:prstGeom prst="rect">
            <a:avLst/>
          </a:prstGeom>
          <a:noFill/>
          <a:ln/>
        </p:spPr>
        <p:txBody>
          <a:bodyPr wrap="square" lIns="0" tIns="0" rIns="0" bIns="0" rtlCol="0" anchor="t"/>
          <a:lstStyle/>
          <a:p>
            <a:pPr algn="l"/>
            <a:r>
              <a:rPr lang="en-US" sz="4800" dirty="0">
                <a:solidFill>
                  <a:srgbClr val="000000">
                    <a:alpha val="100000"/>
                  </a:srgbClr>
                </a:solidFill>
                <a:latin typeface="Poppins Bold" pitchFamily="34" charset="0"/>
                <a:ea typeface="Poppins Bold" pitchFamily="34" charset="-122"/>
                <a:cs typeface="Poppins Bold" pitchFamily="34" charset="-120"/>
              </a:rPr>
              <a:t>THE DRAGON'S LAIR</a:t>
            </a:r>
            <a:endParaRPr lang="en-US" sz="4800" dirty="0"/>
          </a:p>
        </p:txBody>
      </p:sp>
      <p:sp>
        <p:nvSpPr>
          <p:cNvPr id="20" name="Text 16"/>
          <p:cNvSpPr/>
          <p:nvPr/>
        </p:nvSpPr>
        <p:spPr>
          <a:xfrm>
            <a:off x="15648356" y="9207500"/>
            <a:ext cx="8086677" cy="1354667"/>
          </a:xfrm>
          <a:prstGeom prst="rect">
            <a:avLst/>
          </a:prstGeom>
          <a:noFill/>
          <a:ln/>
        </p:spPr>
        <p:txBody>
          <a:bodyPr wrap="square" lIns="0" tIns="0" rIns="0" bIns="0" rtlCol="0" anchor="t"/>
          <a:lstStyle/>
          <a:p>
            <a:pPr algn="l">
              <a:spcAft>
                <a:spcPts val="4000"/>
              </a:spcAft>
            </a:pPr>
            <a:r>
              <a:rPr lang="en-US" sz="3200" dirty="0">
                <a:solidFill>
                  <a:srgbClr val="000000">
                    <a:alpha val="100000"/>
                  </a:srgbClr>
                </a:solidFill>
                <a:latin typeface="Poppins Regular" pitchFamily="34" charset="0"/>
                <a:ea typeface="Poppins Regular" pitchFamily="34" charset="-122"/>
                <a:cs typeface="Poppins Regular" pitchFamily="34" charset="-120"/>
              </a:rPr>
              <a:t>A dangerous and mysterious place where dragons reside.</a:t>
            </a:r>
            <a:endParaRPr lang="en-US" sz="3200" dirty="0"/>
          </a:p>
        </p:txBody>
      </p:sp>
      <p:sp>
        <p:nvSpPr>
          <p:cNvPr id="21" name="Shape 17"/>
          <p:cNvSpPr/>
          <p:nvPr/>
        </p:nvSpPr>
        <p:spPr>
          <a:xfrm>
            <a:off x="2705438" y="12611100"/>
            <a:ext cx="5042530" cy="812800"/>
          </a:xfrm>
          <a:prstGeom prst="rect">
            <a:avLst/>
          </a:prstGeom>
          <a:solidFill>
            <a:srgbClr val="040000">
              <a:alpha val="100000"/>
            </a:srgbClr>
          </a:solidFill>
          <a:ln/>
        </p:spPr>
      </p:sp>
    </p:spTree>
    <p:extLst>
      <p:ext uri="{BB962C8B-B14F-4D97-AF65-F5344CB8AC3E}">
        <p14:creationId xmlns:p14="http://schemas.microsoft.com/office/powerpoint/2010/main" val="3555564468"/>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bg>
      <p:bgPr>
        <a:solidFill>
          <a:srgbClr val="EDDDBC"/>
        </a:solidFill>
        <a:effectLst/>
      </p:bgPr>
    </p:bg>
    <p:spTree>
      <p:nvGrpSpPr>
        <p:cNvPr id="1" name=""/>
        <p:cNvGrpSpPr/>
        <p:nvPr/>
      </p:nvGrpSpPr>
      <p:grpSpPr>
        <a:xfrm>
          <a:off x="0" y="0"/>
          <a:ext cx="0" cy="0"/>
          <a:chOff x="0" y="0"/>
          <a:chExt cx="0" cy="0"/>
        </a:xfrm>
      </p:grpSpPr>
      <p:sp>
        <p:nvSpPr>
          <p:cNvPr id="2" name="Shape 0"/>
          <p:cNvSpPr/>
          <p:nvPr/>
        </p:nvSpPr>
        <p:spPr>
          <a:xfrm>
            <a:off x="-406451" y="3657600"/>
            <a:ext cx="3873984" cy="3873500"/>
          </a:xfrm>
          <a:prstGeom prst="roundRect">
            <a:avLst>
              <a:gd name="adj" fmla="val 327895"/>
            </a:avLst>
          </a:prstGeom>
          <a:solidFill>
            <a:srgbClr val="C43024">
              <a:alpha val="100000"/>
            </a:srgbClr>
          </a:solidFill>
          <a:ln/>
        </p:spPr>
      </p:sp>
      <p:sp>
        <p:nvSpPr>
          <p:cNvPr id="3" name="Shape 1"/>
          <p:cNvSpPr/>
          <p:nvPr/>
        </p:nvSpPr>
        <p:spPr>
          <a:xfrm>
            <a:off x="15661057" y="0"/>
            <a:ext cx="8992724" cy="10121900"/>
          </a:xfrm>
          <a:prstGeom prst="rect">
            <a:avLst/>
          </a:prstGeom>
          <a:solidFill>
            <a:srgbClr val="E9BC01">
              <a:alpha val="100000"/>
            </a:srgbClr>
          </a:solidFill>
          <a:ln/>
        </p:spPr>
      </p:sp>
      <p:sp>
        <p:nvSpPr>
          <p:cNvPr id="4" name="Shape 2"/>
          <p:cNvSpPr/>
          <p:nvPr/>
        </p:nvSpPr>
        <p:spPr>
          <a:xfrm>
            <a:off x="23370921" y="10515600"/>
            <a:ext cx="1016127" cy="3200400"/>
          </a:xfrm>
          <a:prstGeom prst="rect">
            <a:avLst/>
          </a:prstGeom>
          <a:noFill/>
          <a:ln/>
        </p:spPr>
      </p:sp>
      <p:pic>
        <p:nvPicPr>
          <p:cNvPr id="5" name="Image 0" descr="preencoded.png"/>
          <p:cNvPicPr>
            <a:picLocks noChangeAspect="1"/>
          </p:cNvPicPr>
          <p:nvPr/>
        </p:nvPicPr>
        <p:blipFill>
          <a:blip r:embed="rId3"/>
          <a:stretch>
            <a:fillRect/>
          </a:stretch>
        </p:blipFill>
        <p:spPr>
          <a:xfrm>
            <a:off x="23523340" y="10820400"/>
            <a:ext cx="711289" cy="2590800"/>
          </a:xfrm>
          <a:prstGeom prst="rect">
            <a:avLst/>
          </a:prstGeom>
        </p:spPr>
      </p:pic>
      <p:pic>
        <p:nvPicPr>
          <p:cNvPr id="6" name="Image 1" descr="preencoded.png"/>
          <p:cNvPicPr>
            <a:picLocks noChangeAspect="1"/>
          </p:cNvPicPr>
          <p:nvPr/>
        </p:nvPicPr>
        <p:blipFill>
          <a:blip r:embed="rId4"/>
          <a:stretch>
            <a:fillRect/>
          </a:stretch>
        </p:blipFill>
        <p:spPr>
          <a:xfrm>
            <a:off x="16905813" y="0"/>
            <a:ext cx="6084060" cy="12268200"/>
          </a:xfrm>
          <a:prstGeom prst="rect">
            <a:avLst/>
          </a:prstGeom>
        </p:spPr>
      </p:pic>
      <p:pic>
        <p:nvPicPr>
          <p:cNvPr id="7" name="Image 2" descr="preencoded.png"/>
          <p:cNvPicPr>
            <a:picLocks noChangeAspect="1"/>
          </p:cNvPicPr>
          <p:nvPr/>
        </p:nvPicPr>
        <p:blipFill>
          <a:blip r:embed="rId5"/>
          <a:stretch>
            <a:fillRect/>
          </a:stretch>
        </p:blipFill>
        <p:spPr>
          <a:xfrm>
            <a:off x="10491511" y="1346200"/>
            <a:ext cx="6084060" cy="12369800"/>
          </a:xfrm>
          <a:prstGeom prst="rect">
            <a:avLst/>
          </a:prstGeom>
        </p:spPr>
      </p:pic>
      <p:sp>
        <p:nvSpPr>
          <p:cNvPr id="8" name="Text 3"/>
          <p:cNvSpPr/>
          <p:nvPr/>
        </p:nvSpPr>
        <p:spPr>
          <a:xfrm>
            <a:off x="1397175" y="1143000"/>
            <a:ext cx="10690503" cy="1862667"/>
          </a:xfrm>
          <a:prstGeom prst="rect">
            <a:avLst/>
          </a:prstGeom>
          <a:noFill/>
          <a:ln/>
        </p:spPr>
        <p:txBody>
          <a:bodyPr wrap="square" lIns="0" tIns="0" rIns="0" bIns="0" rtlCol="0" anchor="t"/>
          <a:lstStyle/>
          <a:p>
            <a:pPr algn="l"/>
            <a:r>
              <a:rPr lang="en-US" sz="8000" dirty="0">
                <a:solidFill>
                  <a:srgbClr val="040000">
                    <a:alpha val="100000"/>
                  </a:srgbClr>
                </a:solidFill>
                <a:latin typeface="Poppins Bold" pitchFamily="34" charset="0"/>
                <a:ea typeface="Poppins Bold" pitchFamily="34" charset="-122"/>
                <a:cs typeface="Poppins Bold" pitchFamily="34" charset="-120"/>
              </a:rPr>
              <a:t>SOME DATA</a:t>
            </a:r>
            <a:endParaRPr lang="en-US" sz="8000" dirty="0"/>
          </a:p>
        </p:txBody>
      </p:sp>
      <p:sp>
        <p:nvSpPr>
          <p:cNvPr id="9" name="Shape 4"/>
          <p:cNvSpPr/>
          <p:nvPr/>
        </p:nvSpPr>
        <p:spPr>
          <a:xfrm>
            <a:off x="1244756" y="5029200"/>
            <a:ext cx="8573572" cy="7315200"/>
          </a:xfrm>
          <a:prstGeom prst="rect">
            <a:avLst/>
          </a:prstGeom>
          <a:noFill/>
          <a:ln/>
        </p:spPr>
      </p:sp>
      <p:sp>
        <p:nvSpPr>
          <p:cNvPr id="10" name="Shape 5"/>
          <p:cNvSpPr/>
          <p:nvPr/>
        </p:nvSpPr>
        <p:spPr>
          <a:xfrm>
            <a:off x="1244756" y="5029200"/>
            <a:ext cx="8573572" cy="2006600"/>
          </a:xfrm>
          <a:prstGeom prst="rect">
            <a:avLst/>
          </a:prstGeom>
          <a:noFill/>
          <a:ln/>
        </p:spPr>
      </p:sp>
      <p:sp>
        <p:nvSpPr>
          <p:cNvPr id="11" name="Shape 6"/>
          <p:cNvSpPr/>
          <p:nvPr/>
        </p:nvSpPr>
        <p:spPr>
          <a:xfrm>
            <a:off x="1244756" y="5270500"/>
            <a:ext cx="2095762" cy="1524000"/>
          </a:xfrm>
          <a:prstGeom prst="rect">
            <a:avLst/>
          </a:prstGeom>
          <a:noFill/>
          <a:ln/>
        </p:spPr>
      </p:sp>
      <p:sp>
        <p:nvSpPr>
          <p:cNvPr id="12" name="Text 7"/>
          <p:cNvSpPr/>
          <p:nvPr/>
        </p:nvSpPr>
        <p:spPr>
          <a:xfrm>
            <a:off x="1244756" y="5270500"/>
            <a:ext cx="2434471" cy="1862667"/>
          </a:xfrm>
          <a:prstGeom prst="rect">
            <a:avLst/>
          </a:prstGeom>
          <a:noFill/>
          <a:ln/>
        </p:spPr>
        <p:txBody>
          <a:bodyPr wrap="square" lIns="0" tIns="0" rIns="0" bIns="0" rtlCol="0" anchor="t"/>
          <a:lstStyle/>
          <a:p>
            <a:pPr algn="l"/>
            <a:r>
              <a:rPr lang="en-US" sz="8000" dirty="0">
                <a:solidFill>
                  <a:srgbClr val="E9BC01">
                    <a:alpha val="100000"/>
                  </a:srgbClr>
                </a:solidFill>
                <a:latin typeface="Poppins Bold" pitchFamily="34" charset="0"/>
                <a:ea typeface="Poppins Bold" pitchFamily="34" charset="-122"/>
                <a:cs typeface="Poppins Bold" pitchFamily="34" charset="-120"/>
              </a:rPr>
              <a:t>75%</a:t>
            </a:r>
            <a:endParaRPr lang="en-US" sz="8000" dirty="0"/>
          </a:p>
        </p:txBody>
      </p:sp>
      <p:sp>
        <p:nvSpPr>
          <p:cNvPr id="13" name="Shape 8"/>
          <p:cNvSpPr/>
          <p:nvPr/>
        </p:nvSpPr>
        <p:spPr>
          <a:xfrm>
            <a:off x="3543743" y="5029200"/>
            <a:ext cx="6274584" cy="2006600"/>
          </a:xfrm>
          <a:prstGeom prst="rect">
            <a:avLst/>
          </a:prstGeom>
          <a:noFill/>
          <a:ln/>
        </p:spPr>
      </p:sp>
      <p:sp>
        <p:nvSpPr>
          <p:cNvPr id="14" name="Text 9"/>
          <p:cNvSpPr/>
          <p:nvPr/>
        </p:nvSpPr>
        <p:spPr>
          <a:xfrm>
            <a:off x="3543743" y="5029200"/>
            <a:ext cx="6427003" cy="838200"/>
          </a:xfrm>
          <a:prstGeom prst="rect">
            <a:avLst/>
          </a:prstGeom>
          <a:noFill/>
          <a:ln/>
        </p:spPr>
        <p:txBody>
          <a:bodyPr wrap="square" lIns="0" tIns="0" rIns="0" bIns="0" rtlCol="0" anchor="t"/>
          <a:lstStyle/>
          <a:p>
            <a:pPr algn="l"/>
            <a:r>
              <a:rPr lang="en-US" sz="3600" dirty="0">
                <a:solidFill>
                  <a:srgbClr val="000000">
                    <a:alpha val="100000"/>
                  </a:srgbClr>
                </a:solidFill>
                <a:latin typeface="Poppins Bold" pitchFamily="34" charset="0"/>
                <a:ea typeface="Poppins Bold" pitchFamily="34" charset="-122"/>
                <a:cs typeface="Poppins Bold" pitchFamily="34" charset="-120"/>
              </a:rPr>
              <a:t>ENCHANTED CREATURES</a:t>
            </a:r>
            <a:endParaRPr lang="en-US" sz="3600" dirty="0"/>
          </a:p>
        </p:txBody>
      </p:sp>
      <p:sp>
        <p:nvSpPr>
          <p:cNvPr id="15" name="Text 10"/>
          <p:cNvSpPr/>
          <p:nvPr/>
        </p:nvSpPr>
        <p:spPr>
          <a:xfrm>
            <a:off x="3543743" y="5816600"/>
            <a:ext cx="6410068" cy="1354667"/>
          </a:xfrm>
          <a:prstGeom prst="rect">
            <a:avLst/>
          </a:prstGeom>
          <a:noFill/>
          <a:ln/>
        </p:spPr>
        <p:txBody>
          <a:bodyPr wrap="square" lIns="0" tIns="0" rIns="0" bIns="0" rtlCol="0" anchor="t"/>
          <a:lstStyle/>
          <a:p>
            <a:pPr algn="l">
              <a:spcAft>
                <a:spcPts val="4000"/>
              </a:spcAft>
            </a:pPr>
            <a:r>
              <a:rPr lang="en-US" sz="3200" dirty="0">
                <a:solidFill>
                  <a:srgbClr val="4D4D4D">
                    <a:alpha val="100000"/>
                  </a:srgbClr>
                </a:solidFill>
                <a:latin typeface="Poppins Regular" pitchFamily="34" charset="0"/>
                <a:ea typeface="Poppins Regular" pitchFamily="34" charset="-122"/>
                <a:cs typeface="Poppins Regular" pitchFamily="34" charset="-120"/>
              </a:rPr>
              <a:t>possess the ability to cast spells.</a:t>
            </a:r>
            <a:endParaRPr lang="en-US" sz="3200" dirty="0"/>
          </a:p>
        </p:txBody>
      </p:sp>
      <p:sp>
        <p:nvSpPr>
          <p:cNvPr id="16" name="Shape 11"/>
          <p:cNvSpPr/>
          <p:nvPr/>
        </p:nvSpPr>
        <p:spPr>
          <a:xfrm>
            <a:off x="1244756" y="7645400"/>
            <a:ext cx="8573572" cy="2082800"/>
          </a:xfrm>
          <a:prstGeom prst="rect">
            <a:avLst/>
          </a:prstGeom>
          <a:noFill/>
          <a:ln/>
        </p:spPr>
      </p:sp>
      <p:sp>
        <p:nvSpPr>
          <p:cNvPr id="17" name="Shape 12"/>
          <p:cNvSpPr/>
          <p:nvPr/>
        </p:nvSpPr>
        <p:spPr>
          <a:xfrm>
            <a:off x="1244756" y="7924800"/>
            <a:ext cx="2197375" cy="1524000"/>
          </a:xfrm>
          <a:prstGeom prst="rect">
            <a:avLst/>
          </a:prstGeom>
          <a:noFill/>
          <a:ln/>
        </p:spPr>
      </p:sp>
      <p:sp>
        <p:nvSpPr>
          <p:cNvPr id="18" name="Text 13"/>
          <p:cNvSpPr/>
          <p:nvPr/>
        </p:nvSpPr>
        <p:spPr>
          <a:xfrm>
            <a:off x="1244756" y="7924800"/>
            <a:ext cx="2536084" cy="1862667"/>
          </a:xfrm>
          <a:prstGeom prst="rect">
            <a:avLst/>
          </a:prstGeom>
          <a:noFill/>
          <a:ln/>
        </p:spPr>
        <p:txBody>
          <a:bodyPr wrap="square" lIns="0" tIns="0" rIns="0" bIns="0" rtlCol="0" anchor="t"/>
          <a:lstStyle/>
          <a:p>
            <a:pPr algn="l"/>
            <a:r>
              <a:rPr lang="en-US" sz="8000" dirty="0">
                <a:solidFill>
                  <a:srgbClr val="0266BC">
                    <a:alpha val="100000"/>
                  </a:srgbClr>
                </a:solidFill>
                <a:latin typeface="Poppins Bold" pitchFamily="34" charset="0"/>
                <a:ea typeface="Poppins Bold" pitchFamily="34" charset="-122"/>
                <a:cs typeface="Poppins Bold" pitchFamily="34" charset="-120"/>
              </a:rPr>
              <a:t>60%</a:t>
            </a:r>
            <a:endParaRPr lang="en-US" sz="8000" dirty="0"/>
          </a:p>
        </p:txBody>
      </p:sp>
      <p:sp>
        <p:nvSpPr>
          <p:cNvPr id="19" name="Shape 14"/>
          <p:cNvSpPr/>
          <p:nvPr/>
        </p:nvSpPr>
        <p:spPr>
          <a:xfrm>
            <a:off x="3645356" y="7645400"/>
            <a:ext cx="6172972" cy="2082800"/>
          </a:xfrm>
          <a:prstGeom prst="rect">
            <a:avLst/>
          </a:prstGeom>
          <a:noFill/>
          <a:ln/>
        </p:spPr>
      </p:sp>
      <p:sp>
        <p:nvSpPr>
          <p:cNvPr id="20" name="Text 15"/>
          <p:cNvSpPr/>
          <p:nvPr/>
        </p:nvSpPr>
        <p:spPr>
          <a:xfrm>
            <a:off x="3645356" y="7645400"/>
            <a:ext cx="6325391" cy="1524000"/>
          </a:xfrm>
          <a:prstGeom prst="rect">
            <a:avLst/>
          </a:prstGeom>
          <a:noFill/>
          <a:ln/>
        </p:spPr>
        <p:txBody>
          <a:bodyPr wrap="square" lIns="0" tIns="0" rIns="0" bIns="0" rtlCol="0" anchor="t"/>
          <a:lstStyle/>
          <a:p>
            <a:pPr algn="l"/>
            <a:r>
              <a:rPr lang="en-US" sz="3600" dirty="0">
                <a:solidFill>
                  <a:srgbClr val="000000">
                    <a:alpha val="100000"/>
                  </a:srgbClr>
                </a:solidFill>
                <a:latin typeface="Poppins Bold" pitchFamily="34" charset="0"/>
                <a:ea typeface="Poppins Bold" pitchFamily="34" charset="-122"/>
                <a:cs typeface="Poppins Bold" pitchFamily="34" charset="-120"/>
              </a:rPr>
              <a:t>MAGIC-WIELDING INDIVIDUALS</a:t>
            </a:r>
            <a:endParaRPr lang="en-US" sz="3600" dirty="0"/>
          </a:p>
        </p:txBody>
      </p:sp>
      <p:sp>
        <p:nvSpPr>
          <p:cNvPr id="21" name="Text 16"/>
          <p:cNvSpPr/>
          <p:nvPr/>
        </p:nvSpPr>
        <p:spPr>
          <a:xfrm>
            <a:off x="3645356" y="9118600"/>
            <a:ext cx="6308455" cy="745067"/>
          </a:xfrm>
          <a:prstGeom prst="rect">
            <a:avLst/>
          </a:prstGeom>
          <a:noFill/>
          <a:ln/>
        </p:spPr>
        <p:txBody>
          <a:bodyPr wrap="square" lIns="0" tIns="0" rIns="0" bIns="0" rtlCol="0" anchor="t"/>
          <a:lstStyle/>
          <a:p>
            <a:pPr algn="l">
              <a:spcAft>
                <a:spcPts val="4000"/>
              </a:spcAft>
            </a:pPr>
            <a:r>
              <a:rPr lang="en-US" sz="3200" dirty="0">
                <a:solidFill>
                  <a:srgbClr val="4D4D4D">
                    <a:alpha val="100000"/>
                  </a:srgbClr>
                </a:solidFill>
                <a:latin typeface="Poppins Regular" pitchFamily="34" charset="0"/>
                <a:ea typeface="Poppins Regular" pitchFamily="34" charset="-122"/>
                <a:cs typeface="Poppins Regular" pitchFamily="34" charset="-120"/>
              </a:rPr>
              <a:t>practice the art of illusions.</a:t>
            </a:r>
            <a:endParaRPr lang="en-US" sz="3200" dirty="0"/>
          </a:p>
        </p:txBody>
      </p:sp>
      <p:sp>
        <p:nvSpPr>
          <p:cNvPr id="22" name="Shape 17"/>
          <p:cNvSpPr/>
          <p:nvPr/>
        </p:nvSpPr>
        <p:spPr>
          <a:xfrm>
            <a:off x="1244756" y="10337800"/>
            <a:ext cx="8573572" cy="2006600"/>
          </a:xfrm>
          <a:prstGeom prst="rect">
            <a:avLst/>
          </a:prstGeom>
          <a:noFill/>
          <a:ln/>
        </p:spPr>
      </p:sp>
      <p:sp>
        <p:nvSpPr>
          <p:cNvPr id="23" name="Shape 18"/>
          <p:cNvSpPr/>
          <p:nvPr/>
        </p:nvSpPr>
        <p:spPr>
          <a:xfrm>
            <a:off x="1244756" y="10579100"/>
            <a:ext cx="2184673" cy="1524000"/>
          </a:xfrm>
          <a:prstGeom prst="rect">
            <a:avLst/>
          </a:prstGeom>
          <a:noFill/>
          <a:ln/>
        </p:spPr>
      </p:sp>
      <p:sp>
        <p:nvSpPr>
          <p:cNvPr id="24" name="Text 19"/>
          <p:cNvSpPr/>
          <p:nvPr/>
        </p:nvSpPr>
        <p:spPr>
          <a:xfrm>
            <a:off x="1244756" y="10579100"/>
            <a:ext cx="2523382" cy="1862667"/>
          </a:xfrm>
          <a:prstGeom prst="rect">
            <a:avLst/>
          </a:prstGeom>
          <a:noFill/>
          <a:ln/>
        </p:spPr>
        <p:txBody>
          <a:bodyPr wrap="square" lIns="0" tIns="0" rIns="0" bIns="0" rtlCol="0" anchor="t"/>
          <a:lstStyle/>
          <a:p>
            <a:pPr algn="l"/>
            <a:r>
              <a:rPr lang="en-US" sz="8000" dirty="0">
                <a:solidFill>
                  <a:srgbClr val="C43024">
                    <a:alpha val="100000"/>
                  </a:srgbClr>
                </a:solidFill>
                <a:latin typeface="Poppins Bold" pitchFamily="34" charset="0"/>
                <a:ea typeface="Poppins Bold" pitchFamily="34" charset="-122"/>
                <a:cs typeface="Poppins Bold" pitchFamily="34" charset="-120"/>
              </a:rPr>
              <a:t>90%</a:t>
            </a:r>
            <a:endParaRPr lang="en-US" sz="8000" dirty="0"/>
          </a:p>
        </p:txBody>
      </p:sp>
      <p:sp>
        <p:nvSpPr>
          <p:cNvPr id="25" name="Shape 20"/>
          <p:cNvSpPr/>
          <p:nvPr/>
        </p:nvSpPr>
        <p:spPr>
          <a:xfrm>
            <a:off x="3632654" y="10337800"/>
            <a:ext cx="6185673" cy="2006600"/>
          </a:xfrm>
          <a:prstGeom prst="rect">
            <a:avLst/>
          </a:prstGeom>
          <a:noFill/>
          <a:ln/>
        </p:spPr>
      </p:sp>
      <p:sp>
        <p:nvSpPr>
          <p:cNvPr id="26" name="Text 21"/>
          <p:cNvSpPr/>
          <p:nvPr/>
        </p:nvSpPr>
        <p:spPr>
          <a:xfrm>
            <a:off x="3632654" y="10337800"/>
            <a:ext cx="6338092" cy="838200"/>
          </a:xfrm>
          <a:prstGeom prst="rect">
            <a:avLst/>
          </a:prstGeom>
          <a:noFill/>
          <a:ln/>
        </p:spPr>
        <p:txBody>
          <a:bodyPr wrap="square" lIns="0" tIns="0" rIns="0" bIns="0" rtlCol="0" anchor="t"/>
          <a:lstStyle/>
          <a:p>
            <a:pPr algn="l"/>
            <a:r>
              <a:rPr lang="en-US" sz="3600" dirty="0">
                <a:solidFill>
                  <a:srgbClr val="000000">
                    <a:alpha val="100000"/>
                  </a:srgbClr>
                </a:solidFill>
                <a:latin typeface="Poppins Bold" pitchFamily="34" charset="0"/>
                <a:ea typeface="Poppins Bold" pitchFamily="34" charset="-122"/>
                <a:cs typeface="Poppins Bold" pitchFamily="34" charset="-120"/>
              </a:rPr>
              <a:t>SPELLS CAST</a:t>
            </a:r>
            <a:endParaRPr lang="en-US" sz="3600" dirty="0"/>
          </a:p>
        </p:txBody>
      </p:sp>
      <p:sp>
        <p:nvSpPr>
          <p:cNvPr id="27" name="Text 22"/>
          <p:cNvSpPr/>
          <p:nvPr/>
        </p:nvSpPr>
        <p:spPr>
          <a:xfrm>
            <a:off x="3632654" y="11125200"/>
            <a:ext cx="6321157" cy="1354667"/>
          </a:xfrm>
          <a:prstGeom prst="rect">
            <a:avLst/>
          </a:prstGeom>
          <a:noFill/>
          <a:ln/>
        </p:spPr>
        <p:txBody>
          <a:bodyPr wrap="square" lIns="0" tIns="0" rIns="0" bIns="0" rtlCol="0" anchor="t"/>
          <a:lstStyle/>
          <a:p>
            <a:pPr algn="l">
              <a:spcAft>
                <a:spcPts val="4000"/>
              </a:spcAft>
            </a:pPr>
            <a:r>
              <a:rPr lang="en-US" sz="3200" dirty="0">
                <a:solidFill>
                  <a:srgbClr val="4D4D4D">
                    <a:alpha val="100000"/>
                  </a:srgbClr>
                </a:solidFill>
                <a:latin typeface="Poppins Regular" pitchFamily="34" charset="0"/>
                <a:ea typeface="Poppins Regular" pitchFamily="34" charset="-122"/>
                <a:cs typeface="Poppins Regular" pitchFamily="34" charset="-120"/>
              </a:rPr>
              <a:t>are dark magic, foretelling danger.</a:t>
            </a:r>
            <a:endParaRPr lang="en-US" sz="3200" dirty="0"/>
          </a:p>
        </p:txBody>
      </p:sp>
      <p:sp>
        <p:nvSpPr>
          <p:cNvPr id="28" name="Shape 23"/>
          <p:cNvSpPr/>
          <p:nvPr/>
        </p:nvSpPr>
        <p:spPr>
          <a:xfrm>
            <a:off x="15991299" y="11607800"/>
            <a:ext cx="3175397" cy="2006600"/>
          </a:xfrm>
          <a:prstGeom prst="rect">
            <a:avLst/>
          </a:prstGeom>
          <a:solidFill>
            <a:srgbClr val="0266BC">
              <a:alpha val="100000"/>
            </a:srgbClr>
          </a:solidFill>
          <a:ln/>
        </p:spPr>
      </p:sp>
      <p:sp>
        <p:nvSpPr>
          <p:cNvPr id="29" name="Shape 24"/>
          <p:cNvSpPr/>
          <p:nvPr/>
        </p:nvSpPr>
        <p:spPr>
          <a:xfrm>
            <a:off x="5626803" y="2781300"/>
            <a:ext cx="5664908" cy="812800"/>
          </a:xfrm>
          <a:prstGeom prst="rect">
            <a:avLst/>
          </a:prstGeom>
          <a:solidFill>
            <a:srgbClr val="040000">
              <a:alpha val="100000"/>
            </a:srgbClr>
          </a:solidFill>
          <a:ln/>
        </p:spPr>
      </p:sp>
    </p:spTree>
    <p:extLst>
      <p:ext uri="{BB962C8B-B14F-4D97-AF65-F5344CB8AC3E}">
        <p14:creationId xmlns:p14="http://schemas.microsoft.com/office/powerpoint/2010/main" val="3770715940"/>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sld>
</file>

<file path=ppt/slides/slide39.xml><?xml version="1.0" encoding="utf-8"?>
<p:sld xmlns:a="http://schemas.openxmlformats.org/drawingml/2006/main" xmlns:r="http://schemas.openxmlformats.org/officeDocument/2006/relationships" xmlns:p="http://schemas.openxmlformats.org/presentationml/2006/main">
  <p:cSld>
    <p:bg>
      <p:bgPr>
        <a:solidFill>
          <a:srgbClr val="EDDDBC"/>
        </a:solidFill>
        <a:effectLst/>
      </p:bgPr>
    </p:bg>
    <p:spTree>
      <p:nvGrpSpPr>
        <p:cNvPr id="1" name=""/>
        <p:cNvGrpSpPr/>
        <p:nvPr/>
      </p:nvGrpSpPr>
      <p:grpSpPr>
        <a:xfrm>
          <a:off x="0" y="0"/>
          <a:ext cx="0" cy="0"/>
          <a:chOff x="0" y="0"/>
          <a:chExt cx="0" cy="0"/>
        </a:xfrm>
      </p:grpSpPr>
      <p:sp>
        <p:nvSpPr>
          <p:cNvPr id="2" name="Shape 0"/>
          <p:cNvSpPr/>
          <p:nvPr/>
        </p:nvSpPr>
        <p:spPr>
          <a:xfrm>
            <a:off x="0" y="3733800"/>
            <a:ext cx="3873984" cy="8470900"/>
          </a:xfrm>
          <a:prstGeom prst="rect">
            <a:avLst/>
          </a:prstGeom>
          <a:solidFill>
            <a:srgbClr val="C43024">
              <a:alpha val="100000"/>
            </a:srgbClr>
          </a:solidFill>
          <a:ln/>
        </p:spPr>
      </p:sp>
      <p:sp>
        <p:nvSpPr>
          <p:cNvPr id="3" name="Shape 1"/>
          <p:cNvSpPr/>
          <p:nvPr/>
        </p:nvSpPr>
        <p:spPr>
          <a:xfrm>
            <a:off x="15991299" y="-1473200"/>
            <a:ext cx="11279010" cy="11277600"/>
          </a:xfrm>
          <a:prstGeom prst="roundRect">
            <a:avLst>
              <a:gd name="adj" fmla="val 11261270"/>
            </a:avLst>
          </a:prstGeom>
          <a:solidFill>
            <a:srgbClr val="E9BC01">
              <a:alpha val="100000"/>
            </a:srgbClr>
          </a:solidFill>
          <a:ln/>
        </p:spPr>
      </p:sp>
      <p:sp>
        <p:nvSpPr>
          <p:cNvPr id="4" name="Shape 2"/>
          <p:cNvSpPr/>
          <p:nvPr/>
        </p:nvSpPr>
        <p:spPr>
          <a:xfrm>
            <a:off x="11914089" y="11658600"/>
            <a:ext cx="7252606" cy="2006600"/>
          </a:xfrm>
          <a:prstGeom prst="rect">
            <a:avLst/>
          </a:prstGeom>
          <a:solidFill>
            <a:srgbClr val="0266BC">
              <a:alpha val="100000"/>
            </a:srgbClr>
          </a:solidFill>
          <a:ln/>
        </p:spPr>
      </p:sp>
      <p:sp>
        <p:nvSpPr>
          <p:cNvPr id="5" name="Shape 3"/>
          <p:cNvSpPr/>
          <p:nvPr/>
        </p:nvSpPr>
        <p:spPr>
          <a:xfrm>
            <a:off x="1892537" y="2921000"/>
            <a:ext cx="5664908" cy="812800"/>
          </a:xfrm>
          <a:prstGeom prst="rect">
            <a:avLst/>
          </a:prstGeom>
          <a:solidFill>
            <a:srgbClr val="040000">
              <a:alpha val="100000"/>
            </a:srgbClr>
          </a:solidFill>
          <a:ln/>
        </p:spPr>
      </p:sp>
      <p:sp>
        <p:nvSpPr>
          <p:cNvPr id="6" name="Shape 4"/>
          <p:cNvSpPr/>
          <p:nvPr/>
        </p:nvSpPr>
        <p:spPr>
          <a:xfrm>
            <a:off x="23370921" y="10515600"/>
            <a:ext cx="1016127" cy="3200400"/>
          </a:xfrm>
          <a:prstGeom prst="rect">
            <a:avLst/>
          </a:prstGeom>
          <a:noFill/>
          <a:ln/>
        </p:spPr>
      </p:sp>
      <p:pic>
        <p:nvPicPr>
          <p:cNvPr id="7" name="Image 0" descr="preencoded.png"/>
          <p:cNvPicPr>
            <a:picLocks noChangeAspect="1"/>
          </p:cNvPicPr>
          <p:nvPr/>
        </p:nvPicPr>
        <p:blipFill>
          <a:blip r:embed="rId3"/>
          <a:stretch>
            <a:fillRect/>
          </a:stretch>
        </p:blipFill>
        <p:spPr>
          <a:xfrm>
            <a:off x="23523340" y="10820400"/>
            <a:ext cx="711289" cy="2590800"/>
          </a:xfrm>
          <a:prstGeom prst="rect">
            <a:avLst/>
          </a:prstGeom>
        </p:spPr>
      </p:pic>
      <p:sp>
        <p:nvSpPr>
          <p:cNvPr id="8" name="Shape 5"/>
          <p:cNvSpPr/>
          <p:nvPr/>
        </p:nvSpPr>
        <p:spPr>
          <a:xfrm>
            <a:off x="4305838" y="3403600"/>
            <a:ext cx="15762670" cy="7620000"/>
          </a:xfrm>
          <a:prstGeom prst="rect">
            <a:avLst/>
          </a:prstGeom>
          <a:noFill/>
          <a:ln/>
        </p:spPr>
      </p:sp>
      <p:sp>
        <p:nvSpPr>
          <p:cNvPr id="9" name="Shape 6"/>
          <p:cNvSpPr/>
          <p:nvPr/>
        </p:nvSpPr>
        <p:spPr>
          <a:xfrm>
            <a:off x="4305838" y="3403600"/>
            <a:ext cx="15762670" cy="5994400"/>
          </a:xfrm>
          <a:prstGeom prst="rect">
            <a:avLst/>
          </a:prstGeom>
          <a:noFill/>
          <a:ln/>
        </p:spPr>
      </p:sp>
      <p:sp>
        <p:nvSpPr>
          <p:cNvPr id="10" name="Text 7"/>
          <p:cNvSpPr/>
          <p:nvPr/>
        </p:nvSpPr>
        <p:spPr>
          <a:xfrm>
            <a:off x="5633154" y="3403600"/>
            <a:ext cx="13108038" cy="5588000"/>
          </a:xfrm>
          <a:prstGeom prst="rect">
            <a:avLst/>
          </a:prstGeom>
          <a:noFill/>
          <a:ln/>
        </p:spPr>
        <p:txBody>
          <a:bodyPr wrap="square" lIns="0" tIns="0" rIns="0" bIns="0" rtlCol="0" anchor="t"/>
          <a:lstStyle/>
          <a:p>
            <a:pPr algn="ctr"/>
            <a:r>
              <a:rPr lang="en-US" sz="24000" dirty="0">
                <a:solidFill>
                  <a:srgbClr val="040000">
                    <a:alpha val="100000"/>
                  </a:srgbClr>
                </a:solidFill>
                <a:latin typeface="Poppins Bold" pitchFamily="34" charset="0"/>
                <a:ea typeface="Poppins Bold" pitchFamily="34" charset="-122"/>
                <a:cs typeface="Poppins Bold" pitchFamily="34" charset="-120"/>
              </a:rPr>
              <a:t>234,567</a:t>
            </a:r>
            <a:endParaRPr lang="en-US" sz="24000" dirty="0"/>
          </a:p>
        </p:txBody>
      </p:sp>
      <p:sp>
        <p:nvSpPr>
          <p:cNvPr id="11" name="Text 8"/>
          <p:cNvSpPr/>
          <p:nvPr/>
        </p:nvSpPr>
        <p:spPr>
          <a:xfrm>
            <a:off x="4170355" y="8178800"/>
            <a:ext cx="16033637" cy="1490133"/>
          </a:xfrm>
          <a:prstGeom prst="rect">
            <a:avLst/>
          </a:prstGeom>
          <a:noFill/>
          <a:ln/>
        </p:spPr>
        <p:txBody>
          <a:bodyPr wrap="square" lIns="0" tIns="0" rIns="0" bIns="0" rtlCol="0" anchor="t"/>
          <a:lstStyle/>
          <a:p>
            <a:pPr algn="ctr"/>
            <a:r>
              <a:rPr lang="en-US" sz="6400" kern="0" spc="256" dirty="0">
                <a:solidFill>
                  <a:srgbClr val="4D4D4D">
                    <a:alpha val="100000"/>
                  </a:srgbClr>
                </a:solidFill>
                <a:latin typeface="Poppins Bold" pitchFamily="34" charset="0"/>
                <a:ea typeface="Poppins Bold" pitchFamily="34" charset="-122"/>
                <a:cs typeface="Poppins Bold" pitchFamily="34" charset="-120"/>
              </a:rPr>
              <a:t>UNICORN SIGHTINGS</a:t>
            </a:r>
            <a:endParaRPr lang="en-US" sz="6400" dirty="0"/>
          </a:p>
        </p:txBody>
      </p:sp>
      <p:sp>
        <p:nvSpPr>
          <p:cNvPr id="12" name="Text 9"/>
          <p:cNvSpPr/>
          <p:nvPr/>
        </p:nvSpPr>
        <p:spPr>
          <a:xfrm>
            <a:off x="7483352" y="9804400"/>
            <a:ext cx="9407642" cy="1354667"/>
          </a:xfrm>
          <a:prstGeom prst="rect">
            <a:avLst/>
          </a:prstGeom>
          <a:noFill/>
          <a:ln/>
        </p:spPr>
        <p:txBody>
          <a:bodyPr wrap="square" lIns="0" tIns="0" rIns="0" bIns="0" rtlCol="0" anchor="t"/>
          <a:lstStyle/>
          <a:p>
            <a:pPr algn="ctr">
              <a:spcAft>
                <a:spcPts val="4000"/>
              </a:spcAft>
            </a:pPr>
            <a:r>
              <a:rPr lang="en-US" sz="3200" dirty="0">
                <a:solidFill>
                  <a:srgbClr val="000000">
                    <a:alpha val="100000"/>
                  </a:srgbClr>
                </a:solidFill>
                <a:latin typeface="Poppins Regular" pitchFamily="34" charset="0"/>
                <a:ea typeface="Poppins Regular" pitchFamily="34" charset="-122"/>
                <a:cs typeface="Poppins Regular" pitchFamily="34" charset="-120"/>
              </a:rPr>
              <a:t>A tally of the number of unicorns spotted in the fantasy realm.</a:t>
            </a:r>
            <a:endParaRPr lang="en-US" sz="3200" dirty="0"/>
          </a:p>
        </p:txBody>
      </p:sp>
    </p:spTree>
    <p:extLst>
      <p:ext uri="{BB962C8B-B14F-4D97-AF65-F5344CB8AC3E}">
        <p14:creationId xmlns:p14="http://schemas.microsoft.com/office/powerpoint/2010/main" val="927218588"/>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EDDDBC"/>
        </a:solidFill>
        <a:effectLst/>
      </p:bgPr>
    </p:bg>
    <p:spTree>
      <p:nvGrpSpPr>
        <p:cNvPr id="1" name=""/>
        <p:cNvGrpSpPr/>
        <p:nvPr/>
      </p:nvGrpSpPr>
      <p:grpSpPr>
        <a:xfrm>
          <a:off x="0" y="0"/>
          <a:ext cx="0" cy="0"/>
          <a:chOff x="0" y="0"/>
          <a:chExt cx="0" cy="0"/>
        </a:xfrm>
      </p:grpSpPr>
      <p:sp>
        <p:nvSpPr>
          <p:cNvPr id="2" name="Shape 0"/>
          <p:cNvSpPr/>
          <p:nvPr/>
        </p:nvSpPr>
        <p:spPr>
          <a:xfrm>
            <a:off x="19420727" y="9613900"/>
            <a:ext cx="5753819" cy="5753100"/>
          </a:xfrm>
          <a:prstGeom prst="roundRect">
            <a:avLst>
              <a:gd name="adj" fmla="val 220768"/>
            </a:avLst>
          </a:prstGeom>
          <a:solidFill>
            <a:srgbClr val="C43024">
              <a:alpha val="100000"/>
            </a:srgbClr>
          </a:solidFill>
          <a:ln/>
        </p:spPr>
      </p:sp>
      <p:sp>
        <p:nvSpPr>
          <p:cNvPr id="3" name="Shape 1"/>
          <p:cNvSpPr/>
          <p:nvPr/>
        </p:nvSpPr>
        <p:spPr>
          <a:xfrm>
            <a:off x="0" y="0"/>
            <a:ext cx="12231629" cy="13716000"/>
          </a:xfrm>
          <a:prstGeom prst="rect">
            <a:avLst/>
          </a:prstGeom>
          <a:solidFill>
            <a:srgbClr val="E9BC01">
              <a:alpha val="100000"/>
            </a:srgbClr>
          </a:solidFill>
          <a:ln/>
        </p:spPr>
      </p:sp>
      <p:sp>
        <p:nvSpPr>
          <p:cNvPr id="4" name="Shape 2"/>
          <p:cNvSpPr/>
          <p:nvPr/>
        </p:nvSpPr>
        <p:spPr>
          <a:xfrm>
            <a:off x="23370921" y="10515600"/>
            <a:ext cx="1016127" cy="3200400"/>
          </a:xfrm>
          <a:prstGeom prst="rect">
            <a:avLst/>
          </a:prstGeom>
          <a:noFill/>
          <a:ln/>
        </p:spPr>
      </p:sp>
      <p:pic>
        <p:nvPicPr>
          <p:cNvPr id="5" name="Image 0" descr="preencoded.png"/>
          <p:cNvPicPr>
            <a:picLocks noChangeAspect="1"/>
          </p:cNvPicPr>
          <p:nvPr/>
        </p:nvPicPr>
        <p:blipFill>
          <a:blip r:embed="rId3"/>
          <a:stretch>
            <a:fillRect/>
          </a:stretch>
        </p:blipFill>
        <p:spPr>
          <a:xfrm>
            <a:off x="23523340" y="10820400"/>
            <a:ext cx="711289" cy="2590800"/>
          </a:xfrm>
          <a:prstGeom prst="rect">
            <a:avLst/>
          </a:prstGeom>
        </p:spPr>
      </p:pic>
      <p:sp>
        <p:nvSpPr>
          <p:cNvPr id="6" name="Shape 3"/>
          <p:cNvSpPr/>
          <p:nvPr/>
        </p:nvSpPr>
        <p:spPr>
          <a:xfrm>
            <a:off x="9894537" y="4876800"/>
            <a:ext cx="12511064" cy="3962400"/>
          </a:xfrm>
          <a:prstGeom prst="rect">
            <a:avLst/>
          </a:prstGeom>
          <a:noFill/>
          <a:ln/>
        </p:spPr>
      </p:sp>
      <p:sp>
        <p:nvSpPr>
          <p:cNvPr id="7" name="Text 4"/>
          <p:cNvSpPr/>
          <p:nvPr/>
        </p:nvSpPr>
        <p:spPr>
          <a:xfrm>
            <a:off x="9623569" y="4876800"/>
            <a:ext cx="13052998" cy="2980267"/>
          </a:xfrm>
          <a:prstGeom prst="rect">
            <a:avLst/>
          </a:prstGeom>
          <a:noFill/>
          <a:ln/>
        </p:spPr>
        <p:txBody>
          <a:bodyPr wrap="square" lIns="0" tIns="0" rIns="0" bIns="0" rtlCol="0" anchor="t"/>
          <a:lstStyle/>
          <a:p>
            <a:pPr algn="ctr"/>
            <a:r>
              <a:rPr lang="en-US" sz="12800" dirty="0">
                <a:solidFill>
                  <a:srgbClr val="040000">
                    <a:alpha val="100000"/>
                  </a:srgbClr>
                </a:solidFill>
                <a:latin typeface="Poppins Bold" pitchFamily="34" charset="0"/>
                <a:ea typeface="Poppins Bold" pitchFamily="34" charset="-122"/>
                <a:cs typeface="Poppins Bold" pitchFamily="34" charset="-120"/>
              </a:rPr>
              <a:t>INTRODUCTION</a:t>
            </a:r>
            <a:endParaRPr lang="en-US" sz="12800" dirty="0"/>
          </a:p>
        </p:txBody>
      </p:sp>
      <p:sp>
        <p:nvSpPr>
          <p:cNvPr id="8" name="Text 5"/>
          <p:cNvSpPr/>
          <p:nvPr/>
        </p:nvSpPr>
        <p:spPr>
          <a:xfrm>
            <a:off x="9894537" y="7620000"/>
            <a:ext cx="12646547" cy="1354667"/>
          </a:xfrm>
          <a:prstGeom prst="rect">
            <a:avLst/>
          </a:prstGeom>
          <a:noFill/>
          <a:ln/>
        </p:spPr>
        <p:txBody>
          <a:bodyPr wrap="square" lIns="0" tIns="0" rIns="0" bIns="0" rtlCol="0" anchor="t"/>
          <a:lstStyle/>
          <a:p>
            <a:pPr algn="l">
              <a:spcAft>
                <a:spcPts val="4000"/>
              </a:spcAft>
            </a:pPr>
            <a:r>
              <a:rPr lang="en-US" sz="3200" dirty="0">
                <a:solidFill>
                  <a:srgbClr val="000000">
                    <a:alpha val="100000"/>
                  </a:srgbClr>
                </a:solidFill>
                <a:latin typeface="Poppins Regular" pitchFamily="34" charset="0"/>
                <a:ea typeface="Poppins Regular" pitchFamily="34" charset="-122"/>
                <a:cs typeface="Poppins Regular" pitchFamily="34" charset="-120"/>
              </a:rPr>
              <a:t>The Fantasy Realm: Uncovering the Secrets of the Imagination and the Magic that Lies Within</a:t>
            </a:r>
            <a:endParaRPr lang="en-US" sz="3200" dirty="0"/>
          </a:p>
        </p:txBody>
      </p:sp>
      <p:pic>
        <p:nvPicPr>
          <p:cNvPr id="9" name="Image 1" descr="preencoded.png"/>
          <p:cNvPicPr>
            <a:picLocks noChangeAspect="1"/>
          </p:cNvPicPr>
          <p:nvPr/>
        </p:nvPicPr>
        <p:blipFill>
          <a:blip r:embed="rId4"/>
          <a:stretch>
            <a:fillRect/>
          </a:stretch>
        </p:blipFill>
        <p:spPr>
          <a:xfrm>
            <a:off x="558870" y="812800"/>
            <a:ext cx="8751394" cy="12103100"/>
          </a:xfrm>
          <a:prstGeom prst="rect">
            <a:avLst/>
          </a:prstGeom>
        </p:spPr>
      </p:pic>
    </p:spTree>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sld>
</file>

<file path=ppt/slides/slide40.xml><?xml version="1.0" encoding="utf-8"?>
<p:sld xmlns:a="http://schemas.openxmlformats.org/drawingml/2006/main" xmlns:r="http://schemas.openxmlformats.org/officeDocument/2006/relationships" xmlns:p="http://schemas.openxmlformats.org/presentationml/2006/main">
  <p:cSld>
    <p:bg>
      <p:bgPr>
        <a:solidFill>
          <a:srgbClr val="EDDDBC"/>
        </a:solidFill>
        <a:effectLst/>
      </p:bgPr>
    </p:bg>
    <p:spTree>
      <p:nvGrpSpPr>
        <p:cNvPr id="1" name=""/>
        <p:cNvGrpSpPr/>
        <p:nvPr/>
      </p:nvGrpSpPr>
      <p:grpSpPr>
        <a:xfrm>
          <a:off x="0" y="0"/>
          <a:ext cx="0" cy="0"/>
          <a:chOff x="0" y="0"/>
          <a:chExt cx="0" cy="0"/>
        </a:xfrm>
      </p:grpSpPr>
      <p:sp>
        <p:nvSpPr>
          <p:cNvPr id="2" name="Shape 0"/>
          <p:cNvSpPr/>
          <p:nvPr/>
        </p:nvSpPr>
        <p:spPr>
          <a:xfrm>
            <a:off x="21275159" y="0"/>
            <a:ext cx="3111889" cy="13716000"/>
          </a:xfrm>
          <a:prstGeom prst="rect">
            <a:avLst/>
          </a:prstGeom>
          <a:solidFill>
            <a:srgbClr val="E9BC01">
              <a:alpha val="100000"/>
            </a:srgbClr>
          </a:solidFill>
          <a:ln/>
        </p:spPr>
      </p:sp>
      <p:sp>
        <p:nvSpPr>
          <p:cNvPr id="3" name="Shape 1"/>
          <p:cNvSpPr/>
          <p:nvPr/>
        </p:nvSpPr>
        <p:spPr>
          <a:xfrm>
            <a:off x="2184673" y="5905500"/>
            <a:ext cx="14200375" cy="7150100"/>
          </a:xfrm>
          <a:prstGeom prst="rect">
            <a:avLst/>
          </a:prstGeom>
          <a:solidFill>
            <a:srgbClr val="C43024">
              <a:alpha val="100000"/>
            </a:srgbClr>
          </a:solidFill>
          <a:ln/>
        </p:spPr>
      </p:sp>
      <p:sp>
        <p:nvSpPr>
          <p:cNvPr id="4" name="Shape 2"/>
          <p:cNvSpPr/>
          <p:nvPr/>
        </p:nvSpPr>
        <p:spPr>
          <a:xfrm>
            <a:off x="23370921" y="10515600"/>
            <a:ext cx="1016127" cy="3200400"/>
          </a:xfrm>
          <a:prstGeom prst="rect">
            <a:avLst/>
          </a:prstGeom>
          <a:noFill/>
          <a:ln/>
        </p:spPr>
      </p:sp>
      <p:pic>
        <p:nvPicPr>
          <p:cNvPr id="5" name="Image 0" descr="preencoded.png"/>
          <p:cNvPicPr>
            <a:picLocks noChangeAspect="1"/>
          </p:cNvPicPr>
          <p:nvPr/>
        </p:nvPicPr>
        <p:blipFill>
          <a:blip r:embed="rId3"/>
          <a:stretch>
            <a:fillRect/>
          </a:stretch>
        </p:blipFill>
        <p:spPr>
          <a:xfrm>
            <a:off x="23523340" y="10820400"/>
            <a:ext cx="711289" cy="2590800"/>
          </a:xfrm>
          <a:prstGeom prst="rect">
            <a:avLst/>
          </a:prstGeom>
        </p:spPr>
      </p:pic>
      <p:sp>
        <p:nvSpPr>
          <p:cNvPr id="6" name="Text 3"/>
          <p:cNvSpPr/>
          <p:nvPr/>
        </p:nvSpPr>
        <p:spPr>
          <a:xfrm>
            <a:off x="2184673" y="3467100"/>
            <a:ext cx="8937684" cy="2980267"/>
          </a:xfrm>
          <a:prstGeom prst="rect">
            <a:avLst/>
          </a:prstGeom>
          <a:noFill/>
          <a:ln/>
        </p:spPr>
        <p:txBody>
          <a:bodyPr wrap="square" lIns="0" tIns="0" rIns="0" bIns="0" rtlCol="0" anchor="t"/>
          <a:lstStyle/>
          <a:p>
            <a:pPr algn="l"/>
            <a:r>
              <a:rPr lang="en-US" sz="12800" dirty="0">
                <a:solidFill>
                  <a:srgbClr val="000000">
                    <a:alpha val="100000"/>
                  </a:srgbClr>
                </a:solidFill>
                <a:latin typeface="Poppins Bold" pitchFamily="34" charset="0"/>
                <a:ea typeface="Poppins Bold" pitchFamily="34" charset="-122"/>
                <a:cs typeface="Poppins Bold" pitchFamily="34" charset="-120"/>
              </a:rPr>
              <a:t>STRATEGY</a:t>
            </a:r>
            <a:endParaRPr lang="en-US" sz="12800" dirty="0"/>
          </a:p>
        </p:txBody>
      </p:sp>
      <p:sp>
        <p:nvSpPr>
          <p:cNvPr id="7" name="Shape 4"/>
          <p:cNvSpPr/>
          <p:nvPr/>
        </p:nvSpPr>
        <p:spPr>
          <a:xfrm>
            <a:off x="1168546" y="1460500"/>
            <a:ext cx="5664908" cy="812800"/>
          </a:xfrm>
          <a:prstGeom prst="rect">
            <a:avLst/>
          </a:prstGeom>
          <a:solidFill>
            <a:srgbClr val="040000">
              <a:alpha val="100000"/>
            </a:srgbClr>
          </a:solidFill>
          <a:ln/>
        </p:spPr>
      </p:sp>
      <p:pic>
        <p:nvPicPr>
          <p:cNvPr id="8" name="Image 1" descr="preencoded.png"/>
          <p:cNvPicPr>
            <a:picLocks noChangeAspect="1"/>
          </p:cNvPicPr>
          <p:nvPr/>
        </p:nvPicPr>
        <p:blipFill>
          <a:blip r:embed="rId4"/>
          <a:stretch>
            <a:fillRect/>
          </a:stretch>
        </p:blipFill>
        <p:spPr>
          <a:xfrm>
            <a:off x="9056232" y="7658100"/>
            <a:ext cx="11710864" cy="5397500"/>
          </a:xfrm>
          <a:prstGeom prst="rect">
            <a:avLst/>
          </a:prstGeom>
        </p:spPr>
      </p:pic>
    </p:spTree>
    <p:extLst>
      <p:ext uri="{BB962C8B-B14F-4D97-AF65-F5344CB8AC3E}">
        <p14:creationId xmlns:p14="http://schemas.microsoft.com/office/powerpoint/2010/main" val="2344051920"/>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sld>
</file>

<file path=ppt/slides/slide41.xml><?xml version="1.0" encoding="utf-8"?>
<p:sld xmlns:a="http://schemas.openxmlformats.org/drawingml/2006/main" xmlns:r="http://schemas.openxmlformats.org/officeDocument/2006/relationships" xmlns:p="http://schemas.openxmlformats.org/presentationml/2006/main">
  <p:cSld>
    <p:bg>
      <p:bgPr>
        <a:solidFill>
          <a:srgbClr val="EDDDBC"/>
        </a:solidFill>
        <a:effectLst/>
      </p:bgPr>
    </p:bg>
    <p:spTree>
      <p:nvGrpSpPr>
        <p:cNvPr id="1" name=""/>
        <p:cNvGrpSpPr/>
        <p:nvPr/>
      </p:nvGrpSpPr>
      <p:grpSpPr>
        <a:xfrm>
          <a:off x="0" y="0"/>
          <a:ext cx="0" cy="0"/>
          <a:chOff x="0" y="0"/>
          <a:chExt cx="0" cy="0"/>
        </a:xfrm>
      </p:grpSpPr>
      <p:sp>
        <p:nvSpPr>
          <p:cNvPr id="2" name="Shape 0"/>
          <p:cNvSpPr/>
          <p:nvPr/>
        </p:nvSpPr>
        <p:spPr>
          <a:xfrm>
            <a:off x="23370921" y="2921000"/>
            <a:ext cx="1016127" cy="8470900"/>
          </a:xfrm>
          <a:prstGeom prst="rect">
            <a:avLst/>
          </a:prstGeom>
          <a:solidFill>
            <a:srgbClr val="C43024">
              <a:alpha val="100000"/>
            </a:srgbClr>
          </a:solidFill>
          <a:ln/>
        </p:spPr>
      </p:sp>
      <p:sp>
        <p:nvSpPr>
          <p:cNvPr id="3" name="Shape 1"/>
          <p:cNvSpPr/>
          <p:nvPr/>
        </p:nvSpPr>
        <p:spPr>
          <a:xfrm>
            <a:off x="0" y="0"/>
            <a:ext cx="14200375" cy="2667000"/>
          </a:xfrm>
          <a:prstGeom prst="rect">
            <a:avLst/>
          </a:prstGeom>
          <a:solidFill>
            <a:srgbClr val="E9BC01">
              <a:alpha val="100000"/>
            </a:srgbClr>
          </a:solidFill>
          <a:ln/>
        </p:spPr>
      </p:sp>
      <p:sp>
        <p:nvSpPr>
          <p:cNvPr id="4" name="Shape 2"/>
          <p:cNvSpPr/>
          <p:nvPr/>
        </p:nvSpPr>
        <p:spPr>
          <a:xfrm>
            <a:off x="23370921" y="10515600"/>
            <a:ext cx="1016127" cy="3200400"/>
          </a:xfrm>
          <a:prstGeom prst="rect">
            <a:avLst/>
          </a:prstGeom>
          <a:noFill/>
          <a:ln/>
        </p:spPr>
      </p:sp>
      <p:pic>
        <p:nvPicPr>
          <p:cNvPr id="5" name="Image 0" descr="preencoded.png"/>
          <p:cNvPicPr>
            <a:picLocks noChangeAspect="1"/>
          </p:cNvPicPr>
          <p:nvPr/>
        </p:nvPicPr>
        <p:blipFill>
          <a:blip r:embed="rId3"/>
          <a:stretch>
            <a:fillRect/>
          </a:stretch>
        </p:blipFill>
        <p:spPr>
          <a:xfrm>
            <a:off x="23523340" y="10820400"/>
            <a:ext cx="711289" cy="2590800"/>
          </a:xfrm>
          <a:prstGeom prst="rect">
            <a:avLst/>
          </a:prstGeom>
        </p:spPr>
      </p:pic>
      <p:sp>
        <p:nvSpPr>
          <p:cNvPr id="6" name="Text 3"/>
          <p:cNvSpPr/>
          <p:nvPr/>
        </p:nvSpPr>
        <p:spPr>
          <a:xfrm>
            <a:off x="6841922" y="1143000"/>
            <a:ext cx="10690503" cy="1862667"/>
          </a:xfrm>
          <a:prstGeom prst="rect">
            <a:avLst/>
          </a:prstGeom>
          <a:noFill/>
          <a:ln/>
        </p:spPr>
        <p:txBody>
          <a:bodyPr wrap="square" lIns="0" tIns="0" rIns="0" bIns="0" rtlCol="0" anchor="t"/>
          <a:lstStyle/>
          <a:p>
            <a:pPr algn="ctr"/>
            <a:r>
              <a:rPr lang="en-US" sz="8000" dirty="0">
                <a:solidFill>
                  <a:srgbClr val="040000">
                    <a:alpha val="100000"/>
                  </a:srgbClr>
                </a:solidFill>
                <a:latin typeface="Poppins Bold" pitchFamily="34" charset="0"/>
                <a:ea typeface="Poppins Bold" pitchFamily="34" charset="-122"/>
                <a:cs typeface="Poppins Bold" pitchFamily="34" charset="-120"/>
              </a:rPr>
              <a:t>SOME GRAPH</a:t>
            </a:r>
            <a:endParaRPr lang="en-US" sz="8000" dirty="0"/>
          </a:p>
        </p:txBody>
      </p:sp>
      <p:sp>
        <p:nvSpPr>
          <p:cNvPr id="7" name="Shape 4"/>
          <p:cNvSpPr/>
          <p:nvPr/>
        </p:nvSpPr>
        <p:spPr>
          <a:xfrm>
            <a:off x="2718140" y="3771900"/>
            <a:ext cx="8941918" cy="6180901"/>
          </a:xfrm>
          <a:prstGeom prst="rect">
            <a:avLst/>
          </a:prstGeom>
          <a:noFill/>
          <a:ln/>
        </p:spPr>
      </p:sp>
      <p:sp>
        <p:nvSpPr>
          <p:cNvPr id="8" name="Text 5"/>
          <p:cNvSpPr/>
          <p:nvPr/>
        </p:nvSpPr>
        <p:spPr>
          <a:xfrm>
            <a:off x="2986455" y="8999513"/>
            <a:ext cx="216821" cy="356494"/>
          </a:xfrm>
          <a:prstGeom prst="rect">
            <a:avLst/>
          </a:prstGeom>
          <a:noFill/>
          <a:ln/>
        </p:spPr>
        <p:txBody>
          <a:bodyPr wrap="square" lIns="0" tIns="0" rIns="0" bIns="0" rtlCol="0" anchor="t"/>
          <a:lstStyle/>
          <a:p>
            <a:pPr algn="l"/>
            <a:r>
              <a:rPr lang="en-US" sz="1800" dirty="0">
                <a:solidFill>
                  <a:srgbClr val="040000">
                    <a:alpha val="100000"/>
                  </a:srgbClr>
                </a:solidFill>
                <a:latin typeface="Lato Regular" pitchFamily="34" charset="0"/>
                <a:ea typeface="Lato Regular" pitchFamily="34" charset="-122"/>
                <a:cs typeface="Lato Regular" pitchFamily="34" charset="-120"/>
              </a:rPr>
              <a:t>0</a:t>
            </a:r>
            <a:endParaRPr lang="en-US" sz="1821" dirty="0"/>
          </a:p>
        </p:txBody>
      </p:sp>
      <p:sp>
        <p:nvSpPr>
          <p:cNvPr id="9" name="Text 6"/>
          <p:cNvSpPr/>
          <p:nvPr/>
        </p:nvSpPr>
        <p:spPr>
          <a:xfrm>
            <a:off x="3331658" y="9622606"/>
            <a:ext cx="257645" cy="422713"/>
          </a:xfrm>
          <a:prstGeom prst="rect">
            <a:avLst/>
          </a:prstGeom>
          <a:noFill/>
          <a:ln/>
        </p:spPr>
        <p:txBody>
          <a:bodyPr wrap="square" lIns="0" tIns="0" rIns="0" bIns="0" rtlCol="0" anchor="t"/>
          <a:lstStyle/>
          <a:p>
            <a:pPr algn="l"/>
            <a:r>
              <a:rPr lang="en-US" sz="2200" dirty="0">
                <a:solidFill>
                  <a:srgbClr val="040000">
                    <a:alpha val="100000"/>
                  </a:srgbClr>
                </a:solidFill>
                <a:latin typeface="Lato Regular" pitchFamily="34" charset="0"/>
                <a:ea typeface="Lato Regular" pitchFamily="34" charset="-122"/>
                <a:cs typeface="Lato Regular" pitchFamily="34" charset="-120"/>
              </a:rPr>
              <a:t>1</a:t>
            </a:r>
            <a:endParaRPr lang="en-US" sz="2185" dirty="0"/>
          </a:p>
        </p:txBody>
      </p:sp>
      <p:sp>
        <p:nvSpPr>
          <p:cNvPr id="10" name="Text 7"/>
          <p:cNvSpPr/>
          <p:nvPr/>
        </p:nvSpPr>
        <p:spPr>
          <a:xfrm>
            <a:off x="4470732" y="9622606"/>
            <a:ext cx="257645" cy="422713"/>
          </a:xfrm>
          <a:prstGeom prst="rect">
            <a:avLst/>
          </a:prstGeom>
          <a:noFill/>
          <a:ln/>
        </p:spPr>
        <p:txBody>
          <a:bodyPr wrap="square" lIns="0" tIns="0" rIns="0" bIns="0" rtlCol="0" anchor="t"/>
          <a:lstStyle/>
          <a:p>
            <a:pPr algn="l"/>
            <a:r>
              <a:rPr lang="en-US" sz="2200" dirty="0">
                <a:solidFill>
                  <a:srgbClr val="040000">
                    <a:alpha val="100000"/>
                  </a:srgbClr>
                </a:solidFill>
                <a:latin typeface="Lato Regular" pitchFamily="34" charset="0"/>
                <a:ea typeface="Lato Regular" pitchFamily="34" charset="-122"/>
                <a:cs typeface="Lato Regular" pitchFamily="34" charset="-120"/>
              </a:rPr>
              <a:t>2</a:t>
            </a:r>
            <a:endParaRPr lang="en-US" sz="2185" dirty="0"/>
          </a:p>
        </p:txBody>
      </p:sp>
      <p:sp>
        <p:nvSpPr>
          <p:cNvPr id="11" name="Text 8"/>
          <p:cNvSpPr/>
          <p:nvPr/>
        </p:nvSpPr>
        <p:spPr>
          <a:xfrm>
            <a:off x="5609804" y="9622606"/>
            <a:ext cx="257645" cy="422713"/>
          </a:xfrm>
          <a:prstGeom prst="rect">
            <a:avLst/>
          </a:prstGeom>
          <a:noFill/>
          <a:ln/>
        </p:spPr>
        <p:txBody>
          <a:bodyPr wrap="square" lIns="0" tIns="0" rIns="0" bIns="0" rtlCol="0" anchor="t"/>
          <a:lstStyle/>
          <a:p>
            <a:pPr algn="l"/>
            <a:r>
              <a:rPr lang="en-US" sz="2200" dirty="0">
                <a:solidFill>
                  <a:srgbClr val="040000">
                    <a:alpha val="100000"/>
                  </a:srgbClr>
                </a:solidFill>
                <a:latin typeface="Lato Regular" pitchFamily="34" charset="0"/>
                <a:ea typeface="Lato Regular" pitchFamily="34" charset="-122"/>
                <a:cs typeface="Lato Regular" pitchFamily="34" charset="-120"/>
              </a:rPr>
              <a:t>3</a:t>
            </a:r>
            <a:endParaRPr lang="en-US" sz="2185" dirty="0"/>
          </a:p>
        </p:txBody>
      </p:sp>
      <p:sp>
        <p:nvSpPr>
          <p:cNvPr id="12" name="Text 9"/>
          <p:cNvSpPr/>
          <p:nvPr/>
        </p:nvSpPr>
        <p:spPr>
          <a:xfrm>
            <a:off x="6748878" y="9622606"/>
            <a:ext cx="257645" cy="422713"/>
          </a:xfrm>
          <a:prstGeom prst="rect">
            <a:avLst/>
          </a:prstGeom>
          <a:noFill/>
          <a:ln/>
        </p:spPr>
        <p:txBody>
          <a:bodyPr wrap="square" lIns="0" tIns="0" rIns="0" bIns="0" rtlCol="0" anchor="t"/>
          <a:lstStyle/>
          <a:p>
            <a:pPr algn="l"/>
            <a:r>
              <a:rPr lang="en-US" sz="2200" dirty="0">
                <a:solidFill>
                  <a:srgbClr val="040000">
                    <a:alpha val="100000"/>
                  </a:srgbClr>
                </a:solidFill>
                <a:latin typeface="Lato Regular" pitchFamily="34" charset="0"/>
                <a:ea typeface="Lato Regular" pitchFamily="34" charset="-122"/>
                <a:cs typeface="Lato Regular" pitchFamily="34" charset="-120"/>
              </a:rPr>
              <a:t>4</a:t>
            </a:r>
            <a:endParaRPr lang="en-US" sz="2185" dirty="0"/>
          </a:p>
        </p:txBody>
      </p:sp>
      <p:sp>
        <p:nvSpPr>
          <p:cNvPr id="13" name="Text 10"/>
          <p:cNvSpPr/>
          <p:nvPr/>
        </p:nvSpPr>
        <p:spPr>
          <a:xfrm>
            <a:off x="7887996" y="9622606"/>
            <a:ext cx="257645" cy="422713"/>
          </a:xfrm>
          <a:prstGeom prst="rect">
            <a:avLst/>
          </a:prstGeom>
          <a:noFill/>
          <a:ln/>
        </p:spPr>
        <p:txBody>
          <a:bodyPr wrap="square" lIns="0" tIns="0" rIns="0" bIns="0" rtlCol="0" anchor="t"/>
          <a:lstStyle/>
          <a:p>
            <a:pPr algn="l"/>
            <a:r>
              <a:rPr lang="en-US" sz="2200" dirty="0">
                <a:solidFill>
                  <a:srgbClr val="040000">
                    <a:alpha val="100000"/>
                  </a:srgbClr>
                </a:solidFill>
                <a:latin typeface="Lato Regular" pitchFamily="34" charset="0"/>
                <a:ea typeface="Lato Regular" pitchFamily="34" charset="-122"/>
                <a:cs typeface="Lato Regular" pitchFamily="34" charset="-120"/>
              </a:rPr>
              <a:t>5</a:t>
            </a:r>
            <a:endParaRPr lang="en-US" sz="2185" dirty="0"/>
          </a:p>
        </p:txBody>
      </p:sp>
      <p:sp>
        <p:nvSpPr>
          <p:cNvPr id="14" name="Text 11"/>
          <p:cNvSpPr/>
          <p:nvPr/>
        </p:nvSpPr>
        <p:spPr>
          <a:xfrm>
            <a:off x="9027070" y="9622606"/>
            <a:ext cx="257645" cy="422713"/>
          </a:xfrm>
          <a:prstGeom prst="rect">
            <a:avLst/>
          </a:prstGeom>
          <a:noFill/>
          <a:ln/>
        </p:spPr>
        <p:txBody>
          <a:bodyPr wrap="square" lIns="0" tIns="0" rIns="0" bIns="0" rtlCol="0" anchor="t"/>
          <a:lstStyle/>
          <a:p>
            <a:pPr algn="l"/>
            <a:r>
              <a:rPr lang="en-US" sz="2200" dirty="0">
                <a:solidFill>
                  <a:srgbClr val="040000">
                    <a:alpha val="100000"/>
                  </a:srgbClr>
                </a:solidFill>
                <a:latin typeface="Lato Regular" pitchFamily="34" charset="0"/>
                <a:ea typeface="Lato Regular" pitchFamily="34" charset="-122"/>
                <a:cs typeface="Lato Regular" pitchFamily="34" charset="-120"/>
              </a:rPr>
              <a:t>6</a:t>
            </a:r>
            <a:endParaRPr lang="en-US" sz="2185" dirty="0"/>
          </a:p>
        </p:txBody>
      </p:sp>
      <p:sp>
        <p:nvSpPr>
          <p:cNvPr id="15" name="Text 12"/>
          <p:cNvSpPr/>
          <p:nvPr/>
        </p:nvSpPr>
        <p:spPr>
          <a:xfrm>
            <a:off x="10166145" y="9622606"/>
            <a:ext cx="257645" cy="422713"/>
          </a:xfrm>
          <a:prstGeom prst="rect">
            <a:avLst/>
          </a:prstGeom>
          <a:noFill/>
          <a:ln/>
        </p:spPr>
        <p:txBody>
          <a:bodyPr wrap="square" lIns="0" tIns="0" rIns="0" bIns="0" rtlCol="0" anchor="t"/>
          <a:lstStyle/>
          <a:p>
            <a:pPr algn="l"/>
            <a:r>
              <a:rPr lang="en-US" sz="2200" dirty="0">
                <a:solidFill>
                  <a:srgbClr val="040000">
                    <a:alpha val="100000"/>
                  </a:srgbClr>
                </a:solidFill>
                <a:latin typeface="Lato Regular" pitchFamily="34" charset="0"/>
                <a:ea typeface="Lato Regular" pitchFamily="34" charset="-122"/>
                <a:cs typeface="Lato Regular" pitchFamily="34" charset="-120"/>
              </a:rPr>
              <a:t>7</a:t>
            </a:r>
            <a:endParaRPr lang="en-US" sz="2185" dirty="0"/>
          </a:p>
        </p:txBody>
      </p:sp>
      <p:sp>
        <p:nvSpPr>
          <p:cNvPr id="16" name="Text 13"/>
          <p:cNvSpPr/>
          <p:nvPr/>
        </p:nvSpPr>
        <p:spPr>
          <a:xfrm>
            <a:off x="11281636" y="9622606"/>
            <a:ext cx="257645" cy="422713"/>
          </a:xfrm>
          <a:prstGeom prst="rect">
            <a:avLst/>
          </a:prstGeom>
          <a:noFill/>
          <a:ln/>
        </p:spPr>
        <p:txBody>
          <a:bodyPr wrap="square" lIns="0" tIns="0" rIns="0" bIns="0" rtlCol="0" anchor="t"/>
          <a:lstStyle/>
          <a:p>
            <a:pPr algn="l"/>
            <a:r>
              <a:rPr lang="en-US" sz="2200" dirty="0">
                <a:solidFill>
                  <a:srgbClr val="040000">
                    <a:alpha val="100000"/>
                  </a:srgbClr>
                </a:solidFill>
                <a:latin typeface="Lato Regular" pitchFamily="34" charset="0"/>
                <a:ea typeface="Lato Regular" pitchFamily="34" charset="-122"/>
                <a:cs typeface="Lato Regular" pitchFamily="34" charset="-120"/>
              </a:rPr>
              <a:t>8</a:t>
            </a:r>
            <a:endParaRPr lang="en-US" sz="2185" dirty="0"/>
          </a:p>
        </p:txBody>
      </p:sp>
      <p:sp>
        <p:nvSpPr>
          <p:cNvPr id="17" name="Text 14"/>
          <p:cNvSpPr/>
          <p:nvPr/>
        </p:nvSpPr>
        <p:spPr>
          <a:xfrm>
            <a:off x="2852319" y="8482087"/>
            <a:ext cx="356539" cy="356494"/>
          </a:xfrm>
          <a:prstGeom prst="rect">
            <a:avLst/>
          </a:prstGeom>
          <a:noFill/>
          <a:ln/>
        </p:spPr>
        <p:txBody>
          <a:bodyPr wrap="square" lIns="0" tIns="0" rIns="0" bIns="0" rtlCol="0" anchor="t"/>
          <a:lstStyle/>
          <a:p>
            <a:pPr algn="l"/>
            <a:r>
              <a:rPr lang="en-US" sz="1800" dirty="0">
                <a:solidFill>
                  <a:srgbClr val="040000">
                    <a:alpha val="100000"/>
                  </a:srgbClr>
                </a:solidFill>
                <a:latin typeface="Lato Regular" pitchFamily="34" charset="0"/>
                <a:ea typeface="Lato Regular" pitchFamily="34" charset="-122"/>
                <a:cs typeface="Lato Regular" pitchFamily="34" charset="-120"/>
              </a:rPr>
              <a:t>10</a:t>
            </a:r>
            <a:endParaRPr lang="en-US" sz="1821" dirty="0"/>
          </a:p>
        </p:txBody>
      </p:sp>
      <p:sp>
        <p:nvSpPr>
          <p:cNvPr id="18" name="Text 15"/>
          <p:cNvSpPr/>
          <p:nvPr/>
        </p:nvSpPr>
        <p:spPr>
          <a:xfrm>
            <a:off x="2852319" y="7964612"/>
            <a:ext cx="356539" cy="356494"/>
          </a:xfrm>
          <a:prstGeom prst="rect">
            <a:avLst/>
          </a:prstGeom>
          <a:noFill/>
          <a:ln/>
        </p:spPr>
        <p:txBody>
          <a:bodyPr wrap="square" lIns="0" tIns="0" rIns="0" bIns="0" rtlCol="0" anchor="t"/>
          <a:lstStyle/>
          <a:p>
            <a:pPr algn="l"/>
            <a:r>
              <a:rPr lang="en-US" sz="1800" dirty="0">
                <a:solidFill>
                  <a:srgbClr val="040000">
                    <a:alpha val="100000"/>
                  </a:srgbClr>
                </a:solidFill>
                <a:latin typeface="Lato Regular" pitchFamily="34" charset="0"/>
                <a:ea typeface="Lato Regular" pitchFamily="34" charset="-122"/>
                <a:cs typeface="Lato Regular" pitchFamily="34" charset="-120"/>
              </a:rPr>
              <a:t>20</a:t>
            </a:r>
            <a:endParaRPr lang="en-US" sz="1821" dirty="0"/>
          </a:p>
        </p:txBody>
      </p:sp>
      <p:sp>
        <p:nvSpPr>
          <p:cNvPr id="19" name="Text 16"/>
          <p:cNvSpPr/>
          <p:nvPr/>
        </p:nvSpPr>
        <p:spPr>
          <a:xfrm>
            <a:off x="2852319" y="7447161"/>
            <a:ext cx="356539" cy="356494"/>
          </a:xfrm>
          <a:prstGeom prst="rect">
            <a:avLst/>
          </a:prstGeom>
          <a:noFill/>
          <a:ln/>
        </p:spPr>
        <p:txBody>
          <a:bodyPr wrap="square" lIns="0" tIns="0" rIns="0" bIns="0" rtlCol="0" anchor="t"/>
          <a:lstStyle/>
          <a:p>
            <a:pPr algn="l"/>
            <a:r>
              <a:rPr lang="en-US" sz="1800" dirty="0">
                <a:solidFill>
                  <a:srgbClr val="040000">
                    <a:alpha val="100000"/>
                  </a:srgbClr>
                </a:solidFill>
                <a:latin typeface="Lato Regular" pitchFamily="34" charset="0"/>
                <a:ea typeface="Lato Regular" pitchFamily="34" charset="-122"/>
                <a:cs typeface="Lato Regular" pitchFamily="34" charset="-120"/>
              </a:rPr>
              <a:t>30</a:t>
            </a:r>
            <a:endParaRPr lang="en-US" sz="1821" dirty="0"/>
          </a:p>
        </p:txBody>
      </p:sp>
      <p:sp>
        <p:nvSpPr>
          <p:cNvPr id="20" name="Text 17"/>
          <p:cNvSpPr/>
          <p:nvPr/>
        </p:nvSpPr>
        <p:spPr>
          <a:xfrm>
            <a:off x="2852319" y="6929611"/>
            <a:ext cx="356539" cy="356494"/>
          </a:xfrm>
          <a:prstGeom prst="rect">
            <a:avLst/>
          </a:prstGeom>
          <a:noFill/>
          <a:ln/>
        </p:spPr>
        <p:txBody>
          <a:bodyPr wrap="square" lIns="0" tIns="0" rIns="0" bIns="0" rtlCol="0" anchor="t"/>
          <a:lstStyle/>
          <a:p>
            <a:pPr algn="l"/>
            <a:r>
              <a:rPr lang="en-US" sz="1800" dirty="0">
                <a:solidFill>
                  <a:srgbClr val="040000">
                    <a:alpha val="100000"/>
                  </a:srgbClr>
                </a:solidFill>
                <a:latin typeface="Lato Regular" pitchFamily="34" charset="0"/>
                <a:ea typeface="Lato Regular" pitchFamily="34" charset="-122"/>
                <a:cs typeface="Lato Regular" pitchFamily="34" charset="-120"/>
              </a:rPr>
              <a:t>40</a:t>
            </a:r>
            <a:endParaRPr lang="en-US" sz="1821" dirty="0"/>
          </a:p>
        </p:txBody>
      </p:sp>
      <p:sp>
        <p:nvSpPr>
          <p:cNvPr id="21" name="Text 18"/>
          <p:cNvSpPr/>
          <p:nvPr/>
        </p:nvSpPr>
        <p:spPr>
          <a:xfrm>
            <a:off x="2852319" y="6412309"/>
            <a:ext cx="356539" cy="356494"/>
          </a:xfrm>
          <a:prstGeom prst="rect">
            <a:avLst/>
          </a:prstGeom>
          <a:noFill/>
          <a:ln/>
        </p:spPr>
        <p:txBody>
          <a:bodyPr wrap="square" lIns="0" tIns="0" rIns="0" bIns="0" rtlCol="0" anchor="t"/>
          <a:lstStyle/>
          <a:p>
            <a:pPr algn="l"/>
            <a:r>
              <a:rPr lang="en-US" sz="1800" dirty="0">
                <a:solidFill>
                  <a:srgbClr val="040000">
                    <a:alpha val="100000"/>
                  </a:srgbClr>
                </a:solidFill>
                <a:latin typeface="Lato Regular" pitchFamily="34" charset="0"/>
                <a:ea typeface="Lato Regular" pitchFamily="34" charset="-122"/>
                <a:cs typeface="Lato Regular" pitchFamily="34" charset="-120"/>
              </a:rPr>
              <a:t>50</a:t>
            </a:r>
            <a:endParaRPr lang="en-US" sz="1821" dirty="0"/>
          </a:p>
        </p:txBody>
      </p:sp>
      <p:sp>
        <p:nvSpPr>
          <p:cNvPr id="22" name="Text 19"/>
          <p:cNvSpPr/>
          <p:nvPr/>
        </p:nvSpPr>
        <p:spPr>
          <a:xfrm>
            <a:off x="2852319" y="5894809"/>
            <a:ext cx="356539" cy="356494"/>
          </a:xfrm>
          <a:prstGeom prst="rect">
            <a:avLst/>
          </a:prstGeom>
          <a:noFill/>
          <a:ln/>
        </p:spPr>
        <p:txBody>
          <a:bodyPr wrap="square" lIns="0" tIns="0" rIns="0" bIns="0" rtlCol="0" anchor="t"/>
          <a:lstStyle/>
          <a:p>
            <a:pPr algn="l"/>
            <a:r>
              <a:rPr lang="en-US" sz="1800" dirty="0">
                <a:solidFill>
                  <a:srgbClr val="040000">
                    <a:alpha val="100000"/>
                  </a:srgbClr>
                </a:solidFill>
                <a:latin typeface="Lato Regular" pitchFamily="34" charset="0"/>
                <a:ea typeface="Lato Regular" pitchFamily="34" charset="-122"/>
                <a:cs typeface="Lato Regular" pitchFamily="34" charset="-120"/>
              </a:rPr>
              <a:t>60</a:t>
            </a:r>
            <a:endParaRPr lang="en-US" sz="1821" dirty="0"/>
          </a:p>
        </p:txBody>
      </p:sp>
      <p:sp>
        <p:nvSpPr>
          <p:cNvPr id="23" name="Text 20"/>
          <p:cNvSpPr/>
          <p:nvPr/>
        </p:nvSpPr>
        <p:spPr>
          <a:xfrm>
            <a:off x="2852319" y="5377507"/>
            <a:ext cx="356539" cy="356494"/>
          </a:xfrm>
          <a:prstGeom prst="rect">
            <a:avLst/>
          </a:prstGeom>
          <a:noFill/>
          <a:ln/>
        </p:spPr>
        <p:txBody>
          <a:bodyPr wrap="square" lIns="0" tIns="0" rIns="0" bIns="0" rtlCol="0" anchor="t"/>
          <a:lstStyle/>
          <a:p>
            <a:pPr algn="l"/>
            <a:r>
              <a:rPr lang="en-US" sz="1800" dirty="0">
                <a:solidFill>
                  <a:srgbClr val="040000">
                    <a:alpha val="100000"/>
                  </a:srgbClr>
                </a:solidFill>
                <a:latin typeface="Lato Regular" pitchFamily="34" charset="0"/>
                <a:ea typeface="Lato Regular" pitchFamily="34" charset="-122"/>
                <a:cs typeface="Lato Regular" pitchFamily="34" charset="-120"/>
              </a:rPr>
              <a:t>70</a:t>
            </a:r>
            <a:endParaRPr lang="en-US" sz="1821" dirty="0"/>
          </a:p>
        </p:txBody>
      </p:sp>
      <p:sp>
        <p:nvSpPr>
          <p:cNvPr id="24" name="Text 21"/>
          <p:cNvSpPr/>
          <p:nvPr/>
        </p:nvSpPr>
        <p:spPr>
          <a:xfrm>
            <a:off x="2852319" y="4860057"/>
            <a:ext cx="356539" cy="356494"/>
          </a:xfrm>
          <a:prstGeom prst="rect">
            <a:avLst/>
          </a:prstGeom>
          <a:noFill/>
          <a:ln/>
        </p:spPr>
        <p:txBody>
          <a:bodyPr wrap="square" lIns="0" tIns="0" rIns="0" bIns="0" rtlCol="0" anchor="t"/>
          <a:lstStyle/>
          <a:p>
            <a:pPr algn="l"/>
            <a:r>
              <a:rPr lang="en-US" sz="1800" dirty="0">
                <a:solidFill>
                  <a:srgbClr val="040000">
                    <a:alpha val="100000"/>
                  </a:srgbClr>
                </a:solidFill>
                <a:latin typeface="Lato Regular" pitchFamily="34" charset="0"/>
                <a:ea typeface="Lato Regular" pitchFamily="34" charset="-122"/>
                <a:cs typeface="Lato Regular" pitchFamily="34" charset="-120"/>
              </a:rPr>
              <a:t>80</a:t>
            </a:r>
            <a:endParaRPr lang="en-US" sz="1821" dirty="0"/>
          </a:p>
        </p:txBody>
      </p:sp>
      <p:sp>
        <p:nvSpPr>
          <p:cNvPr id="25" name="Text 22"/>
          <p:cNvSpPr/>
          <p:nvPr/>
        </p:nvSpPr>
        <p:spPr>
          <a:xfrm>
            <a:off x="2852319" y="4342507"/>
            <a:ext cx="356539" cy="356494"/>
          </a:xfrm>
          <a:prstGeom prst="rect">
            <a:avLst/>
          </a:prstGeom>
          <a:noFill/>
          <a:ln/>
        </p:spPr>
        <p:txBody>
          <a:bodyPr wrap="square" lIns="0" tIns="0" rIns="0" bIns="0" rtlCol="0" anchor="t"/>
          <a:lstStyle/>
          <a:p>
            <a:pPr algn="l"/>
            <a:r>
              <a:rPr lang="en-US" sz="1800" dirty="0">
                <a:solidFill>
                  <a:srgbClr val="040000">
                    <a:alpha val="100000"/>
                  </a:srgbClr>
                </a:solidFill>
                <a:latin typeface="Lato Regular" pitchFamily="34" charset="0"/>
                <a:ea typeface="Lato Regular" pitchFamily="34" charset="-122"/>
                <a:cs typeface="Lato Regular" pitchFamily="34" charset="-120"/>
              </a:rPr>
              <a:t>90</a:t>
            </a:r>
            <a:endParaRPr lang="en-US" sz="1821" dirty="0"/>
          </a:p>
        </p:txBody>
      </p:sp>
      <p:sp>
        <p:nvSpPr>
          <p:cNvPr id="26" name="Text 23"/>
          <p:cNvSpPr/>
          <p:nvPr/>
        </p:nvSpPr>
        <p:spPr>
          <a:xfrm>
            <a:off x="2718140" y="3825032"/>
            <a:ext cx="483555" cy="356494"/>
          </a:xfrm>
          <a:prstGeom prst="rect">
            <a:avLst/>
          </a:prstGeom>
          <a:noFill/>
          <a:ln/>
        </p:spPr>
        <p:txBody>
          <a:bodyPr wrap="square" lIns="0" tIns="0" rIns="0" bIns="0" rtlCol="0" anchor="t"/>
          <a:lstStyle/>
          <a:p>
            <a:pPr algn="l"/>
            <a:r>
              <a:rPr lang="en-US" sz="1800" dirty="0">
                <a:solidFill>
                  <a:srgbClr val="040000">
                    <a:alpha val="100000"/>
                  </a:srgbClr>
                </a:solidFill>
                <a:latin typeface="Lato Regular" pitchFamily="34" charset="0"/>
                <a:ea typeface="Lato Regular" pitchFamily="34" charset="-122"/>
                <a:cs typeface="Lato Regular" pitchFamily="34" charset="-120"/>
              </a:rPr>
              <a:t>100</a:t>
            </a:r>
            <a:endParaRPr lang="en-US" sz="1821" dirty="0"/>
          </a:p>
        </p:txBody>
      </p:sp>
      <p:pic>
        <p:nvPicPr>
          <p:cNvPr id="27" name="Image 1" descr="preencoded.png"/>
          <p:cNvPicPr>
            <a:picLocks noChangeAspect="1"/>
          </p:cNvPicPr>
          <p:nvPr/>
        </p:nvPicPr>
        <p:blipFill>
          <a:blip r:embed="rId4"/>
          <a:stretch>
            <a:fillRect/>
          </a:stretch>
        </p:blipFill>
        <p:spPr>
          <a:xfrm>
            <a:off x="3368467" y="3771900"/>
            <a:ext cx="8291591" cy="5511006"/>
          </a:xfrm>
          <a:prstGeom prst="rect">
            <a:avLst/>
          </a:prstGeom>
        </p:spPr>
      </p:pic>
      <p:pic>
        <p:nvPicPr>
          <p:cNvPr id="28" name="Image 2" descr="preencoded.png"/>
          <p:cNvPicPr>
            <a:picLocks noChangeAspect="1"/>
          </p:cNvPicPr>
          <p:nvPr/>
        </p:nvPicPr>
        <p:blipFill>
          <a:blip r:embed="rId5"/>
          <a:stretch>
            <a:fillRect/>
          </a:stretch>
        </p:blipFill>
        <p:spPr>
          <a:xfrm>
            <a:off x="4512766" y="4185444"/>
            <a:ext cx="11567" cy="5258445"/>
          </a:xfrm>
          <a:prstGeom prst="rect">
            <a:avLst/>
          </a:prstGeom>
        </p:spPr>
      </p:pic>
      <p:pic>
        <p:nvPicPr>
          <p:cNvPr id="29" name="Image 3" descr="preencoded.png"/>
          <p:cNvPicPr>
            <a:picLocks noChangeAspect="1"/>
          </p:cNvPicPr>
          <p:nvPr/>
        </p:nvPicPr>
        <p:blipFill>
          <a:blip r:embed="rId6"/>
          <a:stretch>
            <a:fillRect/>
          </a:stretch>
        </p:blipFill>
        <p:spPr>
          <a:xfrm>
            <a:off x="5651279" y="4185444"/>
            <a:ext cx="11567" cy="5258445"/>
          </a:xfrm>
          <a:prstGeom prst="rect">
            <a:avLst/>
          </a:prstGeom>
        </p:spPr>
      </p:pic>
      <p:pic>
        <p:nvPicPr>
          <p:cNvPr id="30" name="Image 4" descr="preencoded.png"/>
          <p:cNvPicPr>
            <a:picLocks noChangeAspect="1"/>
          </p:cNvPicPr>
          <p:nvPr/>
        </p:nvPicPr>
        <p:blipFill>
          <a:blip r:embed="rId7"/>
          <a:stretch>
            <a:fillRect/>
          </a:stretch>
        </p:blipFill>
        <p:spPr>
          <a:xfrm>
            <a:off x="6789795" y="4185444"/>
            <a:ext cx="11567" cy="5258445"/>
          </a:xfrm>
          <a:prstGeom prst="rect">
            <a:avLst/>
          </a:prstGeom>
        </p:spPr>
      </p:pic>
      <p:pic>
        <p:nvPicPr>
          <p:cNvPr id="31" name="Image 5" descr="preencoded.png"/>
          <p:cNvPicPr>
            <a:picLocks noChangeAspect="1"/>
          </p:cNvPicPr>
          <p:nvPr/>
        </p:nvPicPr>
        <p:blipFill>
          <a:blip r:embed="rId8"/>
          <a:stretch>
            <a:fillRect/>
          </a:stretch>
        </p:blipFill>
        <p:spPr>
          <a:xfrm>
            <a:off x="7928309" y="4185444"/>
            <a:ext cx="11567" cy="5258445"/>
          </a:xfrm>
          <a:prstGeom prst="rect">
            <a:avLst/>
          </a:prstGeom>
        </p:spPr>
      </p:pic>
      <p:pic>
        <p:nvPicPr>
          <p:cNvPr id="32" name="Image 6" descr="preencoded.png"/>
          <p:cNvPicPr>
            <a:picLocks noChangeAspect="1"/>
          </p:cNvPicPr>
          <p:nvPr/>
        </p:nvPicPr>
        <p:blipFill>
          <a:blip r:embed="rId9"/>
          <a:stretch>
            <a:fillRect/>
          </a:stretch>
        </p:blipFill>
        <p:spPr>
          <a:xfrm>
            <a:off x="9066828" y="4185444"/>
            <a:ext cx="11567" cy="5258445"/>
          </a:xfrm>
          <a:prstGeom prst="rect">
            <a:avLst/>
          </a:prstGeom>
        </p:spPr>
      </p:pic>
      <p:pic>
        <p:nvPicPr>
          <p:cNvPr id="33" name="Image 7" descr="preencoded.png"/>
          <p:cNvPicPr>
            <a:picLocks noChangeAspect="1"/>
          </p:cNvPicPr>
          <p:nvPr/>
        </p:nvPicPr>
        <p:blipFill>
          <a:blip r:embed="rId10"/>
          <a:stretch>
            <a:fillRect/>
          </a:stretch>
        </p:blipFill>
        <p:spPr>
          <a:xfrm>
            <a:off x="10205341" y="4185444"/>
            <a:ext cx="11567" cy="5258445"/>
          </a:xfrm>
          <a:prstGeom prst="rect">
            <a:avLst/>
          </a:prstGeom>
        </p:spPr>
      </p:pic>
      <p:pic>
        <p:nvPicPr>
          <p:cNvPr id="34" name="Image 8" descr="preencoded.png"/>
          <p:cNvPicPr>
            <a:picLocks noChangeAspect="1"/>
          </p:cNvPicPr>
          <p:nvPr/>
        </p:nvPicPr>
        <p:blipFill>
          <a:blip r:embed="rId11"/>
          <a:stretch>
            <a:fillRect/>
          </a:stretch>
        </p:blipFill>
        <p:spPr>
          <a:xfrm>
            <a:off x="11343854" y="4185444"/>
            <a:ext cx="11567" cy="5258445"/>
          </a:xfrm>
          <a:prstGeom prst="rect">
            <a:avLst/>
          </a:prstGeom>
        </p:spPr>
      </p:pic>
      <p:pic>
        <p:nvPicPr>
          <p:cNvPr id="35" name="Image 9" descr="preencoded.png"/>
          <p:cNvPicPr>
            <a:picLocks noChangeAspect="1"/>
          </p:cNvPicPr>
          <p:nvPr/>
        </p:nvPicPr>
        <p:blipFill>
          <a:blip r:embed="rId12"/>
          <a:stretch>
            <a:fillRect/>
          </a:stretch>
        </p:blipFill>
        <p:spPr>
          <a:xfrm>
            <a:off x="3355539" y="5483845"/>
            <a:ext cx="8050168" cy="2373585"/>
          </a:xfrm>
          <a:prstGeom prst="rect">
            <a:avLst/>
          </a:prstGeom>
        </p:spPr>
      </p:pic>
      <p:pic>
        <p:nvPicPr>
          <p:cNvPr id="36" name="Image 10" descr="preencoded.png"/>
          <p:cNvPicPr>
            <a:picLocks noChangeAspect="1"/>
          </p:cNvPicPr>
          <p:nvPr/>
        </p:nvPicPr>
        <p:blipFill>
          <a:blip r:embed="rId13"/>
          <a:stretch>
            <a:fillRect/>
          </a:stretch>
        </p:blipFill>
        <p:spPr>
          <a:xfrm>
            <a:off x="3369143" y="6359525"/>
            <a:ext cx="8044031" cy="2268538"/>
          </a:xfrm>
          <a:prstGeom prst="rect">
            <a:avLst/>
          </a:prstGeom>
        </p:spPr>
      </p:pic>
      <p:pic>
        <p:nvPicPr>
          <p:cNvPr id="37" name="Image 11" descr="preencoded.png"/>
          <p:cNvPicPr>
            <a:picLocks noChangeAspect="1"/>
          </p:cNvPicPr>
          <p:nvPr/>
        </p:nvPicPr>
        <p:blipFill>
          <a:blip r:embed="rId14"/>
          <a:stretch>
            <a:fillRect/>
          </a:stretch>
        </p:blipFill>
        <p:spPr>
          <a:xfrm>
            <a:off x="4441751" y="6055643"/>
            <a:ext cx="153591" cy="153566"/>
          </a:xfrm>
          <a:prstGeom prst="rect">
            <a:avLst/>
          </a:prstGeom>
        </p:spPr>
      </p:pic>
      <p:pic>
        <p:nvPicPr>
          <p:cNvPr id="38" name="Image 12" descr="preencoded.png"/>
          <p:cNvPicPr>
            <a:picLocks noChangeAspect="1"/>
          </p:cNvPicPr>
          <p:nvPr/>
        </p:nvPicPr>
        <p:blipFill>
          <a:blip r:embed="rId15"/>
          <a:stretch>
            <a:fillRect/>
          </a:stretch>
        </p:blipFill>
        <p:spPr>
          <a:xfrm>
            <a:off x="4441751" y="6981130"/>
            <a:ext cx="153591" cy="153566"/>
          </a:xfrm>
          <a:prstGeom prst="rect">
            <a:avLst/>
          </a:prstGeom>
        </p:spPr>
      </p:pic>
      <p:pic>
        <p:nvPicPr>
          <p:cNvPr id="39" name="Image 13" descr="preencoded.png"/>
          <p:cNvPicPr>
            <a:picLocks noChangeAspect="1"/>
          </p:cNvPicPr>
          <p:nvPr/>
        </p:nvPicPr>
        <p:blipFill>
          <a:blip r:embed="rId16"/>
          <a:stretch>
            <a:fillRect/>
          </a:stretch>
        </p:blipFill>
        <p:spPr>
          <a:xfrm>
            <a:off x="5580267" y="5651277"/>
            <a:ext cx="153591" cy="153566"/>
          </a:xfrm>
          <a:prstGeom prst="rect">
            <a:avLst/>
          </a:prstGeom>
        </p:spPr>
      </p:pic>
      <p:pic>
        <p:nvPicPr>
          <p:cNvPr id="40" name="Image 14" descr="preencoded.png"/>
          <p:cNvPicPr>
            <a:picLocks noChangeAspect="1"/>
          </p:cNvPicPr>
          <p:nvPr/>
        </p:nvPicPr>
        <p:blipFill>
          <a:blip r:embed="rId17"/>
          <a:stretch>
            <a:fillRect/>
          </a:stretch>
        </p:blipFill>
        <p:spPr>
          <a:xfrm>
            <a:off x="5580267" y="7415510"/>
            <a:ext cx="153591" cy="153566"/>
          </a:xfrm>
          <a:prstGeom prst="rect">
            <a:avLst/>
          </a:prstGeom>
        </p:spPr>
      </p:pic>
      <p:pic>
        <p:nvPicPr>
          <p:cNvPr id="41" name="Image 15" descr="preencoded.png"/>
          <p:cNvPicPr>
            <a:picLocks noChangeAspect="1"/>
          </p:cNvPicPr>
          <p:nvPr/>
        </p:nvPicPr>
        <p:blipFill>
          <a:blip r:embed="rId18"/>
          <a:stretch>
            <a:fillRect/>
          </a:stretch>
        </p:blipFill>
        <p:spPr>
          <a:xfrm>
            <a:off x="6718783" y="7732812"/>
            <a:ext cx="153591" cy="153566"/>
          </a:xfrm>
          <a:prstGeom prst="rect">
            <a:avLst/>
          </a:prstGeom>
        </p:spPr>
      </p:pic>
      <p:pic>
        <p:nvPicPr>
          <p:cNvPr id="42" name="Image 16" descr="preencoded.png"/>
          <p:cNvPicPr>
            <a:picLocks noChangeAspect="1"/>
          </p:cNvPicPr>
          <p:nvPr/>
        </p:nvPicPr>
        <p:blipFill>
          <a:blip r:embed="rId19"/>
          <a:stretch>
            <a:fillRect/>
          </a:stretch>
        </p:blipFill>
        <p:spPr>
          <a:xfrm>
            <a:off x="6718783" y="6311826"/>
            <a:ext cx="153591" cy="153566"/>
          </a:xfrm>
          <a:prstGeom prst="rect">
            <a:avLst/>
          </a:prstGeom>
        </p:spPr>
      </p:pic>
      <p:pic>
        <p:nvPicPr>
          <p:cNvPr id="43" name="Image 17" descr="preencoded.png"/>
          <p:cNvPicPr>
            <a:picLocks noChangeAspect="1"/>
          </p:cNvPicPr>
          <p:nvPr/>
        </p:nvPicPr>
        <p:blipFill>
          <a:blip r:embed="rId20"/>
          <a:stretch>
            <a:fillRect/>
          </a:stretch>
        </p:blipFill>
        <p:spPr>
          <a:xfrm>
            <a:off x="7861923" y="6733232"/>
            <a:ext cx="153591" cy="153566"/>
          </a:xfrm>
          <a:prstGeom prst="rect">
            <a:avLst/>
          </a:prstGeom>
        </p:spPr>
      </p:pic>
      <p:pic>
        <p:nvPicPr>
          <p:cNvPr id="44" name="Image 18" descr="preencoded.png"/>
          <p:cNvPicPr>
            <a:picLocks noChangeAspect="1"/>
          </p:cNvPicPr>
          <p:nvPr/>
        </p:nvPicPr>
        <p:blipFill>
          <a:blip r:embed="rId21"/>
          <a:stretch>
            <a:fillRect/>
          </a:stretch>
        </p:blipFill>
        <p:spPr>
          <a:xfrm>
            <a:off x="7861923" y="6420644"/>
            <a:ext cx="153591" cy="153566"/>
          </a:xfrm>
          <a:prstGeom prst="rect">
            <a:avLst/>
          </a:prstGeom>
        </p:spPr>
      </p:pic>
      <p:pic>
        <p:nvPicPr>
          <p:cNvPr id="45" name="Image 19" descr="preencoded.png"/>
          <p:cNvPicPr>
            <a:picLocks noChangeAspect="1"/>
          </p:cNvPicPr>
          <p:nvPr/>
        </p:nvPicPr>
        <p:blipFill>
          <a:blip r:embed="rId22"/>
          <a:stretch>
            <a:fillRect/>
          </a:stretch>
        </p:blipFill>
        <p:spPr>
          <a:xfrm>
            <a:off x="8995813" y="7667575"/>
            <a:ext cx="153591" cy="153566"/>
          </a:xfrm>
          <a:prstGeom prst="rect">
            <a:avLst/>
          </a:prstGeom>
        </p:spPr>
      </p:pic>
      <p:pic>
        <p:nvPicPr>
          <p:cNvPr id="46" name="Image 20" descr="preencoded.png"/>
          <p:cNvPicPr>
            <a:picLocks noChangeAspect="1"/>
          </p:cNvPicPr>
          <p:nvPr/>
        </p:nvPicPr>
        <p:blipFill>
          <a:blip r:embed="rId23"/>
          <a:stretch>
            <a:fillRect/>
          </a:stretch>
        </p:blipFill>
        <p:spPr>
          <a:xfrm>
            <a:off x="8995813" y="7076877"/>
            <a:ext cx="153591" cy="153566"/>
          </a:xfrm>
          <a:prstGeom prst="rect">
            <a:avLst/>
          </a:prstGeom>
        </p:spPr>
      </p:pic>
      <p:pic>
        <p:nvPicPr>
          <p:cNvPr id="47" name="Image 21" descr="preencoded.png"/>
          <p:cNvPicPr>
            <a:picLocks noChangeAspect="1"/>
          </p:cNvPicPr>
          <p:nvPr/>
        </p:nvPicPr>
        <p:blipFill>
          <a:blip r:embed="rId24"/>
          <a:stretch>
            <a:fillRect/>
          </a:stretch>
        </p:blipFill>
        <p:spPr>
          <a:xfrm>
            <a:off x="10138955" y="6972449"/>
            <a:ext cx="153591" cy="153566"/>
          </a:xfrm>
          <a:prstGeom prst="rect">
            <a:avLst/>
          </a:prstGeom>
        </p:spPr>
      </p:pic>
      <p:pic>
        <p:nvPicPr>
          <p:cNvPr id="48" name="Image 22" descr="preencoded.png"/>
          <p:cNvPicPr>
            <a:picLocks noChangeAspect="1"/>
          </p:cNvPicPr>
          <p:nvPr/>
        </p:nvPicPr>
        <p:blipFill>
          <a:blip r:embed="rId25"/>
          <a:stretch>
            <a:fillRect/>
          </a:stretch>
        </p:blipFill>
        <p:spPr>
          <a:xfrm>
            <a:off x="10138955" y="6572771"/>
            <a:ext cx="153591" cy="153566"/>
          </a:xfrm>
          <a:prstGeom prst="rect">
            <a:avLst/>
          </a:prstGeom>
        </p:spPr>
      </p:pic>
      <p:sp>
        <p:nvSpPr>
          <p:cNvPr id="49" name="Shape 24"/>
          <p:cNvSpPr/>
          <p:nvPr/>
        </p:nvSpPr>
        <p:spPr>
          <a:xfrm>
            <a:off x="14403600" y="4191000"/>
            <a:ext cx="5601400" cy="7620000"/>
          </a:xfrm>
          <a:prstGeom prst="rect">
            <a:avLst/>
          </a:prstGeom>
          <a:noFill/>
          <a:ln/>
        </p:spPr>
      </p:sp>
      <p:sp>
        <p:nvSpPr>
          <p:cNvPr id="50" name="Shape 25"/>
          <p:cNvSpPr/>
          <p:nvPr/>
        </p:nvSpPr>
        <p:spPr>
          <a:xfrm>
            <a:off x="14403600" y="4191000"/>
            <a:ext cx="5601400" cy="7620000"/>
          </a:xfrm>
          <a:prstGeom prst="rect">
            <a:avLst/>
          </a:prstGeom>
          <a:noFill/>
          <a:ln/>
        </p:spPr>
      </p:sp>
      <p:pic>
        <p:nvPicPr>
          <p:cNvPr id="51" name="Image 23" descr="preencoded.png"/>
          <p:cNvPicPr>
            <a:picLocks noChangeAspect="1"/>
          </p:cNvPicPr>
          <p:nvPr/>
        </p:nvPicPr>
        <p:blipFill>
          <a:blip r:embed="rId26"/>
          <a:stretch>
            <a:fillRect/>
          </a:stretch>
        </p:blipFill>
        <p:spPr>
          <a:xfrm>
            <a:off x="14403600" y="4191000"/>
            <a:ext cx="5575997" cy="5575300"/>
          </a:xfrm>
          <a:prstGeom prst="rect">
            <a:avLst/>
          </a:prstGeom>
        </p:spPr>
      </p:pic>
      <p:pic>
        <p:nvPicPr>
          <p:cNvPr id="52" name="Image 24" descr="preencoded.png"/>
          <p:cNvPicPr>
            <a:picLocks noChangeAspect="1"/>
          </p:cNvPicPr>
          <p:nvPr/>
        </p:nvPicPr>
        <p:blipFill>
          <a:blip r:embed="rId27"/>
          <a:stretch>
            <a:fillRect/>
          </a:stretch>
        </p:blipFill>
        <p:spPr>
          <a:xfrm>
            <a:off x="14403600" y="4191000"/>
            <a:ext cx="5575997" cy="5575300"/>
          </a:xfrm>
          <a:prstGeom prst="rect">
            <a:avLst/>
          </a:prstGeom>
        </p:spPr>
      </p:pic>
      <p:sp>
        <p:nvSpPr>
          <p:cNvPr id="53" name="Shape 26"/>
          <p:cNvSpPr/>
          <p:nvPr/>
        </p:nvSpPr>
        <p:spPr>
          <a:xfrm>
            <a:off x="16150069" y="6365379"/>
            <a:ext cx="2095762" cy="1226566"/>
          </a:xfrm>
          <a:prstGeom prst="rect">
            <a:avLst/>
          </a:prstGeom>
          <a:noFill/>
          <a:ln/>
        </p:spPr>
      </p:sp>
      <p:sp>
        <p:nvSpPr>
          <p:cNvPr id="54" name="Text 27"/>
          <p:cNvSpPr/>
          <p:nvPr/>
        </p:nvSpPr>
        <p:spPr>
          <a:xfrm>
            <a:off x="16150069" y="6216650"/>
            <a:ext cx="2298987" cy="1117600"/>
          </a:xfrm>
          <a:prstGeom prst="rect">
            <a:avLst/>
          </a:prstGeom>
          <a:noFill/>
          <a:ln/>
        </p:spPr>
        <p:txBody>
          <a:bodyPr wrap="square" lIns="0" tIns="0" rIns="0" bIns="0" rtlCol="0" anchor="t"/>
          <a:lstStyle/>
          <a:p>
            <a:pPr algn="l"/>
            <a:r>
              <a:rPr lang="en-US" sz="4800" dirty="0">
                <a:solidFill>
                  <a:srgbClr val="000000">
                    <a:alpha val="100000"/>
                  </a:srgbClr>
                </a:solidFill>
                <a:latin typeface="Poppins Bold" pitchFamily="34" charset="0"/>
                <a:ea typeface="Poppins Bold" pitchFamily="34" charset="-122"/>
                <a:cs typeface="Poppins Bold" pitchFamily="34" charset="-120"/>
              </a:rPr>
              <a:t>34.574</a:t>
            </a:r>
            <a:endParaRPr lang="en-US" sz="4800" dirty="0"/>
          </a:p>
        </p:txBody>
      </p:sp>
      <p:sp>
        <p:nvSpPr>
          <p:cNvPr id="55" name="Text 28"/>
          <p:cNvSpPr/>
          <p:nvPr/>
        </p:nvSpPr>
        <p:spPr>
          <a:xfrm>
            <a:off x="16696237" y="7131050"/>
            <a:ext cx="1138909" cy="745067"/>
          </a:xfrm>
          <a:prstGeom prst="rect">
            <a:avLst/>
          </a:prstGeom>
          <a:noFill/>
          <a:ln/>
        </p:spPr>
        <p:txBody>
          <a:bodyPr wrap="square" lIns="0" tIns="0" rIns="0" bIns="0" rtlCol="0" anchor="t"/>
          <a:lstStyle/>
          <a:p>
            <a:pPr algn="l">
              <a:spcAft>
                <a:spcPts val="4000"/>
              </a:spcAft>
            </a:pPr>
            <a:r>
              <a:rPr lang="en-US" sz="3200" dirty="0">
                <a:solidFill>
                  <a:srgbClr val="4D4D4D">
                    <a:alpha val="100000"/>
                  </a:srgbClr>
                </a:solidFill>
                <a:latin typeface="Poppins Regular" pitchFamily="34" charset="0"/>
                <a:ea typeface="Poppins Regular" pitchFamily="34" charset="-122"/>
                <a:cs typeface="Poppins Regular" pitchFamily="34" charset="-120"/>
              </a:rPr>
              <a:t>Total</a:t>
            </a:r>
            <a:endParaRPr lang="en-US" sz="3200" dirty="0"/>
          </a:p>
        </p:txBody>
      </p:sp>
      <p:sp>
        <p:nvSpPr>
          <p:cNvPr id="56" name="Shape 29"/>
          <p:cNvSpPr/>
          <p:nvPr/>
        </p:nvSpPr>
        <p:spPr>
          <a:xfrm>
            <a:off x="13260457" y="10515600"/>
            <a:ext cx="7874984" cy="2235200"/>
          </a:xfrm>
          <a:prstGeom prst="rect">
            <a:avLst/>
          </a:prstGeom>
          <a:noFill/>
          <a:ln/>
        </p:spPr>
      </p:sp>
      <p:sp>
        <p:nvSpPr>
          <p:cNvPr id="57" name="Shape 30"/>
          <p:cNvSpPr/>
          <p:nvPr/>
        </p:nvSpPr>
        <p:spPr>
          <a:xfrm>
            <a:off x="13260457" y="10515600"/>
            <a:ext cx="7874984" cy="2235200"/>
          </a:xfrm>
          <a:prstGeom prst="rect">
            <a:avLst/>
          </a:prstGeom>
          <a:noFill/>
          <a:ln/>
        </p:spPr>
      </p:sp>
      <p:sp>
        <p:nvSpPr>
          <p:cNvPr id="58" name="Text 31"/>
          <p:cNvSpPr/>
          <p:nvPr/>
        </p:nvSpPr>
        <p:spPr>
          <a:xfrm>
            <a:off x="13158845" y="10515600"/>
            <a:ext cx="8078210" cy="1117600"/>
          </a:xfrm>
          <a:prstGeom prst="rect">
            <a:avLst/>
          </a:prstGeom>
          <a:noFill/>
          <a:ln/>
        </p:spPr>
        <p:txBody>
          <a:bodyPr wrap="square" lIns="0" tIns="0" rIns="0" bIns="0" rtlCol="0" anchor="t"/>
          <a:lstStyle/>
          <a:p>
            <a:pPr algn="ctr"/>
            <a:r>
              <a:rPr lang="en-US" sz="4800" dirty="0">
                <a:solidFill>
                  <a:srgbClr val="000000">
                    <a:alpha val="100000"/>
                  </a:srgbClr>
                </a:solidFill>
                <a:latin typeface="Poppins Bold" pitchFamily="34" charset="0"/>
                <a:ea typeface="Poppins Bold" pitchFamily="34" charset="-122"/>
                <a:cs typeface="Poppins Bold" pitchFamily="34" charset="-120"/>
              </a:rPr>
              <a:t>TREASURE FOUND</a:t>
            </a:r>
            <a:endParaRPr lang="en-US" sz="4800" dirty="0"/>
          </a:p>
        </p:txBody>
      </p:sp>
      <p:sp>
        <p:nvSpPr>
          <p:cNvPr id="59" name="Text 32"/>
          <p:cNvSpPr/>
          <p:nvPr/>
        </p:nvSpPr>
        <p:spPr>
          <a:xfrm>
            <a:off x="13192716" y="11531600"/>
            <a:ext cx="8010468" cy="1354667"/>
          </a:xfrm>
          <a:prstGeom prst="rect">
            <a:avLst/>
          </a:prstGeom>
          <a:noFill/>
          <a:ln/>
        </p:spPr>
        <p:txBody>
          <a:bodyPr wrap="square" lIns="0" tIns="0" rIns="0" bIns="0" rtlCol="0" anchor="t"/>
          <a:lstStyle/>
          <a:p>
            <a:pPr algn="ctr">
              <a:spcAft>
                <a:spcPts val="4000"/>
              </a:spcAft>
            </a:pPr>
            <a:r>
              <a:rPr lang="en-US" sz="3200" dirty="0">
                <a:solidFill>
                  <a:srgbClr val="000000">
                    <a:alpha val="100000"/>
                  </a:srgbClr>
                </a:solidFill>
                <a:latin typeface="Poppins Regular" pitchFamily="34" charset="0"/>
                <a:ea typeface="Poppins Regular" pitchFamily="34" charset="-122"/>
                <a:cs typeface="Poppins Regular" pitchFamily="34" charset="-120"/>
              </a:rPr>
              <a:t>A record of the amount of treasure found per month</a:t>
            </a:r>
            <a:endParaRPr lang="en-US" sz="3200" dirty="0"/>
          </a:p>
        </p:txBody>
      </p:sp>
      <p:sp>
        <p:nvSpPr>
          <p:cNvPr id="60" name="Shape 33"/>
          <p:cNvSpPr/>
          <p:nvPr/>
        </p:nvSpPr>
        <p:spPr>
          <a:xfrm>
            <a:off x="3251606" y="10515600"/>
            <a:ext cx="7874984" cy="2235200"/>
          </a:xfrm>
          <a:prstGeom prst="rect">
            <a:avLst/>
          </a:prstGeom>
          <a:noFill/>
          <a:ln/>
        </p:spPr>
      </p:sp>
      <p:sp>
        <p:nvSpPr>
          <p:cNvPr id="61" name="Shape 34"/>
          <p:cNvSpPr/>
          <p:nvPr/>
        </p:nvSpPr>
        <p:spPr>
          <a:xfrm>
            <a:off x="3251606" y="10515600"/>
            <a:ext cx="7874984" cy="2235200"/>
          </a:xfrm>
          <a:prstGeom prst="rect">
            <a:avLst/>
          </a:prstGeom>
          <a:noFill/>
          <a:ln/>
        </p:spPr>
      </p:sp>
      <p:sp>
        <p:nvSpPr>
          <p:cNvPr id="62" name="Text 35"/>
          <p:cNvSpPr/>
          <p:nvPr/>
        </p:nvSpPr>
        <p:spPr>
          <a:xfrm>
            <a:off x="3149994" y="10515600"/>
            <a:ext cx="8078210" cy="1117600"/>
          </a:xfrm>
          <a:prstGeom prst="rect">
            <a:avLst/>
          </a:prstGeom>
          <a:noFill/>
          <a:ln/>
        </p:spPr>
        <p:txBody>
          <a:bodyPr wrap="square" lIns="0" tIns="0" rIns="0" bIns="0" rtlCol="0" anchor="t"/>
          <a:lstStyle/>
          <a:p>
            <a:pPr algn="ctr"/>
            <a:r>
              <a:rPr lang="en-US" sz="4800" dirty="0">
                <a:solidFill>
                  <a:srgbClr val="000000">
                    <a:alpha val="100000"/>
                  </a:srgbClr>
                </a:solidFill>
                <a:latin typeface="Poppins Bold" pitchFamily="34" charset="0"/>
                <a:ea typeface="Poppins Bold" pitchFamily="34" charset="-122"/>
                <a:cs typeface="Poppins Bold" pitchFamily="34" charset="-120"/>
              </a:rPr>
              <a:t>SPELLCASTING PROGRESS</a:t>
            </a:r>
            <a:endParaRPr lang="en-US" sz="4800" dirty="0"/>
          </a:p>
        </p:txBody>
      </p:sp>
      <p:sp>
        <p:nvSpPr>
          <p:cNvPr id="63" name="Text 36"/>
          <p:cNvSpPr/>
          <p:nvPr/>
        </p:nvSpPr>
        <p:spPr>
          <a:xfrm>
            <a:off x="3183865" y="11531600"/>
            <a:ext cx="8010468" cy="1354667"/>
          </a:xfrm>
          <a:prstGeom prst="rect">
            <a:avLst/>
          </a:prstGeom>
          <a:noFill/>
          <a:ln/>
        </p:spPr>
        <p:txBody>
          <a:bodyPr wrap="square" lIns="0" tIns="0" rIns="0" bIns="0" rtlCol="0" anchor="t"/>
          <a:lstStyle/>
          <a:p>
            <a:pPr algn="ctr">
              <a:spcAft>
                <a:spcPts val="4000"/>
              </a:spcAft>
            </a:pPr>
            <a:r>
              <a:rPr lang="en-US" sz="3200" dirty="0">
                <a:solidFill>
                  <a:srgbClr val="000000">
                    <a:alpha val="100000"/>
                  </a:srgbClr>
                </a:solidFill>
                <a:latin typeface="Poppins Regular" pitchFamily="34" charset="0"/>
                <a:ea typeface="Poppins Regular" pitchFamily="34" charset="-122"/>
                <a:cs typeface="Poppins Regular" pitchFamily="34" charset="-120"/>
              </a:rPr>
              <a:t>A record of the number of spells cast per year</a:t>
            </a:r>
            <a:endParaRPr lang="en-US" sz="3200" dirty="0"/>
          </a:p>
        </p:txBody>
      </p:sp>
    </p:spTree>
    <p:extLst>
      <p:ext uri="{BB962C8B-B14F-4D97-AF65-F5344CB8AC3E}">
        <p14:creationId xmlns:p14="http://schemas.microsoft.com/office/powerpoint/2010/main" val="1227803206"/>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sld>
</file>

<file path=ppt/slides/slide42.xml><?xml version="1.0" encoding="utf-8"?>
<p:sld xmlns:a="http://schemas.openxmlformats.org/drawingml/2006/main" xmlns:r="http://schemas.openxmlformats.org/officeDocument/2006/relationships" xmlns:p="http://schemas.openxmlformats.org/presentationml/2006/main">
  <p:cSld>
    <p:bg>
      <p:bgPr>
        <a:solidFill>
          <a:srgbClr val="EDDDBC"/>
        </a:solidFill>
        <a:effectLst/>
      </p:bgPr>
    </p:bg>
    <p:spTree>
      <p:nvGrpSpPr>
        <p:cNvPr id="1" name=""/>
        <p:cNvGrpSpPr/>
        <p:nvPr/>
      </p:nvGrpSpPr>
      <p:grpSpPr>
        <a:xfrm>
          <a:off x="0" y="0"/>
          <a:ext cx="0" cy="0"/>
          <a:chOff x="0" y="0"/>
          <a:chExt cx="0" cy="0"/>
        </a:xfrm>
      </p:grpSpPr>
      <p:sp>
        <p:nvSpPr>
          <p:cNvPr id="2" name="Shape 0"/>
          <p:cNvSpPr/>
          <p:nvPr/>
        </p:nvSpPr>
        <p:spPr>
          <a:xfrm>
            <a:off x="0" y="3733800"/>
            <a:ext cx="3873984" cy="8470900"/>
          </a:xfrm>
          <a:prstGeom prst="rect">
            <a:avLst/>
          </a:prstGeom>
          <a:solidFill>
            <a:srgbClr val="C43024">
              <a:alpha val="100000"/>
            </a:srgbClr>
          </a:solidFill>
          <a:ln/>
        </p:spPr>
      </p:sp>
      <p:sp>
        <p:nvSpPr>
          <p:cNvPr id="3" name="Shape 1"/>
          <p:cNvSpPr/>
          <p:nvPr/>
        </p:nvSpPr>
        <p:spPr>
          <a:xfrm>
            <a:off x="20728991" y="-1473200"/>
            <a:ext cx="6541318" cy="11277600"/>
          </a:xfrm>
          <a:prstGeom prst="rect">
            <a:avLst/>
          </a:prstGeom>
          <a:solidFill>
            <a:srgbClr val="E9BC01">
              <a:alpha val="100000"/>
            </a:srgbClr>
          </a:solidFill>
          <a:ln/>
        </p:spPr>
      </p:sp>
      <p:sp>
        <p:nvSpPr>
          <p:cNvPr id="4" name="Shape 2"/>
          <p:cNvSpPr/>
          <p:nvPr/>
        </p:nvSpPr>
        <p:spPr>
          <a:xfrm>
            <a:off x="17058232" y="8382000"/>
            <a:ext cx="8459257" cy="8458200"/>
          </a:xfrm>
          <a:prstGeom prst="roundRect">
            <a:avLst>
              <a:gd name="adj" fmla="val 150162"/>
            </a:avLst>
          </a:prstGeom>
          <a:solidFill>
            <a:srgbClr val="0266BC">
              <a:alpha val="100000"/>
            </a:srgbClr>
          </a:solidFill>
          <a:ln/>
        </p:spPr>
      </p:sp>
      <p:sp>
        <p:nvSpPr>
          <p:cNvPr id="5" name="Shape 3"/>
          <p:cNvSpPr/>
          <p:nvPr/>
        </p:nvSpPr>
        <p:spPr>
          <a:xfrm>
            <a:off x="254032" y="406400"/>
            <a:ext cx="5664908" cy="812800"/>
          </a:xfrm>
          <a:prstGeom prst="rect">
            <a:avLst/>
          </a:prstGeom>
          <a:solidFill>
            <a:srgbClr val="040000">
              <a:alpha val="100000"/>
            </a:srgbClr>
          </a:solidFill>
          <a:ln/>
        </p:spPr>
      </p:sp>
      <p:sp>
        <p:nvSpPr>
          <p:cNvPr id="6" name="Shape 4"/>
          <p:cNvSpPr/>
          <p:nvPr/>
        </p:nvSpPr>
        <p:spPr>
          <a:xfrm>
            <a:off x="23370921" y="10515600"/>
            <a:ext cx="1016127" cy="3200400"/>
          </a:xfrm>
          <a:prstGeom prst="rect">
            <a:avLst/>
          </a:prstGeom>
          <a:noFill/>
          <a:ln/>
        </p:spPr>
      </p:sp>
      <p:pic>
        <p:nvPicPr>
          <p:cNvPr id="7" name="Image 0" descr="preencoded.png"/>
          <p:cNvPicPr>
            <a:picLocks noChangeAspect="1"/>
          </p:cNvPicPr>
          <p:nvPr/>
        </p:nvPicPr>
        <p:blipFill>
          <a:blip r:embed="rId3"/>
          <a:stretch>
            <a:fillRect/>
          </a:stretch>
        </p:blipFill>
        <p:spPr>
          <a:xfrm>
            <a:off x="23523340" y="10820400"/>
            <a:ext cx="711289" cy="2590800"/>
          </a:xfrm>
          <a:prstGeom prst="rect">
            <a:avLst/>
          </a:prstGeom>
        </p:spPr>
      </p:pic>
      <p:sp>
        <p:nvSpPr>
          <p:cNvPr id="8" name="Shape 5"/>
          <p:cNvSpPr/>
          <p:nvPr/>
        </p:nvSpPr>
        <p:spPr>
          <a:xfrm>
            <a:off x="13450981" y="5753100"/>
            <a:ext cx="8738692" cy="2336800"/>
          </a:xfrm>
          <a:prstGeom prst="rect">
            <a:avLst/>
          </a:prstGeom>
          <a:noFill/>
          <a:ln/>
        </p:spPr>
      </p:sp>
      <p:sp>
        <p:nvSpPr>
          <p:cNvPr id="9" name="Shape 6"/>
          <p:cNvSpPr/>
          <p:nvPr/>
        </p:nvSpPr>
        <p:spPr>
          <a:xfrm>
            <a:off x="13450981" y="5753100"/>
            <a:ext cx="8738692" cy="2336800"/>
          </a:xfrm>
          <a:prstGeom prst="rect">
            <a:avLst/>
          </a:prstGeom>
          <a:noFill/>
          <a:ln/>
        </p:spPr>
      </p:sp>
      <p:sp>
        <p:nvSpPr>
          <p:cNvPr id="10" name="Text 7"/>
          <p:cNvSpPr/>
          <p:nvPr/>
        </p:nvSpPr>
        <p:spPr>
          <a:xfrm>
            <a:off x="13450981" y="5753100"/>
            <a:ext cx="8941918" cy="1117600"/>
          </a:xfrm>
          <a:prstGeom prst="rect">
            <a:avLst/>
          </a:prstGeom>
          <a:noFill/>
          <a:ln/>
        </p:spPr>
        <p:txBody>
          <a:bodyPr wrap="square" lIns="0" tIns="0" rIns="0" bIns="0" rtlCol="0" anchor="t"/>
          <a:lstStyle/>
          <a:p>
            <a:pPr algn="l"/>
            <a:r>
              <a:rPr lang="en-US" sz="4800" dirty="0">
                <a:solidFill>
                  <a:srgbClr val="000000">
                    <a:alpha val="100000"/>
                  </a:srgbClr>
                </a:solidFill>
                <a:latin typeface="Poppins Bold" pitchFamily="34" charset="0"/>
                <a:ea typeface="Poppins Bold" pitchFamily="34" charset="-122"/>
                <a:cs typeface="Poppins Bold" pitchFamily="34" charset="-120"/>
              </a:rPr>
              <a:t>A WEB APPLICATION</a:t>
            </a:r>
            <a:endParaRPr lang="en-US" sz="4800" dirty="0"/>
          </a:p>
        </p:txBody>
      </p:sp>
      <p:sp>
        <p:nvSpPr>
          <p:cNvPr id="11" name="Text 8"/>
          <p:cNvSpPr/>
          <p:nvPr/>
        </p:nvSpPr>
        <p:spPr>
          <a:xfrm>
            <a:off x="13450981" y="6870700"/>
            <a:ext cx="8874176" cy="1354667"/>
          </a:xfrm>
          <a:prstGeom prst="rect">
            <a:avLst/>
          </a:prstGeom>
          <a:noFill/>
          <a:ln/>
        </p:spPr>
        <p:txBody>
          <a:bodyPr wrap="square" lIns="0" tIns="0" rIns="0" bIns="0" rtlCol="0" anchor="t"/>
          <a:lstStyle/>
          <a:p>
            <a:pPr algn="l">
              <a:spcAft>
                <a:spcPts val="4000"/>
              </a:spcAft>
            </a:pPr>
            <a:r>
              <a:rPr lang="en-US" sz="3200" dirty="0">
                <a:solidFill>
                  <a:srgbClr val="000000">
                    <a:alpha val="100000"/>
                  </a:srgbClr>
                </a:solidFill>
                <a:latin typeface="Poppins Regular" pitchFamily="34" charset="0"/>
                <a:ea typeface="Poppins Regular" pitchFamily="34" charset="-122"/>
                <a:cs typeface="Poppins Regular" pitchFamily="34" charset="-120"/>
              </a:rPr>
              <a:t>A web application designed for discovering the world of fantasy</a:t>
            </a:r>
            <a:endParaRPr lang="en-US" sz="3200" dirty="0"/>
          </a:p>
        </p:txBody>
      </p:sp>
      <p:pic>
        <p:nvPicPr>
          <p:cNvPr id="12" name="Image 1" descr="preencoded.png"/>
          <p:cNvPicPr>
            <a:picLocks noChangeAspect="1"/>
          </p:cNvPicPr>
          <p:nvPr/>
        </p:nvPicPr>
        <p:blipFill>
          <a:blip r:embed="rId4"/>
          <a:stretch>
            <a:fillRect/>
          </a:stretch>
        </p:blipFill>
        <p:spPr>
          <a:xfrm>
            <a:off x="254032" y="3251200"/>
            <a:ext cx="13768521" cy="8166100"/>
          </a:xfrm>
          <a:prstGeom prst="rect">
            <a:avLst/>
          </a:prstGeom>
        </p:spPr>
      </p:pic>
      <p:pic>
        <p:nvPicPr>
          <p:cNvPr id="13" name="Image 2" descr="preencoded.png"/>
          <p:cNvPicPr>
            <a:picLocks noChangeAspect="1"/>
          </p:cNvPicPr>
          <p:nvPr/>
        </p:nvPicPr>
        <p:blipFill>
          <a:blip r:embed="rId5"/>
          <a:stretch>
            <a:fillRect/>
          </a:stretch>
        </p:blipFill>
        <p:spPr>
          <a:xfrm>
            <a:off x="2184673" y="3594100"/>
            <a:ext cx="9894537" cy="6489700"/>
          </a:xfrm>
          <a:prstGeom prst="rect">
            <a:avLst/>
          </a:prstGeom>
        </p:spPr>
      </p:pic>
      <p:sp>
        <p:nvSpPr>
          <p:cNvPr id="14" name="Text 9"/>
          <p:cNvSpPr/>
          <p:nvPr/>
        </p:nvSpPr>
        <p:spPr>
          <a:xfrm>
            <a:off x="5906238" y="1219200"/>
            <a:ext cx="12925982" cy="1862667"/>
          </a:xfrm>
          <a:prstGeom prst="rect">
            <a:avLst/>
          </a:prstGeom>
          <a:noFill/>
          <a:ln/>
        </p:spPr>
        <p:txBody>
          <a:bodyPr wrap="square" lIns="0" tIns="0" rIns="0" bIns="0" rtlCol="0" anchor="t"/>
          <a:lstStyle/>
          <a:p>
            <a:pPr algn="l"/>
            <a:r>
              <a:rPr lang="en-US" sz="8000" dirty="0">
                <a:solidFill>
                  <a:srgbClr val="040000">
                    <a:alpha val="100000"/>
                  </a:srgbClr>
                </a:solidFill>
                <a:latin typeface="Poppins Bold" pitchFamily="34" charset="0"/>
                <a:ea typeface="Poppins Bold" pitchFamily="34" charset="-122"/>
                <a:cs typeface="Poppins Bold" pitchFamily="34" charset="-120"/>
              </a:rPr>
              <a:t>PORTAL TO ADVENTURE</a:t>
            </a:r>
            <a:endParaRPr lang="en-US" sz="8000" dirty="0"/>
          </a:p>
        </p:txBody>
      </p:sp>
    </p:spTree>
    <p:extLst>
      <p:ext uri="{BB962C8B-B14F-4D97-AF65-F5344CB8AC3E}">
        <p14:creationId xmlns:p14="http://schemas.microsoft.com/office/powerpoint/2010/main" val="1179119625"/>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sld>
</file>

<file path=ppt/slides/slide43.xml><?xml version="1.0" encoding="utf-8"?>
<p:sld xmlns:a="http://schemas.openxmlformats.org/drawingml/2006/main" xmlns:r="http://schemas.openxmlformats.org/officeDocument/2006/relationships" xmlns:p="http://schemas.openxmlformats.org/presentationml/2006/main">
  <p:cSld>
    <p:bg>
      <p:bgPr>
        <a:solidFill>
          <a:srgbClr val="EDDDBC"/>
        </a:solidFill>
        <a:effectLst/>
      </p:bgPr>
    </p:bg>
    <p:spTree>
      <p:nvGrpSpPr>
        <p:cNvPr id="1" name=""/>
        <p:cNvGrpSpPr/>
        <p:nvPr/>
      </p:nvGrpSpPr>
      <p:grpSpPr>
        <a:xfrm>
          <a:off x="0" y="0"/>
          <a:ext cx="0" cy="0"/>
          <a:chOff x="0" y="0"/>
          <a:chExt cx="0" cy="0"/>
        </a:xfrm>
      </p:grpSpPr>
      <p:sp>
        <p:nvSpPr>
          <p:cNvPr id="2" name="Shape 0"/>
          <p:cNvSpPr/>
          <p:nvPr/>
        </p:nvSpPr>
        <p:spPr>
          <a:xfrm>
            <a:off x="13705013" y="419100"/>
            <a:ext cx="5639505" cy="5638800"/>
          </a:xfrm>
          <a:prstGeom prst="roundRect">
            <a:avLst>
              <a:gd name="adj" fmla="val 100054"/>
            </a:avLst>
          </a:prstGeom>
          <a:solidFill>
            <a:srgbClr val="C43024">
              <a:alpha val="100000"/>
            </a:srgbClr>
          </a:solidFill>
          <a:ln/>
        </p:spPr>
      </p:sp>
      <p:sp>
        <p:nvSpPr>
          <p:cNvPr id="3" name="Shape 1"/>
          <p:cNvSpPr/>
          <p:nvPr/>
        </p:nvSpPr>
        <p:spPr>
          <a:xfrm>
            <a:off x="0" y="1765300"/>
            <a:ext cx="3886686" cy="11277600"/>
          </a:xfrm>
          <a:prstGeom prst="rect">
            <a:avLst/>
          </a:prstGeom>
          <a:solidFill>
            <a:srgbClr val="E9BC01">
              <a:alpha val="100000"/>
            </a:srgbClr>
          </a:solidFill>
          <a:ln/>
        </p:spPr>
      </p:sp>
      <p:sp>
        <p:nvSpPr>
          <p:cNvPr id="4" name="Shape 2"/>
          <p:cNvSpPr/>
          <p:nvPr/>
        </p:nvSpPr>
        <p:spPr>
          <a:xfrm>
            <a:off x="9475384" y="11582400"/>
            <a:ext cx="8459257" cy="2133600"/>
          </a:xfrm>
          <a:prstGeom prst="rect">
            <a:avLst/>
          </a:prstGeom>
          <a:solidFill>
            <a:srgbClr val="0266BC">
              <a:alpha val="100000"/>
            </a:srgbClr>
          </a:solidFill>
          <a:ln/>
        </p:spPr>
      </p:sp>
      <p:sp>
        <p:nvSpPr>
          <p:cNvPr id="5" name="Shape 3"/>
          <p:cNvSpPr/>
          <p:nvPr/>
        </p:nvSpPr>
        <p:spPr>
          <a:xfrm>
            <a:off x="18468108" y="4051300"/>
            <a:ext cx="1727416" cy="9664700"/>
          </a:xfrm>
          <a:prstGeom prst="rect">
            <a:avLst/>
          </a:prstGeom>
          <a:solidFill>
            <a:srgbClr val="040000">
              <a:alpha val="100000"/>
            </a:srgbClr>
          </a:solidFill>
          <a:ln/>
        </p:spPr>
      </p:sp>
      <p:sp>
        <p:nvSpPr>
          <p:cNvPr id="6" name="Shape 4"/>
          <p:cNvSpPr/>
          <p:nvPr/>
        </p:nvSpPr>
        <p:spPr>
          <a:xfrm>
            <a:off x="23370921" y="10515600"/>
            <a:ext cx="1016127" cy="3200400"/>
          </a:xfrm>
          <a:prstGeom prst="rect">
            <a:avLst/>
          </a:prstGeom>
          <a:noFill/>
          <a:ln/>
        </p:spPr>
      </p:sp>
      <p:pic>
        <p:nvPicPr>
          <p:cNvPr id="7" name="Image 0" descr="preencoded.png"/>
          <p:cNvPicPr>
            <a:picLocks noChangeAspect="1"/>
          </p:cNvPicPr>
          <p:nvPr/>
        </p:nvPicPr>
        <p:blipFill>
          <a:blip r:embed="rId3"/>
          <a:stretch>
            <a:fillRect/>
          </a:stretch>
        </p:blipFill>
        <p:spPr>
          <a:xfrm>
            <a:off x="23523340" y="10820400"/>
            <a:ext cx="711289" cy="2590800"/>
          </a:xfrm>
          <a:prstGeom prst="rect">
            <a:avLst/>
          </a:prstGeom>
        </p:spPr>
      </p:pic>
      <p:sp>
        <p:nvSpPr>
          <p:cNvPr id="8" name="Shape 5"/>
          <p:cNvSpPr/>
          <p:nvPr/>
        </p:nvSpPr>
        <p:spPr>
          <a:xfrm>
            <a:off x="2946768" y="5194300"/>
            <a:ext cx="8738692" cy="2946400"/>
          </a:xfrm>
          <a:prstGeom prst="rect">
            <a:avLst/>
          </a:prstGeom>
          <a:noFill/>
          <a:ln/>
        </p:spPr>
      </p:sp>
      <p:sp>
        <p:nvSpPr>
          <p:cNvPr id="9" name="Shape 6"/>
          <p:cNvSpPr/>
          <p:nvPr/>
        </p:nvSpPr>
        <p:spPr>
          <a:xfrm>
            <a:off x="2946768" y="5194300"/>
            <a:ext cx="8738692" cy="2946400"/>
          </a:xfrm>
          <a:prstGeom prst="rect">
            <a:avLst/>
          </a:prstGeom>
          <a:noFill/>
          <a:ln/>
        </p:spPr>
      </p:sp>
      <p:sp>
        <p:nvSpPr>
          <p:cNvPr id="10" name="Text 7"/>
          <p:cNvSpPr/>
          <p:nvPr/>
        </p:nvSpPr>
        <p:spPr>
          <a:xfrm>
            <a:off x="2946768" y="5194300"/>
            <a:ext cx="8941918" cy="1117600"/>
          </a:xfrm>
          <a:prstGeom prst="rect">
            <a:avLst/>
          </a:prstGeom>
          <a:noFill/>
          <a:ln/>
        </p:spPr>
        <p:txBody>
          <a:bodyPr wrap="square" lIns="0" tIns="0" rIns="0" bIns="0" rtlCol="0" anchor="t"/>
          <a:lstStyle/>
          <a:p>
            <a:pPr algn="l"/>
            <a:r>
              <a:rPr lang="en-US" sz="4800" dirty="0">
                <a:solidFill>
                  <a:srgbClr val="000000">
                    <a:alpha val="100000"/>
                  </a:srgbClr>
                </a:solidFill>
                <a:latin typeface="Poppins Bold" pitchFamily="34" charset="0"/>
                <a:ea typeface="Poppins Bold" pitchFamily="34" charset="-122"/>
                <a:cs typeface="Poppins Bold" pitchFamily="34" charset="-120"/>
              </a:rPr>
              <a:t>AN MOBILE APP</a:t>
            </a:r>
            <a:endParaRPr lang="en-US" sz="4800" dirty="0"/>
          </a:p>
        </p:txBody>
      </p:sp>
      <p:sp>
        <p:nvSpPr>
          <p:cNvPr id="11" name="Text 8"/>
          <p:cNvSpPr/>
          <p:nvPr/>
        </p:nvSpPr>
        <p:spPr>
          <a:xfrm>
            <a:off x="2946768" y="6311900"/>
            <a:ext cx="8874176" cy="1964267"/>
          </a:xfrm>
          <a:prstGeom prst="rect">
            <a:avLst/>
          </a:prstGeom>
          <a:noFill/>
          <a:ln/>
        </p:spPr>
        <p:txBody>
          <a:bodyPr wrap="square" lIns="0" tIns="0" rIns="0" bIns="0" rtlCol="0" anchor="t"/>
          <a:lstStyle/>
          <a:p>
            <a:pPr algn="l">
              <a:spcAft>
                <a:spcPts val="4000"/>
              </a:spcAft>
            </a:pPr>
            <a:r>
              <a:rPr lang="en-US" sz="3200" dirty="0">
                <a:solidFill>
                  <a:srgbClr val="000000">
                    <a:alpha val="100000"/>
                  </a:srgbClr>
                </a:solidFill>
                <a:latin typeface="Poppins Regular" pitchFamily="34" charset="0"/>
                <a:ea typeface="Poppins Regular" pitchFamily="34" charset="-122"/>
                <a:cs typeface="Poppins Regular" pitchFamily="34" charset="-120"/>
              </a:rPr>
              <a:t>An app designed for exploring and experiencing the enchanting realm of fantasy</a:t>
            </a:r>
            <a:endParaRPr lang="en-US" sz="3200" dirty="0"/>
          </a:p>
        </p:txBody>
      </p:sp>
      <p:sp>
        <p:nvSpPr>
          <p:cNvPr id="12" name="Text 9"/>
          <p:cNvSpPr/>
          <p:nvPr/>
        </p:nvSpPr>
        <p:spPr>
          <a:xfrm>
            <a:off x="2946768" y="8445500"/>
            <a:ext cx="9090103" cy="3996267"/>
          </a:xfrm>
          <a:prstGeom prst="rect">
            <a:avLst/>
          </a:prstGeom>
          <a:noFill/>
          <a:ln/>
        </p:spPr>
        <p:txBody>
          <a:bodyPr wrap="square" lIns="0" tIns="0" rIns="0" bIns="0" rtlCol="0" anchor="t"/>
          <a:lstStyle/>
          <a:p>
            <a:pPr marL="685800" lvl="1" indent="-342900" algn="l">
              <a:spcAft>
                <a:spcPts val="4000"/>
              </a:spcAft>
              <a:buSzPct val="100000"/>
              <a:buChar char="•"/>
            </a:pPr>
            <a:r>
              <a:rPr lang="en-US" sz="3200" dirty="0">
                <a:solidFill>
                  <a:srgbClr val="040000">
                    <a:alpha val="100000"/>
                  </a:srgbClr>
                </a:solidFill>
                <a:latin typeface="Poppins Regular" pitchFamily="34" charset="0"/>
                <a:ea typeface="Poppins Regular" pitchFamily="34" charset="-122"/>
                <a:cs typeface="Poppins Regular" pitchFamily="34" charset="-120"/>
              </a:rPr>
              <a:t>Explore a magical world</a:t>
            </a:r>
            <a:endParaRPr lang="en-US" sz="3200" dirty="0"/>
          </a:p>
          <a:p>
            <a:pPr marL="685800" lvl="1" indent="-342900" algn="l">
              <a:spcAft>
                <a:spcPts val="4000"/>
              </a:spcAft>
              <a:buSzPct val="100000"/>
              <a:buChar char="•"/>
            </a:pPr>
            <a:r>
              <a:rPr lang="en-US" sz="3200" dirty="0">
                <a:solidFill>
                  <a:srgbClr val="040000">
                    <a:alpha val="100000"/>
                  </a:srgbClr>
                </a:solidFill>
                <a:latin typeface="Poppins Regular" pitchFamily="34" charset="0"/>
                <a:ea typeface="Poppins Regular" pitchFamily="34" charset="-122"/>
                <a:cs typeface="Poppins Regular" pitchFamily="34" charset="-120"/>
              </a:rPr>
              <a:t>Experience fantasy firsthand</a:t>
            </a:r>
            <a:endParaRPr lang="en-US" sz="3200" dirty="0"/>
          </a:p>
          <a:p>
            <a:pPr marL="685800" lvl="1" indent="-342900" algn="l">
              <a:spcAft>
                <a:spcPts val="4000"/>
              </a:spcAft>
              <a:buSzPct val="100000"/>
              <a:buChar char="•"/>
            </a:pPr>
            <a:r>
              <a:rPr lang="en-US" sz="3200" dirty="0">
                <a:solidFill>
                  <a:srgbClr val="040000">
                    <a:alpha val="100000"/>
                  </a:srgbClr>
                </a:solidFill>
                <a:latin typeface="Poppins Regular" pitchFamily="34" charset="0"/>
                <a:ea typeface="Poppins Regular" pitchFamily="34" charset="-122"/>
                <a:cs typeface="Poppins Regular" pitchFamily="34" charset="-120"/>
              </a:rPr>
              <a:t>Immerse in a realm of magic</a:t>
            </a:r>
            <a:endParaRPr lang="en-US" sz="3200" dirty="0"/>
          </a:p>
          <a:p>
            <a:pPr marL="685800" lvl="1" indent="-342900" algn="l">
              <a:spcAft>
                <a:spcPts val="4000"/>
              </a:spcAft>
              <a:buSzPct val="100000"/>
              <a:buChar char="•"/>
            </a:pPr>
            <a:r>
              <a:rPr lang="en-US" sz="3200" dirty="0">
                <a:solidFill>
                  <a:srgbClr val="040000">
                    <a:alpha val="100000"/>
                  </a:srgbClr>
                </a:solidFill>
                <a:latin typeface="Poppins Regular" pitchFamily="34" charset="0"/>
                <a:ea typeface="Poppins Regular" pitchFamily="34" charset="-122"/>
                <a:cs typeface="Poppins Regular" pitchFamily="34" charset="-120"/>
              </a:rPr>
              <a:t>Discover untold wonders</a:t>
            </a:r>
            <a:endParaRPr lang="en-US" sz="3200" dirty="0"/>
          </a:p>
          <a:p>
            <a:pPr marL="685800" lvl="1" indent="-342900" algn="l">
              <a:spcAft>
                <a:spcPts val="4000"/>
              </a:spcAft>
              <a:buSzPct val="100000"/>
              <a:buChar char="•"/>
            </a:pPr>
            <a:r>
              <a:rPr lang="en-US" sz="3200" dirty="0">
                <a:solidFill>
                  <a:srgbClr val="040000">
                    <a:alpha val="100000"/>
                  </a:srgbClr>
                </a:solidFill>
                <a:latin typeface="Poppins Regular" pitchFamily="34" charset="0"/>
                <a:ea typeface="Poppins Regular" pitchFamily="34" charset="-122"/>
                <a:cs typeface="Poppins Regular" pitchFamily="34" charset="-120"/>
              </a:rPr>
              <a:t>Live your fantasy dreams</a:t>
            </a:r>
            <a:endParaRPr lang="en-US" sz="3200" dirty="0"/>
          </a:p>
        </p:txBody>
      </p:sp>
      <p:sp>
        <p:nvSpPr>
          <p:cNvPr id="13" name="Text 10"/>
          <p:cNvSpPr/>
          <p:nvPr/>
        </p:nvSpPr>
        <p:spPr>
          <a:xfrm>
            <a:off x="2895962" y="1854200"/>
            <a:ext cx="9128208" cy="3386667"/>
          </a:xfrm>
          <a:prstGeom prst="rect">
            <a:avLst/>
          </a:prstGeom>
          <a:noFill/>
          <a:ln/>
        </p:spPr>
        <p:txBody>
          <a:bodyPr wrap="square" lIns="0" tIns="0" rIns="0" bIns="0" rtlCol="0" anchor="t"/>
          <a:lstStyle/>
          <a:p>
            <a:pPr algn="l"/>
            <a:r>
              <a:rPr lang="en-US" sz="8000" dirty="0">
                <a:solidFill>
                  <a:srgbClr val="040000">
                    <a:alpha val="100000"/>
                  </a:srgbClr>
                </a:solidFill>
                <a:latin typeface="Poppins Bold" pitchFamily="34" charset="0"/>
                <a:ea typeface="Poppins Bold" pitchFamily="34" charset="-122"/>
                <a:cs typeface="Poppins Bold" pitchFamily="34" charset="-120"/>
              </a:rPr>
              <a:t>THE FUTURE OF FANTASY</a:t>
            </a:r>
            <a:endParaRPr lang="en-US" sz="8000" dirty="0"/>
          </a:p>
        </p:txBody>
      </p:sp>
      <p:pic>
        <p:nvPicPr>
          <p:cNvPr id="14" name="Image 1" descr="preencoded.png"/>
          <p:cNvPicPr>
            <a:picLocks noChangeAspect="1"/>
          </p:cNvPicPr>
          <p:nvPr/>
        </p:nvPicPr>
        <p:blipFill>
          <a:blip r:embed="rId4"/>
          <a:stretch>
            <a:fillRect/>
          </a:stretch>
        </p:blipFill>
        <p:spPr>
          <a:xfrm>
            <a:off x="15457832" y="1028700"/>
            <a:ext cx="5474384" cy="11849100"/>
          </a:xfrm>
          <a:prstGeom prst="rect">
            <a:avLst/>
          </a:prstGeom>
        </p:spPr>
      </p:pic>
      <p:pic>
        <p:nvPicPr>
          <p:cNvPr id="15" name="Image 2" descr="preencoded.png"/>
          <p:cNvPicPr>
            <a:picLocks noChangeAspect="1"/>
          </p:cNvPicPr>
          <p:nvPr/>
        </p:nvPicPr>
        <p:blipFill>
          <a:blip r:embed="rId5"/>
          <a:stretch>
            <a:fillRect/>
          </a:stretch>
        </p:blipFill>
        <p:spPr>
          <a:xfrm>
            <a:off x="15648356" y="1765300"/>
            <a:ext cx="5106038" cy="10795000"/>
          </a:xfrm>
          <a:prstGeom prst="rect">
            <a:avLst/>
          </a:prstGeom>
        </p:spPr>
      </p:pic>
    </p:spTree>
    <p:extLst>
      <p:ext uri="{BB962C8B-B14F-4D97-AF65-F5344CB8AC3E}">
        <p14:creationId xmlns:p14="http://schemas.microsoft.com/office/powerpoint/2010/main" val="2158234749"/>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sld>
</file>

<file path=ppt/slides/slide44.xml><?xml version="1.0" encoding="utf-8"?>
<p:sld xmlns:a="http://schemas.openxmlformats.org/drawingml/2006/main" xmlns:r="http://schemas.openxmlformats.org/officeDocument/2006/relationships" xmlns:p="http://schemas.openxmlformats.org/presentationml/2006/main">
  <p:cSld>
    <p:bg>
      <p:bgPr>
        <a:solidFill>
          <a:srgbClr val="EDDDBC"/>
        </a:solidFill>
        <a:effectLst/>
      </p:bgPr>
    </p:bg>
    <p:spTree>
      <p:nvGrpSpPr>
        <p:cNvPr id="1" name=""/>
        <p:cNvGrpSpPr/>
        <p:nvPr/>
      </p:nvGrpSpPr>
      <p:grpSpPr>
        <a:xfrm>
          <a:off x="0" y="0"/>
          <a:ext cx="0" cy="0"/>
          <a:chOff x="0" y="0"/>
          <a:chExt cx="0" cy="0"/>
        </a:xfrm>
      </p:grpSpPr>
      <p:sp>
        <p:nvSpPr>
          <p:cNvPr id="2" name="Text 0"/>
          <p:cNvSpPr/>
          <p:nvPr/>
        </p:nvSpPr>
        <p:spPr>
          <a:xfrm>
            <a:off x="1790924" y="8039100"/>
            <a:ext cx="10284052" cy="2980267"/>
          </a:xfrm>
          <a:prstGeom prst="rect">
            <a:avLst/>
          </a:prstGeom>
          <a:noFill/>
          <a:ln/>
        </p:spPr>
        <p:txBody>
          <a:bodyPr wrap="square" lIns="0" tIns="0" rIns="0" bIns="0" rtlCol="0" anchor="t"/>
          <a:lstStyle/>
          <a:p>
            <a:pPr algn="l"/>
            <a:r>
              <a:rPr lang="en-US" sz="12800" dirty="0">
                <a:solidFill>
                  <a:srgbClr val="000000">
                    <a:alpha val="100000"/>
                  </a:srgbClr>
                </a:solidFill>
                <a:latin typeface="Poppins Bold" pitchFamily="34" charset="0"/>
                <a:ea typeface="Poppins Bold" pitchFamily="34" charset="-122"/>
                <a:cs typeface="Poppins Bold" pitchFamily="34" charset="-120"/>
              </a:rPr>
              <a:t>ANALYTICS</a:t>
            </a:r>
            <a:endParaRPr lang="en-US" sz="12800" dirty="0"/>
          </a:p>
        </p:txBody>
      </p:sp>
      <p:sp>
        <p:nvSpPr>
          <p:cNvPr id="3" name="Shape 1"/>
          <p:cNvSpPr/>
          <p:nvPr/>
        </p:nvSpPr>
        <p:spPr>
          <a:xfrm>
            <a:off x="0" y="5816600"/>
            <a:ext cx="12688886" cy="1397000"/>
          </a:xfrm>
          <a:prstGeom prst="rect">
            <a:avLst/>
          </a:prstGeom>
          <a:solidFill>
            <a:srgbClr val="040000">
              <a:alpha val="100000"/>
            </a:srgbClr>
          </a:solidFill>
          <a:ln/>
        </p:spPr>
      </p:sp>
      <p:sp>
        <p:nvSpPr>
          <p:cNvPr id="4" name="Shape 2"/>
          <p:cNvSpPr/>
          <p:nvPr/>
        </p:nvSpPr>
        <p:spPr>
          <a:xfrm>
            <a:off x="0" y="11303000"/>
            <a:ext cx="12688886" cy="1397000"/>
          </a:xfrm>
          <a:prstGeom prst="rect">
            <a:avLst/>
          </a:prstGeom>
          <a:solidFill>
            <a:srgbClr val="0266BC">
              <a:alpha val="100000"/>
            </a:srgbClr>
          </a:solidFill>
          <a:ln/>
        </p:spPr>
      </p:sp>
      <p:sp>
        <p:nvSpPr>
          <p:cNvPr id="5" name="Shape 3"/>
          <p:cNvSpPr/>
          <p:nvPr/>
        </p:nvSpPr>
        <p:spPr>
          <a:xfrm>
            <a:off x="1016127" y="2286000"/>
            <a:ext cx="4229629" cy="4229100"/>
          </a:xfrm>
          <a:prstGeom prst="roundRect">
            <a:avLst>
              <a:gd name="adj" fmla="val 1000865"/>
            </a:avLst>
          </a:prstGeom>
          <a:solidFill>
            <a:srgbClr val="E9BC01">
              <a:alpha val="100000"/>
            </a:srgbClr>
          </a:solidFill>
          <a:ln/>
        </p:spPr>
      </p:sp>
      <p:sp>
        <p:nvSpPr>
          <p:cNvPr id="6" name="Shape 4"/>
          <p:cNvSpPr/>
          <p:nvPr/>
        </p:nvSpPr>
        <p:spPr>
          <a:xfrm>
            <a:off x="18747543" y="0"/>
            <a:ext cx="5639505" cy="5638800"/>
          </a:xfrm>
          <a:prstGeom prst="rect">
            <a:avLst/>
          </a:prstGeom>
          <a:solidFill>
            <a:srgbClr val="C43024">
              <a:alpha val="100000"/>
            </a:srgbClr>
          </a:solidFill>
          <a:ln/>
        </p:spPr>
      </p:sp>
      <p:pic>
        <p:nvPicPr>
          <p:cNvPr id="7" name="Image 0" descr="preencoded.png"/>
          <p:cNvPicPr>
            <a:picLocks noChangeAspect="1"/>
          </p:cNvPicPr>
          <p:nvPr/>
        </p:nvPicPr>
        <p:blipFill>
          <a:blip r:embed="rId3"/>
          <a:stretch>
            <a:fillRect/>
          </a:stretch>
        </p:blipFill>
        <p:spPr>
          <a:xfrm>
            <a:off x="14073359" y="5143500"/>
            <a:ext cx="10313689" cy="7556500"/>
          </a:xfrm>
          <a:prstGeom prst="rect">
            <a:avLst/>
          </a:prstGeom>
        </p:spPr>
      </p:pic>
      <p:sp>
        <p:nvSpPr>
          <p:cNvPr id="8" name="Shape 5"/>
          <p:cNvSpPr/>
          <p:nvPr/>
        </p:nvSpPr>
        <p:spPr>
          <a:xfrm>
            <a:off x="23370921" y="10515600"/>
            <a:ext cx="1016127" cy="3200400"/>
          </a:xfrm>
          <a:prstGeom prst="rect">
            <a:avLst/>
          </a:prstGeom>
          <a:noFill/>
          <a:ln/>
        </p:spPr>
      </p:sp>
      <p:pic>
        <p:nvPicPr>
          <p:cNvPr id="9" name="Image 1" descr="preencoded.png"/>
          <p:cNvPicPr>
            <a:picLocks noChangeAspect="1"/>
          </p:cNvPicPr>
          <p:nvPr/>
        </p:nvPicPr>
        <p:blipFill>
          <a:blip r:embed="rId4"/>
          <a:stretch>
            <a:fillRect/>
          </a:stretch>
        </p:blipFill>
        <p:spPr>
          <a:xfrm>
            <a:off x="23523340" y="10820400"/>
            <a:ext cx="711289" cy="2590800"/>
          </a:xfrm>
          <a:prstGeom prst="rect">
            <a:avLst/>
          </a:prstGeom>
        </p:spPr>
      </p:pic>
    </p:spTree>
    <p:extLst>
      <p:ext uri="{BB962C8B-B14F-4D97-AF65-F5344CB8AC3E}">
        <p14:creationId xmlns:p14="http://schemas.microsoft.com/office/powerpoint/2010/main" val="97647376"/>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sld>
</file>

<file path=ppt/slides/slide45.xml><?xml version="1.0" encoding="utf-8"?>
<p:sld xmlns:a="http://schemas.openxmlformats.org/drawingml/2006/main" xmlns:r="http://schemas.openxmlformats.org/officeDocument/2006/relationships" xmlns:p="http://schemas.openxmlformats.org/presentationml/2006/main">
  <p:cSld>
    <p:bg>
      <p:bgPr>
        <a:solidFill>
          <a:srgbClr val="EDDDBC"/>
        </a:solidFill>
        <a:effectLst/>
      </p:bgPr>
    </p:bg>
    <p:spTree>
      <p:nvGrpSpPr>
        <p:cNvPr id="1" name=""/>
        <p:cNvGrpSpPr/>
        <p:nvPr/>
      </p:nvGrpSpPr>
      <p:grpSpPr>
        <a:xfrm>
          <a:off x="0" y="0"/>
          <a:ext cx="0" cy="0"/>
          <a:chOff x="0" y="0"/>
          <a:chExt cx="0" cy="0"/>
        </a:xfrm>
      </p:grpSpPr>
      <p:sp>
        <p:nvSpPr>
          <p:cNvPr id="2" name="Shape 0"/>
          <p:cNvSpPr/>
          <p:nvPr/>
        </p:nvSpPr>
        <p:spPr>
          <a:xfrm>
            <a:off x="23370921" y="10515600"/>
            <a:ext cx="1016127" cy="3200400"/>
          </a:xfrm>
          <a:prstGeom prst="rect">
            <a:avLst/>
          </a:prstGeom>
          <a:noFill/>
          <a:ln/>
        </p:spPr>
      </p:sp>
      <p:pic>
        <p:nvPicPr>
          <p:cNvPr id="3" name="Image 0" descr="preencoded.png"/>
          <p:cNvPicPr>
            <a:picLocks noChangeAspect="1"/>
          </p:cNvPicPr>
          <p:nvPr/>
        </p:nvPicPr>
        <p:blipFill>
          <a:blip r:embed="rId3"/>
          <a:stretch>
            <a:fillRect/>
          </a:stretch>
        </p:blipFill>
        <p:spPr>
          <a:xfrm>
            <a:off x="23523340" y="10820400"/>
            <a:ext cx="711289" cy="2590800"/>
          </a:xfrm>
          <a:prstGeom prst="rect">
            <a:avLst/>
          </a:prstGeom>
        </p:spPr>
      </p:pic>
      <p:pic>
        <p:nvPicPr>
          <p:cNvPr id="4" name="Image 1" descr="preencoded.png"/>
          <p:cNvPicPr>
            <a:picLocks noChangeAspect="1"/>
          </p:cNvPicPr>
          <p:nvPr/>
        </p:nvPicPr>
        <p:blipFill>
          <a:blip r:embed="rId4"/>
          <a:stretch>
            <a:fillRect/>
          </a:stretch>
        </p:blipFill>
        <p:spPr>
          <a:xfrm>
            <a:off x="3010276" y="2463800"/>
            <a:ext cx="18366496" cy="9258300"/>
          </a:xfrm>
          <a:prstGeom prst="rect">
            <a:avLst/>
          </a:prstGeom>
        </p:spPr>
      </p:pic>
      <p:pic>
        <p:nvPicPr>
          <p:cNvPr id="5" name="Image 2" descr="preencoded.png"/>
          <p:cNvPicPr>
            <a:picLocks noChangeAspect="1"/>
          </p:cNvPicPr>
          <p:nvPr/>
        </p:nvPicPr>
        <p:blipFill>
          <a:blip r:embed="rId4"/>
          <a:stretch>
            <a:fillRect/>
          </a:stretch>
        </p:blipFill>
        <p:spPr>
          <a:xfrm>
            <a:off x="3010276" y="2463800"/>
            <a:ext cx="18366496" cy="9258300"/>
          </a:xfrm>
          <a:prstGeom prst="rect">
            <a:avLst/>
          </a:prstGeom>
        </p:spPr>
      </p:pic>
      <p:sp>
        <p:nvSpPr>
          <p:cNvPr id="6" name="Shape 1"/>
          <p:cNvSpPr/>
          <p:nvPr/>
        </p:nvSpPr>
        <p:spPr>
          <a:xfrm>
            <a:off x="3010276" y="2463800"/>
            <a:ext cx="18366496" cy="9029700"/>
          </a:xfrm>
          <a:prstGeom prst="rect">
            <a:avLst/>
          </a:prstGeom>
          <a:noFill/>
          <a:ln/>
        </p:spPr>
      </p:sp>
      <p:sp>
        <p:nvSpPr>
          <p:cNvPr id="7" name="Shape 2"/>
          <p:cNvSpPr/>
          <p:nvPr/>
        </p:nvSpPr>
        <p:spPr>
          <a:xfrm>
            <a:off x="3010276" y="2463800"/>
            <a:ext cx="18366496" cy="609600"/>
          </a:xfrm>
          <a:prstGeom prst="rect">
            <a:avLst/>
          </a:prstGeom>
          <a:noFill/>
          <a:ln/>
        </p:spPr>
      </p:sp>
      <p:sp>
        <p:nvSpPr>
          <p:cNvPr id="8" name="Text 3"/>
          <p:cNvSpPr/>
          <p:nvPr/>
        </p:nvSpPr>
        <p:spPr>
          <a:xfrm>
            <a:off x="2874793" y="2463800"/>
            <a:ext cx="643547" cy="745067"/>
          </a:xfrm>
          <a:prstGeom prst="rect">
            <a:avLst/>
          </a:prstGeom>
          <a:noFill/>
          <a:ln/>
        </p:spPr>
        <p:txBody>
          <a:bodyPr wrap="square" lIns="0" tIns="0" rIns="0" bIns="0" rtlCol="0" anchor="t"/>
          <a:lstStyle/>
          <a:p>
            <a:pPr algn="r">
              <a:spcAft>
                <a:spcPts val="4000"/>
              </a:spcAft>
            </a:pPr>
            <a:r>
              <a:rPr lang="en-US" sz="3200" dirty="0">
                <a:solidFill>
                  <a:srgbClr val="4D4D4D">
                    <a:alpha val="100000"/>
                  </a:srgbClr>
                </a:solidFill>
                <a:latin typeface="Poppins Regular" pitchFamily="34" charset="0"/>
                <a:ea typeface="Poppins Regular" pitchFamily="34" charset="-122"/>
                <a:cs typeface="Poppins Regular" pitchFamily="34" charset="-120"/>
              </a:rPr>
              <a:t>12</a:t>
            </a:r>
            <a:endParaRPr lang="en-US" sz="3200" dirty="0"/>
          </a:p>
        </p:txBody>
      </p:sp>
      <p:pic>
        <p:nvPicPr>
          <p:cNvPr id="9" name="Image 3" descr="preencoded.png"/>
          <p:cNvPicPr>
            <a:picLocks noChangeAspect="1"/>
          </p:cNvPicPr>
          <p:nvPr/>
        </p:nvPicPr>
        <p:blipFill>
          <a:blip r:embed="rId5"/>
          <a:stretch>
            <a:fillRect/>
          </a:stretch>
        </p:blipFill>
        <p:spPr>
          <a:xfrm>
            <a:off x="3619952" y="2768600"/>
            <a:ext cx="17756819" cy="0"/>
          </a:xfrm>
          <a:prstGeom prst="rect">
            <a:avLst/>
          </a:prstGeom>
        </p:spPr>
      </p:pic>
      <p:pic>
        <p:nvPicPr>
          <p:cNvPr id="10" name="Image 4" descr="preencoded.png"/>
          <p:cNvPicPr>
            <a:picLocks noChangeAspect="1"/>
          </p:cNvPicPr>
          <p:nvPr/>
        </p:nvPicPr>
        <p:blipFill>
          <a:blip r:embed="rId6"/>
          <a:stretch>
            <a:fillRect/>
          </a:stretch>
        </p:blipFill>
        <p:spPr>
          <a:xfrm>
            <a:off x="3619952" y="2755900"/>
            <a:ext cx="17756819" cy="12700"/>
          </a:xfrm>
          <a:prstGeom prst="rect">
            <a:avLst/>
          </a:prstGeom>
        </p:spPr>
      </p:pic>
      <p:sp>
        <p:nvSpPr>
          <p:cNvPr id="11" name="Shape 4"/>
          <p:cNvSpPr/>
          <p:nvPr/>
        </p:nvSpPr>
        <p:spPr>
          <a:xfrm>
            <a:off x="3010276" y="3867150"/>
            <a:ext cx="18366496" cy="609600"/>
          </a:xfrm>
          <a:prstGeom prst="rect">
            <a:avLst/>
          </a:prstGeom>
          <a:noFill/>
          <a:ln/>
        </p:spPr>
      </p:sp>
      <p:sp>
        <p:nvSpPr>
          <p:cNvPr id="12" name="Text 5"/>
          <p:cNvSpPr/>
          <p:nvPr/>
        </p:nvSpPr>
        <p:spPr>
          <a:xfrm>
            <a:off x="2874793" y="3867150"/>
            <a:ext cx="643547" cy="745067"/>
          </a:xfrm>
          <a:prstGeom prst="rect">
            <a:avLst/>
          </a:prstGeom>
          <a:noFill/>
          <a:ln/>
        </p:spPr>
        <p:txBody>
          <a:bodyPr wrap="square" lIns="0" tIns="0" rIns="0" bIns="0" rtlCol="0" anchor="t"/>
          <a:lstStyle/>
          <a:p>
            <a:pPr algn="r">
              <a:spcAft>
                <a:spcPts val="4000"/>
              </a:spcAft>
            </a:pPr>
            <a:r>
              <a:rPr lang="en-US" sz="3200" dirty="0">
                <a:solidFill>
                  <a:srgbClr val="4D4D4D">
                    <a:alpha val="100000"/>
                  </a:srgbClr>
                </a:solidFill>
                <a:latin typeface="Poppins Regular" pitchFamily="34" charset="0"/>
                <a:ea typeface="Poppins Regular" pitchFamily="34" charset="-122"/>
                <a:cs typeface="Poppins Regular" pitchFamily="34" charset="-120"/>
              </a:rPr>
              <a:t>10</a:t>
            </a:r>
            <a:endParaRPr lang="en-US" sz="3200" dirty="0"/>
          </a:p>
        </p:txBody>
      </p:sp>
      <p:pic>
        <p:nvPicPr>
          <p:cNvPr id="13" name="Image 5" descr="preencoded.png"/>
          <p:cNvPicPr>
            <a:picLocks noChangeAspect="1"/>
          </p:cNvPicPr>
          <p:nvPr/>
        </p:nvPicPr>
        <p:blipFill>
          <a:blip r:embed="rId5"/>
          <a:stretch>
            <a:fillRect/>
          </a:stretch>
        </p:blipFill>
        <p:spPr>
          <a:xfrm>
            <a:off x="3619952" y="4171950"/>
            <a:ext cx="17756819" cy="0"/>
          </a:xfrm>
          <a:prstGeom prst="rect">
            <a:avLst/>
          </a:prstGeom>
        </p:spPr>
      </p:pic>
      <p:pic>
        <p:nvPicPr>
          <p:cNvPr id="14" name="Image 6" descr="preencoded.png"/>
          <p:cNvPicPr>
            <a:picLocks noChangeAspect="1"/>
          </p:cNvPicPr>
          <p:nvPr/>
        </p:nvPicPr>
        <p:blipFill>
          <a:blip r:embed="rId7"/>
          <a:stretch>
            <a:fillRect/>
          </a:stretch>
        </p:blipFill>
        <p:spPr>
          <a:xfrm>
            <a:off x="3619952" y="4159250"/>
            <a:ext cx="17756819" cy="12700"/>
          </a:xfrm>
          <a:prstGeom prst="rect">
            <a:avLst/>
          </a:prstGeom>
        </p:spPr>
      </p:pic>
      <p:sp>
        <p:nvSpPr>
          <p:cNvPr id="15" name="Shape 6"/>
          <p:cNvSpPr/>
          <p:nvPr/>
        </p:nvSpPr>
        <p:spPr>
          <a:xfrm>
            <a:off x="3010276" y="5270500"/>
            <a:ext cx="18366496" cy="609600"/>
          </a:xfrm>
          <a:prstGeom prst="rect">
            <a:avLst/>
          </a:prstGeom>
          <a:noFill/>
          <a:ln/>
        </p:spPr>
      </p:sp>
      <p:sp>
        <p:nvSpPr>
          <p:cNvPr id="16" name="Text 7"/>
          <p:cNvSpPr/>
          <p:nvPr/>
        </p:nvSpPr>
        <p:spPr>
          <a:xfrm>
            <a:off x="2874793" y="5270500"/>
            <a:ext cx="643547" cy="745067"/>
          </a:xfrm>
          <a:prstGeom prst="rect">
            <a:avLst/>
          </a:prstGeom>
          <a:noFill/>
          <a:ln/>
        </p:spPr>
        <p:txBody>
          <a:bodyPr wrap="square" lIns="0" tIns="0" rIns="0" bIns="0" rtlCol="0" anchor="t"/>
          <a:lstStyle/>
          <a:p>
            <a:pPr algn="r">
              <a:spcAft>
                <a:spcPts val="4000"/>
              </a:spcAft>
            </a:pPr>
            <a:r>
              <a:rPr lang="en-US" sz="3200" dirty="0">
                <a:solidFill>
                  <a:srgbClr val="4D4D4D">
                    <a:alpha val="100000"/>
                  </a:srgbClr>
                </a:solidFill>
                <a:latin typeface="Poppins Regular" pitchFamily="34" charset="0"/>
                <a:ea typeface="Poppins Regular" pitchFamily="34" charset="-122"/>
                <a:cs typeface="Poppins Regular" pitchFamily="34" charset="-120"/>
              </a:rPr>
              <a:t>8</a:t>
            </a:r>
            <a:endParaRPr lang="en-US" sz="3200" dirty="0"/>
          </a:p>
        </p:txBody>
      </p:sp>
      <p:pic>
        <p:nvPicPr>
          <p:cNvPr id="17" name="Image 7" descr="preencoded.png"/>
          <p:cNvPicPr>
            <a:picLocks noChangeAspect="1"/>
          </p:cNvPicPr>
          <p:nvPr/>
        </p:nvPicPr>
        <p:blipFill>
          <a:blip r:embed="rId5"/>
          <a:stretch>
            <a:fillRect/>
          </a:stretch>
        </p:blipFill>
        <p:spPr>
          <a:xfrm>
            <a:off x="3619952" y="5575300"/>
            <a:ext cx="17756819" cy="0"/>
          </a:xfrm>
          <a:prstGeom prst="rect">
            <a:avLst/>
          </a:prstGeom>
        </p:spPr>
      </p:pic>
      <p:pic>
        <p:nvPicPr>
          <p:cNvPr id="18" name="Image 8" descr="preencoded.png"/>
          <p:cNvPicPr>
            <a:picLocks noChangeAspect="1"/>
          </p:cNvPicPr>
          <p:nvPr/>
        </p:nvPicPr>
        <p:blipFill>
          <a:blip r:embed="rId6"/>
          <a:stretch>
            <a:fillRect/>
          </a:stretch>
        </p:blipFill>
        <p:spPr>
          <a:xfrm>
            <a:off x="3619952" y="5562600"/>
            <a:ext cx="17756819" cy="12700"/>
          </a:xfrm>
          <a:prstGeom prst="rect">
            <a:avLst/>
          </a:prstGeom>
        </p:spPr>
      </p:pic>
      <p:sp>
        <p:nvSpPr>
          <p:cNvPr id="19" name="Shape 8"/>
          <p:cNvSpPr/>
          <p:nvPr/>
        </p:nvSpPr>
        <p:spPr>
          <a:xfrm>
            <a:off x="3010276" y="6673850"/>
            <a:ext cx="18366496" cy="609600"/>
          </a:xfrm>
          <a:prstGeom prst="rect">
            <a:avLst/>
          </a:prstGeom>
          <a:noFill/>
          <a:ln/>
        </p:spPr>
      </p:sp>
      <p:sp>
        <p:nvSpPr>
          <p:cNvPr id="20" name="Text 9"/>
          <p:cNvSpPr/>
          <p:nvPr/>
        </p:nvSpPr>
        <p:spPr>
          <a:xfrm>
            <a:off x="2874793" y="6673850"/>
            <a:ext cx="643547" cy="745067"/>
          </a:xfrm>
          <a:prstGeom prst="rect">
            <a:avLst/>
          </a:prstGeom>
          <a:noFill/>
          <a:ln/>
        </p:spPr>
        <p:txBody>
          <a:bodyPr wrap="square" lIns="0" tIns="0" rIns="0" bIns="0" rtlCol="0" anchor="t"/>
          <a:lstStyle/>
          <a:p>
            <a:pPr algn="r">
              <a:spcAft>
                <a:spcPts val="4000"/>
              </a:spcAft>
            </a:pPr>
            <a:r>
              <a:rPr lang="en-US" sz="3200" dirty="0">
                <a:solidFill>
                  <a:srgbClr val="4D4D4D">
                    <a:alpha val="100000"/>
                  </a:srgbClr>
                </a:solidFill>
                <a:latin typeface="Poppins Regular" pitchFamily="34" charset="0"/>
                <a:ea typeface="Poppins Regular" pitchFamily="34" charset="-122"/>
                <a:cs typeface="Poppins Regular" pitchFamily="34" charset="-120"/>
              </a:rPr>
              <a:t>6</a:t>
            </a:r>
            <a:endParaRPr lang="en-US" sz="3200" dirty="0"/>
          </a:p>
        </p:txBody>
      </p:sp>
      <p:pic>
        <p:nvPicPr>
          <p:cNvPr id="21" name="Image 9" descr="preencoded.png"/>
          <p:cNvPicPr>
            <a:picLocks noChangeAspect="1"/>
          </p:cNvPicPr>
          <p:nvPr/>
        </p:nvPicPr>
        <p:blipFill>
          <a:blip r:embed="rId5"/>
          <a:stretch>
            <a:fillRect/>
          </a:stretch>
        </p:blipFill>
        <p:spPr>
          <a:xfrm>
            <a:off x="3619952" y="6978650"/>
            <a:ext cx="17756819" cy="0"/>
          </a:xfrm>
          <a:prstGeom prst="rect">
            <a:avLst/>
          </a:prstGeom>
        </p:spPr>
      </p:pic>
      <p:pic>
        <p:nvPicPr>
          <p:cNvPr id="22" name="Image 10" descr="preencoded.png"/>
          <p:cNvPicPr>
            <a:picLocks noChangeAspect="1"/>
          </p:cNvPicPr>
          <p:nvPr/>
        </p:nvPicPr>
        <p:blipFill>
          <a:blip r:embed="rId7"/>
          <a:stretch>
            <a:fillRect/>
          </a:stretch>
        </p:blipFill>
        <p:spPr>
          <a:xfrm>
            <a:off x="3619952" y="6965950"/>
            <a:ext cx="17756819" cy="12700"/>
          </a:xfrm>
          <a:prstGeom prst="rect">
            <a:avLst/>
          </a:prstGeom>
        </p:spPr>
      </p:pic>
      <p:sp>
        <p:nvSpPr>
          <p:cNvPr id="23" name="Shape 10"/>
          <p:cNvSpPr/>
          <p:nvPr/>
        </p:nvSpPr>
        <p:spPr>
          <a:xfrm>
            <a:off x="3010276" y="8077200"/>
            <a:ext cx="18366496" cy="609600"/>
          </a:xfrm>
          <a:prstGeom prst="rect">
            <a:avLst/>
          </a:prstGeom>
          <a:noFill/>
          <a:ln/>
        </p:spPr>
      </p:sp>
      <p:sp>
        <p:nvSpPr>
          <p:cNvPr id="24" name="Text 11"/>
          <p:cNvSpPr/>
          <p:nvPr/>
        </p:nvSpPr>
        <p:spPr>
          <a:xfrm>
            <a:off x="2874793" y="8077200"/>
            <a:ext cx="643547" cy="745067"/>
          </a:xfrm>
          <a:prstGeom prst="rect">
            <a:avLst/>
          </a:prstGeom>
          <a:noFill/>
          <a:ln/>
        </p:spPr>
        <p:txBody>
          <a:bodyPr wrap="square" lIns="0" tIns="0" rIns="0" bIns="0" rtlCol="0" anchor="t"/>
          <a:lstStyle/>
          <a:p>
            <a:pPr algn="r">
              <a:spcAft>
                <a:spcPts val="4000"/>
              </a:spcAft>
            </a:pPr>
            <a:r>
              <a:rPr lang="en-US" sz="3200" dirty="0">
                <a:solidFill>
                  <a:srgbClr val="4D4D4D">
                    <a:alpha val="100000"/>
                  </a:srgbClr>
                </a:solidFill>
                <a:latin typeface="Poppins Regular" pitchFamily="34" charset="0"/>
                <a:ea typeface="Poppins Regular" pitchFamily="34" charset="-122"/>
                <a:cs typeface="Poppins Regular" pitchFamily="34" charset="-120"/>
              </a:rPr>
              <a:t>4</a:t>
            </a:r>
            <a:endParaRPr lang="en-US" sz="3200" dirty="0"/>
          </a:p>
        </p:txBody>
      </p:sp>
      <p:pic>
        <p:nvPicPr>
          <p:cNvPr id="25" name="Image 11" descr="preencoded.png"/>
          <p:cNvPicPr>
            <a:picLocks noChangeAspect="1"/>
          </p:cNvPicPr>
          <p:nvPr/>
        </p:nvPicPr>
        <p:blipFill>
          <a:blip r:embed="rId5"/>
          <a:stretch>
            <a:fillRect/>
          </a:stretch>
        </p:blipFill>
        <p:spPr>
          <a:xfrm>
            <a:off x="3619952" y="8382000"/>
            <a:ext cx="17756819" cy="0"/>
          </a:xfrm>
          <a:prstGeom prst="rect">
            <a:avLst/>
          </a:prstGeom>
        </p:spPr>
      </p:pic>
      <p:pic>
        <p:nvPicPr>
          <p:cNvPr id="26" name="Image 12" descr="preencoded.png"/>
          <p:cNvPicPr>
            <a:picLocks noChangeAspect="1"/>
          </p:cNvPicPr>
          <p:nvPr/>
        </p:nvPicPr>
        <p:blipFill>
          <a:blip r:embed="rId6"/>
          <a:stretch>
            <a:fillRect/>
          </a:stretch>
        </p:blipFill>
        <p:spPr>
          <a:xfrm>
            <a:off x="3619952" y="8369300"/>
            <a:ext cx="17756819" cy="12700"/>
          </a:xfrm>
          <a:prstGeom prst="rect">
            <a:avLst/>
          </a:prstGeom>
        </p:spPr>
      </p:pic>
      <p:sp>
        <p:nvSpPr>
          <p:cNvPr id="27" name="Shape 12"/>
          <p:cNvSpPr/>
          <p:nvPr/>
        </p:nvSpPr>
        <p:spPr>
          <a:xfrm>
            <a:off x="3010276" y="9480550"/>
            <a:ext cx="18366496" cy="609600"/>
          </a:xfrm>
          <a:prstGeom prst="rect">
            <a:avLst/>
          </a:prstGeom>
          <a:noFill/>
          <a:ln/>
        </p:spPr>
      </p:sp>
      <p:sp>
        <p:nvSpPr>
          <p:cNvPr id="28" name="Text 13"/>
          <p:cNvSpPr/>
          <p:nvPr/>
        </p:nvSpPr>
        <p:spPr>
          <a:xfrm>
            <a:off x="2874793" y="9480550"/>
            <a:ext cx="643547" cy="745067"/>
          </a:xfrm>
          <a:prstGeom prst="rect">
            <a:avLst/>
          </a:prstGeom>
          <a:noFill/>
          <a:ln/>
        </p:spPr>
        <p:txBody>
          <a:bodyPr wrap="square" lIns="0" tIns="0" rIns="0" bIns="0" rtlCol="0" anchor="t"/>
          <a:lstStyle/>
          <a:p>
            <a:pPr algn="r">
              <a:spcAft>
                <a:spcPts val="4000"/>
              </a:spcAft>
            </a:pPr>
            <a:r>
              <a:rPr lang="en-US" sz="3200" dirty="0">
                <a:solidFill>
                  <a:srgbClr val="4D4D4D">
                    <a:alpha val="100000"/>
                  </a:srgbClr>
                </a:solidFill>
                <a:latin typeface="Poppins Regular" pitchFamily="34" charset="0"/>
                <a:ea typeface="Poppins Regular" pitchFamily="34" charset="-122"/>
                <a:cs typeface="Poppins Regular" pitchFamily="34" charset="-120"/>
              </a:rPr>
              <a:t>2</a:t>
            </a:r>
            <a:endParaRPr lang="en-US" sz="3200" dirty="0"/>
          </a:p>
        </p:txBody>
      </p:sp>
      <p:pic>
        <p:nvPicPr>
          <p:cNvPr id="29" name="Image 13" descr="preencoded.png"/>
          <p:cNvPicPr>
            <a:picLocks noChangeAspect="1"/>
          </p:cNvPicPr>
          <p:nvPr/>
        </p:nvPicPr>
        <p:blipFill>
          <a:blip r:embed="rId5"/>
          <a:stretch>
            <a:fillRect/>
          </a:stretch>
        </p:blipFill>
        <p:spPr>
          <a:xfrm>
            <a:off x="3619952" y="9785350"/>
            <a:ext cx="17756819" cy="0"/>
          </a:xfrm>
          <a:prstGeom prst="rect">
            <a:avLst/>
          </a:prstGeom>
        </p:spPr>
      </p:pic>
      <p:pic>
        <p:nvPicPr>
          <p:cNvPr id="30" name="Image 14" descr="preencoded.png"/>
          <p:cNvPicPr>
            <a:picLocks noChangeAspect="1"/>
          </p:cNvPicPr>
          <p:nvPr/>
        </p:nvPicPr>
        <p:blipFill>
          <a:blip r:embed="rId7"/>
          <a:stretch>
            <a:fillRect/>
          </a:stretch>
        </p:blipFill>
        <p:spPr>
          <a:xfrm>
            <a:off x="3619952" y="9772650"/>
            <a:ext cx="17756819" cy="12700"/>
          </a:xfrm>
          <a:prstGeom prst="rect">
            <a:avLst/>
          </a:prstGeom>
        </p:spPr>
      </p:pic>
      <p:sp>
        <p:nvSpPr>
          <p:cNvPr id="31" name="Shape 14"/>
          <p:cNvSpPr/>
          <p:nvPr/>
        </p:nvSpPr>
        <p:spPr>
          <a:xfrm>
            <a:off x="3010276" y="10883900"/>
            <a:ext cx="18366496" cy="609600"/>
          </a:xfrm>
          <a:prstGeom prst="rect">
            <a:avLst/>
          </a:prstGeom>
          <a:noFill/>
          <a:ln/>
        </p:spPr>
      </p:sp>
      <p:sp>
        <p:nvSpPr>
          <p:cNvPr id="32" name="Text 15"/>
          <p:cNvSpPr/>
          <p:nvPr/>
        </p:nvSpPr>
        <p:spPr>
          <a:xfrm>
            <a:off x="2874793" y="10883900"/>
            <a:ext cx="643547" cy="745067"/>
          </a:xfrm>
          <a:prstGeom prst="rect">
            <a:avLst/>
          </a:prstGeom>
          <a:noFill/>
          <a:ln/>
        </p:spPr>
        <p:txBody>
          <a:bodyPr wrap="square" lIns="0" tIns="0" rIns="0" bIns="0" rtlCol="0" anchor="t"/>
          <a:lstStyle/>
          <a:p>
            <a:pPr algn="r">
              <a:spcAft>
                <a:spcPts val="4000"/>
              </a:spcAft>
            </a:pPr>
            <a:r>
              <a:rPr lang="en-US" sz="3200" dirty="0">
                <a:solidFill>
                  <a:srgbClr val="4D4D4D">
                    <a:alpha val="100000"/>
                  </a:srgbClr>
                </a:solidFill>
                <a:latin typeface="Poppins Regular" pitchFamily="34" charset="0"/>
                <a:ea typeface="Poppins Regular" pitchFamily="34" charset="-122"/>
                <a:cs typeface="Poppins Regular" pitchFamily="34" charset="-120"/>
              </a:rPr>
              <a:t>0</a:t>
            </a:r>
            <a:endParaRPr lang="en-US" sz="3200" dirty="0"/>
          </a:p>
        </p:txBody>
      </p:sp>
      <p:pic>
        <p:nvPicPr>
          <p:cNvPr id="33" name="Image 15" descr="preencoded.png"/>
          <p:cNvPicPr>
            <a:picLocks noChangeAspect="1"/>
          </p:cNvPicPr>
          <p:nvPr/>
        </p:nvPicPr>
        <p:blipFill>
          <a:blip r:embed="rId8"/>
          <a:stretch>
            <a:fillRect/>
          </a:stretch>
        </p:blipFill>
        <p:spPr>
          <a:xfrm>
            <a:off x="3619952" y="11391900"/>
            <a:ext cx="17756819" cy="101600"/>
          </a:xfrm>
          <a:prstGeom prst="rect">
            <a:avLst/>
          </a:prstGeom>
        </p:spPr>
      </p:pic>
      <p:pic>
        <p:nvPicPr>
          <p:cNvPr id="34" name="Image 16" descr="preencoded.png"/>
          <p:cNvPicPr>
            <a:picLocks noChangeAspect="1"/>
          </p:cNvPicPr>
          <p:nvPr/>
        </p:nvPicPr>
        <p:blipFill>
          <a:blip r:embed="rId9"/>
          <a:stretch>
            <a:fillRect/>
          </a:stretch>
        </p:blipFill>
        <p:spPr>
          <a:xfrm>
            <a:off x="3619952" y="11391900"/>
            <a:ext cx="17756819" cy="12700"/>
          </a:xfrm>
          <a:prstGeom prst="rect">
            <a:avLst/>
          </a:prstGeom>
        </p:spPr>
      </p:pic>
      <p:pic>
        <p:nvPicPr>
          <p:cNvPr id="35" name="Image 17" descr="preencoded.png"/>
          <p:cNvPicPr>
            <a:picLocks noChangeAspect="1"/>
          </p:cNvPicPr>
          <p:nvPr/>
        </p:nvPicPr>
        <p:blipFill>
          <a:blip r:embed="rId10"/>
          <a:stretch>
            <a:fillRect/>
          </a:stretch>
        </p:blipFill>
        <p:spPr>
          <a:xfrm>
            <a:off x="3619952" y="11391900"/>
            <a:ext cx="12702" cy="101600"/>
          </a:xfrm>
          <a:prstGeom prst="rect">
            <a:avLst/>
          </a:prstGeom>
        </p:spPr>
      </p:pic>
      <p:pic>
        <p:nvPicPr>
          <p:cNvPr id="36" name="Image 18" descr="preencoded.png"/>
          <p:cNvPicPr>
            <a:picLocks noChangeAspect="1"/>
          </p:cNvPicPr>
          <p:nvPr/>
        </p:nvPicPr>
        <p:blipFill>
          <a:blip r:embed="rId10"/>
          <a:stretch>
            <a:fillRect/>
          </a:stretch>
        </p:blipFill>
        <p:spPr>
          <a:xfrm>
            <a:off x="21364070" y="11391900"/>
            <a:ext cx="12702" cy="101600"/>
          </a:xfrm>
          <a:prstGeom prst="rect">
            <a:avLst/>
          </a:prstGeom>
        </p:spPr>
      </p:pic>
      <p:sp>
        <p:nvSpPr>
          <p:cNvPr id="37" name="Shape 16"/>
          <p:cNvSpPr/>
          <p:nvPr/>
        </p:nvSpPr>
        <p:spPr>
          <a:xfrm>
            <a:off x="3619952" y="2463800"/>
            <a:ext cx="17756819" cy="9258300"/>
          </a:xfrm>
          <a:prstGeom prst="rect">
            <a:avLst/>
          </a:prstGeom>
          <a:noFill/>
          <a:ln/>
        </p:spPr>
      </p:sp>
      <p:pic>
        <p:nvPicPr>
          <p:cNvPr id="38" name="Image 19" descr="preencoded.png"/>
          <p:cNvPicPr>
            <a:picLocks noChangeAspect="1"/>
          </p:cNvPicPr>
          <p:nvPr/>
        </p:nvPicPr>
        <p:blipFill>
          <a:blip r:embed="rId11"/>
          <a:stretch>
            <a:fillRect/>
          </a:stretch>
        </p:blipFill>
        <p:spPr>
          <a:xfrm>
            <a:off x="3619952" y="2463800"/>
            <a:ext cx="2536689" cy="9258300"/>
          </a:xfrm>
          <a:prstGeom prst="rect">
            <a:avLst/>
          </a:prstGeom>
        </p:spPr>
      </p:pic>
      <p:sp>
        <p:nvSpPr>
          <p:cNvPr id="39" name="Text 17"/>
          <p:cNvSpPr/>
          <p:nvPr/>
        </p:nvSpPr>
        <p:spPr>
          <a:xfrm>
            <a:off x="4377814" y="11518900"/>
            <a:ext cx="1011893" cy="745067"/>
          </a:xfrm>
          <a:prstGeom prst="rect">
            <a:avLst/>
          </a:prstGeom>
          <a:noFill/>
          <a:ln/>
        </p:spPr>
        <p:txBody>
          <a:bodyPr wrap="square" lIns="0" tIns="0" rIns="0" bIns="0" rtlCol="0" anchor="t"/>
          <a:lstStyle/>
          <a:p>
            <a:pPr algn="ctr">
              <a:spcAft>
                <a:spcPts val="4000"/>
              </a:spcAft>
            </a:pPr>
            <a:r>
              <a:rPr lang="en-US" sz="3200" dirty="0">
                <a:solidFill>
                  <a:srgbClr val="4D4D4D">
                    <a:alpha val="100000"/>
                  </a:srgbClr>
                </a:solidFill>
                <a:latin typeface="Poppins Regular" pitchFamily="34" charset="0"/>
                <a:ea typeface="Poppins Regular" pitchFamily="34" charset="-122"/>
                <a:cs typeface="Poppins Regular" pitchFamily="34" charset="-120"/>
              </a:rPr>
              <a:t>2015</a:t>
            </a:r>
            <a:endParaRPr lang="en-US" sz="3200" dirty="0"/>
          </a:p>
        </p:txBody>
      </p:sp>
      <p:pic>
        <p:nvPicPr>
          <p:cNvPr id="40" name="Image 20" descr="preencoded.png"/>
          <p:cNvPicPr>
            <a:picLocks noChangeAspect="1"/>
          </p:cNvPicPr>
          <p:nvPr/>
        </p:nvPicPr>
        <p:blipFill>
          <a:blip r:embed="rId10"/>
          <a:stretch>
            <a:fillRect/>
          </a:stretch>
        </p:blipFill>
        <p:spPr>
          <a:xfrm>
            <a:off x="3619952" y="11391900"/>
            <a:ext cx="12702" cy="101600"/>
          </a:xfrm>
          <a:prstGeom prst="rect">
            <a:avLst/>
          </a:prstGeom>
        </p:spPr>
      </p:pic>
      <p:pic>
        <p:nvPicPr>
          <p:cNvPr id="41" name="Image 21" descr="preencoded.png"/>
          <p:cNvPicPr>
            <a:picLocks noChangeAspect="1"/>
          </p:cNvPicPr>
          <p:nvPr/>
        </p:nvPicPr>
        <p:blipFill>
          <a:blip r:embed="rId12"/>
          <a:stretch>
            <a:fillRect/>
          </a:stretch>
        </p:blipFill>
        <p:spPr>
          <a:xfrm>
            <a:off x="6156642" y="2463800"/>
            <a:ext cx="2536689" cy="9258300"/>
          </a:xfrm>
          <a:prstGeom prst="rect">
            <a:avLst/>
          </a:prstGeom>
        </p:spPr>
      </p:pic>
      <p:sp>
        <p:nvSpPr>
          <p:cNvPr id="42" name="Text 18"/>
          <p:cNvSpPr/>
          <p:nvPr/>
        </p:nvSpPr>
        <p:spPr>
          <a:xfrm>
            <a:off x="6901802" y="11518900"/>
            <a:ext cx="1024595" cy="745067"/>
          </a:xfrm>
          <a:prstGeom prst="rect">
            <a:avLst/>
          </a:prstGeom>
          <a:noFill/>
          <a:ln/>
        </p:spPr>
        <p:txBody>
          <a:bodyPr wrap="square" lIns="0" tIns="0" rIns="0" bIns="0" rtlCol="0" anchor="t"/>
          <a:lstStyle/>
          <a:p>
            <a:pPr algn="ctr">
              <a:spcAft>
                <a:spcPts val="4000"/>
              </a:spcAft>
            </a:pPr>
            <a:r>
              <a:rPr lang="en-US" sz="3200" dirty="0">
                <a:solidFill>
                  <a:srgbClr val="4D4D4D">
                    <a:alpha val="100000"/>
                  </a:srgbClr>
                </a:solidFill>
                <a:latin typeface="Poppins Regular" pitchFamily="34" charset="0"/>
                <a:ea typeface="Poppins Regular" pitchFamily="34" charset="-122"/>
                <a:cs typeface="Poppins Regular" pitchFamily="34" charset="-120"/>
              </a:rPr>
              <a:t>2016</a:t>
            </a:r>
            <a:endParaRPr lang="en-US" sz="3200" dirty="0"/>
          </a:p>
        </p:txBody>
      </p:sp>
      <p:pic>
        <p:nvPicPr>
          <p:cNvPr id="43" name="Image 22" descr="preencoded.png"/>
          <p:cNvPicPr>
            <a:picLocks noChangeAspect="1"/>
          </p:cNvPicPr>
          <p:nvPr/>
        </p:nvPicPr>
        <p:blipFill>
          <a:blip r:embed="rId13"/>
          <a:stretch>
            <a:fillRect/>
          </a:stretch>
        </p:blipFill>
        <p:spPr>
          <a:xfrm>
            <a:off x="6156642" y="11391900"/>
            <a:ext cx="12702" cy="101600"/>
          </a:xfrm>
          <a:prstGeom prst="rect">
            <a:avLst/>
          </a:prstGeom>
        </p:spPr>
      </p:pic>
      <p:pic>
        <p:nvPicPr>
          <p:cNvPr id="44" name="Image 23" descr="preencoded.png"/>
          <p:cNvPicPr>
            <a:picLocks noChangeAspect="1"/>
          </p:cNvPicPr>
          <p:nvPr/>
        </p:nvPicPr>
        <p:blipFill>
          <a:blip r:embed="rId12"/>
          <a:stretch>
            <a:fillRect/>
          </a:stretch>
        </p:blipFill>
        <p:spPr>
          <a:xfrm>
            <a:off x="8693328" y="2463800"/>
            <a:ext cx="2536689" cy="9258300"/>
          </a:xfrm>
          <a:prstGeom prst="rect">
            <a:avLst/>
          </a:prstGeom>
        </p:spPr>
      </p:pic>
      <p:sp>
        <p:nvSpPr>
          <p:cNvPr id="45" name="Text 19"/>
          <p:cNvSpPr/>
          <p:nvPr/>
        </p:nvSpPr>
        <p:spPr>
          <a:xfrm>
            <a:off x="9463891" y="11518900"/>
            <a:ext cx="986490" cy="745067"/>
          </a:xfrm>
          <a:prstGeom prst="rect">
            <a:avLst/>
          </a:prstGeom>
          <a:noFill/>
          <a:ln/>
        </p:spPr>
        <p:txBody>
          <a:bodyPr wrap="square" lIns="0" tIns="0" rIns="0" bIns="0" rtlCol="0" anchor="t"/>
          <a:lstStyle/>
          <a:p>
            <a:pPr algn="ctr">
              <a:spcAft>
                <a:spcPts val="4000"/>
              </a:spcAft>
            </a:pPr>
            <a:r>
              <a:rPr lang="en-US" sz="3200" dirty="0">
                <a:solidFill>
                  <a:srgbClr val="4D4D4D">
                    <a:alpha val="100000"/>
                  </a:srgbClr>
                </a:solidFill>
                <a:latin typeface="Poppins Regular" pitchFamily="34" charset="0"/>
                <a:ea typeface="Poppins Regular" pitchFamily="34" charset="-122"/>
                <a:cs typeface="Poppins Regular" pitchFamily="34" charset="-120"/>
              </a:rPr>
              <a:t>2017</a:t>
            </a:r>
            <a:endParaRPr lang="en-US" sz="3200" dirty="0"/>
          </a:p>
        </p:txBody>
      </p:sp>
      <p:pic>
        <p:nvPicPr>
          <p:cNvPr id="46" name="Image 24" descr="preencoded.png"/>
          <p:cNvPicPr>
            <a:picLocks noChangeAspect="1"/>
          </p:cNvPicPr>
          <p:nvPr/>
        </p:nvPicPr>
        <p:blipFill>
          <a:blip r:embed="rId14"/>
          <a:stretch>
            <a:fillRect/>
          </a:stretch>
        </p:blipFill>
        <p:spPr>
          <a:xfrm>
            <a:off x="8693328" y="11391900"/>
            <a:ext cx="12702" cy="101600"/>
          </a:xfrm>
          <a:prstGeom prst="rect">
            <a:avLst/>
          </a:prstGeom>
        </p:spPr>
      </p:pic>
      <p:pic>
        <p:nvPicPr>
          <p:cNvPr id="47" name="Image 25" descr="preencoded.png"/>
          <p:cNvPicPr>
            <a:picLocks noChangeAspect="1"/>
          </p:cNvPicPr>
          <p:nvPr/>
        </p:nvPicPr>
        <p:blipFill>
          <a:blip r:embed="rId11"/>
          <a:stretch>
            <a:fillRect/>
          </a:stretch>
        </p:blipFill>
        <p:spPr>
          <a:xfrm>
            <a:off x="11230017" y="2463800"/>
            <a:ext cx="2536689" cy="9258300"/>
          </a:xfrm>
          <a:prstGeom prst="rect">
            <a:avLst/>
          </a:prstGeom>
        </p:spPr>
      </p:pic>
      <p:sp>
        <p:nvSpPr>
          <p:cNvPr id="48" name="Text 20"/>
          <p:cNvSpPr/>
          <p:nvPr/>
        </p:nvSpPr>
        <p:spPr>
          <a:xfrm>
            <a:off x="11987879" y="11518900"/>
            <a:ext cx="1011893" cy="745067"/>
          </a:xfrm>
          <a:prstGeom prst="rect">
            <a:avLst/>
          </a:prstGeom>
          <a:noFill/>
          <a:ln/>
        </p:spPr>
        <p:txBody>
          <a:bodyPr wrap="square" lIns="0" tIns="0" rIns="0" bIns="0" rtlCol="0" anchor="t"/>
          <a:lstStyle/>
          <a:p>
            <a:pPr algn="ctr">
              <a:spcAft>
                <a:spcPts val="4000"/>
              </a:spcAft>
            </a:pPr>
            <a:r>
              <a:rPr lang="en-US" sz="3200" dirty="0">
                <a:solidFill>
                  <a:srgbClr val="4D4D4D">
                    <a:alpha val="100000"/>
                  </a:srgbClr>
                </a:solidFill>
                <a:latin typeface="Poppins Regular" pitchFamily="34" charset="0"/>
                <a:ea typeface="Poppins Regular" pitchFamily="34" charset="-122"/>
                <a:cs typeface="Poppins Regular" pitchFamily="34" charset="-120"/>
              </a:rPr>
              <a:t>2018</a:t>
            </a:r>
            <a:endParaRPr lang="en-US" sz="3200" dirty="0"/>
          </a:p>
        </p:txBody>
      </p:sp>
      <p:pic>
        <p:nvPicPr>
          <p:cNvPr id="49" name="Image 26" descr="preencoded.png"/>
          <p:cNvPicPr>
            <a:picLocks noChangeAspect="1"/>
          </p:cNvPicPr>
          <p:nvPr/>
        </p:nvPicPr>
        <p:blipFill>
          <a:blip r:embed="rId15"/>
          <a:stretch>
            <a:fillRect/>
          </a:stretch>
        </p:blipFill>
        <p:spPr>
          <a:xfrm>
            <a:off x="11230017" y="11391900"/>
            <a:ext cx="12702" cy="101600"/>
          </a:xfrm>
          <a:prstGeom prst="rect">
            <a:avLst/>
          </a:prstGeom>
        </p:spPr>
      </p:pic>
      <p:pic>
        <p:nvPicPr>
          <p:cNvPr id="50" name="Image 27" descr="preencoded.png"/>
          <p:cNvPicPr>
            <a:picLocks noChangeAspect="1"/>
          </p:cNvPicPr>
          <p:nvPr/>
        </p:nvPicPr>
        <p:blipFill>
          <a:blip r:embed="rId12"/>
          <a:stretch>
            <a:fillRect/>
          </a:stretch>
        </p:blipFill>
        <p:spPr>
          <a:xfrm>
            <a:off x="13766707" y="2463800"/>
            <a:ext cx="2536689" cy="9258300"/>
          </a:xfrm>
          <a:prstGeom prst="rect">
            <a:avLst/>
          </a:prstGeom>
        </p:spPr>
      </p:pic>
      <p:sp>
        <p:nvSpPr>
          <p:cNvPr id="51" name="Text 21"/>
          <p:cNvSpPr/>
          <p:nvPr/>
        </p:nvSpPr>
        <p:spPr>
          <a:xfrm>
            <a:off x="14524568" y="11518900"/>
            <a:ext cx="1011893" cy="745067"/>
          </a:xfrm>
          <a:prstGeom prst="rect">
            <a:avLst/>
          </a:prstGeom>
          <a:noFill/>
          <a:ln/>
        </p:spPr>
        <p:txBody>
          <a:bodyPr wrap="square" lIns="0" tIns="0" rIns="0" bIns="0" rtlCol="0" anchor="t"/>
          <a:lstStyle/>
          <a:p>
            <a:pPr algn="ctr">
              <a:spcAft>
                <a:spcPts val="4000"/>
              </a:spcAft>
            </a:pPr>
            <a:r>
              <a:rPr lang="en-US" sz="3200" dirty="0">
                <a:solidFill>
                  <a:srgbClr val="4D4D4D">
                    <a:alpha val="100000"/>
                  </a:srgbClr>
                </a:solidFill>
                <a:latin typeface="Poppins Regular" pitchFamily="34" charset="0"/>
                <a:ea typeface="Poppins Regular" pitchFamily="34" charset="-122"/>
                <a:cs typeface="Poppins Regular" pitchFamily="34" charset="-120"/>
              </a:rPr>
              <a:t>2019</a:t>
            </a:r>
            <a:endParaRPr lang="en-US" sz="3200" dirty="0"/>
          </a:p>
        </p:txBody>
      </p:sp>
      <p:pic>
        <p:nvPicPr>
          <p:cNvPr id="52" name="Image 28" descr="preencoded.png"/>
          <p:cNvPicPr>
            <a:picLocks noChangeAspect="1"/>
          </p:cNvPicPr>
          <p:nvPr/>
        </p:nvPicPr>
        <p:blipFill>
          <a:blip r:embed="rId16"/>
          <a:stretch>
            <a:fillRect/>
          </a:stretch>
        </p:blipFill>
        <p:spPr>
          <a:xfrm>
            <a:off x="13766707" y="11391900"/>
            <a:ext cx="12702" cy="101600"/>
          </a:xfrm>
          <a:prstGeom prst="rect">
            <a:avLst/>
          </a:prstGeom>
        </p:spPr>
      </p:pic>
      <p:pic>
        <p:nvPicPr>
          <p:cNvPr id="53" name="Image 29" descr="preencoded.png"/>
          <p:cNvPicPr>
            <a:picLocks noChangeAspect="1"/>
          </p:cNvPicPr>
          <p:nvPr/>
        </p:nvPicPr>
        <p:blipFill>
          <a:blip r:embed="rId12"/>
          <a:stretch>
            <a:fillRect/>
          </a:stretch>
        </p:blipFill>
        <p:spPr>
          <a:xfrm>
            <a:off x="16303393" y="2463800"/>
            <a:ext cx="2536689" cy="9258300"/>
          </a:xfrm>
          <a:prstGeom prst="rect">
            <a:avLst/>
          </a:prstGeom>
        </p:spPr>
      </p:pic>
      <p:sp>
        <p:nvSpPr>
          <p:cNvPr id="54" name="Text 22"/>
          <p:cNvSpPr/>
          <p:nvPr/>
        </p:nvSpPr>
        <p:spPr>
          <a:xfrm>
            <a:off x="17010448" y="11518900"/>
            <a:ext cx="1113506" cy="745067"/>
          </a:xfrm>
          <a:prstGeom prst="rect">
            <a:avLst/>
          </a:prstGeom>
          <a:noFill/>
          <a:ln/>
        </p:spPr>
        <p:txBody>
          <a:bodyPr wrap="square" lIns="0" tIns="0" rIns="0" bIns="0" rtlCol="0" anchor="t"/>
          <a:lstStyle/>
          <a:p>
            <a:pPr algn="ctr">
              <a:spcAft>
                <a:spcPts val="4000"/>
              </a:spcAft>
            </a:pPr>
            <a:r>
              <a:rPr lang="en-US" sz="3200" dirty="0">
                <a:solidFill>
                  <a:srgbClr val="4D4D4D">
                    <a:alpha val="100000"/>
                  </a:srgbClr>
                </a:solidFill>
                <a:latin typeface="Poppins Regular" pitchFamily="34" charset="0"/>
                <a:ea typeface="Poppins Regular" pitchFamily="34" charset="-122"/>
                <a:cs typeface="Poppins Regular" pitchFamily="34" charset="-120"/>
              </a:rPr>
              <a:t>2020</a:t>
            </a:r>
            <a:endParaRPr lang="en-US" sz="3200" dirty="0"/>
          </a:p>
        </p:txBody>
      </p:sp>
      <p:pic>
        <p:nvPicPr>
          <p:cNvPr id="55" name="Image 30" descr="preencoded.png"/>
          <p:cNvPicPr>
            <a:picLocks noChangeAspect="1"/>
          </p:cNvPicPr>
          <p:nvPr/>
        </p:nvPicPr>
        <p:blipFill>
          <a:blip r:embed="rId17"/>
          <a:stretch>
            <a:fillRect/>
          </a:stretch>
        </p:blipFill>
        <p:spPr>
          <a:xfrm>
            <a:off x="16303393" y="11391900"/>
            <a:ext cx="12702" cy="101600"/>
          </a:xfrm>
          <a:prstGeom prst="rect">
            <a:avLst/>
          </a:prstGeom>
        </p:spPr>
      </p:pic>
      <p:pic>
        <p:nvPicPr>
          <p:cNvPr id="56" name="Image 31" descr="preencoded.png"/>
          <p:cNvPicPr>
            <a:picLocks noChangeAspect="1"/>
          </p:cNvPicPr>
          <p:nvPr/>
        </p:nvPicPr>
        <p:blipFill>
          <a:blip r:embed="rId11"/>
          <a:stretch>
            <a:fillRect/>
          </a:stretch>
        </p:blipFill>
        <p:spPr>
          <a:xfrm>
            <a:off x="18840082" y="2463800"/>
            <a:ext cx="2536689" cy="9258300"/>
          </a:xfrm>
          <a:prstGeom prst="rect">
            <a:avLst/>
          </a:prstGeom>
        </p:spPr>
      </p:pic>
      <p:sp>
        <p:nvSpPr>
          <p:cNvPr id="57" name="Text 23"/>
          <p:cNvSpPr/>
          <p:nvPr/>
        </p:nvSpPr>
        <p:spPr>
          <a:xfrm>
            <a:off x="19597944" y="11518900"/>
            <a:ext cx="999192" cy="745067"/>
          </a:xfrm>
          <a:prstGeom prst="rect">
            <a:avLst/>
          </a:prstGeom>
          <a:noFill/>
          <a:ln/>
        </p:spPr>
        <p:txBody>
          <a:bodyPr wrap="square" lIns="0" tIns="0" rIns="0" bIns="0" rtlCol="0" anchor="t"/>
          <a:lstStyle/>
          <a:p>
            <a:pPr algn="ctr">
              <a:spcAft>
                <a:spcPts val="4000"/>
              </a:spcAft>
            </a:pPr>
            <a:r>
              <a:rPr lang="en-US" sz="3200" dirty="0">
                <a:solidFill>
                  <a:srgbClr val="4D4D4D">
                    <a:alpha val="100000"/>
                  </a:srgbClr>
                </a:solidFill>
                <a:latin typeface="Poppins Regular" pitchFamily="34" charset="0"/>
                <a:ea typeface="Poppins Regular" pitchFamily="34" charset="-122"/>
                <a:cs typeface="Poppins Regular" pitchFamily="34" charset="-120"/>
              </a:rPr>
              <a:t>2021</a:t>
            </a:r>
            <a:endParaRPr lang="en-US" sz="3200" dirty="0"/>
          </a:p>
        </p:txBody>
      </p:sp>
      <p:pic>
        <p:nvPicPr>
          <p:cNvPr id="58" name="Image 32" descr="preencoded.png"/>
          <p:cNvPicPr>
            <a:picLocks noChangeAspect="1"/>
          </p:cNvPicPr>
          <p:nvPr/>
        </p:nvPicPr>
        <p:blipFill>
          <a:blip r:embed="rId18"/>
          <a:stretch>
            <a:fillRect/>
          </a:stretch>
        </p:blipFill>
        <p:spPr>
          <a:xfrm>
            <a:off x="18840082" y="11391900"/>
            <a:ext cx="12702" cy="101600"/>
          </a:xfrm>
          <a:prstGeom prst="rect">
            <a:avLst/>
          </a:prstGeom>
        </p:spPr>
      </p:pic>
      <p:sp>
        <p:nvSpPr>
          <p:cNvPr id="59" name="Shape 24"/>
          <p:cNvSpPr/>
          <p:nvPr/>
        </p:nvSpPr>
        <p:spPr>
          <a:xfrm>
            <a:off x="5537892" y="6870700"/>
            <a:ext cx="1625803" cy="1625600"/>
          </a:xfrm>
          <a:prstGeom prst="roundRect">
            <a:avLst>
              <a:gd name="adj" fmla="val 781313"/>
            </a:avLst>
          </a:prstGeom>
          <a:solidFill>
            <a:srgbClr val="0266BC">
              <a:alpha val="100000"/>
            </a:srgbClr>
          </a:solidFill>
          <a:ln/>
        </p:spPr>
      </p:sp>
      <p:sp>
        <p:nvSpPr>
          <p:cNvPr id="60" name="Text 25"/>
          <p:cNvSpPr/>
          <p:nvPr/>
        </p:nvSpPr>
        <p:spPr>
          <a:xfrm>
            <a:off x="6045956" y="7124700"/>
            <a:ext cx="609676" cy="1117600"/>
          </a:xfrm>
          <a:prstGeom prst="rect">
            <a:avLst/>
          </a:prstGeom>
          <a:noFill/>
          <a:ln/>
        </p:spPr>
        <p:txBody>
          <a:bodyPr wrap="square" lIns="0" tIns="0" rIns="0" bIns="0" rtlCol="0" anchor="ctr"/>
          <a:lstStyle/>
          <a:p>
            <a:pPr algn="ctr"/>
            <a:r>
              <a:rPr lang="en-US" sz="4800" dirty="0">
                <a:solidFill>
                  <a:srgbClr val="FFFFFF">
                    <a:alpha val="100000"/>
                  </a:srgbClr>
                </a:solidFill>
                <a:latin typeface="Poppins Bold" pitchFamily="34" charset="0"/>
                <a:ea typeface="Poppins Bold" pitchFamily="34" charset="-122"/>
                <a:cs typeface="Poppins Bold" pitchFamily="34" charset="-120"/>
              </a:rPr>
              <a:t>B</a:t>
            </a:r>
            <a:endParaRPr lang="en-US" sz="4800" dirty="0"/>
          </a:p>
        </p:txBody>
      </p:sp>
      <p:sp>
        <p:nvSpPr>
          <p:cNvPr id="61" name="Shape 26"/>
          <p:cNvSpPr/>
          <p:nvPr/>
        </p:nvSpPr>
        <p:spPr>
          <a:xfrm>
            <a:off x="11672759" y="6794500"/>
            <a:ext cx="2464108" cy="2463800"/>
          </a:xfrm>
          <a:prstGeom prst="roundRect">
            <a:avLst>
              <a:gd name="adj" fmla="val 515505"/>
            </a:avLst>
          </a:prstGeom>
          <a:solidFill>
            <a:srgbClr val="E9BC01">
              <a:alpha val="100000"/>
            </a:srgbClr>
          </a:solidFill>
          <a:ln/>
        </p:spPr>
      </p:sp>
      <p:sp>
        <p:nvSpPr>
          <p:cNvPr id="62" name="Text 27"/>
          <p:cNvSpPr/>
          <p:nvPr/>
        </p:nvSpPr>
        <p:spPr>
          <a:xfrm>
            <a:off x="12568221" y="7467600"/>
            <a:ext cx="673184" cy="1117600"/>
          </a:xfrm>
          <a:prstGeom prst="rect">
            <a:avLst/>
          </a:prstGeom>
          <a:noFill/>
          <a:ln/>
        </p:spPr>
        <p:txBody>
          <a:bodyPr wrap="square" lIns="0" tIns="0" rIns="0" bIns="0" rtlCol="0" anchor="ctr"/>
          <a:lstStyle/>
          <a:p>
            <a:pPr algn="ctr"/>
            <a:r>
              <a:rPr lang="en-US" sz="4800" dirty="0">
                <a:solidFill>
                  <a:srgbClr val="FFFFFF">
                    <a:alpha val="100000"/>
                  </a:srgbClr>
                </a:solidFill>
                <a:latin typeface="Poppins Bold" pitchFamily="34" charset="0"/>
                <a:ea typeface="Poppins Bold" pitchFamily="34" charset="-122"/>
                <a:cs typeface="Poppins Bold" pitchFamily="34" charset="-120"/>
              </a:rPr>
              <a:t>C</a:t>
            </a:r>
            <a:endParaRPr lang="en-US" sz="4800" dirty="0"/>
          </a:p>
        </p:txBody>
      </p:sp>
      <p:sp>
        <p:nvSpPr>
          <p:cNvPr id="63" name="Shape 28"/>
          <p:cNvSpPr/>
          <p:nvPr/>
        </p:nvSpPr>
        <p:spPr>
          <a:xfrm>
            <a:off x="16753394" y="4686300"/>
            <a:ext cx="1105038" cy="1104900"/>
          </a:xfrm>
          <a:prstGeom prst="roundRect">
            <a:avLst>
              <a:gd name="adj" fmla="val 1149517"/>
            </a:avLst>
          </a:prstGeom>
          <a:solidFill>
            <a:srgbClr val="C43024">
              <a:alpha val="100000"/>
            </a:srgbClr>
          </a:solidFill>
          <a:ln/>
        </p:spPr>
      </p:sp>
      <p:sp>
        <p:nvSpPr>
          <p:cNvPr id="64" name="Text 29"/>
          <p:cNvSpPr/>
          <p:nvPr/>
        </p:nvSpPr>
        <p:spPr>
          <a:xfrm>
            <a:off x="16975672" y="4679950"/>
            <a:ext cx="660483" cy="1117600"/>
          </a:xfrm>
          <a:prstGeom prst="rect">
            <a:avLst/>
          </a:prstGeom>
          <a:noFill/>
          <a:ln/>
        </p:spPr>
        <p:txBody>
          <a:bodyPr wrap="square" lIns="0" tIns="0" rIns="0" bIns="0" rtlCol="0" anchor="ctr"/>
          <a:lstStyle/>
          <a:p>
            <a:pPr algn="ctr"/>
            <a:r>
              <a:rPr lang="en-US" sz="4800" dirty="0">
                <a:solidFill>
                  <a:srgbClr val="FFFFFF">
                    <a:alpha val="100000"/>
                  </a:srgbClr>
                </a:solidFill>
                <a:latin typeface="Poppins Bold" pitchFamily="34" charset="0"/>
                <a:ea typeface="Poppins Bold" pitchFamily="34" charset="-122"/>
                <a:cs typeface="Poppins Bold" pitchFamily="34" charset="-120"/>
              </a:rPr>
              <a:t>A</a:t>
            </a:r>
            <a:endParaRPr lang="en-US" sz="4800" dirty="0"/>
          </a:p>
        </p:txBody>
      </p:sp>
      <p:sp>
        <p:nvSpPr>
          <p:cNvPr id="65" name="Shape 30"/>
          <p:cNvSpPr/>
          <p:nvPr/>
        </p:nvSpPr>
        <p:spPr>
          <a:xfrm>
            <a:off x="-1905238" y="12611100"/>
            <a:ext cx="12688886" cy="1397000"/>
          </a:xfrm>
          <a:prstGeom prst="rect">
            <a:avLst/>
          </a:prstGeom>
          <a:solidFill>
            <a:srgbClr val="0266BC">
              <a:alpha val="100000"/>
            </a:srgbClr>
          </a:solidFill>
          <a:ln/>
        </p:spPr>
      </p:sp>
      <p:sp>
        <p:nvSpPr>
          <p:cNvPr id="66" name="Shape 31"/>
          <p:cNvSpPr/>
          <p:nvPr/>
        </p:nvSpPr>
        <p:spPr>
          <a:xfrm>
            <a:off x="22088061" y="0"/>
            <a:ext cx="2298987" cy="5638800"/>
          </a:xfrm>
          <a:prstGeom prst="rect">
            <a:avLst/>
          </a:prstGeom>
          <a:solidFill>
            <a:srgbClr val="C43024">
              <a:alpha val="100000"/>
            </a:srgbClr>
          </a:solidFill>
          <a:ln/>
        </p:spPr>
      </p:sp>
      <p:sp>
        <p:nvSpPr>
          <p:cNvPr id="67" name="Shape 32"/>
          <p:cNvSpPr/>
          <p:nvPr/>
        </p:nvSpPr>
        <p:spPr>
          <a:xfrm>
            <a:off x="23370921" y="4572000"/>
            <a:ext cx="673184" cy="3670300"/>
          </a:xfrm>
          <a:prstGeom prst="rect">
            <a:avLst/>
          </a:prstGeom>
          <a:solidFill>
            <a:srgbClr val="040000">
              <a:alpha val="100000"/>
            </a:srgbClr>
          </a:solidFill>
          <a:ln/>
        </p:spPr>
      </p:sp>
    </p:spTree>
    <p:extLst>
      <p:ext uri="{BB962C8B-B14F-4D97-AF65-F5344CB8AC3E}">
        <p14:creationId xmlns:p14="http://schemas.microsoft.com/office/powerpoint/2010/main" val="1572507544"/>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sld>
</file>

<file path=ppt/slides/slide46.xml><?xml version="1.0" encoding="utf-8"?>
<p:sld xmlns:a="http://schemas.openxmlformats.org/drawingml/2006/main" xmlns:r="http://schemas.openxmlformats.org/officeDocument/2006/relationships" xmlns:p="http://schemas.openxmlformats.org/presentationml/2006/main">
  <p:cSld>
    <p:bg>
      <p:bgPr>
        <a:solidFill>
          <a:srgbClr val="EDDDBC"/>
        </a:solidFill>
        <a:effectLst/>
      </p:bgPr>
    </p:bg>
    <p:spTree>
      <p:nvGrpSpPr>
        <p:cNvPr id="1" name=""/>
        <p:cNvGrpSpPr/>
        <p:nvPr/>
      </p:nvGrpSpPr>
      <p:grpSpPr>
        <a:xfrm>
          <a:off x="0" y="0"/>
          <a:ext cx="0" cy="0"/>
          <a:chOff x="0" y="0"/>
          <a:chExt cx="0" cy="0"/>
        </a:xfrm>
      </p:grpSpPr>
      <p:sp>
        <p:nvSpPr>
          <p:cNvPr id="2" name="Shape 0"/>
          <p:cNvSpPr/>
          <p:nvPr/>
        </p:nvSpPr>
        <p:spPr>
          <a:xfrm>
            <a:off x="4902813" y="3175000"/>
            <a:ext cx="6084060" cy="9664700"/>
          </a:xfrm>
          <a:prstGeom prst="rect">
            <a:avLst/>
          </a:prstGeom>
          <a:solidFill>
            <a:srgbClr val="0266BC">
              <a:alpha val="100000"/>
            </a:srgbClr>
          </a:solidFill>
          <a:ln/>
        </p:spPr>
      </p:sp>
      <p:sp>
        <p:nvSpPr>
          <p:cNvPr id="3" name="Shape 1"/>
          <p:cNvSpPr/>
          <p:nvPr/>
        </p:nvSpPr>
        <p:spPr>
          <a:xfrm>
            <a:off x="23370921" y="10515600"/>
            <a:ext cx="1016127" cy="3200400"/>
          </a:xfrm>
          <a:prstGeom prst="rect">
            <a:avLst/>
          </a:prstGeom>
          <a:noFill/>
          <a:ln/>
        </p:spPr>
      </p:sp>
      <p:pic>
        <p:nvPicPr>
          <p:cNvPr id="4" name="Image 0" descr="preencoded.png"/>
          <p:cNvPicPr>
            <a:picLocks noChangeAspect="1"/>
          </p:cNvPicPr>
          <p:nvPr/>
        </p:nvPicPr>
        <p:blipFill>
          <a:blip r:embed="rId3"/>
          <a:stretch>
            <a:fillRect/>
          </a:stretch>
        </p:blipFill>
        <p:spPr>
          <a:xfrm>
            <a:off x="23523340" y="10820400"/>
            <a:ext cx="711289" cy="2590800"/>
          </a:xfrm>
          <a:prstGeom prst="rect">
            <a:avLst/>
          </a:prstGeom>
        </p:spPr>
      </p:pic>
      <p:pic>
        <p:nvPicPr>
          <p:cNvPr id="5" name="Image 1" descr="preencoded.png"/>
          <p:cNvPicPr>
            <a:picLocks noChangeAspect="1"/>
          </p:cNvPicPr>
          <p:nvPr/>
        </p:nvPicPr>
        <p:blipFill>
          <a:blip r:embed="rId4"/>
          <a:stretch>
            <a:fillRect/>
          </a:stretch>
        </p:blipFill>
        <p:spPr>
          <a:xfrm>
            <a:off x="0" y="0"/>
            <a:ext cx="10173972" cy="13716000"/>
          </a:xfrm>
          <a:prstGeom prst="rect">
            <a:avLst/>
          </a:prstGeom>
        </p:spPr>
      </p:pic>
      <p:sp>
        <p:nvSpPr>
          <p:cNvPr id="6" name="Shape 2"/>
          <p:cNvSpPr/>
          <p:nvPr/>
        </p:nvSpPr>
        <p:spPr>
          <a:xfrm>
            <a:off x="11634654" y="3543300"/>
            <a:ext cx="8459257" cy="2438400"/>
          </a:xfrm>
          <a:prstGeom prst="rect">
            <a:avLst/>
          </a:prstGeom>
          <a:noFill/>
          <a:ln/>
        </p:spPr>
      </p:sp>
      <p:sp>
        <p:nvSpPr>
          <p:cNvPr id="7" name="Shape 3"/>
          <p:cNvSpPr/>
          <p:nvPr/>
        </p:nvSpPr>
        <p:spPr>
          <a:xfrm>
            <a:off x="11634654" y="3543300"/>
            <a:ext cx="622378" cy="2438400"/>
          </a:xfrm>
          <a:prstGeom prst="rect">
            <a:avLst/>
          </a:prstGeom>
          <a:noFill/>
          <a:ln/>
        </p:spPr>
      </p:sp>
      <p:sp>
        <p:nvSpPr>
          <p:cNvPr id="8" name="Text 4"/>
          <p:cNvSpPr/>
          <p:nvPr/>
        </p:nvSpPr>
        <p:spPr>
          <a:xfrm>
            <a:off x="11634654" y="3543300"/>
            <a:ext cx="1164312" cy="2980267"/>
          </a:xfrm>
          <a:prstGeom prst="rect">
            <a:avLst/>
          </a:prstGeom>
          <a:noFill/>
          <a:ln/>
        </p:spPr>
        <p:txBody>
          <a:bodyPr wrap="square" lIns="0" tIns="0" rIns="0" bIns="0" rtlCol="0" anchor="t"/>
          <a:lstStyle/>
          <a:p>
            <a:pPr algn="l"/>
            <a:r>
              <a:rPr lang="en-US" sz="12800" dirty="0">
                <a:solidFill>
                  <a:srgbClr val="E9BC01">
                    <a:alpha val="100000"/>
                  </a:srgbClr>
                </a:solidFill>
                <a:latin typeface="Poppins Bold" pitchFamily="34" charset="0"/>
                <a:ea typeface="Poppins Bold" pitchFamily="34" charset="-122"/>
                <a:cs typeface="Poppins Bold" pitchFamily="34" charset="-120"/>
              </a:rPr>
              <a:t>1</a:t>
            </a:r>
            <a:endParaRPr lang="en-US" sz="12800" dirty="0"/>
          </a:p>
        </p:txBody>
      </p:sp>
      <p:sp>
        <p:nvSpPr>
          <p:cNvPr id="9" name="Shape 5"/>
          <p:cNvSpPr/>
          <p:nvPr/>
        </p:nvSpPr>
        <p:spPr>
          <a:xfrm>
            <a:off x="12460257" y="3644900"/>
            <a:ext cx="7633654" cy="2235200"/>
          </a:xfrm>
          <a:prstGeom prst="rect">
            <a:avLst/>
          </a:prstGeom>
          <a:noFill/>
          <a:ln/>
        </p:spPr>
      </p:sp>
      <p:sp>
        <p:nvSpPr>
          <p:cNvPr id="10" name="Text 6"/>
          <p:cNvSpPr/>
          <p:nvPr/>
        </p:nvSpPr>
        <p:spPr>
          <a:xfrm>
            <a:off x="12460257" y="3644900"/>
            <a:ext cx="7836879" cy="1117600"/>
          </a:xfrm>
          <a:prstGeom prst="rect">
            <a:avLst/>
          </a:prstGeom>
          <a:noFill/>
          <a:ln/>
        </p:spPr>
        <p:txBody>
          <a:bodyPr wrap="square" lIns="0" tIns="0" rIns="0" bIns="0" rtlCol="0" anchor="t"/>
          <a:lstStyle/>
          <a:p>
            <a:pPr algn="l"/>
            <a:r>
              <a:rPr lang="en-US" sz="4800" dirty="0">
                <a:solidFill>
                  <a:srgbClr val="000000">
                    <a:alpha val="100000"/>
                  </a:srgbClr>
                </a:solidFill>
                <a:latin typeface="Poppins Bold" pitchFamily="34" charset="0"/>
                <a:ea typeface="Poppins Bold" pitchFamily="34" charset="-122"/>
                <a:cs typeface="Poppins Bold" pitchFamily="34" charset="-120"/>
              </a:rPr>
              <a:t>DISCOVER THE SECRETS</a:t>
            </a:r>
            <a:endParaRPr lang="en-US" sz="4800" dirty="0"/>
          </a:p>
        </p:txBody>
      </p:sp>
      <p:sp>
        <p:nvSpPr>
          <p:cNvPr id="11" name="Text 7"/>
          <p:cNvSpPr/>
          <p:nvPr/>
        </p:nvSpPr>
        <p:spPr>
          <a:xfrm>
            <a:off x="12460257" y="4660900"/>
            <a:ext cx="7769138" cy="1354667"/>
          </a:xfrm>
          <a:prstGeom prst="rect">
            <a:avLst/>
          </a:prstGeom>
          <a:noFill/>
          <a:ln/>
        </p:spPr>
        <p:txBody>
          <a:bodyPr wrap="square" lIns="0" tIns="0" rIns="0" bIns="0" rtlCol="0" anchor="t"/>
          <a:lstStyle/>
          <a:p>
            <a:pPr algn="l">
              <a:spcAft>
                <a:spcPts val="4000"/>
              </a:spcAft>
            </a:pPr>
            <a:r>
              <a:rPr lang="en-US" sz="3200" dirty="0">
                <a:solidFill>
                  <a:srgbClr val="4D4D4D">
                    <a:alpha val="100000"/>
                  </a:srgbClr>
                </a:solidFill>
                <a:latin typeface="Poppins Regular" pitchFamily="34" charset="0"/>
                <a:ea typeface="Poppins Regular" pitchFamily="34" charset="-122"/>
                <a:cs typeface="Poppins Regular" pitchFamily="34" charset="-120"/>
              </a:rPr>
              <a:t>Explore the lush, vibrant forest and uncover the mysteries that lie within.</a:t>
            </a:r>
            <a:endParaRPr lang="en-US" sz="3200" dirty="0"/>
          </a:p>
        </p:txBody>
      </p:sp>
      <p:sp>
        <p:nvSpPr>
          <p:cNvPr id="12" name="Shape 8"/>
          <p:cNvSpPr/>
          <p:nvPr/>
        </p:nvSpPr>
        <p:spPr>
          <a:xfrm>
            <a:off x="11634654" y="7239000"/>
            <a:ext cx="8459257" cy="2438400"/>
          </a:xfrm>
          <a:prstGeom prst="rect">
            <a:avLst/>
          </a:prstGeom>
          <a:noFill/>
          <a:ln/>
        </p:spPr>
      </p:sp>
      <p:sp>
        <p:nvSpPr>
          <p:cNvPr id="13" name="Shape 9"/>
          <p:cNvSpPr/>
          <p:nvPr/>
        </p:nvSpPr>
        <p:spPr>
          <a:xfrm>
            <a:off x="11634654" y="7239000"/>
            <a:ext cx="939917" cy="2438400"/>
          </a:xfrm>
          <a:prstGeom prst="rect">
            <a:avLst/>
          </a:prstGeom>
          <a:noFill/>
          <a:ln/>
        </p:spPr>
      </p:sp>
      <p:sp>
        <p:nvSpPr>
          <p:cNvPr id="14" name="Text 10"/>
          <p:cNvSpPr/>
          <p:nvPr/>
        </p:nvSpPr>
        <p:spPr>
          <a:xfrm>
            <a:off x="11634654" y="7239000"/>
            <a:ext cx="1481852" cy="2980267"/>
          </a:xfrm>
          <a:prstGeom prst="rect">
            <a:avLst/>
          </a:prstGeom>
          <a:noFill/>
          <a:ln/>
        </p:spPr>
        <p:txBody>
          <a:bodyPr wrap="square" lIns="0" tIns="0" rIns="0" bIns="0" rtlCol="0" anchor="t"/>
          <a:lstStyle/>
          <a:p>
            <a:pPr algn="l"/>
            <a:r>
              <a:rPr lang="en-US" sz="12800" dirty="0">
                <a:solidFill>
                  <a:srgbClr val="E9BC01">
                    <a:alpha val="100000"/>
                  </a:srgbClr>
                </a:solidFill>
                <a:latin typeface="Poppins Bold" pitchFamily="34" charset="0"/>
                <a:ea typeface="Poppins Bold" pitchFamily="34" charset="-122"/>
                <a:cs typeface="Poppins Bold" pitchFamily="34" charset="-120"/>
              </a:rPr>
              <a:t>2</a:t>
            </a:r>
            <a:endParaRPr lang="en-US" sz="12800" dirty="0"/>
          </a:p>
        </p:txBody>
      </p:sp>
      <p:sp>
        <p:nvSpPr>
          <p:cNvPr id="15" name="Shape 11"/>
          <p:cNvSpPr/>
          <p:nvPr/>
        </p:nvSpPr>
        <p:spPr>
          <a:xfrm>
            <a:off x="12777797" y="7340600"/>
            <a:ext cx="7316114" cy="2235200"/>
          </a:xfrm>
          <a:prstGeom prst="rect">
            <a:avLst/>
          </a:prstGeom>
          <a:noFill/>
          <a:ln/>
        </p:spPr>
      </p:sp>
      <p:sp>
        <p:nvSpPr>
          <p:cNvPr id="16" name="Text 12"/>
          <p:cNvSpPr/>
          <p:nvPr/>
        </p:nvSpPr>
        <p:spPr>
          <a:xfrm>
            <a:off x="12777797" y="7340600"/>
            <a:ext cx="7519340" cy="1117600"/>
          </a:xfrm>
          <a:prstGeom prst="rect">
            <a:avLst/>
          </a:prstGeom>
          <a:noFill/>
          <a:ln/>
        </p:spPr>
        <p:txBody>
          <a:bodyPr wrap="square" lIns="0" tIns="0" rIns="0" bIns="0" rtlCol="0" anchor="t"/>
          <a:lstStyle/>
          <a:p>
            <a:pPr algn="l"/>
            <a:r>
              <a:rPr lang="en-US" sz="4800" dirty="0">
                <a:solidFill>
                  <a:srgbClr val="000000">
                    <a:alpha val="100000"/>
                  </a:srgbClr>
                </a:solidFill>
                <a:latin typeface="Poppins Bold" pitchFamily="34" charset="0"/>
                <a:ea typeface="Poppins Bold" pitchFamily="34" charset="-122"/>
                <a:cs typeface="Poppins Bold" pitchFamily="34" charset="-120"/>
              </a:rPr>
              <a:t>FIND YOUR OWN PATH</a:t>
            </a:r>
            <a:endParaRPr lang="en-US" sz="4800" dirty="0"/>
          </a:p>
        </p:txBody>
      </p:sp>
      <p:sp>
        <p:nvSpPr>
          <p:cNvPr id="17" name="Text 13"/>
          <p:cNvSpPr/>
          <p:nvPr/>
        </p:nvSpPr>
        <p:spPr>
          <a:xfrm>
            <a:off x="12777797" y="8356600"/>
            <a:ext cx="7451598" cy="1354667"/>
          </a:xfrm>
          <a:prstGeom prst="rect">
            <a:avLst/>
          </a:prstGeom>
          <a:noFill/>
          <a:ln/>
        </p:spPr>
        <p:txBody>
          <a:bodyPr wrap="square" lIns="0" tIns="0" rIns="0" bIns="0" rtlCol="0" anchor="t"/>
          <a:lstStyle/>
          <a:p>
            <a:pPr algn="l">
              <a:spcAft>
                <a:spcPts val="4000"/>
              </a:spcAft>
            </a:pPr>
            <a:r>
              <a:rPr lang="en-US" sz="3200" dirty="0">
                <a:solidFill>
                  <a:srgbClr val="4D4D4D">
                    <a:alpha val="100000"/>
                  </a:srgbClr>
                </a:solidFill>
                <a:latin typeface="Poppins Regular" pitchFamily="34" charset="0"/>
                <a:ea typeface="Poppins Regular" pitchFamily="34" charset="-122"/>
                <a:cs typeface="Poppins Regular" pitchFamily="34" charset="-120"/>
              </a:rPr>
              <a:t>Choose your own path through the forest, and see where it takes you.</a:t>
            </a:r>
            <a:endParaRPr lang="en-US" sz="3200" dirty="0"/>
          </a:p>
        </p:txBody>
      </p:sp>
      <p:sp>
        <p:nvSpPr>
          <p:cNvPr id="18" name="Shape 14"/>
          <p:cNvSpPr/>
          <p:nvPr/>
        </p:nvSpPr>
        <p:spPr>
          <a:xfrm>
            <a:off x="20093911" y="-1079500"/>
            <a:ext cx="5639505" cy="5638800"/>
          </a:xfrm>
          <a:prstGeom prst="roundRect">
            <a:avLst>
              <a:gd name="adj" fmla="val 100054"/>
            </a:avLst>
          </a:prstGeom>
          <a:solidFill>
            <a:srgbClr val="C43024">
              <a:alpha val="100000"/>
            </a:srgbClr>
          </a:solidFill>
          <a:ln/>
        </p:spPr>
      </p:sp>
      <p:sp>
        <p:nvSpPr>
          <p:cNvPr id="19" name="Shape 15"/>
          <p:cNvSpPr/>
          <p:nvPr/>
        </p:nvSpPr>
        <p:spPr>
          <a:xfrm>
            <a:off x="17058232" y="419100"/>
            <a:ext cx="3886686" cy="1866900"/>
          </a:xfrm>
          <a:prstGeom prst="rect">
            <a:avLst/>
          </a:prstGeom>
          <a:solidFill>
            <a:srgbClr val="E9BC01">
              <a:alpha val="100000"/>
            </a:srgbClr>
          </a:solidFill>
          <a:ln/>
        </p:spPr>
      </p:sp>
      <p:sp>
        <p:nvSpPr>
          <p:cNvPr id="20" name="Shape 16"/>
          <p:cNvSpPr/>
          <p:nvPr/>
        </p:nvSpPr>
        <p:spPr>
          <a:xfrm>
            <a:off x="10643930" y="10477500"/>
            <a:ext cx="10707438" cy="2133600"/>
          </a:xfrm>
          <a:prstGeom prst="rect">
            <a:avLst/>
          </a:prstGeom>
          <a:solidFill>
            <a:srgbClr val="040000">
              <a:alpha val="100000"/>
            </a:srgbClr>
          </a:solidFill>
          <a:ln/>
        </p:spPr>
      </p:sp>
    </p:spTree>
    <p:extLst>
      <p:ext uri="{BB962C8B-B14F-4D97-AF65-F5344CB8AC3E}">
        <p14:creationId xmlns:p14="http://schemas.microsoft.com/office/powerpoint/2010/main" val="3517686725"/>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sld>
</file>

<file path=ppt/slides/slide47.xml><?xml version="1.0" encoding="utf-8"?>
<p:sld xmlns:a="http://schemas.openxmlformats.org/drawingml/2006/main" xmlns:r="http://schemas.openxmlformats.org/officeDocument/2006/relationships" xmlns:p="http://schemas.openxmlformats.org/presentationml/2006/main">
  <p:cSld>
    <p:bg>
      <p:bgPr>
        <a:solidFill>
          <a:srgbClr val="EDDDBC"/>
        </a:solidFill>
        <a:effectLst/>
      </p:bgPr>
    </p:bg>
    <p:spTree>
      <p:nvGrpSpPr>
        <p:cNvPr id="1" name=""/>
        <p:cNvGrpSpPr/>
        <p:nvPr/>
      </p:nvGrpSpPr>
      <p:grpSpPr>
        <a:xfrm>
          <a:off x="0" y="0"/>
          <a:ext cx="0" cy="0"/>
          <a:chOff x="0" y="0"/>
          <a:chExt cx="0" cy="0"/>
        </a:xfrm>
      </p:grpSpPr>
      <p:sp>
        <p:nvSpPr>
          <p:cNvPr id="2" name="Shape 0"/>
          <p:cNvSpPr/>
          <p:nvPr/>
        </p:nvSpPr>
        <p:spPr>
          <a:xfrm>
            <a:off x="20868708" y="10426700"/>
            <a:ext cx="3886686" cy="3251200"/>
          </a:xfrm>
          <a:prstGeom prst="rect">
            <a:avLst/>
          </a:prstGeom>
          <a:solidFill>
            <a:srgbClr val="E9BC01">
              <a:alpha val="100000"/>
            </a:srgbClr>
          </a:solidFill>
          <a:ln/>
        </p:spPr>
      </p:sp>
      <p:sp>
        <p:nvSpPr>
          <p:cNvPr id="3" name="Shape 1"/>
          <p:cNvSpPr/>
          <p:nvPr/>
        </p:nvSpPr>
        <p:spPr>
          <a:xfrm>
            <a:off x="851006" y="355600"/>
            <a:ext cx="10707438" cy="2133600"/>
          </a:xfrm>
          <a:prstGeom prst="rect">
            <a:avLst/>
          </a:prstGeom>
          <a:solidFill>
            <a:srgbClr val="0266BC">
              <a:alpha val="100000"/>
            </a:srgbClr>
          </a:solidFill>
          <a:ln/>
        </p:spPr>
      </p:sp>
      <p:sp>
        <p:nvSpPr>
          <p:cNvPr id="4" name="Shape 2"/>
          <p:cNvSpPr/>
          <p:nvPr/>
        </p:nvSpPr>
        <p:spPr>
          <a:xfrm>
            <a:off x="23370921" y="10515600"/>
            <a:ext cx="1016127" cy="3200400"/>
          </a:xfrm>
          <a:prstGeom prst="rect">
            <a:avLst/>
          </a:prstGeom>
          <a:noFill/>
          <a:ln/>
        </p:spPr>
      </p:sp>
      <p:pic>
        <p:nvPicPr>
          <p:cNvPr id="5" name="Image 0" descr="preencoded.png"/>
          <p:cNvPicPr>
            <a:picLocks noChangeAspect="1"/>
          </p:cNvPicPr>
          <p:nvPr/>
        </p:nvPicPr>
        <p:blipFill>
          <a:blip r:embed="rId3"/>
          <a:stretch>
            <a:fillRect/>
          </a:stretch>
        </p:blipFill>
        <p:spPr>
          <a:xfrm>
            <a:off x="23523340" y="10820400"/>
            <a:ext cx="711289" cy="2590800"/>
          </a:xfrm>
          <a:prstGeom prst="rect">
            <a:avLst/>
          </a:prstGeom>
        </p:spPr>
      </p:pic>
      <p:sp>
        <p:nvSpPr>
          <p:cNvPr id="6" name="Shape 3"/>
          <p:cNvSpPr/>
          <p:nvPr/>
        </p:nvSpPr>
        <p:spPr>
          <a:xfrm>
            <a:off x="1143143" y="1308100"/>
            <a:ext cx="22100762" cy="11112500"/>
          </a:xfrm>
          <a:prstGeom prst="rect">
            <a:avLst/>
          </a:prstGeom>
          <a:noFill/>
          <a:ln/>
        </p:spPr>
      </p:sp>
      <p:sp>
        <p:nvSpPr>
          <p:cNvPr id="7" name="Shape 4"/>
          <p:cNvSpPr/>
          <p:nvPr/>
        </p:nvSpPr>
        <p:spPr>
          <a:xfrm>
            <a:off x="1143143" y="1308100"/>
            <a:ext cx="4572572" cy="11112500"/>
          </a:xfrm>
          <a:prstGeom prst="rect">
            <a:avLst/>
          </a:prstGeom>
          <a:noFill/>
          <a:ln/>
        </p:spPr>
      </p:sp>
      <p:sp>
        <p:nvSpPr>
          <p:cNvPr id="8" name="Shape 5"/>
          <p:cNvSpPr/>
          <p:nvPr/>
        </p:nvSpPr>
        <p:spPr>
          <a:xfrm>
            <a:off x="2616527" y="1308100"/>
            <a:ext cx="1625803" cy="4229100"/>
          </a:xfrm>
          <a:prstGeom prst="rect">
            <a:avLst/>
          </a:prstGeom>
          <a:noFill/>
          <a:ln/>
        </p:spPr>
      </p:sp>
      <p:pic>
        <p:nvPicPr>
          <p:cNvPr id="9" name="Image 1" descr="preencoded.png"/>
          <p:cNvPicPr>
            <a:picLocks noChangeAspect="1"/>
          </p:cNvPicPr>
          <p:nvPr/>
        </p:nvPicPr>
        <p:blipFill>
          <a:blip r:embed="rId4"/>
          <a:stretch>
            <a:fillRect/>
          </a:stretch>
        </p:blipFill>
        <p:spPr>
          <a:xfrm>
            <a:off x="3334167" y="1308100"/>
            <a:ext cx="190524" cy="2603500"/>
          </a:xfrm>
          <a:prstGeom prst="rect">
            <a:avLst/>
          </a:prstGeom>
        </p:spPr>
      </p:pic>
      <p:pic>
        <p:nvPicPr>
          <p:cNvPr id="10" name="Image 2" descr="preencoded.png"/>
          <p:cNvPicPr>
            <a:picLocks noChangeAspect="1"/>
          </p:cNvPicPr>
          <p:nvPr/>
        </p:nvPicPr>
        <p:blipFill>
          <a:blip r:embed="rId5"/>
          <a:stretch>
            <a:fillRect/>
          </a:stretch>
        </p:blipFill>
        <p:spPr>
          <a:xfrm>
            <a:off x="2616527" y="3911600"/>
            <a:ext cx="1625803" cy="1625600"/>
          </a:xfrm>
          <a:prstGeom prst="rect">
            <a:avLst/>
          </a:prstGeom>
        </p:spPr>
      </p:pic>
      <p:sp>
        <p:nvSpPr>
          <p:cNvPr id="11" name="Shape 6"/>
          <p:cNvSpPr/>
          <p:nvPr/>
        </p:nvSpPr>
        <p:spPr>
          <a:xfrm>
            <a:off x="2616527" y="3911600"/>
            <a:ext cx="1625803" cy="1625600"/>
          </a:xfrm>
          <a:prstGeom prst="rect">
            <a:avLst/>
          </a:prstGeom>
          <a:solidFill>
            <a:srgbClr val="E9BC01">
              <a:alpha val="100000"/>
            </a:srgbClr>
          </a:solidFill>
          <a:ln/>
        </p:spPr>
      </p:sp>
      <p:sp>
        <p:nvSpPr>
          <p:cNvPr id="12" name="Text 7"/>
          <p:cNvSpPr/>
          <p:nvPr/>
        </p:nvSpPr>
        <p:spPr>
          <a:xfrm>
            <a:off x="2838805" y="4305300"/>
            <a:ext cx="1181248" cy="838200"/>
          </a:xfrm>
          <a:prstGeom prst="rect">
            <a:avLst/>
          </a:prstGeom>
          <a:noFill/>
          <a:ln/>
        </p:spPr>
        <p:txBody>
          <a:bodyPr wrap="square" lIns="0" tIns="0" rIns="0" bIns="0" rtlCol="0" anchor="ctr"/>
          <a:lstStyle/>
          <a:p>
            <a:pPr algn="ctr"/>
            <a:r>
              <a:rPr lang="en-US" sz="3600" dirty="0">
                <a:solidFill>
                  <a:srgbClr val="000000">
                    <a:alpha val="100000"/>
                  </a:srgbClr>
                </a:solidFill>
                <a:latin typeface="Poppins Bold" pitchFamily="34" charset="0"/>
                <a:ea typeface="Poppins Bold" pitchFamily="34" charset="-122"/>
                <a:cs typeface="Poppins Bold" pitchFamily="34" charset="-120"/>
              </a:rPr>
              <a:t>2015</a:t>
            </a:r>
            <a:endParaRPr lang="en-US" sz="3600" dirty="0"/>
          </a:p>
        </p:txBody>
      </p:sp>
      <p:sp>
        <p:nvSpPr>
          <p:cNvPr id="13" name="Shape 8"/>
          <p:cNvSpPr/>
          <p:nvPr/>
        </p:nvSpPr>
        <p:spPr>
          <a:xfrm>
            <a:off x="1143143" y="6146800"/>
            <a:ext cx="4572572" cy="6273800"/>
          </a:xfrm>
          <a:prstGeom prst="rect">
            <a:avLst/>
          </a:prstGeom>
          <a:noFill/>
          <a:ln/>
        </p:spPr>
      </p:sp>
      <p:sp>
        <p:nvSpPr>
          <p:cNvPr id="14" name="Shape 9"/>
          <p:cNvSpPr/>
          <p:nvPr/>
        </p:nvSpPr>
        <p:spPr>
          <a:xfrm>
            <a:off x="1143143" y="6146800"/>
            <a:ext cx="4572572" cy="6273800"/>
          </a:xfrm>
          <a:prstGeom prst="rect">
            <a:avLst/>
          </a:prstGeom>
          <a:noFill/>
          <a:ln/>
        </p:spPr>
      </p:sp>
      <p:sp>
        <p:nvSpPr>
          <p:cNvPr id="15" name="Shape 10"/>
          <p:cNvSpPr/>
          <p:nvPr/>
        </p:nvSpPr>
        <p:spPr>
          <a:xfrm>
            <a:off x="1143143" y="6146800"/>
            <a:ext cx="4572572" cy="6273800"/>
          </a:xfrm>
          <a:prstGeom prst="rect">
            <a:avLst/>
          </a:prstGeom>
          <a:noFill/>
          <a:ln/>
        </p:spPr>
      </p:sp>
      <p:sp>
        <p:nvSpPr>
          <p:cNvPr id="16" name="Text 11"/>
          <p:cNvSpPr/>
          <p:nvPr/>
        </p:nvSpPr>
        <p:spPr>
          <a:xfrm>
            <a:off x="1066933" y="6146800"/>
            <a:ext cx="4724991" cy="838200"/>
          </a:xfrm>
          <a:prstGeom prst="rect">
            <a:avLst/>
          </a:prstGeom>
          <a:noFill/>
          <a:ln/>
        </p:spPr>
        <p:txBody>
          <a:bodyPr wrap="square" lIns="0" tIns="0" rIns="0" bIns="0" rtlCol="0" anchor="t"/>
          <a:lstStyle/>
          <a:p>
            <a:pPr algn="ctr"/>
            <a:r>
              <a:rPr lang="en-US" sz="3600" dirty="0">
                <a:solidFill>
                  <a:srgbClr val="000000">
                    <a:alpha val="100000"/>
                  </a:srgbClr>
                </a:solidFill>
                <a:latin typeface="Poppins Bold" pitchFamily="34" charset="0"/>
                <a:ea typeface="Poppins Bold" pitchFamily="34" charset="-122"/>
                <a:cs typeface="Poppins Bold" pitchFamily="34" charset="-120"/>
              </a:rPr>
              <a:t>ECLIPSE</a:t>
            </a:r>
            <a:endParaRPr lang="en-US" sz="3600" dirty="0"/>
          </a:p>
        </p:txBody>
      </p:sp>
      <p:sp>
        <p:nvSpPr>
          <p:cNvPr id="17" name="Text 12"/>
          <p:cNvSpPr/>
          <p:nvPr/>
        </p:nvSpPr>
        <p:spPr>
          <a:xfrm>
            <a:off x="1075401" y="7035800"/>
            <a:ext cx="4708055" cy="5520267"/>
          </a:xfrm>
          <a:prstGeom prst="rect">
            <a:avLst/>
          </a:prstGeom>
          <a:noFill/>
          <a:ln/>
        </p:spPr>
        <p:txBody>
          <a:bodyPr wrap="square" lIns="0" tIns="0" rIns="0" bIns="0" rtlCol="0" anchor="t"/>
          <a:lstStyle/>
          <a:p>
            <a:pPr algn="ctr">
              <a:spcAft>
                <a:spcPts val="4000"/>
              </a:spcAft>
            </a:pPr>
            <a:r>
              <a:rPr lang="en-US" sz="3200" dirty="0">
                <a:solidFill>
                  <a:srgbClr val="000000">
                    <a:alpha val="100000"/>
                  </a:srgbClr>
                </a:solidFill>
                <a:latin typeface="Poppins Regular" pitchFamily="34" charset="0"/>
                <a:ea typeface="Poppins Regular" pitchFamily="34" charset="-122"/>
                <a:cs typeface="Poppins Regular" pitchFamily="34" charset="-120"/>
              </a:rPr>
              <a:t>A rare eclipse occurs, causing strange and unpredictable magical effects.</a:t>
            </a:r>
            <a:endParaRPr lang="en-US" sz="3200" dirty="0"/>
          </a:p>
          <a:p>
            <a:pPr algn="ctr">
              <a:spcAft>
                <a:spcPts val="4000"/>
              </a:spcAft>
            </a:pPr>
            <a:r>
              <a:rPr lang="en-US" sz="3200" dirty="0">
                <a:solidFill>
                  <a:srgbClr val="000000">
                    <a:alpha val="100000"/>
                  </a:srgbClr>
                </a:solidFill>
                <a:latin typeface="Poppins Regular" pitchFamily="34" charset="0"/>
                <a:ea typeface="Poppins Regular" pitchFamily="34" charset="-122"/>
                <a:cs typeface="Poppins Regular" pitchFamily="34" charset="-120"/>
              </a:rPr>
              <a:t>An elf helps humans obtain the Crystal of the Unicorn from the Elven Forest.</a:t>
            </a:r>
            <a:endParaRPr lang="en-US" sz="3200" dirty="0"/>
          </a:p>
        </p:txBody>
      </p:sp>
      <p:sp>
        <p:nvSpPr>
          <p:cNvPr id="18" name="Shape 13"/>
          <p:cNvSpPr/>
          <p:nvPr/>
        </p:nvSpPr>
        <p:spPr>
          <a:xfrm>
            <a:off x="6985873" y="1308100"/>
            <a:ext cx="4572572" cy="11112500"/>
          </a:xfrm>
          <a:prstGeom prst="rect">
            <a:avLst/>
          </a:prstGeom>
          <a:noFill/>
          <a:ln/>
        </p:spPr>
      </p:sp>
      <p:sp>
        <p:nvSpPr>
          <p:cNvPr id="19" name="Shape 14"/>
          <p:cNvSpPr/>
          <p:nvPr/>
        </p:nvSpPr>
        <p:spPr>
          <a:xfrm>
            <a:off x="8459257" y="1308100"/>
            <a:ext cx="1625803" cy="4229100"/>
          </a:xfrm>
          <a:prstGeom prst="rect">
            <a:avLst/>
          </a:prstGeom>
          <a:noFill/>
          <a:ln/>
        </p:spPr>
      </p:sp>
      <p:pic>
        <p:nvPicPr>
          <p:cNvPr id="20" name="Image 3" descr="preencoded.png"/>
          <p:cNvPicPr>
            <a:picLocks noChangeAspect="1"/>
          </p:cNvPicPr>
          <p:nvPr/>
        </p:nvPicPr>
        <p:blipFill>
          <a:blip r:embed="rId4"/>
          <a:stretch>
            <a:fillRect/>
          </a:stretch>
        </p:blipFill>
        <p:spPr>
          <a:xfrm>
            <a:off x="9176897" y="1308100"/>
            <a:ext cx="190524" cy="2603500"/>
          </a:xfrm>
          <a:prstGeom prst="rect">
            <a:avLst/>
          </a:prstGeom>
        </p:spPr>
      </p:pic>
      <p:pic>
        <p:nvPicPr>
          <p:cNvPr id="21" name="Image 4" descr="preencoded.png"/>
          <p:cNvPicPr>
            <a:picLocks noChangeAspect="1"/>
          </p:cNvPicPr>
          <p:nvPr/>
        </p:nvPicPr>
        <p:blipFill>
          <a:blip r:embed="rId5"/>
          <a:stretch>
            <a:fillRect/>
          </a:stretch>
        </p:blipFill>
        <p:spPr>
          <a:xfrm>
            <a:off x="8459257" y="3911600"/>
            <a:ext cx="1625803" cy="1625600"/>
          </a:xfrm>
          <a:prstGeom prst="rect">
            <a:avLst/>
          </a:prstGeom>
        </p:spPr>
      </p:pic>
      <p:sp>
        <p:nvSpPr>
          <p:cNvPr id="22" name="Shape 15"/>
          <p:cNvSpPr/>
          <p:nvPr/>
        </p:nvSpPr>
        <p:spPr>
          <a:xfrm>
            <a:off x="8459257" y="3911600"/>
            <a:ext cx="1625803" cy="1625600"/>
          </a:xfrm>
          <a:prstGeom prst="rect">
            <a:avLst/>
          </a:prstGeom>
          <a:solidFill>
            <a:srgbClr val="0266BC">
              <a:alpha val="100000"/>
            </a:srgbClr>
          </a:solidFill>
          <a:ln/>
        </p:spPr>
      </p:sp>
      <p:sp>
        <p:nvSpPr>
          <p:cNvPr id="23" name="Text 16"/>
          <p:cNvSpPr/>
          <p:nvPr/>
        </p:nvSpPr>
        <p:spPr>
          <a:xfrm>
            <a:off x="8681535" y="4305300"/>
            <a:ext cx="1181248" cy="838200"/>
          </a:xfrm>
          <a:prstGeom prst="rect">
            <a:avLst/>
          </a:prstGeom>
          <a:noFill/>
          <a:ln/>
        </p:spPr>
        <p:txBody>
          <a:bodyPr wrap="square" lIns="0" tIns="0" rIns="0" bIns="0" rtlCol="0" anchor="ctr"/>
          <a:lstStyle/>
          <a:p>
            <a:pPr algn="ctr"/>
            <a:r>
              <a:rPr lang="en-US" sz="3600" dirty="0">
                <a:solidFill>
                  <a:srgbClr val="FFFFFF">
                    <a:alpha val="100000"/>
                  </a:srgbClr>
                </a:solidFill>
                <a:latin typeface="Poppins Bold" pitchFamily="34" charset="0"/>
                <a:ea typeface="Poppins Bold" pitchFamily="34" charset="-122"/>
                <a:cs typeface="Poppins Bold" pitchFamily="34" charset="-120"/>
              </a:rPr>
              <a:t>2015</a:t>
            </a:r>
            <a:endParaRPr lang="en-US" sz="3600" dirty="0"/>
          </a:p>
        </p:txBody>
      </p:sp>
      <p:sp>
        <p:nvSpPr>
          <p:cNvPr id="24" name="Shape 17"/>
          <p:cNvSpPr/>
          <p:nvPr/>
        </p:nvSpPr>
        <p:spPr>
          <a:xfrm>
            <a:off x="6985873" y="6146800"/>
            <a:ext cx="4572572" cy="6273800"/>
          </a:xfrm>
          <a:prstGeom prst="rect">
            <a:avLst/>
          </a:prstGeom>
          <a:noFill/>
          <a:ln/>
        </p:spPr>
      </p:sp>
      <p:sp>
        <p:nvSpPr>
          <p:cNvPr id="25" name="Shape 18"/>
          <p:cNvSpPr/>
          <p:nvPr/>
        </p:nvSpPr>
        <p:spPr>
          <a:xfrm>
            <a:off x="6985873" y="6146800"/>
            <a:ext cx="4572572" cy="6273800"/>
          </a:xfrm>
          <a:prstGeom prst="rect">
            <a:avLst/>
          </a:prstGeom>
          <a:noFill/>
          <a:ln/>
        </p:spPr>
      </p:sp>
      <p:sp>
        <p:nvSpPr>
          <p:cNvPr id="26" name="Shape 19"/>
          <p:cNvSpPr/>
          <p:nvPr/>
        </p:nvSpPr>
        <p:spPr>
          <a:xfrm>
            <a:off x="6985873" y="6146800"/>
            <a:ext cx="4572572" cy="6273800"/>
          </a:xfrm>
          <a:prstGeom prst="rect">
            <a:avLst/>
          </a:prstGeom>
          <a:noFill/>
          <a:ln/>
        </p:spPr>
      </p:sp>
      <p:sp>
        <p:nvSpPr>
          <p:cNvPr id="27" name="Text 20"/>
          <p:cNvSpPr/>
          <p:nvPr/>
        </p:nvSpPr>
        <p:spPr>
          <a:xfrm>
            <a:off x="6909664" y="6146800"/>
            <a:ext cx="4724991" cy="838200"/>
          </a:xfrm>
          <a:prstGeom prst="rect">
            <a:avLst/>
          </a:prstGeom>
          <a:noFill/>
          <a:ln/>
        </p:spPr>
        <p:txBody>
          <a:bodyPr wrap="square" lIns="0" tIns="0" rIns="0" bIns="0" rtlCol="0" anchor="t"/>
          <a:lstStyle/>
          <a:p>
            <a:pPr algn="ctr"/>
            <a:r>
              <a:rPr lang="en-US" sz="3600" dirty="0">
                <a:solidFill>
                  <a:srgbClr val="000000">
                    <a:alpha val="100000"/>
                  </a:srgbClr>
                </a:solidFill>
                <a:latin typeface="Poppins Bold" pitchFamily="34" charset="0"/>
                <a:ea typeface="Poppins Bold" pitchFamily="34" charset="-122"/>
                <a:cs typeface="Poppins Bold" pitchFamily="34" charset="-120"/>
              </a:rPr>
              <a:t>WAR</a:t>
            </a:r>
            <a:endParaRPr lang="en-US" sz="3600" dirty="0"/>
          </a:p>
        </p:txBody>
      </p:sp>
      <p:sp>
        <p:nvSpPr>
          <p:cNvPr id="28" name="Text 21"/>
          <p:cNvSpPr/>
          <p:nvPr/>
        </p:nvSpPr>
        <p:spPr>
          <a:xfrm>
            <a:off x="6918131" y="7035800"/>
            <a:ext cx="4708055" cy="5520267"/>
          </a:xfrm>
          <a:prstGeom prst="rect">
            <a:avLst/>
          </a:prstGeom>
          <a:noFill/>
          <a:ln/>
        </p:spPr>
        <p:txBody>
          <a:bodyPr wrap="square" lIns="0" tIns="0" rIns="0" bIns="0" rtlCol="0" anchor="t"/>
          <a:lstStyle/>
          <a:p>
            <a:pPr algn="ctr">
              <a:spcAft>
                <a:spcPts val="4000"/>
              </a:spcAft>
            </a:pPr>
            <a:r>
              <a:rPr lang="en-US" sz="3200" dirty="0">
                <a:solidFill>
                  <a:srgbClr val="000000">
                    <a:alpha val="100000"/>
                  </a:srgbClr>
                </a:solidFill>
                <a:latin typeface="Poppins Regular" pitchFamily="34" charset="0"/>
                <a:ea typeface="Poppins Regular" pitchFamily="34" charset="-122"/>
                <a:cs typeface="Poppins Regular" pitchFamily="34" charset="-120"/>
              </a:rPr>
              <a:t>A volcanic eruption devastates a nearby city, forcing its inhabitants.</a:t>
            </a:r>
            <a:endParaRPr lang="en-US" sz="3200" dirty="0"/>
          </a:p>
          <a:p>
            <a:pPr algn="ctr">
              <a:spcAft>
                <a:spcPts val="4000"/>
              </a:spcAft>
            </a:pPr>
            <a:r>
              <a:rPr lang="en-US" sz="3200" dirty="0">
                <a:solidFill>
                  <a:srgbClr val="000000">
                    <a:alpha val="100000"/>
                  </a:srgbClr>
                </a:solidFill>
                <a:latin typeface="Poppins Regular" pitchFamily="34" charset="0"/>
                <a:ea typeface="Poppins Regular" pitchFamily="34" charset="-122"/>
                <a:cs typeface="Poppins Regular" pitchFamily="34" charset="-120"/>
              </a:rPr>
              <a:t>The civilization of the Shimmering City is founded by a group of powerful wizards.</a:t>
            </a:r>
            <a:endParaRPr lang="en-US" sz="3200" dirty="0"/>
          </a:p>
        </p:txBody>
      </p:sp>
      <p:sp>
        <p:nvSpPr>
          <p:cNvPr id="29" name="Shape 22"/>
          <p:cNvSpPr/>
          <p:nvPr/>
        </p:nvSpPr>
        <p:spPr>
          <a:xfrm>
            <a:off x="12828603" y="1308100"/>
            <a:ext cx="4572572" cy="11112500"/>
          </a:xfrm>
          <a:prstGeom prst="rect">
            <a:avLst/>
          </a:prstGeom>
          <a:noFill/>
          <a:ln/>
        </p:spPr>
      </p:sp>
      <p:sp>
        <p:nvSpPr>
          <p:cNvPr id="30" name="Shape 23"/>
          <p:cNvSpPr/>
          <p:nvPr/>
        </p:nvSpPr>
        <p:spPr>
          <a:xfrm>
            <a:off x="14301988" y="1308100"/>
            <a:ext cx="1625803" cy="4229100"/>
          </a:xfrm>
          <a:prstGeom prst="rect">
            <a:avLst/>
          </a:prstGeom>
          <a:noFill/>
          <a:ln/>
        </p:spPr>
      </p:sp>
      <p:pic>
        <p:nvPicPr>
          <p:cNvPr id="31" name="Image 5" descr="preencoded.png"/>
          <p:cNvPicPr>
            <a:picLocks noChangeAspect="1"/>
          </p:cNvPicPr>
          <p:nvPr/>
        </p:nvPicPr>
        <p:blipFill>
          <a:blip r:embed="rId4"/>
          <a:stretch>
            <a:fillRect/>
          </a:stretch>
        </p:blipFill>
        <p:spPr>
          <a:xfrm>
            <a:off x="15019627" y="1308100"/>
            <a:ext cx="190524" cy="2603500"/>
          </a:xfrm>
          <a:prstGeom prst="rect">
            <a:avLst/>
          </a:prstGeom>
        </p:spPr>
      </p:pic>
      <p:pic>
        <p:nvPicPr>
          <p:cNvPr id="32" name="Image 6" descr="preencoded.png"/>
          <p:cNvPicPr>
            <a:picLocks noChangeAspect="1"/>
          </p:cNvPicPr>
          <p:nvPr/>
        </p:nvPicPr>
        <p:blipFill>
          <a:blip r:embed="rId5"/>
          <a:stretch>
            <a:fillRect/>
          </a:stretch>
        </p:blipFill>
        <p:spPr>
          <a:xfrm>
            <a:off x="14301988" y="3911600"/>
            <a:ext cx="1625803" cy="1625600"/>
          </a:xfrm>
          <a:prstGeom prst="rect">
            <a:avLst/>
          </a:prstGeom>
        </p:spPr>
      </p:pic>
      <p:sp>
        <p:nvSpPr>
          <p:cNvPr id="33" name="Shape 24"/>
          <p:cNvSpPr/>
          <p:nvPr/>
        </p:nvSpPr>
        <p:spPr>
          <a:xfrm>
            <a:off x="14301988" y="3911600"/>
            <a:ext cx="1625803" cy="1625600"/>
          </a:xfrm>
          <a:prstGeom prst="rect">
            <a:avLst/>
          </a:prstGeom>
          <a:solidFill>
            <a:srgbClr val="C43024">
              <a:alpha val="100000"/>
            </a:srgbClr>
          </a:solidFill>
          <a:ln/>
        </p:spPr>
      </p:sp>
      <p:sp>
        <p:nvSpPr>
          <p:cNvPr id="34" name="Text 25"/>
          <p:cNvSpPr/>
          <p:nvPr/>
        </p:nvSpPr>
        <p:spPr>
          <a:xfrm>
            <a:off x="14524265" y="4305300"/>
            <a:ext cx="1181248" cy="838200"/>
          </a:xfrm>
          <a:prstGeom prst="rect">
            <a:avLst/>
          </a:prstGeom>
          <a:noFill/>
          <a:ln/>
        </p:spPr>
        <p:txBody>
          <a:bodyPr wrap="square" lIns="0" tIns="0" rIns="0" bIns="0" rtlCol="0" anchor="ctr"/>
          <a:lstStyle/>
          <a:p>
            <a:pPr algn="ctr"/>
            <a:r>
              <a:rPr lang="en-US" sz="3600" dirty="0">
                <a:solidFill>
                  <a:srgbClr val="FFFFFF">
                    <a:alpha val="100000"/>
                  </a:srgbClr>
                </a:solidFill>
                <a:latin typeface="Poppins Bold" pitchFamily="34" charset="0"/>
                <a:ea typeface="Poppins Bold" pitchFamily="34" charset="-122"/>
                <a:cs typeface="Poppins Bold" pitchFamily="34" charset="-120"/>
              </a:rPr>
              <a:t>2015</a:t>
            </a:r>
            <a:endParaRPr lang="en-US" sz="3600" dirty="0"/>
          </a:p>
        </p:txBody>
      </p:sp>
      <p:sp>
        <p:nvSpPr>
          <p:cNvPr id="35" name="Shape 26"/>
          <p:cNvSpPr/>
          <p:nvPr/>
        </p:nvSpPr>
        <p:spPr>
          <a:xfrm>
            <a:off x="12828603" y="6146800"/>
            <a:ext cx="4572572" cy="6273800"/>
          </a:xfrm>
          <a:prstGeom prst="rect">
            <a:avLst/>
          </a:prstGeom>
          <a:noFill/>
          <a:ln/>
        </p:spPr>
      </p:sp>
      <p:sp>
        <p:nvSpPr>
          <p:cNvPr id="36" name="Shape 27"/>
          <p:cNvSpPr/>
          <p:nvPr/>
        </p:nvSpPr>
        <p:spPr>
          <a:xfrm>
            <a:off x="12828603" y="6146800"/>
            <a:ext cx="4572572" cy="6273800"/>
          </a:xfrm>
          <a:prstGeom prst="rect">
            <a:avLst/>
          </a:prstGeom>
          <a:noFill/>
          <a:ln/>
        </p:spPr>
      </p:sp>
      <p:sp>
        <p:nvSpPr>
          <p:cNvPr id="37" name="Shape 28"/>
          <p:cNvSpPr/>
          <p:nvPr/>
        </p:nvSpPr>
        <p:spPr>
          <a:xfrm>
            <a:off x="12828603" y="6146800"/>
            <a:ext cx="4572572" cy="6273800"/>
          </a:xfrm>
          <a:prstGeom prst="rect">
            <a:avLst/>
          </a:prstGeom>
          <a:noFill/>
          <a:ln/>
        </p:spPr>
      </p:sp>
      <p:sp>
        <p:nvSpPr>
          <p:cNvPr id="38" name="Text 29"/>
          <p:cNvSpPr/>
          <p:nvPr/>
        </p:nvSpPr>
        <p:spPr>
          <a:xfrm>
            <a:off x="12752394" y="6146800"/>
            <a:ext cx="4724991" cy="838200"/>
          </a:xfrm>
          <a:prstGeom prst="rect">
            <a:avLst/>
          </a:prstGeom>
          <a:noFill/>
          <a:ln/>
        </p:spPr>
        <p:txBody>
          <a:bodyPr wrap="square" lIns="0" tIns="0" rIns="0" bIns="0" rtlCol="0" anchor="t"/>
          <a:lstStyle/>
          <a:p>
            <a:pPr algn="ctr"/>
            <a:r>
              <a:rPr lang="en-US" sz="3600" dirty="0">
                <a:solidFill>
                  <a:srgbClr val="000000">
                    <a:alpha val="100000"/>
                  </a:srgbClr>
                </a:solidFill>
                <a:latin typeface="Poppins Bold" pitchFamily="34" charset="0"/>
                <a:ea typeface="Poppins Bold" pitchFamily="34" charset="-122"/>
                <a:cs typeface="Poppins Bold" pitchFamily="34" charset="-120"/>
              </a:rPr>
              <a:t>OBTAIN</a:t>
            </a:r>
            <a:endParaRPr lang="en-US" sz="3600" dirty="0"/>
          </a:p>
        </p:txBody>
      </p:sp>
      <p:sp>
        <p:nvSpPr>
          <p:cNvPr id="39" name="Text 30"/>
          <p:cNvSpPr/>
          <p:nvPr/>
        </p:nvSpPr>
        <p:spPr>
          <a:xfrm>
            <a:off x="12760862" y="7035800"/>
            <a:ext cx="4708055" cy="5520267"/>
          </a:xfrm>
          <a:prstGeom prst="rect">
            <a:avLst/>
          </a:prstGeom>
          <a:noFill/>
          <a:ln/>
        </p:spPr>
        <p:txBody>
          <a:bodyPr wrap="square" lIns="0" tIns="0" rIns="0" bIns="0" rtlCol="0" anchor="t"/>
          <a:lstStyle/>
          <a:p>
            <a:pPr algn="ctr">
              <a:spcAft>
                <a:spcPts val="4000"/>
              </a:spcAft>
            </a:pPr>
            <a:r>
              <a:rPr lang="en-US" sz="3200" dirty="0">
                <a:solidFill>
                  <a:srgbClr val="000000">
                    <a:alpha val="100000"/>
                  </a:srgbClr>
                </a:solidFill>
                <a:latin typeface="Poppins Regular" pitchFamily="34" charset="0"/>
                <a:ea typeface="Poppins Regular" pitchFamily="34" charset="-122"/>
                <a:cs typeface="Poppins Regular" pitchFamily="34" charset="-120"/>
              </a:rPr>
              <a:t>A group of adventurers sets out to recover an ancient artifact.</a:t>
            </a:r>
            <a:endParaRPr lang="en-US" sz="3200" dirty="0"/>
          </a:p>
          <a:p>
            <a:pPr algn="ctr">
              <a:spcAft>
                <a:spcPts val="4000"/>
              </a:spcAft>
            </a:pPr>
            <a:r>
              <a:rPr lang="en-US" sz="3200" dirty="0">
                <a:solidFill>
                  <a:srgbClr val="000000">
                    <a:alpha val="100000"/>
                  </a:srgbClr>
                </a:solidFill>
                <a:latin typeface="Poppins Regular" pitchFamily="34" charset="0"/>
                <a:ea typeface="Poppins Regular" pitchFamily="34" charset="-122"/>
                <a:cs typeface="Poppins Regular" pitchFamily="34" charset="-120"/>
              </a:rPr>
              <a:t>An elf helps humans obtain the Crystal of the Unicorn from the Elven Forest.</a:t>
            </a:r>
            <a:endParaRPr lang="en-US" sz="3200" dirty="0"/>
          </a:p>
        </p:txBody>
      </p:sp>
      <p:sp>
        <p:nvSpPr>
          <p:cNvPr id="40" name="Shape 31"/>
          <p:cNvSpPr/>
          <p:nvPr/>
        </p:nvSpPr>
        <p:spPr>
          <a:xfrm>
            <a:off x="18671334" y="1308100"/>
            <a:ext cx="4572572" cy="11112500"/>
          </a:xfrm>
          <a:prstGeom prst="rect">
            <a:avLst/>
          </a:prstGeom>
          <a:noFill/>
          <a:ln/>
        </p:spPr>
      </p:sp>
      <p:sp>
        <p:nvSpPr>
          <p:cNvPr id="41" name="Shape 32"/>
          <p:cNvSpPr/>
          <p:nvPr/>
        </p:nvSpPr>
        <p:spPr>
          <a:xfrm>
            <a:off x="20144718" y="1308100"/>
            <a:ext cx="1625803" cy="4229100"/>
          </a:xfrm>
          <a:prstGeom prst="rect">
            <a:avLst/>
          </a:prstGeom>
          <a:noFill/>
          <a:ln/>
        </p:spPr>
      </p:sp>
      <p:pic>
        <p:nvPicPr>
          <p:cNvPr id="42" name="Image 7" descr="preencoded.png"/>
          <p:cNvPicPr>
            <a:picLocks noChangeAspect="1"/>
          </p:cNvPicPr>
          <p:nvPr/>
        </p:nvPicPr>
        <p:blipFill>
          <a:blip r:embed="rId4"/>
          <a:stretch>
            <a:fillRect/>
          </a:stretch>
        </p:blipFill>
        <p:spPr>
          <a:xfrm>
            <a:off x="20862357" y="1308100"/>
            <a:ext cx="190524" cy="2603500"/>
          </a:xfrm>
          <a:prstGeom prst="rect">
            <a:avLst/>
          </a:prstGeom>
        </p:spPr>
      </p:pic>
      <p:pic>
        <p:nvPicPr>
          <p:cNvPr id="43" name="Image 8" descr="preencoded.png"/>
          <p:cNvPicPr>
            <a:picLocks noChangeAspect="1"/>
          </p:cNvPicPr>
          <p:nvPr/>
        </p:nvPicPr>
        <p:blipFill>
          <a:blip r:embed="rId5"/>
          <a:stretch>
            <a:fillRect/>
          </a:stretch>
        </p:blipFill>
        <p:spPr>
          <a:xfrm>
            <a:off x="20144718" y="3911600"/>
            <a:ext cx="1625803" cy="1625600"/>
          </a:xfrm>
          <a:prstGeom prst="rect">
            <a:avLst/>
          </a:prstGeom>
        </p:spPr>
      </p:pic>
      <p:sp>
        <p:nvSpPr>
          <p:cNvPr id="44" name="Shape 33"/>
          <p:cNvSpPr/>
          <p:nvPr/>
        </p:nvSpPr>
        <p:spPr>
          <a:xfrm>
            <a:off x="20144718" y="3911600"/>
            <a:ext cx="1625803" cy="1625600"/>
          </a:xfrm>
          <a:prstGeom prst="rect">
            <a:avLst/>
          </a:prstGeom>
          <a:solidFill>
            <a:srgbClr val="040000">
              <a:alpha val="100000"/>
            </a:srgbClr>
          </a:solidFill>
          <a:ln w="12700">
            <a:solidFill>
              <a:srgbClr val="000000"/>
            </a:solidFill>
            <a:prstDash val="solid"/>
          </a:ln>
        </p:spPr>
      </p:sp>
      <p:sp>
        <p:nvSpPr>
          <p:cNvPr id="45" name="Text 34"/>
          <p:cNvSpPr/>
          <p:nvPr/>
        </p:nvSpPr>
        <p:spPr>
          <a:xfrm>
            <a:off x="20366996" y="4305300"/>
            <a:ext cx="1181248" cy="838200"/>
          </a:xfrm>
          <a:prstGeom prst="rect">
            <a:avLst/>
          </a:prstGeom>
          <a:noFill/>
          <a:ln/>
        </p:spPr>
        <p:txBody>
          <a:bodyPr wrap="square" lIns="0" tIns="0" rIns="0" bIns="0" rtlCol="0" anchor="ctr"/>
          <a:lstStyle/>
          <a:p>
            <a:pPr algn="ctr"/>
            <a:r>
              <a:rPr lang="en-US" sz="3600" dirty="0">
                <a:solidFill>
                  <a:srgbClr val="FFFFFF">
                    <a:alpha val="100000"/>
                  </a:srgbClr>
                </a:solidFill>
                <a:latin typeface="Poppins Bold" pitchFamily="34" charset="0"/>
                <a:ea typeface="Poppins Bold" pitchFamily="34" charset="-122"/>
                <a:cs typeface="Poppins Bold" pitchFamily="34" charset="-120"/>
              </a:rPr>
              <a:t>2015</a:t>
            </a:r>
            <a:endParaRPr lang="en-US" sz="3600" dirty="0"/>
          </a:p>
        </p:txBody>
      </p:sp>
      <p:sp>
        <p:nvSpPr>
          <p:cNvPr id="46" name="Shape 35"/>
          <p:cNvSpPr/>
          <p:nvPr/>
        </p:nvSpPr>
        <p:spPr>
          <a:xfrm>
            <a:off x="18671334" y="6146800"/>
            <a:ext cx="4572572" cy="6273800"/>
          </a:xfrm>
          <a:prstGeom prst="rect">
            <a:avLst/>
          </a:prstGeom>
          <a:noFill/>
          <a:ln/>
        </p:spPr>
      </p:sp>
      <p:sp>
        <p:nvSpPr>
          <p:cNvPr id="47" name="Shape 36"/>
          <p:cNvSpPr/>
          <p:nvPr/>
        </p:nvSpPr>
        <p:spPr>
          <a:xfrm>
            <a:off x="18671334" y="6146800"/>
            <a:ext cx="4572572" cy="6273800"/>
          </a:xfrm>
          <a:prstGeom prst="rect">
            <a:avLst/>
          </a:prstGeom>
          <a:noFill/>
          <a:ln/>
        </p:spPr>
      </p:sp>
      <p:sp>
        <p:nvSpPr>
          <p:cNvPr id="48" name="Shape 37"/>
          <p:cNvSpPr/>
          <p:nvPr/>
        </p:nvSpPr>
        <p:spPr>
          <a:xfrm>
            <a:off x="18671334" y="6146800"/>
            <a:ext cx="4572572" cy="6273800"/>
          </a:xfrm>
          <a:prstGeom prst="rect">
            <a:avLst/>
          </a:prstGeom>
          <a:noFill/>
          <a:ln/>
        </p:spPr>
      </p:sp>
      <p:sp>
        <p:nvSpPr>
          <p:cNvPr id="49" name="Text 38"/>
          <p:cNvSpPr/>
          <p:nvPr/>
        </p:nvSpPr>
        <p:spPr>
          <a:xfrm>
            <a:off x="18595124" y="6146800"/>
            <a:ext cx="4724991" cy="838200"/>
          </a:xfrm>
          <a:prstGeom prst="rect">
            <a:avLst/>
          </a:prstGeom>
          <a:noFill/>
          <a:ln/>
        </p:spPr>
        <p:txBody>
          <a:bodyPr wrap="square" lIns="0" tIns="0" rIns="0" bIns="0" rtlCol="0" anchor="t"/>
          <a:lstStyle/>
          <a:p>
            <a:pPr algn="ctr"/>
            <a:r>
              <a:rPr lang="en-US" sz="3600" dirty="0">
                <a:solidFill>
                  <a:srgbClr val="000000">
                    <a:alpha val="100000"/>
                  </a:srgbClr>
                </a:solidFill>
                <a:latin typeface="Poppins Bold" pitchFamily="34" charset="0"/>
                <a:ea typeface="Poppins Bold" pitchFamily="34" charset="-122"/>
                <a:cs typeface="Poppins Bold" pitchFamily="34" charset="-120"/>
              </a:rPr>
              <a:t>FOUNDATION</a:t>
            </a:r>
            <a:endParaRPr lang="en-US" sz="3600" dirty="0"/>
          </a:p>
        </p:txBody>
      </p:sp>
      <p:sp>
        <p:nvSpPr>
          <p:cNvPr id="50" name="Text 39"/>
          <p:cNvSpPr/>
          <p:nvPr/>
        </p:nvSpPr>
        <p:spPr>
          <a:xfrm>
            <a:off x="18603592" y="7035800"/>
            <a:ext cx="4708055" cy="5520267"/>
          </a:xfrm>
          <a:prstGeom prst="rect">
            <a:avLst/>
          </a:prstGeom>
          <a:noFill/>
          <a:ln/>
        </p:spPr>
        <p:txBody>
          <a:bodyPr wrap="square" lIns="0" tIns="0" rIns="0" bIns="0" rtlCol="0" anchor="t"/>
          <a:lstStyle/>
          <a:p>
            <a:pPr algn="ctr">
              <a:spcAft>
                <a:spcPts val="4000"/>
              </a:spcAft>
            </a:pPr>
            <a:r>
              <a:rPr lang="en-US" sz="3200" dirty="0">
                <a:solidFill>
                  <a:srgbClr val="000000">
                    <a:alpha val="100000"/>
                  </a:srgbClr>
                </a:solidFill>
                <a:latin typeface="Poppins Regular" pitchFamily="34" charset="0"/>
                <a:ea typeface="Poppins Regular" pitchFamily="34" charset="-122"/>
                <a:cs typeface="Poppins Regular" pitchFamily="34" charset="-120"/>
              </a:rPr>
              <a:t>An elf helps humans obtain the Crystal of the Unicorn from the Elven Forest.</a:t>
            </a:r>
            <a:endParaRPr lang="en-US" sz="3200" dirty="0"/>
          </a:p>
          <a:p>
            <a:pPr algn="ctr">
              <a:spcAft>
                <a:spcPts val="4000"/>
              </a:spcAft>
            </a:pPr>
            <a:r>
              <a:rPr lang="en-US" sz="3200" dirty="0">
                <a:solidFill>
                  <a:srgbClr val="000000">
                    <a:alpha val="100000"/>
                  </a:srgbClr>
                </a:solidFill>
                <a:latin typeface="Poppins Regular" pitchFamily="34" charset="0"/>
                <a:ea typeface="Poppins Regular" pitchFamily="34" charset="-122"/>
                <a:cs typeface="Poppins Regular" pitchFamily="34" charset="-120"/>
              </a:rPr>
              <a:t>The civilization of the Shimmering City is founded by a group of powerful wizards.</a:t>
            </a:r>
            <a:endParaRPr lang="en-US" sz="3200" dirty="0"/>
          </a:p>
        </p:txBody>
      </p:sp>
      <p:pic>
        <p:nvPicPr>
          <p:cNvPr id="51" name="Image 9" descr="preencoded.png"/>
          <p:cNvPicPr>
            <a:picLocks noChangeAspect="1"/>
          </p:cNvPicPr>
          <p:nvPr/>
        </p:nvPicPr>
        <p:blipFill>
          <a:blip r:embed="rId6"/>
          <a:stretch>
            <a:fillRect/>
          </a:stretch>
        </p:blipFill>
        <p:spPr>
          <a:xfrm>
            <a:off x="3429429" y="1384300"/>
            <a:ext cx="17528191" cy="38100"/>
          </a:xfrm>
          <a:prstGeom prst="rect">
            <a:avLst/>
          </a:prstGeom>
        </p:spPr>
      </p:pic>
    </p:spTree>
    <p:extLst>
      <p:ext uri="{BB962C8B-B14F-4D97-AF65-F5344CB8AC3E}">
        <p14:creationId xmlns:p14="http://schemas.microsoft.com/office/powerpoint/2010/main" val="316199812"/>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sld>
</file>

<file path=ppt/slides/slide48.xml><?xml version="1.0" encoding="utf-8"?>
<p:sld xmlns:a="http://schemas.openxmlformats.org/drawingml/2006/main" xmlns:r="http://schemas.openxmlformats.org/officeDocument/2006/relationships" xmlns:p="http://schemas.openxmlformats.org/presentationml/2006/main">
  <p:cSld>
    <p:bg>
      <p:bgPr>
        <a:solidFill>
          <a:srgbClr val="EDDDBC"/>
        </a:solidFill>
        <a:effectLst/>
      </p:bgPr>
    </p:bg>
    <p:spTree>
      <p:nvGrpSpPr>
        <p:cNvPr id="1" name=""/>
        <p:cNvGrpSpPr/>
        <p:nvPr/>
      </p:nvGrpSpPr>
      <p:grpSpPr>
        <a:xfrm>
          <a:off x="0" y="0"/>
          <a:ext cx="0" cy="0"/>
          <a:chOff x="0" y="0"/>
          <a:chExt cx="0" cy="0"/>
        </a:xfrm>
      </p:grpSpPr>
      <p:sp>
        <p:nvSpPr>
          <p:cNvPr id="2" name="Shape 0"/>
          <p:cNvSpPr/>
          <p:nvPr/>
        </p:nvSpPr>
        <p:spPr>
          <a:xfrm>
            <a:off x="23370921" y="10515600"/>
            <a:ext cx="1016127" cy="3200400"/>
          </a:xfrm>
          <a:prstGeom prst="rect">
            <a:avLst/>
          </a:prstGeom>
          <a:noFill/>
          <a:ln/>
        </p:spPr>
      </p:sp>
      <p:pic>
        <p:nvPicPr>
          <p:cNvPr id="3" name="Image 0" descr="preencoded.png"/>
          <p:cNvPicPr>
            <a:picLocks noChangeAspect="1"/>
          </p:cNvPicPr>
          <p:nvPr/>
        </p:nvPicPr>
        <p:blipFill>
          <a:blip r:embed="rId3"/>
          <a:stretch>
            <a:fillRect/>
          </a:stretch>
        </p:blipFill>
        <p:spPr>
          <a:xfrm>
            <a:off x="23523340" y="10820400"/>
            <a:ext cx="711289" cy="2590800"/>
          </a:xfrm>
          <a:prstGeom prst="rect">
            <a:avLst/>
          </a:prstGeom>
        </p:spPr>
      </p:pic>
      <p:sp>
        <p:nvSpPr>
          <p:cNvPr id="4" name="Shape 1"/>
          <p:cNvSpPr/>
          <p:nvPr/>
        </p:nvSpPr>
        <p:spPr>
          <a:xfrm>
            <a:off x="1778222" y="2489200"/>
            <a:ext cx="20843305" cy="10566400"/>
          </a:xfrm>
          <a:prstGeom prst="rect">
            <a:avLst/>
          </a:prstGeom>
          <a:noFill/>
          <a:ln/>
        </p:spPr>
      </p:sp>
      <p:sp>
        <p:nvSpPr>
          <p:cNvPr id="5" name="Shape 2"/>
          <p:cNvSpPr/>
          <p:nvPr/>
        </p:nvSpPr>
        <p:spPr>
          <a:xfrm>
            <a:off x="1778222" y="2489200"/>
            <a:ext cx="6439705" cy="10566400"/>
          </a:xfrm>
          <a:prstGeom prst="rect">
            <a:avLst/>
          </a:prstGeom>
          <a:solidFill>
            <a:srgbClr val="E9BC01">
              <a:alpha val="100000"/>
            </a:srgbClr>
          </a:solidFill>
          <a:ln/>
        </p:spPr>
      </p:sp>
      <p:sp>
        <p:nvSpPr>
          <p:cNvPr id="6" name="Shape 3"/>
          <p:cNvSpPr/>
          <p:nvPr/>
        </p:nvSpPr>
        <p:spPr>
          <a:xfrm>
            <a:off x="4185173" y="2946400"/>
            <a:ext cx="1625803" cy="1625600"/>
          </a:xfrm>
          <a:prstGeom prst="roundRect">
            <a:avLst>
              <a:gd name="adj" fmla="val 78188"/>
            </a:avLst>
          </a:prstGeom>
          <a:solidFill>
            <a:srgbClr val="040000">
              <a:alpha val="100000"/>
            </a:srgbClr>
          </a:solidFill>
          <a:ln/>
        </p:spPr>
      </p:sp>
      <p:pic>
        <p:nvPicPr>
          <p:cNvPr id="7" name="Image 1" descr="preencoded.png"/>
          <p:cNvPicPr>
            <a:picLocks noChangeAspect="1"/>
          </p:cNvPicPr>
          <p:nvPr/>
        </p:nvPicPr>
        <p:blipFill>
          <a:blip r:embed="rId4"/>
          <a:stretch>
            <a:fillRect/>
          </a:stretch>
        </p:blipFill>
        <p:spPr>
          <a:xfrm>
            <a:off x="4490011" y="3251200"/>
            <a:ext cx="1016127" cy="1016000"/>
          </a:xfrm>
          <a:prstGeom prst="rect">
            <a:avLst/>
          </a:prstGeom>
        </p:spPr>
      </p:pic>
      <p:pic>
        <p:nvPicPr>
          <p:cNvPr id="8" name="Image 2" descr="preencoded.png"/>
          <p:cNvPicPr>
            <a:picLocks noChangeAspect="1"/>
          </p:cNvPicPr>
          <p:nvPr/>
        </p:nvPicPr>
        <p:blipFill>
          <a:blip r:embed="rId5"/>
          <a:stretch>
            <a:fillRect/>
          </a:stretch>
        </p:blipFill>
        <p:spPr>
          <a:xfrm>
            <a:off x="4640843" y="3402013"/>
            <a:ext cx="714464" cy="714375"/>
          </a:xfrm>
          <a:prstGeom prst="rect">
            <a:avLst/>
          </a:prstGeom>
        </p:spPr>
      </p:pic>
      <p:sp>
        <p:nvSpPr>
          <p:cNvPr id="9" name="Text 4"/>
          <p:cNvSpPr/>
          <p:nvPr/>
        </p:nvSpPr>
        <p:spPr>
          <a:xfrm>
            <a:off x="3956545" y="4876800"/>
            <a:ext cx="2083060" cy="1117600"/>
          </a:xfrm>
          <a:prstGeom prst="rect">
            <a:avLst/>
          </a:prstGeom>
          <a:noFill/>
          <a:ln/>
        </p:spPr>
        <p:txBody>
          <a:bodyPr wrap="square" lIns="0" tIns="0" rIns="0" bIns="0" rtlCol="0" anchor="t"/>
          <a:lstStyle/>
          <a:p>
            <a:pPr algn="ctr"/>
            <a:r>
              <a:rPr lang="en-US" sz="4800" dirty="0">
                <a:solidFill>
                  <a:srgbClr val="040000">
                    <a:alpha val="100000"/>
                  </a:srgbClr>
                </a:solidFill>
                <a:latin typeface="Poppins Bold" pitchFamily="34" charset="0"/>
                <a:ea typeface="Poppins Bold" pitchFamily="34" charset="-122"/>
                <a:cs typeface="Poppins Bold" pitchFamily="34" charset="-120"/>
              </a:rPr>
              <a:t>BASIC</a:t>
            </a:r>
            <a:endParaRPr lang="en-US" sz="4800" dirty="0"/>
          </a:p>
        </p:txBody>
      </p:sp>
      <p:sp>
        <p:nvSpPr>
          <p:cNvPr id="10" name="Text 5"/>
          <p:cNvSpPr/>
          <p:nvPr/>
        </p:nvSpPr>
        <p:spPr>
          <a:xfrm>
            <a:off x="2235479" y="6096000"/>
            <a:ext cx="5660674" cy="5418667"/>
          </a:xfrm>
          <a:prstGeom prst="rect">
            <a:avLst/>
          </a:prstGeom>
          <a:noFill/>
          <a:ln/>
        </p:spPr>
        <p:txBody>
          <a:bodyPr wrap="square" lIns="0" tIns="0" rIns="0" bIns="0" rtlCol="0" anchor="t"/>
          <a:lstStyle/>
          <a:p>
            <a:pPr marL="685800" lvl="1" indent="-342900" algn="l">
              <a:spcAft>
                <a:spcPts val="4000"/>
              </a:spcAft>
              <a:buSzPct val="100000"/>
              <a:buChar char="•"/>
            </a:pPr>
            <a:r>
              <a:rPr lang="en-US" sz="3200" dirty="0">
                <a:solidFill>
                  <a:srgbClr val="000000">
                    <a:alpha val="100000"/>
                  </a:srgbClr>
                </a:solidFill>
                <a:latin typeface="Poppins Regular" pitchFamily="34" charset="0"/>
                <a:ea typeface="Poppins Regular" pitchFamily="34" charset="-122"/>
                <a:cs typeface="Poppins Regular" pitchFamily="34" charset="-120"/>
              </a:rPr>
              <a:t>Access to the entry-level dungeons.</a:t>
            </a:r>
            <a:endParaRPr lang="en-US" sz="3200" dirty="0"/>
          </a:p>
          <a:p>
            <a:pPr marL="685800" lvl="1" indent="-342900" algn="l">
              <a:spcAft>
                <a:spcPts val="4000"/>
              </a:spcAft>
              <a:buSzPct val="100000"/>
              <a:buChar char="•"/>
            </a:pPr>
            <a:r>
              <a:rPr lang="en-US" sz="3200" dirty="0">
                <a:solidFill>
                  <a:srgbClr val="000000">
                    <a:alpha val="100000"/>
                  </a:srgbClr>
                </a:solidFill>
                <a:latin typeface="Poppins Regular" pitchFamily="34" charset="0"/>
                <a:ea typeface="Poppins Regular" pitchFamily="34" charset="-122"/>
                <a:cs typeface="Poppins Regular" pitchFamily="34" charset="-120"/>
              </a:rPr>
              <a:t>A limited number of quests and battles per month.</a:t>
            </a:r>
            <a:endParaRPr lang="en-US" sz="3200" dirty="0"/>
          </a:p>
          <a:p>
            <a:pPr marL="685800" lvl="1" indent="-342900" algn="l">
              <a:spcAft>
                <a:spcPts val="4000"/>
              </a:spcAft>
              <a:buSzPct val="100000"/>
              <a:buChar char="•"/>
            </a:pPr>
            <a:r>
              <a:rPr lang="en-US" sz="3200" dirty="0">
                <a:solidFill>
                  <a:srgbClr val="000000">
                    <a:alpha val="100000"/>
                  </a:srgbClr>
                </a:solidFill>
                <a:latin typeface="Poppins Regular" pitchFamily="34" charset="0"/>
                <a:ea typeface="Poppins Regular" pitchFamily="34" charset="-122"/>
                <a:cs typeface="Poppins Regular" pitchFamily="34" charset="-120"/>
              </a:rPr>
              <a:t>Ability to form a small party with fellow adventurers.</a:t>
            </a:r>
            <a:endParaRPr lang="en-US" sz="3200" dirty="0"/>
          </a:p>
        </p:txBody>
      </p:sp>
      <p:sp>
        <p:nvSpPr>
          <p:cNvPr id="11" name="Text 6"/>
          <p:cNvSpPr/>
          <p:nvPr/>
        </p:nvSpPr>
        <p:spPr>
          <a:xfrm>
            <a:off x="3086486" y="11684000"/>
            <a:ext cx="3823178" cy="1117600"/>
          </a:xfrm>
          <a:prstGeom prst="rect">
            <a:avLst/>
          </a:prstGeom>
          <a:noFill/>
          <a:ln/>
        </p:spPr>
        <p:txBody>
          <a:bodyPr wrap="square" lIns="0" tIns="0" rIns="0" bIns="0" rtlCol="0" anchor="t"/>
          <a:lstStyle/>
          <a:p>
            <a:pPr algn="ctr"/>
            <a:r>
              <a:rPr lang="en-US" sz="4800" dirty="0">
                <a:solidFill>
                  <a:srgbClr val="000000">
                    <a:alpha val="100000"/>
                  </a:srgbClr>
                </a:solidFill>
                <a:latin typeface="Poppins Bold" pitchFamily="34" charset="0"/>
                <a:ea typeface="Poppins Bold" pitchFamily="34" charset="-122"/>
                <a:cs typeface="Poppins Bold" pitchFamily="34" charset="-120"/>
              </a:rPr>
              <a:t>$10/MONTH</a:t>
            </a:r>
            <a:endParaRPr lang="en-US" sz="4800" dirty="0"/>
          </a:p>
        </p:txBody>
      </p:sp>
      <p:sp>
        <p:nvSpPr>
          <p:cNvPr id="12" name="Shape 7"/>
          <p:cNvSpPr/>
          <p:nvPr/>
        </p:nvSpPr>
        <p:spPr>
          <a:xfrm>
            <a:off x="8980022" y="2489200"/>
            <a:ext cx="6439705" cy="10566400"/>
          </a:xfrm>
          <a:prstGeom prst="rect">
            <a:avLst/>
          </a:prstGeom>
          <a:solidFill>
            <a:srgbClr val="0266BC">
              <a:alpha val="100000"/>
            </a:srgbClr>
          </a:solidFill>
          <a:ln/>
        </p:spPr>
      </p:sp>
      <p:sp>
        <p:nvSpPr>
          <p:cNvPr id="13" name="Shape 8"/>
          <p:cNvSpPr/>
          <p:nvPr/>
        </p:nvSpPr>
        <p:spPr>
          <a:xfrm>
            <a:off x="11386973" y="2946400"/>
            <a:ext cx="1625803" cy="1625600"/>
          </a:xfrm>
          <a:prstGeom prst="roundRect">
            <a:avLst>
              <a:gd name="adj" fmla="val 78188"/>
            </a:avLst>
          </a:prstGeom>
          <a:solidFill>
            <a:srgbClr val="040000">
              <a:alpha val="100000"/>
            </a:srgbClr>
          </a:solidFill>
          <a:ln/>
        </p:spPr>
      </p:sp>
      <p:pic>
        <p:nvPicPr>
          <p:cNvPr id="14" name="Image 3" descr="preencoded.png"/>
          <p:cNvPicPr>
            <a:picLocks noChangeAspect="1"/>
          </p:cNvPicPr>
          <p:nvPr/>
        </p:nvPicPr>
        <p:blipFill>
          <a:blip r:embed="rId4"/>
          <a:stretch>
            <a:fillRect/>
          </a:stretch>
        </p:blipFill>
        <p:spPr>
          <a:xfrm>
            <a:off x="11691811" y="3251200"/>
            <a:ext cx="1016127" cy="1016000"/>
          </a:xfrm>
          <a:prstGeom prst="rect">
            <a:avLst/>
          </a:prstGeom>
        </p:spPr>
      </p:pic>
      <p:pic>
        <p:nvPicPr>
          <p:cNvPr id="15" name="Image 4" descr="preencoded.png"/>
          <p:cNvPicPr>
            <a:picLocks noChangeAspect="1"/>
          </p:cNvPicPr>
          <p:nvPr/>
        </p:nvPicPr>
        <p:blipFill>
          <a:blip r:embed="rId6"/>
          <a:stretch>
            <a:fillRect/>
          </a:stretch>
        </p:blipFill>
        <p:spPr>
          <a:xfrm>
            <a:off x="11755319" y="3314700"/>
            <a:ext cx="889111" cy="889000"/>
          </a:xfrm>
          <a:prstGeom prst="rect">
            <a:avLst/>
          </a:prstGeom>
        </p:spPr>
      </p:pic>
      <p:sp>
        <p:nvSpPr>
          <p:cNvPr id="16" name="Text 9"/>
          <p:cNvSpPr/>
          <p:nvPr/>
        </p:nvSpPr>
        <p:spPr>
          <a:xfrm>
            <a:off x="11348868" y="4876800"/>
            <a:ext cx="1702013" cy="1117600"/>
          </a:xfrm>
          <a:prstGeom prst="rect">
            <a:avLst/>
          </a:prstGeom>
          <a:noFill/>
          <a:ln/>
        </p:spPr>
        <p:txBody>
          <a:bodyPr wrap="square" lIns="0" tIns="0" rIns="0" bIns="0" rtlCol="0" anchor="t"/>
          <a:lstStyle/>
          <a:p>
            <a:pPr algn="ctr"/>
            <a:r>
              <a:rPr lang="en-US" sz="4800" dirty="0">
                <a:solidFill>
                  <a:srgbClr val="FFFFFF">
                    <a:alpha val="100000"/>
                  </a:srgbClr>
                </a:solidFill>
                <a:latin typeface="Poppins Bold" pitchFamily="34" charset="0"/>
                <a:ea typeface="Poppins Bold" pitchFamily="34" charset="-122"/>
                <a:cs typeface="Poppins Bold" pitchFamily="34" charset="-120"/>
              </a:rPr>
              <a:t>ELITE</a:t>
            </a:r>
            <a:endParaRPr lang="en-US" sz="4800" dirty="0"/>
          </a:p>
        </p:txBody>
      </p:sp>
      <p:sp>
        <p:nvSpPr>
          <p:cNvPr id="17" name="Text 10"/>
          <p:cNvSpPr/>
          <p:nvPr/>
        </p:nvSpPr>
        <p:spPr>
          <a:xfrm>
            <a:off x="9437280" y="6096000"/>
            <a:ext cx="5660674" cy="5418667"/>
          </a:xfrm>
          <a:prstGeom prst="rect">
            <a:avLst/>
          </a:prstGeom>
          <a:noFill/>
          <a:ln/>
        </p:spPr>
        <p:txBody>
          <a:bodyPr wrap="square" lIns="0" tIns="0" rIns="0" bIns="0" rtlCol="0" anchor="t"/>
          <a:lstStyle/>
          <a:p>
            <a:pPr marL="685800" lvl="1" indent="-342900" algn="l">
              <a:spcAft>
                <a:spcPts val="4000"/>
              </a:spcAft>
              <a:buSzPct val="100000"/>
              <a:buChar char="•"/>
            </a:pPr>
            <a:r>
              <a:rPr lang="en-US" sz="3200" dirty="0">
                <a:solidFill>
                  <a:srgbClr val="FFFFFF">
                    <a:alpha val="100000"/>
                  </a:srgbClr>
                </a:solidFill>
                <a:latin typeface="Poppins Regular" pitchFamily="34" charset="0"/>
                <a:ea typeface="Poppins Regular" pitchFamily="34" charset="-122"/>
                <a:cs typeface="Poppins Regular" pitchFamily="34" charset="-120"/>
              </a:rPr>
              <a:t>Access to the intermediate and advanced dungeons.</a:t>
            </a:r>
            <a:endParaRPr lang="en-US" sz="3200" dirty="0"/>
          </a:p>
          <a:p>
            <a:pPr marL="685800" lvl="1" indent="-342900" algn="l">
              <a:spcAft>
                <a:spcPts val="4000"/>
              </a:spcAft>
              <a:buSzPct val="100000"/>
              <a:buChar char="•"/>
            </a:pPr>
            <a:r>
              <a:rPr lang="en-US" sz="3200" dirty="0">
                <a:solidFill>
                  <a:srgbClr val="FFFFFF">
                    <a:alpha val="100000"/>
                  </a:srgbClr>
                </a:solidFill>
                <a:latin typeface="Poppins Regular" pitchFamily="34" charset="0"/>
                <a:ea typeface="Poppins Regular" pitchFamily="34" charset="-122"/>
                <a:cs typeface="Poppins Regular" pitchFamily="34" charset="-120"/>
              </a:rPr>
              <a:t>A greater number of quests and battles</a:t>
            </a:r>
            <a:endParaRPr lang="en-US" sz="3200" dirty="0"/>
          </a:p>
          <a:p>
            <a:pPr marL="685800" lvl="1" indent="-342900" algn="l">
              <a:spcAft>
                <a:spcPts val="4000"/>
              </a:spcAft>
              <a:buSzPct val="100000"/>
              <a:buChar char="•"/>
            </a:pPr>
            <a:r>
              <a:rPr lang="en-US" sz="3200" dirty="0">
                <a:solidFill>
                  <a:srgbClr val="FFFFFF">
                    <a:alpha val="100000"/>
                  </a:srgbClr>
                </a:solidFill>
                <a:latin typeface="Poppins Regular" pitchFamily="34" charset="0"/>
                <a:ea typeface="Poppins Regular" pitchFamily="34" charset="-122"/>
                <a:cs typeface="Poppins Regular" pitchFamily="34" charset="-120"/>
              </a:rPr>
              <a:t>Ability to form larger parties with fellow adventurers.</a:t>
            </a:r>
            <a:endParaRPr lang="en-US" sz="3200" dirty="0"/>
          </a:p>
        </p:txBody>
      </p:sp>
      <p:sp>
        <p:nvSpPr>
          <p:cNvPr id="18" name="Text 11"/>
          <p:cNvSpPr/>
          <p:nvPr/>
        </p:nvSpPr>
        <p:spPr>
          <a:xfrm>
            <a:off x="10205726" y="11684000"/>
            <a:ext cx="3988298" cy="1117600"/>
          </a:xfrm>
          <a:prstGeom prst="rect">
            <a:avLst/>
          </a:prstGeom>
          <a:noFill/>
          <a:ln/>
        </p:spPr>
        <p:txBody>
          <a:bodyPr wrap="square" lIns="0" tIns="0" rIns="0" bIns="0" rtlCol="0" anchor="t"/>
          <a:lstStyle/>
          <a:p>
            <a:pPr algn="ctr"/>
            <a:r>
              <a:rPr lang="en-US" sz="4800" dirty="0">
                <a:solidFill>
                  <a:srgbClr val="FFFFFF">
                    <a:alpha val="100000"/>
                  </a:srgbClr>
                </a:solidFill>
                <a:latin typeface="Poppins Bold" pitchFamily="34" charset="0"/>
                <a:ea typeface="Poppins Bold" pitchFamily="34" charset="-122"/>
                <a:cs typeface="Poppins Bold" pitchFamily="34" charset="-120"/>
              </a:rPr>
              <a:t>$50/MONTH</a:t>
            </a:r>
            <a:endParaRPr lang="en-US" sz="4800" dirty="0"/>
          </a:p>
        </p:txBody>
      </p:sp>
      <p:sp>
        <p:nvSpPr>
          <p:cNvPr id="19" name="Shape 12"/>
          <p:cNvSpPr/>
          <p:nvPr/>
        </p:nvSpPr>
        <p:spPr>
          <a:xfrm>
            <a:off x="16181822" y="2489200"/>
            <a:ext cx="6439705" cy="10566400"/>
          </a:xfrm>
          <a:prstGeom prst="rect">
            <a:avLst/>
          </a:prstGeom>
          <a:solidFill>
            <a:srgbClr val="C43024">
              <a:alpha val="100000"/>
            </a:srgbClr>
          </a:solidFill>
          <a:ln/>
        </p:spPr>
      </p:sp>
      <p:sp>
        <p:nvSpPr>
          <p:cNvPr id="20" name="Shape 13"/>
          <p:cNvSpPr/>
          <p:nvPr/>
        </p:nvSpPr>
        <p:spPr>
          <a:xfrm>
            <a:off x="18588773" y="2946400"/>
            <a:ext cx="1625803" cy="1625600"/>
          </a:xfrm>
          <a:prstGeom prst="roundRect">
            <a:avLst>
              <a:gd name="adj" fmla="val 78188"/>
            </a:avLst>
          </a:prstGeom>
          <a:solidFill>
            <a:srgbClr val="040000">
              <a:alpha val="100000"/>
            </a:srgbClr>
          </a:solidFill>
          <a:ln/>
        </p:spPr>
      </p:sp>
      <p:pic>
        <p:nvPicPr>
          <p:cNvPr id="21" name="Image 5" descr="preencoded.png"/>
          <p:cNvPicPr>
            <a:picLocks noChangeAspect="1"/>
          </p:cNvPicPr>
          <p:nvPr/>
        </p:nvPicPr>
        <p:blipFill>
          <a:blip r:embed="rId4"/>
          <a:stretch>
            <a:fillRect/>
          </a:stretch>
        </p:blipFill>
        <p:spPr>
          <a:xfrm>
            <a:off x="18893611" y="3251200"/>
            <a:ext cx="1016127" cy="1016000"/>
          </a:xfrm>
          <a:prstGeom prst="rect">
            <a:avLst/>
          </a:prstGeom>
        </p:spPr>
      </p:pic>
      <p:pic>
        <p:nvPicPr>
          <p:cNvPr id="22" name="Image 6" descr="preencoded.png"/>
          <p:cNvPicPr>
            <a:picLocks noChangeAspect="1"/>
          </p:cNvPicPr>
          <p:nvPr/>
        </p:nvPicPr>
        <p:blipFill>
          <a:blip r:embed="rId7"/>
          <a:stretch>
            <a:fillRect/>
          </a:stretch>
        </p:blipFill>
        <p:spPr>
          <a:xfrm>
            <a:off x="19020627" y="3409950"/>
            <a:ext cx="762095" cy="698500"/>
          </a:xfrm>
          <a:prstGeom prst="rect">
            <a:avLst/>
          </a:prstGeom>
        </p:spPr>
      </p:pic>
      <p:sp>
        <p:nvSpPr>
          <p:cNvPr id="23" name="Text 14"/>
          <p:cNvSpPr/>
          <p:nvPr/>
        </p:nvSpPr>
        <p:spPr>
          <a:xfrm>
            <a:off x="17509138" y="4876800"/>
            <a:ext cx="3785073" cy="1117600"/>
          </a:xfrm>
          <a:prstGeom prst="rect">
            <a:avLst/>
          </a:prstGeom>
          <a:noFill/>
          <a:ln/>
        </p:spPr>
        <p:txBody>
          <a:bodyPr wrap="square" lIns="0" tIns="0" rIns="0" bIns="0" rtlCol="0" anchor="t"/>
          <a:lstStyle/>
          <a:p>
            <a:pPr algn="ctr"/>
            <a:r>
              <a:rPr lang="en-US" sz="4800" dirty="0">
                <a:solidFill>
                  <a:srgbClr val="FFFFFF">
                    <a:alpha val="100000"/>
                  </a:srgbClr>
                </a:solidFill>
                <a:latin typeface="Poppins Bold" pitchFamily="34" charset="0"/>
                <a:ea typeface="Poppins Bold" pitchFamily="34" charset="-122"/>
                <a:cs typeface="Poppins Bold" pitchFamily="34" charset="-120"/>
              </a:rPr>
              <a:t>LEGENDARY</a:t>
            </a:r>
            <a:endParaRPr lang="en-US" sz="4800" dirty="0"/>
          </a:p>
        </p:txBody>
      </p:sp>
      <p:sp>
        <p:nvSpPr>
          <p:cNvPr id="24" name="Text 15"/>
          <p:cNvSpPr/>
          <p:nvPr/>
        </p:nvSpPr>
        <p:spPr>
          <a:xfrm>
            <a:off x="16639080" y="6096000"/>
            <a:ext cx="5660674" cy="5418667"/>
          </a:xfrm>
          <a:prstGeom prst="rect">
            <a:avLst/>
          </a:prstGeom>
          <a:noFill/>
          <a:ln/>
        </p:spPr>
        <p:txBody>
          <a:bodyPr wrap="square" lIns="0" tIns="0" rIns="0" bIns="0" rtlCol="0" anchor="t"/>
          <a:lstStyle/>
          <a:p>
            <a:pPr marL="685800" lvl="1" indent="-342900" algn="l">
              <a:spcAft>
                <a:spcPts val="4000"/>
              </a:spcAft>
              <a:buSzPct val="100000"/>
              <a:buChar char="•"/>
            </a:pPr>
            <a:r>
              <a:rPr lang="en-US" sz="3200" dirty="0">
                <a:solidFill>
                  <a:srgbClr val="FFFFFF">
                    <a:alpha val="100000"/>
                  </a:srgbClr>
                </a:solidFill>
                <a:latin typeface="Poppins Regular" pitchFamily="34" charset="0"/>
                <a:ea typeface="Poppins Regular" pitchFamily="34" charset="-122"/>
                <a:cs typeface="Poppins Regular" pitchFamily="34" charset="-120"/>
              </a:rPr>
              <a:t>Access to the most challenging dungeons and encounters.</a:t>
            </a:r>
            <a:endParaRPr lang="en-US" sz="3200" dirty="0"/>
          </a:p>
          <a:p>
            <a:pPr marL="685800" lvl="1" indent="-342900" algn="l">
              <a:spcAft>
                <a:spcPts val="4000"/>
              </a:spcAft>
              <a:buSzPct val="100000"/>
              <a:buChar char="•"/>
            </a:pPr>
            <a:r>
              <a:rPr lang="en-US" sz="3200" dirty="0">
                <a:solidFill>
                  <a:srgbClr val="FFFFFF">
                    <a:alpha val="100000"/>
                  </a:srgbClr>
                </a:solidFill>
                <a:latin typeface="Poppins Regular" pitchFamily="34" charset="0"/>
                <a:ea typeface="Poppins Regular" pitchFamily="34" charset="-122"/>
                <a:cs typeface="Poppins Regular" pitchFamily="34" charset="-120"/>
              </a:rPr>
              <a:t>Unlimited quests and battles per month.</a:t>
            </a:r>
            <a:endParaRPr lang="en-US" sz="3200" dirty="0"/>
          </a:p>
          <a:p>
            <a:pPr marL="685800" lvl="1" indent="-342900" algn="l">
              <a:spcAft>
                <a:spcPts val="4000"/>
              </a:spcAft>
              <a:buSzPct val="100000"/>
              <a:buChar char="•"/>
            </a:pPr>
            <a:r>
              <a:rPr lang="en-US" sz="3200" dirty="0">
                <a:solidFill>
                  <a:srgbClr val="FFFFFF">
                    <a:alpha val="100000"/>
                  </a:srgbClr>
                </a:solidFill>
                <a:latin typeface="Poppins Regular" pitchFamily="34" charset="0"/>
                <a:ea typeface="Poppins Regular" pitchFamily="34" charset="-122"/>
                <a:cs typeface="Poppins Regular" pitchFamily="34" charset="-120"/>
              </a:rPr>
              <a:t>The ability to form the largest parties with fellow adventurers.</a:t>
            </a:r>
            <a:endParaRPr lang="en-US" sz="3200" dirty="0"/>
          </a:p>
        </p:txBody>
      </p:sp>
      <p:sp>
        <p:nvSpPr>
          <p:cNvPr id="25" name="Text 16"/>
          <p:cNvSpPr/>
          <p:nvPr/>
        </p:nvSpPr>
        <p:spPr>
          <a:xfrm>
            <a:off x="17293211" y="11684000"/>
            <a:ext cx="4216927" cy="1117600"/>
          </a:xfrm>
          <a:prstGeom prst="rect">
            <a:avLst/>
          </a:prstGeom>
          <a:noFill/>
          <a:ln/>
        </p:spPr>
        <p:txBody>
          <a:bodyPr wrap="square" lIns="0" tIns="0" rIns="0" bIns="0" rtlCol="0" anchor="t"/>
          <a:lstStyle/>
          <a:p>
            <a:pPr algn="ctr"/>
            <a:r>
              <a:rPr lang="en-US" sz="4800" dirty="0">
                <a:solidFill>
                  <a:srgbClr val="FFFFFF">
                    <a:alpha val="100000"/>
                  </a:srgbClr>
                </a:solidFill>
                <a:latin typeface="Poppins Bold" pitchFamily="34" charset="0"/>
                <a:ea typeface="Poppins Bold" pitchFamily="34" charset="-122"/>
                <a:cs typeface="Poppins Bold" pitchFamily="34" charset="-120"/>
              </a:rPr>
              <a:t>$100/MONTH</a:t>
            </a:r>
            <a:endParaRPr lang="en-US" sz="4800" dirty="0"/>
          </a:p>
        </p:txBody>
      </p:sp>
      <p:sp>
        <p:nvSpPr>
          <p:cNvPr id="26" name="Text 17"/>
          <p:cNvSpPr/>
          <p:nvPr/>
        </p:nvSpPr>
        <p:spPr>
          <a:xfrm>
            <a:off x="6054423" y="469900"/>
            <a:ext cx="12278201" cy="1862667"/>
          </a:xfrm>
          <a:prstGeom prst="rect">
            <a:avLst/>
          </a:prstGeom>
          <a:noFill/>
          <a:ln/>
        </p:spPr>
        <p:txBody>
          <a:bodyPr wrap="square" lIns="0" tIns="0" rIns="0" bIns="0" rtlCol="0" anchor="t"/>
          <a:lstStyle/>
          <a:p>
            <a:pPr algn="ctr"/>
            <a:r>
              <a:rPr lang="en-US" sz="8000" dirty="0">
                <a:solidFill>
                  <a:srgbClr val="040000">
                    <a:alpha val="100000"/>
                  </a:srgbClr>
                </a:solidFill>
                <a:latin typeface="Poppins Bold" pitchFamily="34" charset="0"/>
                <a:ea typeface="Poppins Bold" pitchFamily="34" charset="-122"/>
                <a:cs typeface="Poppins Bold" pitchFamily="34" charset="-120"/>
              </a:rPr>
              <a:t>THE PRICE</a:t>
            </a:r>
            <a:endParaRPr lang="en-US" sz="8000" dirty="0"/>
          </a:p>
        </p:txBody>
      </p:sp>
    </p:spTree>
    <p:extLst>
      <p:ext uri="{BB962C8B-B14F-4D97-AF65-F5344CB8AC3E}">
        <p14:creationId xmlns:p14="http://schemas.microsoft.com/office/powerpoint/2010/main" val="3673088517"/>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sld>
</file>

<file path=ppt/slides/slide49.xml><?xml version="1.0" encoding="utf-8"?>
<p:sld xmlns:a="http://schemas.openxmlformats.org/drawingml/2006/main" xmlns:r="http://schemas.openxmlformats.org/officeDocument/2006/relationships" xmlns:p="http://schemas.openxmlformats.org/presentationml/2006/main">
  <p:cSld>
    <p:bg>
      <p:bgPr>
        <a:solidFill>
          <a:srgbClr val="EDDDBC"/>
        </a:solidFill>
        <a:effectLst/>
      </p:bgPr>
    </p:bg>
    <p:spTree>
      <p:nvGrpSpPr>
        <p:cNvPr id="1" name=""/>
        <p:cNvGrpSpPr/>
        <p:nvPr/>
      </p:nvGrpSpPr>
      <p:grpSpPr>
        <a:xfrm>
          <a:off x="0" y="0"/>
          <a:ext cx="0" cy="0"/>
          <a:chOff x="0" y="0"/>
          <a:chExt cx="0" cy="0"/>
        </a:xfrm>
      </p:grpSpPr>
      <p:sp>
        <p:nvSpPr>
          <p:cNvPr id="2" name="Shape 0"/>
          <p:cNvSpPr/>
          <p:nvPr/>
        </p:nvSpPr>
        <p:spPr>
          <a:xfrm>
            <a:off x="23370921" y="10515600"/>
            <a:ext cx="1016127" cy="3200400"/>
          </a:xfrm>
          <a:prstGeom prst="rect">
            <a:avLst/>
          </a:prstGeom>
          <a:noFill/>
          <a:ln/>
        </p:spPr>
      </p:sp>
      <p:pic>
        <p:nvPicPr>
          <p:cNvPr id="3" name="Image 0" descr="preencoded.png"/>
          <p:cNvPicPr>
            <a:picLocks noChangeAspect="1"/>
          </p:cNvPicPr>
          <p:nvPr/>
        </p:nvPicPr>
        <p:blipFill>
          <a:blip r:embed="rId3"/>
          <a:stretch>
            <a:fillRect/>
          </a:stretch>
        </p:blipFill>
        <p:spPr>
          <a:xfrm>
            <a:off x="23523340" y="10820400"/>
            <a:ext cx="711289" cy="2590800"/>
          </a:xfrm>
          <a:prstGeom prst="rect">
            <a:avLst/>
          </a:prstGeom>
        </p:spPr>
      </p:pic>
      <p:sp>
        <p:nvSpPr>
          <p:cNvPr id="4" name="Shape 1"/>
          <p:cNvSpPr/>
          <p:nvPr/>
        </p:nvSpPr>
        <p:spPr>
          <a:xfrm>
            <a:off x="8103613" y="10515600"/>
            <a:ext cx="16562870" cy="2984500"/>
          </a:xfrm>
          <a:prstGeom prst="rect">
            <a:avLst/>
          </a:prstGeom>
          <a:solidFill>
            <a:srgbClr val="C43024">
              <a:alpha val="100000"/>
            </a:srgbClr>
          </a:solidFill>
          <a:ln/>
        </p:spPr>
      </p:sp>
      <p:sp>
        <p:nvSpPr>
          <p:cNvPr id="5" name="Text 2"/>
          <p:cNvSpPr/>
          <p:nvPr/>
        </p:nvSpPr>
        <p:spPr>
          <a:xfrm>
            <a:off x="13501788" y="5334000"/>
            <a:ext cx="11427195" cy="2980267"/>
          </a:xfrm>
          <a:prstGeom prst="rect">
            <a:avLst/>
          </a:prstGeom>
          <a:noFill/>
          <a:ln/>
        </p:spPr>
        <p:txBody>
          <a:bodyPr wrap="square" lIns="0" tIns="0" rIns="0" bIns="0" rtlCol="0" anchor="t"/>
          <a:lstStyle/>
          <a:p>
            <a:pPr algn="l"/>
            <a:r>
              <a:rPr lang="en-US" sz="12800" dirty="0">
                <a:solidFill>
                  <a:srgbClr val="040000">
                    <a:alpha val="100000"/>
                  </a:srgbClr>
                </a:solidFill>
                <a:latin typeface="Poppins Bold" pitchFamily="34" charset="0"/>
                <a:ea typeface="Poppins Bold" pitchFamily="34" charset="-122"/>
                <a:cs typeface="Poppins Bold" pitchFamily="34" charset="-120"/>
              </a:rPr>
              <a:t>CONCLUSION</a:t>
            </a:r>
            <a:endParaRPr lang="en-US" sz="12800" dirty="0"/>
          </a:p>
        </p:txBody>
      </p:sp>
      <p:sp>
        <p:nvSpPr>
          <p:cNvPr id="6" name="Shape 3"/>
          <p:cNvSpPr/>
          <p:nvPr/>
        </p:nvSpPr>
        <p:spPr>
          <a:xfrm>
            <a:off x="12193524" y="4927600"/>
            <a:ext cx="965321" cy="8788400"/>
          </a:xfrm>
          <a:prstGeom prst="rect">
            <a:avLst/>
          </a:prstGeom>
          <a:solidFill>
            <a:srgbClr val="0266BC">
              <a:alpha val="100000"/>
            </a:srgbClr>
          </a:solidFill>
          <a:ln/>
        </p:spPr>
      </p:sp>
      <p:sp>
        <p:nvSpPr>
          <p:cNvPr id="7" name="Shape 4"/>
          <p:cNvSpPr/>
          <p:nvPr/>
        </p:nvSpPr>
        <p:spPr>
          <a:xfrm>
            <a:off x="1486086" y="1943100"/>
            <a:ext cx="15610251" cy="838200"/>
          </a:xfrm>
          <a:prstGeom prst="rect">
            <a:avLst/>
          </a:prstGeom>
          <a:solidFill>
            <a:srgbClr val="040000">
              <a:alpha val="100000"/>
            </a:srgbClr>
          </a:solidFill>
          <a:ln/>
        </p:spPr>
      </p:sp>
      <p:sp>
        <p:nvSpPr>
          <p:cNvPr id="8" name="Shape 5"/>
          <p:cNvSpPr/>
          <p:nvPr/>
        </p:nvSpPr>
        <p:spPr>
          <a:xfrm>
            <a:off x="-1638505" y="8178800"/>
            <a:ext cx="6896962" cy="6896100"/>
          </a:xfrm>
          <a:prstGeom prst="roundRect">
            <a:avLst>
              <a:gd name="adj" fmla="val 184177"/>
            </a:avLst>
          </a:prstGeom>
          <a:solidFill>
            <a:srgbClr val="E9BC01">
              <a:alpha val="100000"/>
            </a:srgbClr>
          </a:solidFill>
          <a:ln/>
        </p:spPr>
      </p:sp>
      <p:sp>
        <p:nvSpPr>
          <p:cNvPr id="9" name="Text 6"/>
          <p:cNvSpPr/>
          <p:nvPr/>
        </p:nvSpPr>
        <p:spPr>
          <a:xfrm>
            <a:off x="3306647" y="4686300"/>
            <a:ext cx="7934258" cy="5012267"/>
          </a:xfrm>
          <a:prstGeom prst="rect">
            <a:avLst/>
          </a:prstGeom>
          <a:noFill/>
          <a:ln/>
        </p:spPr>
        <p:txBody>
          <a:bodyPr wrap="square" lIns="0" tIns="0" rIns="0" bIns="0" rtlCol="0" anchor="t"/>
          <a:lstStyle/>
          <a:p>
            <a:pPr algn="r">
              <a:spcAft>
                <a:spcPts val="4000"/>
              </a:spcAft>
            </a:pPr>
            <a:r>
              <a:rPr lang="en-US" sz="3200" dirty="0">
                <a:solidFill>
                  <a:srgbClr val="000000">
                    <a:alpha val="100000"/>
                  </a:srgbClr>
                </a:solidFill>
                <a:latin typeface="Poppins Regular" pitchFamily="34" charset="0"/>
                <a:ea typeface="Poppins Regular" pitchFamily="34" charset="-122"/>
                <a:cs typeface="Poppins Regular" pitchFamily="34" charset="-120"/>
              </a:rPr>
              <a:t>Welcome to the world of fantasy! Join us on a journey to explore the mystical creatures, enchanted lands, and magical wonders that exist beyond our reality. Discover the wonders and secrets of this exciting realm and unlock the power of imagination.</a:t>
            </a:r>
            <a:endParaRPr lang="en-US" sz="3200" dirty="0"/>
          </a:p>
        </p:txBody>
      </p:sp>
    </p:spTree>
    <p:extLst>
      <p:ext uri="{BB962C8B-B14F-4D97-AF65-F5344CB8AC3E}">
        <p14:creationId xmlns:p14="http://schemas.microsoft.com/office/powerpoint/2010/main" val="1930163472"/>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EDDDBC"/>
        </a:solidFill>
        <a:effectLst/>
      </p:bgPr>
    </p:bg>
    <p:spTree>
      <p:nvGrpSpPr>
        <p:cNvPr id="1" name=""/>
        <p:cNvGrpSpPr/>
        <p:nvPr/>
      </p:nvGrpSpPr>
      <p:grpSpPr>
        <a:xfrm>
          <a:off x="0" y="0"/>
          <a:ext cx="0" cy="0"/>
          <a:chOff x="0" y="0"/>
          <a:chExt cx="0" cy="0"/>
        </a:xfrm>
      </p:grpSpPr>
      <p:sp>
        <p:nvSpPr>
          <p:cNvPr id="2" name="Shape 0"/>
          <p:cNvSpPr/>
          <p:nvPr/>
        </p:nvSpPr>
        <p:spPr>
          <a:xfrm>
            <a:off x="0" y="3136900"/>
            <a:ext cx="8383048" cy="11811000"/>
          </a:xfrm>
          <a:prstGeom prst="rect">
            <a:avLst/>
          </a:prstGeom>
          <a:solidFill>
            <a:srgbClr val="E9BC01">
              <a:alpha val="100000"/>
            </a:srgbClr>
          </a:solidFill>
          <a:ln/>
        </p:spPr>
      </p:sp>
      <p:sp>
        <p:nvSpPr>
          <p:cNvPr id="3" name="Shape 1"/>
          <p:cNvSpPr/>
          <p:nvPr/>
        </p:nvSpPr>
        <p:spPr>
          <a:xfrm>
            <a:off x="-901813" y="-1016000"/>
            <a:ext cx="5753819" cy="5753100"/>
          </a:xfrm>
          <a:prstGeom prst="roundRect">
            <a:avLst>
              <a:gd name="adj" fmla="val 220768"/>
            </a:avLst>
          </a:prstGeom>
          <a:solidFill>
            <a:srgbClr val="C43024">
              <a:alpha val="100000"/>
            </a:srgbClr>
          </a:solidFill>
          <a:ln/>
        </p:spPr>
      </p:sp>
      <p:sp>
        <p:nvSpPr>
          <p:cNvPr id="4" name="Shape 2"/>
          <p:cNvSpPr/>
          <p:nvPr/>
        </p:nvSpPr>
        <p:spPr>
          <a:xfrm>
            <a:off x="23370921" y="10515600"/>
            <a:ext cx="1016127" cy="3200400"/>
          </a:xfrm>
          <a:prstGeom prst="rect">
            <a:avLst/>
          </a:prstGeom>
          <a:noFill/>
          <a:ln/>
        </p:spPr>
      </p:sp>
      <p:pic>
        <p:nvPicPr>
          <p:cNvPr id="5" name="Image 0" descr="preencoded.png"/>
          <p:cNvPicPr>
            <a:picLocks noChangeAspect="1"/>
          </p:cNvPicPr>
          <p:nvPr/>
        </p:nvPicPr>
        <p:blipFill>
          <a:blip r:embed="rId3"/>
          <a:stretch>
            <a:fillRect/>
          </a:stretch>
        </p:blipFill>
        <p:spPr>
          <a:xfrm>
            <a:off x="23523340" y="10820400"/>
            <a:ext cx="711289" cy="2590800"/>
          </a:xfrm>
          <a:prstGeom prst="rect">
            <a:avLst/>
          </a:prstGeom>
        </p:spPr>
      </p:pic>
      <p:sp>
        <p:nvSpPr>
          <p:cNvPr id="6" name="Text 3"/>
          <p:cNvSpPr/>
          <p:nvPr/>
        </p:nvSpPr>
        <p:spPr>
          <a:xfrm>
            <a:off x="2959470" y="2743200"/>
            <a:ext cx="18374963" cy="1862667"/>
          </a:xfrm>
          <a:prstGeom prst="rect">
            <a:avLst/>
          </a:prstGeom>
          <a:noFill/>
          <a:ln/>
        </p:spPr>
        <p:txBody>
          <a:bodyPr wrap="square" lIns="0" tIns="0" rIns="0" bIns="0" rtlCol="0" anchor="t"/>
          <a:lstStyle/>
          <a:p>
            <a:pPr algn="l"/>
            <a:r>
              <a:rPr lang="en-US" sz="8000" dirty="0">
                <a:solidFill>
                  <a:srgbClr val="040000">
                    <a:alpha val="100000"/>
                  </a:srgbClr>
                </a:solidFill>
                <a:latin typeface="Poppins Bold" pitchFamily="34" charset="0"/>
                <a:ea typeface="Poppins Bold" pitchFamily="34" charset="-122"/>
                <a:cs typeface="Poppins Bold" pitchFamily="34" charset="-120"/>
              </a:rPr>
              <a:t>THE REALM OF THE EXTRAORDINARY</a:t>
            </a:r>
            <a:endParaRPr lang="en-US" sz="8000" dirty="0"/>
          </a:p>
        </p:txBody>
      </p:sp>
      <p:sp>
        <p:nvSpPr>
          <p:cNvPr id="7" name="Text 4"/>
          <p:cNvSpPr/>
          <p:nvPr/>
        </p:nvSpPr>
        <p:spPr>
          <a:xfrm>
            <a:off x="2959470" y="4737100"/>
            <a:ext cx="8861474" cy="6841067"/>
          </a:xfrm>
          <a:prstGeom prst="rect">
            <a:avLst/>
          </a:prstGeom>
          <a:noFill/>
          <a:ln/>
        </p:spPr>
        <p:txBody>
          <a:bodyPr wrap="square" lIns="0" tIns="0" rIns="0" bIns="0" rtlCol="0" anchor="t"/>
          <a:lstStyle/>
          <a:p>
            <a:pPr algn="l">
              <a:spcAft>
                <a:spcPts val="4000"/>
              </a:spcAft>
            </a:pPr>
            <a:r>
              <a:rPr lang="en-US" sz="3200" dirty="0">
                <a:solidFill>
                  <a:srgbClr val="000000">
                    <a:alpha val="100000"/>
                  </a:srgbClr>
                </a:solidFill>
                <a:latin typeface="Poppins Regular" pitchFamily="34" charset="0"/>
                <a:ea typeface="Poppins Regular" pitchFamily="34" charset="-122"/>
                <a:cs typeface="Poppins Regular" pitchFamily="34" charset="-120"/>
              </a:rPr>
              <a:t>Welcome to the Fantasy World, a realm of wonder and enchantment where anything is possible. Here, dragons breathe fire, unicorns prance through meadows, and rainbows shine brightly. This world is a place where wishes come true, where potions can be cursed and spells are cast. It's a place of treasure and adventure, where the impossible becomes possible. But the greatest treasure of all is the one that lies within. </a:t>
            </a:r>
            <a:endParaRPr lang="en-US" sz="3200" dirty="0"/>
          </a:p>
        </p:txBody>
      </p:sp>
      <p:sp>
        <p:nvSpPr>
          <p:cNvPr id="8" name="Text 5"/>
          <p:cNvSpPr/>
          <p:nvPr/>
        </p:nvSpPr>
        <p:spPr>
          <a:xfrm>
            <a:off x="12701588" y="4737100"/>
            <a:ext cx="8861474" cy="6841067"/>
          </a:xfrm>
          <a:prstGeom prst="rect">
            <a:avLst/>
          </a:prstGeom>
          <a:noFill/>
          <a:ln/>
        </p:spPr>
        <p:txBody>
          <a:bodyPr wrap="square" lIns="0" tIns="0" rIns="0" bIns="0" rtlCol="0" anchor="t"/>
          <a:lstStyle/>
          <a:p>
            <a:pPr algn="l">
              <a:spcAft>
                <a:spcPts val="4000"/>
              </a:spcAft>
            </a:pPr>
            <a:r>
              <a:rPr lang="en-US" sz="3200" dirty="0">
                <a:solidFill>
                  <a:srgbClr val="000000">
                    <a:alpha val="100000"/>
                  </a:srgbClr>
                </a:solidFill>
                <a:latin typeface="Poppins Regular" pitchFamily="34" charset="0"/>
                <a:ea typeface="Poppins Regular" pitchFamily="34" charset="-122"/>
                <a:cs typeface="Poppins Regular" pitchFamily="34" charset="-120"/>
              </a:rPr>
              <a:t>The world of fantasy is a reflection of our deepest desires, our fondest dreams, and our wildest imaginations. It's a place where we can let go of the constraints of reality and explore the boundless possibilities of the human mind. In this introduction, we will delve into the mysteries of this realm, uncovering the magic and wonder that lies within. So come with us and let's embark on a journey through the Fantasy World.</a:t>
            </a:r>
            <a:endParaRPr lang="en-US" sz="3200" dirty="0"/>
          </a:p>
        </p:txBody>
      </p:sp>
      <p:sp>
        <p:nvSpPr>
          <p:cNvPr id="9" name="Shape 6"/>
          <p:cNvSpPr/>
          <p:nvPr/>
        </p:nvSpPr>
        <p:spPr>
          <a:xfrm>
            <a:off x="23294711" y="-393700"/>
            <a:ext cx="1486086" cy="3898900"/>
          </a:xfrm>
          <a:prstGeom prst="rect">
            <a:avLst/>
          </a:prstGeom>
          <a:solidFill>
            <a:srgbClr val="040000">
              <a:alpha val="100000"/>
            </a:srgbClr>
          </a:solidFill>
          <a:ln/>
        </p:spPr>
      </p:sp>
      <p:sp>
        <p:nvSpPr>
          <p:cNvPr id="10" name="Shape 7"/>
          <p:cNvSpPr/>
          <p:nvPr/>
        </p:nvSpPr>
        <p:spPr>
          <a:xfrm>
            <a:off x="19382623" y="11404600"/>
            <a:ext cx="4089911" cy="2006600"/>
          </a:xfrm>
          <a:prstGeom prst="rect">
            <a:avLst/>
          </a:prstGeom>
          <a:solidFill>
            <a:srgbClr val="0266BC">
              <a:alpha val="100000"/>
            </a:srgbClr>
          </a:solidFill>
          <a:ln/>
        </p:spPr>
      </p:sp>
    </p:spTree>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sld>
</file>

<file path=ppt/slides/slide50.xml><?xml version="1.0" encoding="utf-8"?>
<p:sld xmlns:a="http://schemas.openxmlformats.org/drawingml/2006/main" xmlns:r="http://schemas.openxmlformats.org/officeDocument/2006/relationships" xmlns:p="http://schemas.openxmlformats.org/presentationml/2006/main">
  <p:cSld>
    <p:bg>
      <p:bgPr>
        <a:solidFill>
          <a:srgbClr val="EDDDBC"/>
        </a:solidFill>
        <a:effectLst/>
      </p:bgPr>
    </p:bg>
    <p:spTree>
      <p:nvGrpSpPr>
        <p:cNvPr id="1" name=""/>
        <p:cNvGrpSpPr/>
        <p:nvPr/>
      </p:nvGrpSpPr>
      <p:grpSpPr>
        <a:xfrm>
          <a:off x="0" y="0"/>
          <a:ext cx="0" cy="0"/>
          <a:chOff x="0" y="0"/>
          <a:chExt cx="0" cy="0"/>
        </a:xfrm>
      </p:grpSpPr>
      <p:sp>
        <p:nvSpPr>
          <p:cNvPr id="2" name="Shape 0"/>
          <p:cNvSpPr/>
          <p:nvPr/>
        </p:nvSpPr>
        <p:spPr>
          <a:xfrm>
            <a:off x="-660483" y="11988800"/>
            <a:ext cx="8459257" cy="2133600"/>
          </a:xfrm>
          <a:prstGeom prst="rect">
            <a:avLst/>
          </a:prstGeom>
          <a:solidFill>
            <a:srgbClr val="0266BC">
              <a:alpha val="100000"/>
            </a:srgbClr>
          </a:solidFill>
          <a:ln/>
        </p:spPr>
      </p:sp>
      <p:sp>
        <p:nvSpPr>
          <p:cNvPr id="3" name="Shape 1"/>
          <p:cNvSpPr/>
          <p:nvPr/>
        </p:nvSpPr>
        <p:spPr>
          <a:xfrm>
            <a:off x="-1574997" y="-1676400"/>
            <a:ext cx="9576997" cy="9575800"/>
          </a:xfrm>
          <a:prstGeom prst="roundRect">
            <a:avLst>
              <a:gd name="adj" fmla="val 58918"/>
            </a:avLst>
          </a:prstGeom>
          <a:solidFill>
            <a:srgbClr val="C43024">
              <a:alpha val="100000"/>
            </a:srgbClr>
          </a:solidFill>
          <a:ln/>
        </p:spPr>
      </p:sp>
      <p:sp>
        <p:nvSpPr>
          <p:cNvPr id="4" name="Shape 2"/>
          <p:cNvSpPr/>
          <p:nvPr/>
        </p:nvSpPr>
        <p:spPr>
          <a:xfrm>
            <a:off x="23370921" y="10515600"/>
            <a:ext cx="1016127" cy="3200400"/>
          </a:xfrm>
          <a:prstGeom prst="rect">
            <a:avLst/>
          </a:prstGeom>
          <a:noFill/>
          <a:ln/>
        </p:spPr>
      </p:sp>
      <p:pic>
        <p:nvPicPr>
          <p:cNvPr id="5" name="Image 0" descr="preencoded.png"/>
          <p:cNvPicPr>
            <a:picLocks noChangeAspect="1"/>
          </p:cNvPicPr>
          <p:nvPr/>
        </p:nvPicPr>
        <p:blipFill>
          <a:blip r:embed="rId3"/>
          <a:stretch>
            <a:fillRect/>
          </a:stretch>
        </p:blipFill>
        <p:spPr>
          <a:xfrm>
            <a:off x="23523340" y="10820400"/>
            <a:ext cx="711289" cy="2590800"/>
          </a:xfrm>
          <a:prstGeom prst="rect">
            <a:avLst/>
          </a:prstGeom>
        </p:spPr>
      </p:pic>
      <p:sp>
        <p:nvSpPr>
          <p:cNvPr id="6" name="Shape 3"/>
          <p:cNvSpPr/>
          <p:nvPr/>
        </p:nvSpPr>
        <p:spPr>
          <a:xfrm>
            <a:off x="6172972" y="1346200"/>
            <a:ext cx="12053807" cy="12065000"/>
          </a:xfrm>
          <a:prstGeom prst="roundRect">
            <a:avLst>
              <a:gd name="adj" fmla="val 10545"/>
            </a:avLst>
          </a:prstGeom>
          <a:noFill/>
          <a:ln/>
        </p:spPr>
      </p:sp>
      <p:sp>
        <p:nvSpPr>
          <p:cNvPr id="7" name="Text 4"/>
          <p:cNvSpPr/>
          <p:nvPr/>
        </p:nvSpPr>
        <p:spPr>
          <a:xfrm>
            <a:off x="6985873" y="2159000"/>
            <a:ext cx="10754011" cy="3386667"/>
          </a:xfrm>
          <a:prstGeom prst="rect">
            <a:avLst/>
          </a:prstGeom>
          <a:noFill/>
          <a:ln/>
        </p:spPr>
        <p:txBody>
          <a:bodyPr wrap="square" lIns="0" tIns="0" rIns="0" bIns="0" rtlCol="0" anchor="t"/>
          <a:lstStyle/>
          <a:p>
            <a:pPr algn="l"/>
            <a:r>
              <a:rPr lang="en-US" sz="8000" dirty="0">
                <a:solidFill>
                  <a:srgbClr val="040000">
                    <a:alpha val="100000"/>
                  </a:srgbClr>
                </a:solidFill>
                <a:latin typeface="Poppins Bold" pitchFamily="34" charset="0"/>
                <a:ea typeface="Poppins Bold" pitchFamily="34" charset="-122"/>
                <a:cs typeface="Poppins Bold" pitchFamily="34" charset="-120"/>
              </a:rPr>
              <a:t>THANK YOU FOR CHOOSING EATEMP</a:t>
            </a:r>
            <a:endParaRPr lang="en-US" sz="8000" dirty="0"/>
          </a:p>
        </p:txBody>
      </p:sp>
      <p:sp>
        <p:nvSpPr>
          <p:cNvPr id="8" name="Text 5"/>
          <p:cNvSpPr/>
          <p:nvPr/>
        </p:nvSpPr>
        <p:spPr>
          <a:xfrm>
            <a:off x="6985873" y="5816600"/>
            <a:ext cx="10550785" cy="4301067"/>
          </a:xfrm>
          <a:prstGeom prst="rect">
            <a:avLst/>
          </a:prstGeom>
          <a:noFill/>
          <a:ln/>
        </p:spPr>
        <p:txBody>
          <a:bodyPr wrap="square" lIns="0" tIns="0" rIns="0" bIns="0" rtlCol="0" anchor="t"/>
          <a:lstStyle/>
          <a:p>
            <a:pPr algn="l">
              <a:spcAft>
                <a:spcPts val="4000"/>
              </a:spcAft>
            </a:pPr>
            <a:r>
              <a:rPr lang="en-US" sz="3200" dirty="0">
                <a:solidFill>
                  <a:srgbClr val="000000">
                    <a:alpha val="100000"/>
                  </a:srgbClr>
                </a:solidFill>
                <a:latin typeface="Poppins Regular" pitchFamily="34" charset="0"/>
                <a:ea typeface="Poppins Regular" pitchFamily="34" charset="-122"/>
                <a:cs typeface="Poppins Regular" pitchFamily="34" charset="-120"/>
              </a:rPr>
              <a:t>We offer free and high-quality slides templates for your presentations. We appreciate you choosing us and hope our templates have been helpful. </a:t>
            </a:r>
            <a:endParaRPr lang="en-US" sz="3200" dirty="0"/>
          </a:p>
          <a:p>
            <a:pPr algn="l">
              <a:spcAft>
                <a:spcPts val="4000"/>
              </a:spcAft>
            </a:pPr>
            <a:r>
              <a:rPr lang="en-US" sz="3200" dirty="0">
                <a:solidFill>
                  <a:srgbClr val="000000">
                    <a:alpha val="100000"/>
                  </a:srgbClr>
                </a:solidFill>
                <a:latin typeface="Poppins Regular" pitchFamily="34" charset="0"/>
                <a:ea typeface="Poppins Regular" pitchFamily="34" charset="-122"/>
                <a:cs typeface="Poppins Regular" pitchFamily="34" charset="-120"/>
              </a:rPr>
              <a:t>As a new website, we rely on your support to grow, so please help us by sharing our site with your friends and colleagues. </a:t>
            </a:r>
            <a:endParaRPr lang="en-US" sz="3200" dirty="0"/>
          </a:p>
        </p:txBody>
      </p:sp>
      <p:sp>
        <p:nvSpPr>
          <p:cNvPr id="9" name="Shape 6"/>
          <p:cNvSpPr/>
          <p:nvPr/>
        </p:nvSpPr>
        <p:spPr>
          <a:xfrm>
            <a:off x="6985873" y="10591800"/>
            <a:ext cx="10428003" cy="2006600"/>
          </a:xfrm>
          <a:prstGeom prst="rect">
            <a:avLst/>
          </a:prstGeom>
          <a:noFill/>
          <a:ln/>
        </p:spPr>
      </p:sp>
      <p:sp>
        <p:nvSpPr>
          <p:cNvPr id="10" name="Shape 7"/>
          <p:cNvSpPr/>
          <p:nvPr/>
        </p:nvSpPr>
        <p:spPr>
          <a:xfrm>
            <a:off x="6985873" y="10591800"/>
            <a:ext cx="3988298" cy="2006600"/>
          </a:xfrm>
          <a:prstGeom prst="rect">
            <a:avLst/>
          </a:prstGeom>
          <a:noFill/>
          <a:ln/>
        </p:spPr>
      </p:sp>
      <p:sp>
        <p:nvSpPr>
          <p:cNvPr id="11" name="Shape 8"/>
          <p:cNvSpPr/>
          <p:nvPr/>
        </p:nvSpPr>
        <p:spPr>
          <a:xfrm>
            <a:off x="6985873" y="10591800"/>
            <a:ext cx="3022978" cy="812800"/>
          </a:xfrm>
          <a:prstGeom prst="rect">
            <a:avLst/>
          </a:prstGeom>
          <a:noFill/>
          <a:ln/>
        </p:spPr>
      </p:sp>
      <p:pic>
        <p:nvPicPr>
          <p:cNvPr id="12" name="Image 1" descr="preencoded.png"/>
          <p:cNvPicPr>
            <a:picLocks noChangeAspect="1"/>
          </p:cNvPicPr>
          <p:nvPr/>
        </p:nvPicPr>
        <p:blipFill>
          <a:blip r:embed="rId4"/>
          <a:stretch>
            <a:fillRect/>
          </a:stretch>
        </p:blipFill>
        <p:spPr>
          <a:xfrm>
            <a:off x="6985873" y="10591800"/>
            <a:ext cx="812902" cy="812800"/>
          </a:xfrm>
          <a:prstGeom prst="rect">
            <a:avLst/>
          </a:prstGeom>
        </p:spPr>
      </p:pic>
      <p:pic>
        <p:nvPicPr>
          <p:cNvPr id="13" name="Image 2" descr="preencoded.png"/>
          <p:cNvPicPr>
            <a:picLocks noChangeAspect="1"/>
          </p:cNvPicPr>
          <p:nvPr/>
        </p:nvPicPr>
        <p:blipFill>
          <a:blip r:embed="rId5"/>
          <a:stretch>
            <a:fillRect/>
          </a:stretch>
        </p:blipFill>
        <p:spPr>
          <a:xfrm>
            <a:off x="7282242" y="10888142"/>
            <a:ext cx="220160" cy="220142"/>
          </a:xfrm>
          <a:prstGeom prst="rect">
            <a:avLst/>
          </a:prstGeom>
        </p:spPr>
      </p:pic>
      <p:pic>
        <p:nvPicPr>
          <p:cNvPr id="14" name="Image 3" descr="preencoded.png"/>
          <p:cNvPicPr>
            <a:picLocks noChangeAspect="1"/>
          </p:cNvPicPr>
          <p:nvPr/>
        </p:nvPicPr>
        <p:blipFill>
          <a:blip r:embed="rId6"/>
          <a:stretch>
            <a:fillRect/>
          </a:stretch>
        </p:blipFill>
        <p:spPr>
          <a:xfrm>
            <a:off x="7080977" y="10686380"/>
            <a:ext cx="622694" cy="623664"/>
          </a:xfrm>
          <a:prstGeom prst="rect">
            <a:avLst/>
          </a:prstGeom>
        </p:spPr>
      </p:pic>
      <p:sp>
        <p:nvSpPr>
          <p:cNvPr id="15" name="Text 9"/>
          <p:cNvSpPr/>
          <p:nvPr/>
        </p:nvSpPr>
        <p:spPr>
          <a:xfrm>
            <a:off x="8002000" y="10693400"/>
            <a:ext cx="2142334" cy="745067"/>
          </a:xfrm>
          <a:prstGeom prst="rect">
            <a:avLst/>
          </a:prstGeom>
          <a:noFill/>
          <a:ln/>
        </p:spPr>
        <p:txBody>
          <a:bodyPr wrap="square" lIns="0" tIns="0" rIns="0" bIns="0" rtlCol="0" anchor="t"/>
          <a:lstStyle/>
          <a:p>
            <a:pPr algn="l">
              <a:spcAft>
                <a:spcPts val="4000"/>
              </a:spcAft>
            </a:pPr>
            <a:r>
              <a:rPr lang="en-US" sz="3200" u="sng" dirty="0">
                <a:solidFill>
                  <a:srgbClr val="000000">
                    <a:alpha val="100000"/>
                  </a:srgbClr>
                </a:solidFill>
                <a:latin typeface="Poppins Regular" pitchFamily="34" charset="0"/>
                <a:ea typeface="Poppins Regular" pitchFamily="34" charset="-122"/>
                <a:cs typeface="Poppins Regular" pitchFamily="34" charset="-120"/>
                <a:hlinkClick r:id="rId7" tooltip="Open https://www.instagram.com/eatemp._/">
                  <a:extLst>
                    <a:ext uri="{A12FA001-AC4F-418D-AE19-62706E023703}">
                      <ahyp:hlinkClr xmlns:ahyp="http://schemas.microsoft.com/office/drawing/2018/hyperlinkcolor" val="tx"/>
                    </a:ext>
                  </a:extLst>
                </a:hlinkClick>
              </a:rPr>
              <a:t>eatemp._</a:t>
            </a:r>
            <a:endParaRPr lang="en-US" sz="3200" dirty="0"/>
          </a:p>
        </p:txBody>
      </p:sp>
      <p:sp>
        <p:nvSpPr>
          <p:cNvPr id="16" name="Shape 10"/>
          <p:cNvSpPr/>
          <p:nvPr/>
        </p:nvSpPr>
        <p:spPr>
          <a:xfrm>
            <a:off x="6985873" y="11785600"/>
            <a:ext cx="3988298" cy="812800"/>
          </a:xfrm>
          <a:prstGeom prst="rect">
            <a:avLst/>
          </a:prstGeom>
          <a:noFill/>
          <a:ln/>
        </p:spPr>
      </p:sp>
      <p:pic>
        <p:nvPicPr>
          <p:cNvPr id="17" name="Image 4" descr="preencoded.png"/>
          <p:cNvPicPr>
            <a:picLocks noChangeAspect="1"/>
          </p:cNvPicPr>
          <p:nvPr/>
        </p:nvPicPr>
        <p:blipFill>
          <a:blip r:embed="rId4"/>
          <a:stretch>
            <a:fillRect/>
          </a:stretch>
        </p:blipFill>
        <p:spPr>
          <a:xfrm>
            <a:off x="6985873" y="11785600"/>
            <a:ext cx="812902" cy="812800"/>
          </a:xfrm>
          <a:prstGeom prst="rect">
            <a:avLst/>
          </a:prstGeom>
        </p:spPr>
      </p:pic>
      <p:pic>
        <p:nvPicPr>
          <p:cNvPr id="18" name="Image 5" descr="preencoded.png"/>
          <p:cNvPicPr>
            <a:picLocks noChangeAspect="1"/>
          </p:cNvPicPr>
          <p:nvPr/>
        </p:nvPicPr>
        <p:blipFill>
          <a:blip r:embed="rId8"/>
          <a:stretch>
            <a:fillRect/>
          </a:stretch>
        </p:blipFill>
        <p:spPr>
          <a:xfrm>
            <a:off x="7053614" y="11853342"/>
            <a:ext cx="677417" cy="677342"/>
          </a:xfrm>
          <a:prstGeom prst="rect">
            <a:avLst/>
          </a:prstGeom>
        </p:spPr>
      </p:pic>
      <p:sp>
        <p:nvSpPr>
          <p:cNvPr id="19" name="Text 11"/>
          <p:cNvSpPr/>
          <p:nvPr/>
        </p:nvSpPr>
        <p:spPr>
          <a:xfrm>
            <a:off x="8002000" y="11887200"/>
            <a:ext cx="3107655" cy="745067"/>
          </a:xfrm>
          <a:prstGeom prst="rect">
            <a:avLst/>
          </a:prstGeom>
          <a:noFill/>
          <a:ln/>
        </p:spPr>
        <p:txBody>
          <a:bodyPr wrap="square" lIns="0" tIns="0" rIns="0" bIns="0" rtlCol="0" anchor="t"/>
          <a:lstStyle/>
          <a:p>
            <a:pPr algn="l">
              <a:spcAft>
                <a:spcPts val="4000"/>
              </a:spcAft>
            </a:pPr>
            <a:r>
              <a:rPr lang="en-US" sz="3200" u="sng" dirty="0">
                <a:solidFill>
                  <a:srgbClr val="000000">
                    <a:alpha val="100000"/>
                  </a:srgbClr>
                </a:solidFill>
                <a:latin typeface="Poppins Regular" pitchFamily="34" charset="0"/>
                <a:ea typeface="Poppins Regular" pitchFamily="34" charset="-122"/>
                <a:cs typeface="Poppins Regular" pitchFamily="34" charset="-120"/>
                <a:hlinkClick r:id="rId9" tooltip="Open https://www.pinterest.com/eatempofficial/">
                  <a:extLst>
                    <a:ext uri="{A12FA001-AC4F-418D-AE19-62706E023703}">
                      <ahyp:hlinkClr xmlns:ahyp="http://schemas.microsoft.com/office/drawing/2018/hyperlinkcolor" val="tx"/>
                    </a:ext>
                  </a:extLst>
                </a:hlinkClick>
              </a:rPr>
              <a:t>eatempofficial</a:t>
            </a:r>
            <a:endParaRPr lang="en-US" sz="3200" dirty="0"/>
          </a:p>
        </p:txBody>
      </p:sp>
      <p:sp>
        <p:nvSpPr>
          <p:cNvPr id="20" name="Shape 12"/>
          <p:cNvSpPr/>
          <p:nvPr/>
        </p:nvSpPr>
        <p:spPr>
          <a:xfrm>
            <a:off x="12930216" y="10591800"/>
            <a:ext cx="4483660" cy="2006600"/>
          </a:xfrm>
          <a:prstGeom prst="rect">
            <a:avLst/>
          </a:prstGeom>
          <a:noFill/>
          <a:ln/>
        </p:spPr>
      </p:sp>
      <p:sp>
        <p:nvSpPr>
          <p:cNvPr id="21" name="Shape 13"/>
          <p:cNvSpPr/>
          <p:nvPr/>
        </p:nvSpPr>
        <p:spPr>
          <a:xfrm>
            <a:off x="12930216" y="10591800"/>
            <a:ext cx="3048381" cy="812800"/>
          </a:xfrm>
          <a:prstGeom prst="rect">
            <a:avLst/>
          </a:prstGeom>
          <a:noFill/>
          <a:ln/>
        </p:spPr>
      </p:sp>
      <p:pic>
        <p:nvPicPr>
          <p:cNvPr id="22" name="Image 6" descr="preencoded.png"/>
          <p:cNvPicPr>
            <a:picLocks noChangeAspect="1"/>
          </p:cNvPicPr>
          <p:nvPr/>
        </p:nvPicPr>
        <p:blipFill>
          <a:blip r:embed="rId4"/>
          <a:stretch>
            <a:fillRect/>
          </a:stretch>
        </p:blipFill>
        <p:spPr>
          <a:xfrm>
            <a:off x="12930216" y="10591800"/>
            <a:ext cx="812902" cy="812800"/>
          </a:xfrm>
          <a:prstGeom prst="rect">
            <a:avLst/>
          </a:prstGeom>
        </p:spPr>
      </p:pic>
      <p:pic>
        <p:nvPicPr>
          <p:cNvPr id="23" name="Image 7" descr="preencoded.png"/>
          <p:cNvPicPr>
            <a:picLocks noChangeAspect="1"/>
          </p:cNvPicPr>
          <p:nvPr/>
        </p:nvPicPr>
        <p:blipFill>
          <a:blip r:embed="rId10"/>
          <a:stretch>
            <a:fillRect/>
          </a:stretch>
        </p:blipFill>
        <p:spPr>
          <a:xfrm>
            <a:off x="12997957" y="10761142"/>
            <a:ext cx="677417" cy="474142"/>
          </a:xfrm>
          <a:prstGeom prst="rect">
            <a:avLst/>
          </a:prstGeom>
        </p:spPr>
      </p:pic>
      <p:sp>
        <p:nvSpPr>
          <p:cNvPr id="24" name="Text 14"/>
          <p:cNvSpPr/>
          <p:nvPr/>
        </p:nvSpPr>
        <p:spPr>
          <a:xfrm>
            <a:off x="13946343" y="10693400"/>
            <a:ext cx="2167738" cy="745067"/>
          </a:xfrm>
          <a:prstGeom prst="rect">
            <a:avLst/>
          </a:prstGeom>
          <a:noFill/>
          <a:ln/>
        </p:spPr>
        <p:txBody>
          <a:bodyPr wrap="square" lIns="0" tIns="0" rIns="0" bIns="0" rtlCol="0" anchor="t"/>
          <a:lstStyle/>
          <a:p>
            <a:pPr algn="l">
              <a:spcAft>
                <a:spcPts val="4000"/>
              </a:spcAft>
            </a:pPr>
            <a:r>
              <a:rPr lang="en-US" sz="3200" u="sng" dirty="0">
                <a:solidFill>
                  <a:srgbClr val="000000">
                    <a:alpha val="100000"/>
                  </a:srgbClr>
                </a:solidFill>
                <a:latin typeface="Poppins Regular" pitchFamily="34" charset="0"/>
                <a:ea typeface="Poppins Regular" pitchFamily="34" charset="-122"/>
                <a:cs typeface="Poppins Regular" pitchFamily="34" charset="-120"/>
                <a:hlinkClick r:id="rId11" tooltip="Open https://www.youtube.com/@eatemp">
                  <a:extLst>
                    <a:ext uri="{A12FA001-AC4F-418D-AE19-62706E023703}">
                      <ahyp:hlinkClr xmlns:ahyp="http://schemas.microsoft.com/office/drawing/2018/hyperlinkcolor" val="tx"/>
                    </a:ext>
                  </a:extLst>
                </a:hlinkClick>
              </a:rPr>
              <a:t>@eatemp</a:t>
            </a:r>
            <a:endParaRPr lang="en-US" sz="3200" dirty="0"/>
          </a:p>
        </p:txBody>
      </p:sp>
      <p:sp>
        <p:nvSpPr>
          <p:cNvPr id="25" name="Shape 15"/>
          <p:cNvSpPr/>
          <p:nvPr/>
        </p:nvSpPr>
        <p:spPr>
          <a:xfrm>
            <a:off x="12930216" y="11785600"/>
            <a:ext cx="4483660" cy="812800"/>
          </a:xfrm>
          <a:prstGeom prst="rect">
            <a:avLst/>
          </a:prstGeom>
          <a:noFill/>
          <a:ln/>
        </p:spPr>
      </p:sp>
      <p:pic>
        <p:nvPicPr>
          <p:cNvPr id="26" name="Image 8" descr="preencoded.png"/>
          <p:cNvPicPr>
            <a:picLocks noChangeAspect="1"/>
          </p:cNvPicPr>
          <p:nvPr/>
        </p:nvPicPr>
        <p:blipFill>
          <a:blip r:embed="rId4"/>
          <a:stretch>
            <a:fillRect/>
          </a:stretch>
        </p:blipFill>
        <p:spPr>
          <a:xfrm>
            <a:off x="12930216" y="11785600"/>
            <a:ext cx="812902" cy="812800"/>
          </a:xfrm>
          <a:prstGeom prst="rect">
            <a:avLst/>
          </a:prstGeom>
        </p:spPr>
      </p:pic>
      <p:pic>
        <p:nvPicPr>
          <p:cNvPr id="27" name="Image 9" descr="preencoded.png"/>
          <p:cNvPicPr>
            <a:picLocks noChangeAspect="1"/>
          </p:cNvPicPr>
          <p:nvPr/>
        </p:nvPicPr>
        <p:blipFill>
          <a:blip r:embed="rId12"/>
          <a:stretch>
            <a:fillRect/>
          </a:stretch>
        </p:blipFill>
        <p:spPr>
          <a:xfrm>
            <a:off x="13071118" y="11887200"/>
            <a:ext cx="531094" cy="609600"/>
          </a:xfrm>
          <a:prstGeom prst="rect">
            <a:avLst/>
          </a:prstGeom>
        </p:spPr>
      </p:pic>
      <p:sp>
        <p:nvSpPr>
          <p:cNvPr id="28" name="Text 16"/>
          <p:cNvSpPr/>
          <p:nvPr/>
        </p:nvSpPr>
        <p:spPr>
          <a:xfrm>
            <a:off x="13946343" y="11887200"/>
            <a:ext cx="3603017" cy="745067"/>
          </a:xfrm>
          <a:prstGeom prst="rect">
            <a:avLst/>
          </a:prstGeom>
          <a:noFill/>
          <a:ln/>
        </p:spPr>
        <p:txBody>
          <a:bodyPr wrap="square" lIns="0" tIns="0" rIns="0" bIns="0" rtlCol="0" anchor="t"/>
          <a:lstStyle/>
          <a:p>
            <a:pPr algn="l">
              <a:spcAft>
                <a:spcPts val="4000"/>
              </a:spcAft>
            </a:pPr>
            <a:r>
              <a:rPr lang="en-US" sz="3200" u="sng" dirty="0">
                <a:solidFill>
                  <a:srgbClr val="000000">
                    <a:alpha val="100000"/>
                  </a:srgbClr>
                </a:solidFill>
                <a:latin typeface="Poppins Regular" pitchFamily="34" charset="0"/>
                <a:ea typeface="Poppins Regular" pitchFamily="34" charset="-122"/>
                <a:cs typeface="Poppins Regular" pitchFamily="34" charset="-120"/>
                <a:hlinkClick r:id="rId13" tooltip="Open https://www.tiktok.com/@eatemp.official">
                  <a:extLst>
                    <a:ext uri="{A12FA001-AC4F-418D-AE19-62706E023703}">
                      <ahyp:hlinkClr xmlns:ahyp="http://schemas.microsoft.com/office/drawing/2018/hyperlinkcolor" val="tx"/>
                    </a:ext>
                  </a:extLst>
                </a:hlinkClick>
              </a:rPr>
              <a:t>@eatemp.official</a:t>
            </a:r>
            <a:endParaRPr lang="en-US" sz="3200" dirty="0"/>
          </a:p>
        </p:txBody>
      </p:sp>
      <p:sp>
        <p:nvSpPr>
          <p:cNvPr id="29" name="Shape 17"/>
          <p:cNvSpPr/>
          <p:nvPr/>
        </p:nvSpPr>
        <p:spPr>
          <a:xfrm>
            <a:off x="20195524" y="-457200"/>
            <a:ext cx="3886686" cy="11277600"/>
          </a:xfrm>
          <a:prstGeom prst="rect">
            <a:avLst/>
          </a:prstGeom>
          <a:solidFill>
            <a:srgbClr val="E9BC01">
              <a:alpha val="100000"/>
            </a:srgbClr>
          </a:solidFill>
          <a:ln/>
        </p:spPr>
      </p:sp>
      <p:sp>
        <p:nvSpPr>
          <p:cNvPr id="30" name="Shape 18"/>
          <p:cNvSpPr/>
          <p:nvPr/>
        </p:nvSpPr>
        <p:spPr>
          <a:xfrm>
            <a:off x="20411451" y="3759200"/>
            <a:ext cx="1727416" cy="9664700"/>
          </a:xfrm>
          <a:prstGeom prst="rect">
            <a:avLst/>
          </a:prstGeom>
          <a:solidFill>
            <a:srgbClr val="040000">
              <a:alpha val="100000"/>
            </a:srgbClr>
          </a:solidFill>
          <a:ln/>
        </p:spPr>
      </p:sp>
    </p:spTree>
    <p:extLst>
      <p:ext uri="{BB962C8B-B14F-4D97-AF65-F5344CB8AC3E}">
        <p14:creationId xmlns:p14="http://schemas.microsoft.com/office/powerpoint/2010/main" val="2952149673"/>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EDDDBC"/>
        </a:solidFill>
        <a:effectLst/>
      </p:bgPr>
    </p:bg>
    <p:spTree>
      <p:nvGrpSpPr>
        <p:cNvPr id="1" name=""/>
        <p:cNvGrpSpPr/>
        <p:nvPr/>
      </p:nvGrpSpPr>
      <p:grpSpPr>
        <a:xfrm>
          <a:off x="0" y="0"/>
          <a:ext cx="0" cy="0"/>
          <a:chOff x="0" y="0"/>
          <a:chExt cx="0" cy="0"/>
        </a:xfrm>
      </p:grpSpPr>
      <p:sp>
        <p:nvSpPr>
          <p:cNvPr id="2" name="Shape 0"/>
          <p:cNvSpPr/>
          <p:nvPr/>
        </p:nvSpPr>
        <p:spPr>
          <a:xfrm>
            <a:off x="-965321" y="8267700"/>
            <a:ext cx="5753819" cy="5753100"/>
          </a:xfrm>
          <a:prstGeom prst="roundRect">
            <a:avLst>
              <a:gd name="adj" fmla="val 220768"/>
            </a:avLst>
          </a:prstGeom>
          <a:solidFill>
            <a:srgbClr val="C43024">
              <a:alpha val="100000"/>
            </a:srgbClr>
          </a:solidFill>
          <a:ln/>
        </p:spPr>
      </p:sp>
      <p:sp>
        <p:nvSpPr>
          <p:cNvPr id="3" name="Shape 1"/>
          <p:cNvSpPr/>
          <p:nvPr/>
        </p:nvSpPr>
        <p:spPr>
          <a:xfrm>
            <a:off x="11050381" y="11722100"/>
            <a:ext cx="6211076" cy="1092200"/>
          </a:xfrm>
          <a:prstGeom prst="rect">
            <a:avLst/>
          </a:prstGeom>
          <a:solidFill>
            <a:srgbClr val="040000">
              <a:alpha val="100000"/>
            </a:srgbClr>
          </a:solidFill>
          <a:ln/>
        </p:spPr>
      </p:sp>
      <p:sp>
        <p:nvSpPr>
          <p:cNvPr id="4" name="Text 2"/>
          <p:cNvSpPr/>
          <p:nvPr/>
        </p:nvSpPr>
        <p:spPr>
          <a:xfrm>
            <a:off x="1646973" y="1003300"/>
            <a:ext cx="15580614" cy="2980267"/>
          </a:xfrm>
          <a:prstGeom prst="rect">
            <a:avLst/>
          </a:prstGeom>
          <a:noFill/>
          <a:ln/>
        </p:spPr>
        <p:txBody>
          <a:bodyPr wrap="square" lIns="0" tIns="0" rIns="0" bIns="0" rtlCol="0" anchor="t"/>
          <a:lstStyle/>
          <a:p>
            <a:pPr algn="ctr"/>
            <a:r>
              <a:rPr lang="en-US" sz="12800" dirty="0">
                <a:solidFill>
                  <a:srgbClr val="040000">
                    <a:alpha val="100000"/>
                  </a:srgbClr>
                </a:solidFill>
                <a:latin typeface="Poppins Bold" pitchFamily="34" charset="0"/>
                <a:ea typeface="Poppins Bold" pitchFamily="34" charset="-122"/>
                <a:cs typeface="Poppins Bold" pitchFamily="34" charset="-120"/>
              </a:rPr>
              <a:t>MARKET ANALYSIS</a:t>
            </a:r>
            <a:endParaRPr lang="en-US" sz="12800" dirty="0"/>
          </a:p>
        </p:txBody>
      </p:sp>
      <p:sp>
        <p:nvSpPr>
          <p:cNvPr id="5" name="Shape 3"/>
          <p:cNvSpPr/>
          <p:nvPr/>
        </p:nvSpPr>
        <p:spPr>
          <a:xfrm>
            <a:off x="20030403" y="0"/>
            <a:ext cx="4356645" cy="5600700"/>
          </a:xfrm>
          <a:prstGeom prst="rect">
            <a:avLst/>
          </a:prstGeom>
          <a:solidFill>
            <a:srgbClr val="E9BC01">
              <a:alpha val="100000"/>
            </a:srgbClr>
          </a:solidFill>
          <a:ln/>
        </p:spPr>
      </p:sp>
      <p:sp>
        <p:nvSpPr>
          <p:cNvPr id="6" name="Shape 4"/>
          <p:cNvSpPr/>
          <p:nvPr/>
        </p:nvSpPr>
        <p:spPr>
          <a:xfrm>
            <a:off x="23370921" y="10515600"/>
            <a:ext cx="1016127" cy="3200400"/>
          </a:xfrm>
          <a:prstGeom prst="rect">
            <a:avLst/>
          </a:prstGeom>
          <a:noFill/>
          <a:ln/>
        </p:spPr>
      </p:sp>
      <p:pic>
        <p:nvPicPr>
          <p:cNvPr id="7" name="Image 0" descr="preencoded.png"/>
          <p:cNvPicPr>
            <a:picLocks noChangeAspect="1"/>
          </p:cNvPicPr>
          <p:nvPr/>
        </p:nvPicPr>
        <p:blipFill>
          <a:blip r:embed="rId3"/>
          <a:stretch>
            <a:fillRect/>
          </a:stretch>
        </p:blipFill>
        <p:spPr>
          <a:xfrm>
            <a:off x="23523340" y="10820400"/>
            <a:ext cx="711289" cy="2590800"/>
          </a:xfrm>
          <a:prstGeom prst="rect">
            <a:avLst/>
          </a:prstGeom>
        </p:spPr>
      </p:pic>
      <p:sp>
        <p:nvSpPr>
          <p:cNvPr id="8" name="Shape 5"/>
          <p:cNvSpPr/>
          <p:nvPr/>
        </p:nvSpPr>
        <p:spPr>
          <a:xfrm>
            <a:off x="1638505" y="4406900"/>
            <a:ext cx="13095337" cy="2946400"/>
          </a:xfrm>
          <a:prstGeom prst="rect">
            <a:avLst/>
          </a:prstGeom>
          <a:noFill/>
          <a:ln/>
        </p:spPr>
      </p:sp>
      <p:sp>
        <p:nvSpPr>
          <p:cNvPr id="9" name="Shape 6"/>
          <p:cNvSpPr/>
          <p:nvPr/>
        </p:nvSpPr>
        <p:spPr>
          <a:xfrm>
            <a:off x="1638505" y="5067300"/>
            <a:ext cx="1625803" cy="1625600"/>
          </a:xfrm>
          <a:prstGeom prst="roundRect">
            <a:avLst>
              <a:gd name="adj" fmla="val 78188"/>
            </a:avLst>
          </a:prstGeom>
          <a:noFill/>
          <a:ln/>
        </p:spPr>
      </p:sp>
      <p:pic>
        <p:nvPicPr>
          <p:cNvPr id="10" name="Image 1" descr="preencoded.png"/>
          <p:cNvPicPr>
            <a:picLocks noChangeAspect="1"/>
          </p:cNvPicPr>
          <p:nvPr/>
        </p:nvPicPr>
        <p:blipFill>
          <a:blip r:embed="rId4"/>
          <a:stretch>
            <a:fillRect/>
          </a:stretch>
        </p:blipFill>
        <p:spPr>
          <a:xfrm>
            <a:off x="1638505" y="5067300"/>
            <a:ext cx="1625803" cy="1625600"/>
          </a:xfrm>
          <a:prstGeom prst="rect">
            <a:avLst/>
          </a:prstGeom>
        </p:spPr>
      </p:pic>
      <p:pic>
        <p:nvPicPr>
          <p:cNvPr id="11" name="Image 2" descr="preencoded.png"/>
          <p:cNvPicPr>
            <a:picLocks noChangeAspect="1"/>
          </p:cNvPicPr>
          <p:nvPr/>
        </p:nvPicPr>
        <p:blipFill>
          <a:blip r:embed="rId5"/>
          <a:stretch>
            <a:fillRect/>
          </a:stretch>
        </p:blipFill>
        <p:spPr>
          <a:xfrm>
            <a:off x="1927466" y="5168900"/>
            <a:ext cx="1047881" cy="1422400"/>
          </a:xfrm>
          <a:prstGeom prst="rect">
            <a:avLst/>
          </a:prstGeom>
        </p:spPr>
      </p:pic>
      <p:sp>
        <p:nvSpPr>
          <p:cNvPr id="12" name="Shape 7"/>
          <p:cNvSpPr/>
          <p:nvPr/>
        </p:nvSpPr>
        <p:spPr>
          <a:xfrm>
            <a:off x="3670759" y="4406900"/>
            <a:ext cx="11063083" cy="2946400"/>
          </a:xfrm>
          <a:prstGeom prst="rect">
            <a:avLst/>
          </a:prstGeom>
          <a:noFill/>
          <a:ln/>
        </p:spPr>
      </p:sp>
      <p:sp>
        <p:nvSpPr>
          <p:cNvPr id="13" name="Text 8"/>
          <p:cNvSpPr/>
          <p:nvPr/>
        </p:nvSpPr>
        <p:spPr>
          <a:xfrm>
            <a:off x="3670759" y="4406900"/>
            <a:ext cx="11266308" cy="1117600"/>
          </a:xfrm>
          <a:prstGeom prst="rect">
            <a:avLst/>
          </a:prstGeom>
          <a:noFill/>
          <a:ln/>
        </p:spPr>
        <p:txBody>
          <a:bodyPr wrap="square" lIns="0" tIns="0" rIns="0" bIns="0" rtlCol="0" anchor="t"/>
          <a:lstStyle/>
          <a:p>
            <a:pPr algn="l"/>
            <a:r>
              <a:rPr lang="en-US" sz="4800" dirty="0">
                <a:solidFill>
                  <a:srgbClr val="000000">
                    <a:alpha val="100000"/>
                  </a:srgbClr>
                </a:solidFill>
                <a:latin typeface="Poppins Bold" pitchFamily="34" charset="0"/>
                <a:ea typeface="Poppins Bold" pitchFamily="34" charset="-122"/>
                <a:cs typeface="Poppins Bold" pitchFamily="34" charset="-120"/>
              </a:rPr>
              <a:t>UNICORN SIGHTINGS</a:t>
            </a:r>
            <a:endParaRPr lang="en-US" sz="4800" dirty="0"/>
          </a:p>
        </p:txBody>
      </p:sp>
      <p:sp>
        <p:nvSpPr>
          <p:cNvPr id="14" name="Text 9"/>
          <p:cNvSpPr/>
          <p:nvPr/>
        </p:nvSpPr>
        <p:spPr>
          <a:xfrm>
            <a:off x="3670759" y="5524500"/>
            <a:ext cx="11198566" cy="1964267"/>
          </a:xfrm>
          <a:prstGeom prst="rect">
            <a:avLst/>
          </a:prstGeom>
          <a:noFill/>
          <a:ln/>
        </p:spPr>
        <p:txBody>
          <a:bodyPr wrap="square" lIns="0" tIns="0" rIns="0" bIns="0" rtlCol="0" anchor="t"/>
          <a:lstStyle/>
          <a:p>
            <a:pPr algn="l">
              <a:spcAft>
                <a:spcPts val="4000"/>
              </a:spcAft>
            </a:pPr>
            <a:r>
              <a:rPr lang="en-US" sz="3200" dirty="0">
                <a:solidFill>
                  <a:srgbClr val="000000">
                    <a:alpha val="100000"/>
                  </a:srgbClr>
                </a:solidFill>
                <a:latin typeface="Poppins Regular" pitchFamily="34" charset="0"/>
                <a:ea typeface="Poppins Regular" pitchFamily="34" charset="-122"/>
                <a:cs typeface="Poppins Regular" pitchFamily="34" charset="-120"/>
              </a:rPr>
              <a:t>A record of the number of unicorns spotted in the fantasy realm and the beauty and mystery that surrounds these enchanting creatures.</a:t>
            </a:r>
            <a:endParaRPr lang="en-US" sz="3200" dirty="0"/>
          </a:p>
        </p:txBody>
      </p:sp>
      <p:sp>
        <p:nvSpPr>
          <p:cNvPr id="15" name="Shape 10"/>
          <p:cNvSpPr/>
          <p:nvPr/>
        </p:nvSpPr>
        <p:spPr>
          <a:xfrm>
            <a:off x="1638505" y="8559800"/>
            <a:ext cx="13095337" cy="2946400"/>
          </a:xfrm>
          <a:prstGeom prst="rect">
            <a:avLst/>
          </a:prstGeom>
          <a:noFill/>
          <a:ln/>
        </p:spPr>
      </p:sp>
      <p:sp>
        <p:nvSpPr>
          <p:cNvPr id="16" name="Shape 11"/>
          <p:cNvSpPr/>
          <p:nvPr/>
        </p:nvSpPr>
        <p:spPr>
          <a:xfrm>
            <a:off x="1638505" y="9220200"/>
            <a:ext cx="1625803" cy="1625600"/>
          </a:xfrm>
          <a:prstGeom prst="roundRect">
            <a:avLst>
              <a:gd name="adj" fmla="val 78188"/>
            </a:avLst>
          </a:prstGeom>
          <a:noFill/>
          <a:ln/>
        </p:spPr>
      </p:sp>
      <p:pic>
        <p:nvPicPr>
          <p:cNvPr id="17" name="Image 3" descr="preencoded.png"/>
          <p:cNvPicPr>
            <a:picLocks noChangeAspect="1"/>
          </p:cNvPicPr>
          <p:nvPr/>
        </p:nvPicPr>
        <p:blipFill>
          <a:blip r:embed="rId4"/>
          <a:stretch>
            <a:fillRect/>
          </a:stretch>
        </p:blipFill>
        <p:spPr>
          <a:xfrm>
            <a:off x="1638505" y="9220200"/>
            <a:ext cx="1625803" cy="1625600"/>
          </a:xfrm>
          <a:prstGeom prst="rect">
            <a:avLst/>
          </a:prstGeom>
        </p:spPr>
      </p:pic>
      <p:pic>
        <p:nvPicPr>
          <p:cNvPr id="18" name="Image 4" descr="preencoded.png"/>
          <p:cNvPicPr>
            <a:picLocks noChangeAspect="1"/>
          </p:cNvPicPr>
          <p:nvPr/>
        </p:nvPicPr>
        <p:blipFill>
          <a:blip r:embed="rId6"/>
          <a:stretch>
            <a:fillRect/>
          </a:stretch>
        </p:blipFill>
        <p:spPr>
          <a:xfrm>
            <a:off x="1917940" y="9334500"/>
            <a:ext cx="1066933" cy="1397000"/>
          </a:xfrm>
          <a:prstGeom prst="rect">
            <a:avLst/>
          </a:prstGeom>
        </p:spPr>
      </p:pic>
      <p:sp>
        <p:nvSpPr>
          <p:cNvPr id="19" name="Shape 12"/>
          <p:cNvSpPr/>
          <p:nvPr/>
        </p:nvSpPr>
        <p:spPr>
          <a:xfrm>
            <a:off x="3670759" y="8559800"/>
            <a:ext cx="11063083" cy="2946400"/>
          </a:xfrm>
          <a:prstGeom prst="rect">
            <a:avLst/>
          </a:prstGeom>
          <a:noFill/>
          <a:ln/>
        </p:spPr>
      </p:sp>
      <p:sp>
        <p:nvSpPr>
          <p:cNvPr id="20" name="Text 13"/>
          <p:cNvSpPr/>
          <p:nvPr/>
        </p:nvSpPr>
        <p:spPr>
          <a:xfrm>
            <a:off x="3670759" y="8559800"/>
            <a:ext cx="11266308" cy="1117600"/>
          </a:xfrm>
          <a:prstGeom prst="rect">
            <a:avLst/>
          </a:prstGeom>
          <a:noFill/>
          <a:ln/>
        </p:spPr>
        <p:txBody>
          <a:bodyPr wrap="square" lIns="0" tIns="0" rIns="0" bIns="0" rtlCol="0" anchor="t"/>
          <a:lstStyle/>
          <a:p>
            <a:pPr algn="l"/>
            <a:r>
              <a:rPr lang="en-US" sz="4800" dirty="0">
                <a:solidFill>
                  <a:srgbClr val="000000">
                    <a:alpha val="100000"/>
                  </a:srgbClr>
                </a:solidFill>
                <a:latin typeface="Poppins Bold" pitchFamily="34" charset="0"/>
                <a:ea typeface="Poppins Bold" pitchFamily="34" charset="-122"/>
                <a:cs typeface="Poppins Bold" pitchFamily="34" charset="-120"/>
              </a:rPr>
              <a:t>DRAGON TAMING</a:t>
            </a:r>
            <a:endParaRPr lang="en-US" sz="4800" dirty="0"/>
          </a:p>
        </p:txBody>
      </p:sp>
      <p:sp>
        <p:nvSpPr>
          <p:cNvPr id="21" name="Text 14"/>
          <p:cNvSpPr/>
          <p:nvPr/>
        </p:nvSpPr>
        <p:spPr>
          <a:xfrm>
            <a:off x="3670759" y="9677400"/>
            <a:ext cx="11198566" cy="1964267"/>
          </a:xfrm>
          <a:prstGeom prst="rect">
            <a:avLst/>
          </a:prstGeom>
          <a:noFill/>
          <a:ln/>
        </p:spPr>
        <p:txBody>
          <a:bodyPr wrap="square" lIns="0" tIns="0" rIns="0" bIns="0" rtlCol="0" anchor="t"/>
          <a:lstStyle/>
          <a:p>
            <a:pPr algn="l">
              <a:spcAft>
                <a:spcPts val="4000"/>
              </a:spcAft>
            </a:pPr>
            <a:r>
              <a:rPr lang="en-US" sz="3200" dirty="0">
                <a:solidFill>
                  <a:srgbClr val="000000">
                    <a:alpha val="100000"/>
                  </a:srgbClr>
                </a:solidFill>
                <a:latin typeface="Poppins Regular" pitchFamily="34" charset="0"/>
                <a:ea typeface="Poppins Regular" pitchFamily="34" charset="-122"/>
                <a:cs typeface="Poppins Regular" pitchFamily="34" charset="-120"/>
              </a:rPr>
              <a:t>A closer look at the art of taming dragons and the brave adventurers who dare to take on these fearsome creatures.</a:t>
            </a:r>
            <a:endParaRPr lang="en-US" sz="3200" dirty="0"/>
          </a:p>
        </p:txBody>
      </p:sp>
      <p:pic>
        <p:nvPicPr>
          <p:cNvPr id="22" name="Image 5" descr="preencoded.png"/>
          <p:cNvPicPr>
            <a:picLocks noChangeAspect="1"/>
          </p:cNvPicPr>
          <p:nvPr/>
        </p:nvPicPr>
        <p:blipFill>
          <a:blip r:embed="rId7"/>
          <a:stretch>
            <a:fillRect/>
          </a:stretch>
        </p:blipFill>
        <p:spPr>
          <a:xfrm>
            <a:off x="15902388" y="5600700"/>
            <a:ext cx="8484660" cy="6642100"/>
          </a:xfrm>
          <a:prstGeom prst="rect">
            <a:avLst/>
          </a:prstGeom>
        </p:spPr>
      </p:pic>
      <p:sp>
        <p:nvSpPr>
          <p:cNvPr id="23" name="Shape 15"/>
          <p:cNvSpPr/>
          <p:nvPr/>
        </p:nvSpPr>
        <p:spPr>
          <a:xfrm>
            <a:off x="15470534" y="12242800"/>
            <a:ext cx="4089911" cy="2006600"/>
          </a:xfrm>
          <a:prstGeom prst="rect">
            <a:avLst/>
          </a:prstGeom>
          <a:solidFill>
            <a:srgbClr val="0266BC">
              <a:alpha val="100000"/>
            </a:srgbClr>
          </a:solidFill>
          <a:ln/>
        </p:spPr>
      </p:sp>
    </p:spTree>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EDDDBC"/>
        </a:solidFill>
        <a:effectLst/>
      </p:bgPr>
    </p:bg>
    <p:spTree>
      <p:nvGrpSpPr>
        <p:cNvPr id="1" name=""/>
        <p:cNvGrpSpPr/>
        <p:nvPr/>
      </p:nvGrpSpPr>
      <p:grpSpPr>
        <a:xfrm>
          <a:off x="0" y="0"/>
          <a:ext cx="0" cy="0"/>
          <a:chOff x="0" y="0"/>
          <a:chExt cx="0" cy="0"/>
        </a:xfrm>
      </p:grpSpPr>
      <p:sp>
        <p:nvSpPr>
          <p:cNvPr id="2" name="Shape 0"/>
          <p:cNvSpPr/>
          <p:nvPr/>
        </p:nvSpPr>
        <p:spPr>
          <a:xfrm>
            <a:off x="0" y="0"/>
            <a:ext cx="4356645" cy="5308600"/>
          </a:xfrm>
          <a:prstGeom prst="rect">
            <a:avLst/>
          </a:prstGeom>
          <a:solidFill>
            <a:srgbClr val="C43024">
              <a:alpha val="100000"/>
            </a:srgbClr>
          </a:solidFill>
          <a:ln/>
        </p:spPr>
      </p:sp>
      <p:sp>
        <p:nvSpPr>
          <p:cNvPr id="3" name="Shape 1"/>
          <p:cNvSpPr/>
          <p:nvPr/>
        </p:nvSpPr>
        <p:spPr>
          <a:xfrm>
            <a:off x="17540892" y="4533900"/>
            <a:ext cx="5753819" cy="5753100"/>
          </a:xfrm>
          <a:prstGeom prst="roundRect">
            <a:avLst>
              <a:gd name="adj" fmla="val 220768"/>
            </a:avLst>
          </a:prstGeom>
          <a:solidFill>
            <a:srgbClr val="E9BC01">
              <a:alpha val="100000"/>
            </a:srgbClr>
          </a:solidFill>
          <a:ln/>
        </p:spPr>
      </p:sp>
      <p:sp>
        <p:nvSpPr>
          <p:cNvPr id="4" name="Shape 2"/>
          <p:cNvSpPr/>
          <p:nvPr/>
        </p:nvSpPr>
        <p:spPr>
          <a:xfrm>
            <a:off x="23370921" y="10515600"/>
            <a:ext cx="1016127" cy="3200400"/>
          </a:xfrm>
          <a:prstGeom prst="rect">
            <a:avLst/>
          </a:prstGeom>
          <a:noFill/>
          <a:ln/>
        </p:spPr>
      </p:sp>
      <p:pic>
        <p:nvPicPr>
          <p:cNvPr id="5" name="Image 0" descr="preencoded.png"/>
          <p:cNvPicPr>
            <a:picLocks noChangeAspect="1"/>
          </p:cNvPicPr>
          <p:nvPr/>
        </p:nvPicPr>
        <p:blipFill>
          <a:blip r:embed="rId3"/>
          <a:stretch>
            <a:fillRect/>
          </a:stretch>
        </p:blipFill>
        <p:spPr>
          <a:xfrm>
            <a:off x="23523340" y="10820400"/>
            <a:ext cx="711289" cy="2590800"/>
          </a:xfrm>
          <a:prstGeom prst="rect">
            <a:avLst/>
          </a:prstGeom>
        </p:spPr>
      </p:pic>
      <p:sp>
        <p:nvSpPr>
          <p:cNvPr id="6" name="Shape 3"/>
          <p:cNvSpPr/>
          <p:nvPr/>
        </p:nvSpPr>
        <p:spPr>
          <a:xfrm>
            <a:off x="3543743" y="1384300"/>
            <a:ext cx="8129016" cy="11214100"/>
          </a:xfrm>
          <a:prstGeom prst="rect">
            <a:avLst/>
          </a:prstGeom>
          <a:noFill/>
          <a:ln/>
        </p:spPr>
      </p:sp>
      <p:sp>
        <p:nvSpPr>
          <p:cNvPr id="7" name="Shape 4"/>
          <p:cNvSpPr/>
          <p:nvPr/>
        </p:nvSpPr>
        <p:spPr>
          <a:xfrm>
            <a:off x="6795349" y="1384300"/>
            <a:ext cx="1625803" cy="1625600"/>
          </a:xfrm>
          <a:prstGeom prst="roundRect">
            <a:avLst>
              <a:gd name="adj" fmla="val 78188"/>
            </a:avLst>
          </a:prstGeom>
          <a:noFill/>
          <a:ln/>
        </p:spPr>
      </p:sp>
      <p:pic>
        <p:nvPicPr>
          <p:cNvPr id="8" name="Image 1" descr="preencoded.png"/>
          <p:cNvPicPr>
            <a:picLocks noChangeAspect="1"/>
          </p:cNvPicPr>
          <p:nvPr/>
        </p:nvPicPr>
        <p:blipFill>
          <a:blip r:embed="rId4"/>
          <a:stretch>
            <a:fillRect/>
          </a:stretch>
        </p:blipFill>
        <p:spPr>
          <a:xfrm>
            <a:off x="6795349" y="1384300"/>
            <a:ext cx="1625803" cy="1625600"/>
          </a:xfrm>
          <a:prstGeom prst="rect">
            <a:avLst/>
          </a:prstGeom>
        </p:spPr>
      </p:pic>
      <p:pic>
        <p:nvPicPr>
          <p:cNvPr id="9" name="Image 2" descr="preencoded.png"/>
          <p:cNvPicPr>
            <a:picLocks noChangeAspect="1"/>
          </p:cNvPicPr>
          <p:nvPr/>
        </p:nvPicPr>
        <p:blipFill>
          <a:blip r:embed="rId5"/>
          <a:stretch>
            <a:fillRect/>
          </a:stretch>
        </p:blipFill>
        <p:spPr>
          <a:xfrm>
            <a:off x="6981110" y="1668463"/>
            <a:ext cx="1270159" cy="1057275"/>
          </a:xfrm>
          <a:prstGeom prst="rect">
            <a:avLst/>
          </a:prstGeom>
        </p:spPr>
      </p:pic>
      <p:sp>
        <p:nvSpPr>
          <p:cNvPr id="10" name="Shape 5"/>
          <p:cNvSpPr/>
          <p:nvPr/>
        </p:nvSpPr>
        <p:spPr>
          <a:xfrm>
            <a:off x="4451906" y="3619500"/>
            <a:ext cx="6312689" cy="914400"/>
          </a:xfrm>
          <a:prstGeom prst="rect">
            <a:avLst/>
          </a:prstGeom>
          <a:noFill/>
          <a:ln/>
        </p:spPr>
      </p:sp>
      <p:sp>
        <p:nvSpPr>
          <p:cNvPr id="11" name="Text 6"/>
          <p:cNvSpPr/>
          <p:nvPr/>
        </p:nvSpPr>
        <p:spPr>
          <a:xfrm>
            <a:off x="4451906" y="3619500"/>
            <a:ext cx="6515914" cy="1117600"/>
          </a:xfrm>
          <a:prstGeom prst="rect">
            <a:avLst/>
          </a:prstGeom>
          <a:noFill/>
          <a:ln/>
        </p:spPr>
        <p:txBody>
          <a:bodyPr wrap="square" lIns="0" tIns="0" rIns="0" bIns="0" rtlCol="0" anchor="t"/>
          <a:lstStyle/>
          <a:p>
            <a:pPr algn="l"/>
            <a:r>
              <a:rPr lang="en-US" sz="4800" dirty="0">
                <a:solidFill>
                  <a:srgbClr val="000000">
                    <a:alpha val="100000"/>
                  </a:srgbClr>
                </a:solidFill>
                <a:latin typeface="Poppins Bold" pitchFamily="34" charset="0"/>
                <a:ea typeface="Poppins Bold" pitchFamily="34" charset="-122"/>
                <a:cs typeface="Poppins Bold" pitchFamily="34" charset="-120"/>
              </a:rPr>
              <a:t>UNICORN SIGHTINGS</a:t>
            </a:r>
            <a:endParaRPr lang="en-US" sz="4800" dirty="0"/>
          </a:p>
        </p:txBody>
      </p:sp>
      <p:sp>
        <p:nvSpPr>
          <p:cNvPr id="12" name="Shape 7"/>
          <p:cNvSpPr/>
          <p:nvPr/>
        </p:nvSpPr>
        <p:spPr>
          <a:xfrm>
            <a:off x="3543743" y="5143500"/>
            <a:ext cx="8129016" cy="1828800"/>
          </a:xfrm>
          <a:prstGeom prst="rect">
            <a:avLst/>
          </a:prstGeom>
          <a:noFill/>
          <a:ln/>
        </p:spPr>
      </p:sp>
      <p:sp>
        <p:nvSpPr>
          <p:cNvPr id="13" name="Text 8"/>
          <p:cNvSpPr/>
          <p:nvPr/>
        </p:nvSpPr>
        <p:spPr>
          <a:xfrm>
            <a:off x="3476001" y="5143500"/>
            <a:ext cx="8264500" cy="1964267"/>
          </a:xfrm>
          <a:prstGeom prst="rect">
            <a:avLst/>
          </a:prstGeom>
          <a:noFill/>
          <a:ln/>
        </p:spPr>
        <p:txBody>
          <a:bodyPr wrap="square" lIns="0" tIns="0" rIns="0" bIns="0" rtlCol="0" anchor="t"/>
          <a:lstStyle/>
          <a:p>
            <a:pPr algn="ctr">
              <a:spcAft>
                <a:spcPts val="4000"/>
              </a:spcAft>
            </a:pPr>
            <a:r>
              <a:rPr lang="en-US" sz="3200" dirty="0">
                <a:solidFill>
                  <a:srgbClr val="000000">
                    <a:alpha val="100000"/>
                  </a:srgbClr>
                </a:solidFill>
                <a:latin typeface="Poppins Regular" pitchFamily="34" charset="0"/>
                <a:ea typeface="Poppins Regular" pitchFamily="34" charset="-122"/>
                <a:cs typeface="Poppins Regular" pitchFamily="34" charset="-120"/>
              </a:rPr>
              <a:t>A record of the number of unicorns spotted in the fantasy realm and the beauty and mystery.</a:t>
            </a:r>
            <a:endParaRPr lang="en-US" sz="3200" dirty="0"/>
          </a:p>
        </p:txBody>
      </p:sp>
      <p:pic>
        <p:nvPicPr>
          <p:cNvPr id="14" name="Image 3" descr="preencoded.png"/>
          <p:cNvPicPr>
            <a:picLocks noChangeAspect="1"/>
          </p:cNvPicPr>
          <p:nvPr/>
        </p:nvPicPr>
        <p:blipFill>
          <a:blip r:embed="rId6"/>
          <a:stretch>
            <a:fillRect/>
          </a:stretch>
        </p:blipFill>
        <p:spPr>
          <a:xfrm>
            <a:off x="3543743" y="7581900"/>
            <a:ext cx="8129016" cy="5016500"/>
          </a:xfrm>
          <a:prstGeom prst="rect">
            <a:avLst/>
          </a:prstGeom>
        </p:spPr>
      </p:pic>
      <p:sp>
        <p:nvSpPr>
          <p:cNvPr id="15" name="Shape 9"/>
          <p:cNvSpPr/>
          <p:nvPr/>
        </p:nvSpPr>
        <p:spPr>
          <a:xfrm>
            <a:off x="12663483" y="1384300"/>
            <a:ext cx="8129016" cy="11214100"/>
          </a:xfrm>
          <a:prstGeom prst="rect">
            <a:avLst/>
          </a:prstGeom>
          <a:noFill/>
          <a:ln/>
        </p:spPr>
      </p:sp>
      <p:sp>
        <p:nvSpPr>
          <p:cNvPr id="16" name="Shape 10"/>
          <p:cNvSpPr/>
          <p:nvPr/>
        </p:nvSpPr>
        <p:spPr>
          <a:xfrm>
            <a:off x="15915089" y="1384300"/>
            <a:ext cx="1625803" cy="1625600"/>
          </a:xfrm>
          <a:prstGeom prst="roundRect">
            <a:avLst>
              <a:gd name="adj" fmla="val 78188"/>
            </a:avLst>
          </a:prstGeom>
          <a:noFill/>
          <a:ln/>
        </p:spPr>
      </p:sp>
      <p:pic>
        <p:nvPicPr>
          <p:cNvPr id="17" name="Image 4" descr="preencoded.png"/>
          <p:cNvPicPr>
            <a:picLocks noChangeAspect="1"/>
          </p:cNvPicPr>
          <p:nvPr/>
        </p:nvPicPr>
        <p:blipFill>
          <a:blip r:embed="rId4"/>
          <a:stretch>
            <a:fillRect/>
          </a:stretch>
        </p:blipFill>
        <p:spPr>
          <a:xfrm>
            <a:off x="15915089" y="1384300"/>
            <a:ext cx="1625803" cy="1625600"/>
          </a:xfrm>
          <a:prstGeom prst="rect">
            <a:avLst/>
          </a:prstGeom>
        </p:spPr>
      </p:pic>
      <p:pic>
        <p:nvPicPr>
          <p:cNvPr id="18" name="Image 5" descr="preencoded.png"/>
          <p:cNvPicPr>
            <a:picLocks noChangeAspect="1"/>
          </p:cNvPicPr>
          <p:nvPr/>
        </p:nvPicPr>
        <p:blipFill>
          <a:blip r:embed="rId7"/>
          <a:stretch>
            <a:fillRect/>
          </a:stretch>
        </p:blipFill>
        <p:spPr>
          <a:xfrm>
            <a:off x="16188173" y="1543050"/>
            <a:ext cx="1079635" cy="1308261"/>
          </a:xfrm>
          <a:prstGeom prst="rect">
            <a:avLst/>
          </a:prstGeom>
        </p:spPr>
      </p:pic>
      <p:sp>
        <p:nvSpPr>
          <p:cNvPr id="19" name="Shape 11"/>
          <p:cNvSpPr/>
          <p:nvPr/>
        </p:nvSpPr>
        <p:spPr>
          <a:xfrm>
            <a:off x="14079710" y="3619500"/>
            <a:ext cx="5296562" cy="914400"/>
          </a:xfrm>
          <a:prstGeom prst="rect">
            <a:avLst/>
          </a:prstGeom>
          <a:noFill/>
          <a:ln/>
        </p:spPr>
      </p:sp>
      <p:sp>
        <p:nvSpPr>
          <p:cNvPr id="20" name="Text 12"/>
          <p:cNvSpPr/>
          <p:nvPr/>
        </p:nvSpPr>
        <p:spPr>
          <a:xfrm>
            <a:off x="14079710" y="3619500"/>
            <a:ext cx="5499787" cy="1117600"/>
          </a:xfrm>
          <a:prstGeom prst="rect">
            <a:avLst/>
          </a:prstGeom>
          <a:noFill/>
          <a:ln/>
        </p:spPr>
        <p:txBody>
          <a:bodyPr wrap="square" lIns="0" tIns="0" rIns="0" bIns="0" rtlCol="0" anchor="t"/>
          <a:lstStyle/>
          <a:p>
            <a:pPr algn="l"/>
            <a:r>
              <a:rPr lang="en-US" sz="4800" dirty="0">
                <a:solidFill>
                  <a:srgbClr val="000000">
                    <a:alpha val="100000"/>
                  </a:srgbClr>
                </a:solidFill>
                <a:latin typeface="Poppins Bold" pitchFamily="34" charset="0"/>
                <a:ea typeface="Poppins Bold" pitchFamily="34" charset="-122"/>
                <a:cs typeface="Poppins Bold" pitchFamily="34" charset="-120"/>
              </a:rPr>
              <a:t>DRAGON TAMING</a:t>
            </a:r>
            <a:endParaRPr lang="en-US" sz="4800" dirty="0"/>
          </a:p>
        </p:txBody>
      </p:sp>
      <p:sp>
        <p:nvSpPr>
          <p:cNvPr id="21" name="Shape 13"/>
          <p:cNvSpPr/>
          <p:nvPr/>
        </p:nvSpPr>
        <p:spPr>
          <a:xfrm>
            <a:off x="12663483" y="5143500"/>
            <a:ext cx="8129016" cy="1828800"/>
          </a:xfrm>
          <a:prstGeom prst="rect">
            <a:avLst/>
          </a:prstGeom>
          <a:noFill/>
          <a:ln/>
        </p:spPr>
      </p:sp>
      <p:sp>
        <p:nvSpPr>
          <p:cNvPr id="22" name="Text 14"/>
          <p:cNvSpPr/>
          <p:nvPr/>
        </p:nvSpPr>
        <p:spPr>
          <a:xfrm>
            <a:off x="12595741" y="5143500"/>
            <a:ext cx="8264500" cy="1964267"/>
          </a:xfrm>
          <a:prstGeom prst="rect">
            <a:avLst/>
          </a:prstGeom>
          <a:noFill/>
          <a:ln/>
        </p:spPr>
        <p:txBody>
          <a:bodyPr wrap="square" lIns="0" tIns="0" rIns="0" bIns="0" rtlCol="0" anchor="t"/>
          <a:lstStyle/>
          <a:p>
            <a:pPr algn="ctr">
              <a:spcAft>
                <a:spcPts val="4000"/>
              </a:spcAft>
            </a:pPr>
            <a:r>
              <a:rPr lang="en-US" sz="3200" dirty="0">
                <a:solidFill>
                  <a:srgbClr val="000000">
                    <a:alpha val="100000"/>
                  </a:srgbClr>
                </a:solidFill>
                <a:latin typeface="Poppins Regular" pitchFamily="34" charset="0"/>
                <a:ea typeface="Poppins Regular" pitchFamily="34" charset="-122"/>
                <a:cs typeface="Poppins Regular" pitchFamily="34" charset="-120"/>
              </a:rPr>
              <a:t>A closer look at the art of taming dragons and the brave adventurers who dare to take on these creatures.</a:t>
            </a:r>
            <a:endParaRPr lang="en-US" sz="3200" dirty="0"/>
          </a:p>
        </p:txBody>
      </p:sp>
      <p:pic>
        <p:nvPicPr>
          <p:cNvPr id="23" name="Image 6" descr="preencoded.png"/>
          <p:cNvPicPr>
            <a:picLocks noChangeAspect="1"/>
          </p:cNvPicPr>
          <p:nvPr/>
        </p:nvPicPr>
        <p:blipFill>
          <a:blip r:embed="rId8"/>
          <a:stretch>
            <a:fillRect/>
          </a:stretch>
        </p:blipFill>
        <p:spPr>
          <a:xfrm>
            <a:off x="12663483" y="7581900"/>
            <a:ext cx="8129016" cy="5016500"/>
          </a:xfrm>
          <a:prstGeom prst="rect">
            <a:avLst/>
          </a:prstGeom>
        </p:spPr>
      </p:pic>
      <p:sp>
        <p:nvSpPr>
          <p:cNvPr id="24" name="Shape 15"/>
          <p:cNvSpPr/>
          <p:nvPr/>
        </p:nvSpPr>
        <p:spPr>
          <a:xfrm>
            <a:off x="20792499" y="8280400"/>
            <a:ext cx="4089911" cy="2006600"/>
          </a:xfrm>
          <a:prstGeom prst="rect">
            <a:avLst/>
          </a:prstGeom>
          <a:solidFill>
            <a:srgbClr val="0266BC">
              <a:alpha val="100000"/>
            </a:srgbClr>
          </a:solidFill>
          <a:ln/>
        </p:spPr>
      </p:sp>
      <p:sp>
        <p:nvSpPr>
          <p:cNvPr id="25" name="Shape 16"/>
          <p:cNvSpPr/>
          <p:nvPr/>
        </p:nvSpPr>
        <p:spPr>
          <a:xfrm>
            <a:off x="0" y="12153900"/>
            <a:ext cx="6211076" cy="1092200"/>
          </a:xfrm>
          <a:prstGeom prst="rect">
            <a:avLst/>
          </a:prstGeom>
          <a:solidFill>
            <a:srgbClr val="040000">
              <a:alpha val="100000"/>
            </a:srgbClr>
          </a:solidFill>
          <a:ln/>
        </p:spPr>
      </p:sp>
    </p:spTree>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EDDDBC"/>
        </a:solidFill>
        <a:effectLst/>
      </p:bgPr>
    </p:bg>
    <p:spTree>
      <p:nvGrpSpPr>
        <p:cNvPr id="1" name=""/>
        <p:cNvGrpSpPr/>
        <p:nvPr/>
      </p:nvGrpSpPr>
      <p:grpSpPr>
        <a:xfrm>
          <a:off x="0" y="0"/>
          <a:ext cx="0" cy="0"/>
          <a:chOff x="0" y="0"/>
          <a:chExt cx="0" cy="0"/>
        </a:xfrm>
      </p:grpSpPr>
      <p:sp>
        <p:nvSpPr>
          <p:cNvPr id="2" name="Shape 0"/>
          <p:cNvSpPr/>
          <p:nvPr/>
        </p:nvSpPr>
        <p:spPr>
          <a:xfrm>
            <a:off x="12612676" y="10820400"/>
            <a:ext cx="7963895" cy="2006600"/>
          </a:xfrm>
          <a:prstGeom prst="rect">
            <a:avLst/>
          </a:prstGeom>
          <a:solidFill>
            <a:srgbClr val="E9BC01">
              <a:alpha val="100000"/>
            </a:srgbClr>
          </a:solidFill>
          <a:ln/>
        </p:spPr>
      </p:sp>
      <p:sp>
        <p:nvSpPr>
          <p:cNvPr id="3" name="Shape 1"/>
          <p:cNvSpPr/>
          <p:nvPr/>
        </p:nvSpPr>
        <p:spPr>
          <a:xfrm>
            <a:off x="23370921" y="10515600"/>
            <a:ext cx="1016127" cy="3200400"/>
          </a:xfrm>
          <a:prstGeom prst="rect">
            <a:avLst/>
          </a:prstGeom>
          <a:noFill/>
          <a:ln/>
        </p:spPr>
      </p:sp>
      <p:pic>
        <p:nvPicPr>
          <p:cNvPr id="4" name="Image 0" descr="preencoded.png"/>
          <p:cNvPicPr>
            <a:picLocks noChangeAspect="1"/>
          </p:cNvPicPr>
          <p:nvPr/>
        </p:nvPicPr>
        <p:blipFill>
          <a:blip r:embed="rId3"/>
          <a:stretch>
            <a:fillRect/>
          </a:stretch>
        </p:blipFill>
        <p:spPr>
          <a:xfrm>
            <a:off x="23523340" y="10820400"/>
            <a:ext cx="711289" cy="2590800"/>
          </a:xfrm>
          <a:prstGeom prst="rect">
            <a:avLst/>
          </a:prstGeom>
        </p:spPr>
      </p:pic>
      <p:pic>
        <p:nvPicPr>
          <p:cNvPr id="5" name="Image 1" descr="preencoded.png"/>
          <p:cNvPicPr>
            <a:picLocks noChangeAspect="1"/>
          </p:cNvPicPr>
          <p:nvPr/>
        </p:nvPicPr>
        <p:blipFill>
          <a:blip r:embed="rId4"/>
          <a:stretch>
            <a:fillRect/>
          </a:stretch>
        </p:blipFill>
        <p:spPr>
          <a:xfrm>
            <a:off x="1816327" y="1866900"/>
            <a:ext cx="5966698" cy="4437893"/>
          </a:xfrm>
          <a:prstGeom prst="rect">
            <a:avLst/>
          </a:prstGeom>
        </p:spPr>
      </p:pic>
      <p:sp>
        <p:nvSpPr>
          <p:cNvPr id="6" name="Shape 2"/>
          <p:cNvSpPr/>
          <p:nvPr/>
        </p:nvSpPr>
        <p:spPr>
          <a:xfrm>
            <a:off x="5842730" y="4229100"/>
            <a:ext cx="12701588" cy="7391400"/>
          </a:xfrm>
          <a:prstGeom prst="rect">
            <a:avLst/>
          </a:prstGeom>
          <a:noFill/>
          <a:ln/>
        </p:spPr>
      </p:sp>
      <p:sp>
        <p:nvSpPr>
          <p:cNvPr id="7" name="Text 3"/>
          <p:cNvSpPr/>
          <p:nvPr/>
        </p:nvSpPr>
        <p:spPr>
          <a:xfrm>
            <a:off x="5842730" y="4229100"/>
            <a:ext cx="12904813" cy="6604000"/>
          </a:xfrm>
          <a:prstGeom prst="rect">
            <a:avLst/>
          </a:prstGeom>
          <a:noFill/>
          <a:ln/>
        </p:spPr>
        <p:txBody>
          <a:bodyPr wrap="square" lIns="0" tIns="0" rIns="0" bIns="0" rtlCol="0" anchor="t"/>
          <a:lstStyle/>
          <a:p>
            <a:pPr algn="l"/>
            <a:r>
              <a:rPr lang="en-US" sz="4800" dirty="0">
                <a:solidFill>
                  <a:srgbClr val="000000">
                    <a:alpha val="100000"/>
                  </a:srgbClr>
                </a:solidFill>
                <a:latin typeface="Poppins Bold" pitchFamily="34" charset="0"/>
                <a:ea typeface="Poppins Bold" pitchFamily="34" charset="-122"/>
                <a:cs typeface="Poppins Bold" pitchFamily="34" charset="-120"/>
              </a:rPr>
              <a:t>FANTASY IS THE GATEWAY TO THE IMPOSSIBLE, THE LAND WHERE THE ORDINARY BECOMES EXTRAORDINARY, AND THE IMPOSSIBLE BECOMES POSSIBLE. IT IS THE REALM OF THE IMAGINATION, WHERE ANYTHING CAN HAPPEN AND EVERYTHING IS POSSIBLE.</a:t>
            </a:r>
            <a:endParaRPr lang="en-US" sz="4800" dirty="0"/>
          </a:p>
        </p:txBody>
      </p:sp>
      <p:sp>
        <p:nvSpPr>
          <p:cNvPr id="8" name="Text 4"/>
          <p:cNvSpPr/>
          <p:nvPr/>
        </p:nvSpPr>
        <p:spPr>
          <a:xfrm>
            <a:off x="13908238" y="10934700"/>
            <a:ext cx="4788498" cy="838200"/>
          </a:xfrm>
          <a:prstGeom prst="rect">
            <a:avLst/>
          </a:prstGeom>
          <a:noFill/>
          <a:ln/>
        </p:spPr>
        <p:txBody>
          <a:bodyPr wrap="square" lIns="0" tIns="0" rIns="0" bIns="0" rtlCol="0" anchor="t"/>
          <a:lstStyle/>
          <a:p>
            <a:pPr algn="l"/>
            <a:r>
              <a:rPr lang="en-US" sz="3600" dirty="0">
                <a:solidFill>
                  <a:srgbClr val="040000">
                    <a:alpha val="100000"/>
                  </a:srgbClr>
                </a:solidFill>
                <a:latin typeface="Poppins Bold" pitchFamily="34" charset="0"/>
                <a:ea typeface="Poppins Bold" pitchFamily="34" charset="-122"/>
                <a:cs typeface="Poppins Bold" pitchFamily="34" charset="-120"/>
              </a:rPr>
              <a:t>THE DREAM WEAVER</a:t>
            </a:r>
            <a:endParaRPr lang="en-US" sz="3600" dirty="0"/>
          </a:p>
        </p:txBody>
      </p:sp>
      <p:sp>
        <p:nvSpPr>
          <p:cNvPr id="9" name="Shape 5"/>
          <p:cNvSpPr/>
          <p:nvPr/>
        </p:nvSpPr>
        <p:spPr>
          <a:xfrm>
            <a:off x="20030403" y="76200"/>
            <a:ext cx="4356645" cy="5308600"/>
          </a:xfrm>
          <a:prstGeom prst="rect">
            <a:avLst/>
          </a:prstGeom>
          <a:solidFill>
            <a:srgbClr val="C43024">
              <a:alpha val="100000"/>
            </a:srgbClr>
          </a:solidFill>
          <a:ln/>
        </p:spPr>
      </p:sp>
      <p:sp>
        <p:nvSpPr>
          <p:cNvPr id="10" name="Shape 6"/>
          <p:cNvSpPr/>
          <p:nvPr/>
        </p:nvSpPr>
        <p:spPr>
          <a:xfrm>
            <a:off x="-698587" y="9207500"/>
            <a:ext cx="5753819" cy="5753100"/>
          </a:xfrm>
          <a:prstGeom prst="roundRect">
            <a:avLst>
              <a:gd name="adj" fmla="val 220768"/>
            </a:avLst>
          </a:prstGeom>
          <a:solidFill>
            <a:srgbClr val="0266BC">
              <a:alpha val="100000"/>
            </a:srgbClr>
          </a:solidFill>
          <a:ln/>
        </p:spPr>
      </p:sp>
      <p:sp>
        <p:nvSpPr>
          <p:cNvPr id="11" name="Shape 7"/>
          <p:cNvSpPr/>
          <p:nvPr/>
        </p:nvSpPr>
        <p:spPr>
          <a:xfrm>
            <a:off x="7874984" y="11823700"/>
            <a:ext cx="6211076" cy="1092200"/>
          </a:xfrm>
          <a:prstGeom prst="rect">
            <a:avLst/>
          </a:prstGeom>
          <a:solidFill>
            <a:srgbClr val="040000">
              <a:alpha val="100000"/>
            </a:srgbClr>
          </a:solidFill>
          <a:ln/>
        </p:spPr>
      </p:sp>
    </p:spTree>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name="Slide 9">
    <p:bg>
      <p:bgPr>
        <a:solidFill>
          <a:srgbClr val="EDDDBC"/>
        </a:solidFill>
        <a:effectLst/>
      </p:bgPr>
    </p:bg>
    <p:spTree>
      <p:nvGrpSpPr>
        <p:cNvPr id="1" name=""/>
        <p:cNvGrpSpPr/>
        <p:nvPr/>
      </p:nvGrpSpPr>
      <p:grpSpPr>
        <a:xfrm>
          <a:off x="0" y="0"/>
          <a:ext cx="0" cy="0"/>
          <a:chOff x="0" y="0"/>
          <a:chExt cx="0" cy="0"/>
        </a:xfrm>
      </p:grpSpPr>
      <p:sp>
        <p:nvSpPr>
          <p:cNvPr id="2" name="Shape 0"/>
          <p:cNvSpPr/>
          <p:nvPr/>
        </p:nvSpPr>
        <p:spPr>
          <a:xfrm>
            <a:off x="19535042" y="9029700"/>
            <a:ext cx="5753819" cy="5753100"/>
          </a:xfrm>
          <a:prstGeom prst="roundRect">
            <a:avLst>
              <a:gd name="adj" fmla="val 220768"/>
            </a:avLst>
          </a:prstGeom>
          <a:solidFill>
            <a:srgbClr val="E9BC01">
              <a:alpha val="100000"/>
            </a:srgbClr>
          </a:solidFill>
          <a:ln/>
        </p:spPr>
      </p:sp>
      <p:sp>
        <p:nvSpPr>
          <p:cNvPr id="3" name="Shape 1"/>
          <p:cNvSpPr/>
          <p:nvPr/>
        </p:nvSpPr>
        <p:spPr>
          <a:xfrm>
            <a:off x="23370921" y="10515600"/>
            <a:ext cx="1016127" cy="3200400"/>
          </a:xfrm>
          <a:prstGeom prst="rect">
            <a:avLst/>
          </a:prstGeom>
          <a:noFill/>
          <a:ln/>
        </p:spPr>
      </p:sp>
      <p:pic>
        <p:nvPicPr>
          <p:cNvPr id="4" name="Image 0" descr="preencoded.png"/>
          <p:cNvPicPr>
            <a:picLocks noChangeAspect="1"/>
          </p:cNvPicPr>
          <p:nvPr/>
        </p:nvPicPr>
        <p:blipFill>
          <a:blip r:embed="rId3"/>
          <a:stretch>
            <a:fillRect/>
          </a:stretch>
        </p:blipFill>
        <p:spPr>
          <a:xfrm>
            <a:off x="23523340" y="10820400"/>
            <a:ext cx="711289" cy="2590800"/>
          </a:xfrm>
          <a:prstGeom prst="rect">
            <a:avLst/>
          </a:prstGeom>
        </p:spPr>
      </p:pic>
      <p:sp>
        <p:nvSpPr>
          <p:cNvPr id="5" name="Shape 2"/>
          <p:cNvSpPr/>
          <p:nvPr/>
        </p:nvSpPr>
        <p:spPr>
          <a:xfrm>
            <a:off x="5575997" y="1765300"/>
            <a:ext cx="13235054" cy="10185400"/>
          </a:xfrm>
          <a:prstGeom prst="rect">
            <a:avLst/>
          </a:prstGeom>
          <a:noFill/>
          <a:ln/>
        </p:spPr>
      </p:sp>
      <p:pic>
        <p:nvPicPr>
          <p:cNvPr id="6" name="Image 1" descr="preencoded.png"/>
          <p:cNvPicPr>
            <a:picLocks noChangeAspect="1"/>
          </p:cNvPicPr>
          <p:nvPr/>
        </p:nvPicPr>
        <p:blipFill>
          <a:blip r:embed="rId4"/>
          <a:stretch>
            <a:fillRect/>
          </a:stretch>
        </p:blipFill>
        <p:spPr>
          <a:xfrm>
            <a:off x="6312689" y="6489700"/>
            <a:ext cx="6249181" cy="4724400"/>
          </a:xfrm>
          <a:prstGeom prst="rect">
            <a:avLst/>
          </a:prstGeom>
        </p:spPr>
      </p:pic>
      <p:pic>
        <p:nvPicPr>
          <p:cNvPr id="7" name="Image 2" descr="preencoded.png"/>
          <p:cNvPicPr>
            <a:picLocks noChangeAspect="1"/>
          </p:cNvPicPr>
          <p:nvPr/>
        </p:nvPicPr>
        <p:blipFill>
          <a:blip r:embed="rId5"/>
          <a:stretch>
            <a:fillRect/>
          </a:stretch>
        </p:blipFill>
        <p:spPr>
          <a:xfrm>
            <a:off x="6312689" y="1765300"/>
            <a:ext cx="6249181" cy="4724400"/>
          </a:xfrm>
          <a:prstGeom prst="rect">
            <a:avLst/>
          </a:prstGeom>
        </p:spPr>
      </p:pic>
      <p:pic>
        <p:nvPicPr>
          <p:cNvPr id="8" name="Image 3" descr="preencoded.png"/>
          <p:cNvPicPr>
            <a:picLocks noChangeAspect="1"/>
          </p:cNvPicPr>
          <p:nvPr/>
        </p:nvPicPr>
        <p:blipFill>
          <a:blip r:embed="rId6"/>
          <a:stretch>
            <a:fillRect/>
          </a:stretch>
        </p:blipFill>
        <p:spPr>
          <a:xfrm>
            <a:off x="8154419" y="4038600"/>
            <a:ext cx="2591124" cy="711200"/>
          </a:xfrm>
          <a:prstGeom prst="rect">
            <a:avLst/>
          </a:prstGeom>
        </p:spPr>
      </p:pic>
      <p:pic>
        <p:nvPicPr>
          <p:cNvPr id="9" name="Image 4" descr="preencoded.png"/>
          <p:cNvPicPr>
            <a:picLocks noChangeAspect="1"/>
          </p:cNvPicPr>
          <p:nvPr/>
        </p:nvPicPr>
        <p:blipFill>
          <a:blip r:embed="rId7"/>
          <a:stretch>
            <a:fillRect/>
          </a:stretch>
        </p:blipFill>
        <p:spPr>
          <a:xfrm>
            <a:off x="12561870" y="6489700"/>
            <a:ext cx="6249181" cy="4724400"/>
          </a:xfrm>
          <a:prstGeom prst="rect">
            <a:avLst/>
          </a:prstGeom>
        </p:spPr>
      </p:pic>
      <p:sp>
        <p:nvSpPr>
          <p:cNvPr id="10" name="Shape 3"/>
          <p:cNvSpPr/>
          <p:nvPr/>
        </p:nvSpPr>
        <p:spPr>
          <a:xfrm>
            <a:off x="12561870" y="1765300"/>
            <a:ext cx="6249181" cy="4724400"/>
          </a:xfrm>
          <a:prstGeom prst="rect">
            <a:avLst/>
          </a:prstGeom>
          <a:noFill/>
          <a:ln w="0">
            <a:solidFill>
              <a:srgbClr val="040000"/>
            </a:solidFill>
            <a:prstDash val="solid"/>
          </a:ln>
        </p:spPr>
      </p:sp>
      <p:sp>
        <p:nvSpPr>
          <p:cNvPr id="11" name="Text 4"/>
          <p:cNvSpPr/>
          <p:nvPr/>
        </p:nvSpPr>
        <p:spPr>
          <a:xfrm>
            <a:off x="11325582" y="11341100"/>
            <a:ext cx="2447173" cy="745067"/>
          </a:xfrm>
          <a:prstGeom prst="rect">
            <a:avLst/>
          </a:prstGeom>
          <a:noFill/>
          <a:ln/>
        </p:spPr>
        <p:txBody>
          <a:bodyPr wrap="square" lIns="0" tIns="0" rIns="0" bIns="0" rtlCol="0" anchor="t"/>
          <a:lstStyle/>
          <a:p>
            <a:pPr algn="ctr">
              <a:spcAft>
                <a:spcPts val="4000"/>
              </a:spcAft>
            </a:pPr>
            <a:r>
              <a:rPr lang="en-US" sz="3200" dirty="0">
                <a:solidFill>
                  <a:srgbClr val="000000">
                    <a:alpha val="100000"/>
                  </a:srgbClr>
                </a:solidFill>
                <a:latin typeface="Poppins Regular" pitchFamily="34" charset="0"/>
                <a:ea typeface="Poppins Regular" pitchFamily="34" charset="-122"/>
                <a:cs typeface="Poppins Regular" pitchFamily="34" charset="-120"/>
              </a:rPr>
              <a:t>Low Quality</a:t>
            </a:r>
            <a:endParaRPr lang="en-US" sz="3200" dirty="0"/>
          </a:p>
        </p:txBody>
      </p:sp>
      <p:sp>
        <p:nvSpPr>
          <p:cNvPr id="12" name="Text 5"/>
          <p:cNvSpPr/>
          <p:nvPr/>
        </p:nvSpPr>
        <p:spPr>
          <a:xfrm>
            <a:off x="11249373" y="1104900"/>
            <a:ext cx="2599592" cy="745067"/>
          </a:xfrm>
          <a:prstGeom prst="rect">
            <a:avLst/>
          </a:prstGeom>
          <a:noFill/>
          <a:ln/>
        </p:spPr>
        <p:txBody>
          <a:bodyPr wrap="square" lIns="0" tIns="0" rIns="0" bIns="0" rtlCol="0" anchor="t"/>
          <a:lstStyle/>
          <a:p>
            <a:pPr algn="ctr">
              <a:spcAft>
                <a:spcPts val="4000"/>
              </a:spcAft>
            </a:pPr>
            <a:r>
              <a:rPr lang="en-US" sz="3200" dirty="0">
                <a:solidFill>
                  <a:srgbClr val="000000">
                    <a:alpha val="100000"/>
                  </a:srgbClr>
                </a:solidFill>
                <a:latin typeface="Poppins Regular" pitchFamily="34" charset="0"/>
                <a:ea typeface="Poppins Regular" pitchFamily="34" charset="-122"/>
                <a:cs typeface="Poppins Regular" pitchFamily="34" charset="-120"/>
              </a:rPr>
              <a:t>High Quality</a:t>
            </a:r>
            <a:endParaRPr lang="en-US" sz="3200" dirty="0"/>
          </a:p>
        </p:txBody>
      </p:sp>
      <p:sp>
        <p:nvSpPr>
          <p:cNvPr id="13" name="Text 6"/>
          <p:cNvSpPr/>
          <p:nvPr/>
        </p:nvSpPr>
        <p:spPr>
          <a:xfrm rot="21600000">
            <a:off x="4386950" y="6209897"/>
            <a:ext cx="2002617" cy="745067"/>
          </a:xfrm>
          <a:prstGeom prst="rect">
            <a:avLst/>
          </a:prstGeom>
          <a:noFill/>
          <a:ln/>
        </p:spPr>
        <p:txBody>
          <a:bodyPr wrap="square" lIns="0" tIns="0" rIns="0" bIns="0" rtlCol="0" anchor="t"/>
          <a:lstStyle/>
          <a:p>
            <a:pPr algn="l">
              <a:spcAft>
                <a:spcPts val="4000"/>
              </a:spcAft>
            </a:pPr>
            <a:r>
              <a:rPr lang="en-US" sz="3200" dirty="0">
                <a:solidFill>
                  <a:srgbClr val="000000">
                    <a:alpha val="100000"/>
                  </a:srgbClr>
                </a:solidFill>
                <a:latin typeface="Poppins Regular" pitchFamily="34" charset="0"/>
                <a:ea typeface="Poppins Regular" pitchFamily="34" charset="-122"/>
                <a:cs typeface="Poppins Regular" pitchFamily="34" charset="-120"/>
              </a:rPr>
              <a:t>Low Price</a:t>
            </a:r>
            <a:endParaRPr lang="en-US" sz="3200" dirty="0"/>
          </a:p>
        </p:txBody>
      </p:sp>
      <p:sp>
        <p:nvSpPr>
          <p:cNvPr id="14" name="Text 7"/>
          <p:cNvSpPr/>
          <p:nvPr/>
        </p:nvSpPr>
        <p:spPr>
          <a:xfrm rot="21600000">
            <a:off x="18914986" y="6262929"/>
            <a:ext cx="2155036" cy="745067"/>
          </a:xfrm>
          <a:prstGeom prst="rect">
            <a:avLst/>
          </a:prstGeom>
          <a:noFill/>
          <a:ln/>
        </p:spPr>
        <p:txBody>
          <a:bodyPr wrap="square" lIns="0" tIns="0" rIns="0" bIns="0" rtlCol="0" anchor="t"/>
          <a:lstStyle/>
          <a:p>
            <a:pPr algn="l">
              <a:spcAft>
                <a:spcPts val="4000"/>
              </a:spcAft>
            </a:pPr>
            <a:r>
              <a:rPr lang="en-US" sz="3200" dirty="0">
                <a:solidFill>
                  <a:srgbClr val="000000">
                    <a:alpha val="100000"/>
                  </a:srgbClr>
                </a:solidFill>
                <a:latin typeface="Poppins Regular" pitchFamily="34" charset="0"/>
                <a:ea typeface="Poppins Regular" pitchFamily="34" charset="-122"/>
                <a:cs typeface="Poppins Regular" pitchFamily="34" charset="-120"/>
              </a:rPr>
              <a:t>High Price</a:t>
            </a:r>
            <a:endParaRPr lang="en-US" sz="3200" dirty="0"/>
          </a:p>
        </p:txBody>
      </p:sp>
      <p:sp>
        <p:nvSpPr>
          <p:cNvPr id="15" name="Shape 8"/>
          <p:cNvSpPr/>
          <p:nvPr/>
        </p:nvSpPr>
        <p:spPr>
          <a:xfrm>
            <a:off x="15953194" y="9804400"/>
            <a:ext cx="2248181" cy="609600"/>
          </a:xfrm>
          <a:prstGeom prst="rect">
            <a:avLst/>
          </a:prstGeom>
          <a:noFill/>
          <a:ln/>
        </p:spPr>
      </p:sp>
      <p:sp>
        <p:nvSpPr>
          <p:cNvPr id="16" name="Shape 9"/>
          <p:cNvSpPr/>
          <p:nvPr/>
        </p:nvSpPr>
        <p:spPr>
          <a:xfrm>
            <a:off x="15953194" y="9804400"/>
            <a:ext cx="2248181" cy="609600"/>
          </a:xfrm>
          <a:prstGeom prst="rect">
            <a:avLst/>
          </a:prstGeom>
          <a:noFill/>
          <a:ln/>
        </p:spPr>
      </p:sp>
      <p:sp>
        <p:nvSpPr>
          <p:cNvPr id="17" name="Shape 10"/>
          <p:cNvSpPr/>
          <p:nvPr/>
        </p:nvSpPr>
        <p:spPr>
          <a:xfrm>
            <a:off x="15953194" y="10033000"/>
            <a:ext cx="152419" cy="152400"/>
          </a:xfrm>
          <a:prstGeom prst="ellipse">
            <a:avLst/>
          </a:prstGeom>
          <a:solidFill>
            <a:srgbClr val="040000">
              <a:alpha val="100000"/>
            </a:srgbClr>
          </a:solidFill>
          <a:ln/>
        </p:spPr>
      </p:sp>
      <p:sp>
        <p:nvSpPr>
          <p:cNvPr id="18" name="Text 11"/>
          <p:cNvSpPr/>
          <p:nvPr/>
        </p:nvSpPr>
        <p:spPr>
          <a:xfrm>
            <a:off x="16207226" y="9804400"/>
            <a:ext cx="2129633" cy="745067"/>
          </a:xfrm>
          <a:prstGeom prst="rect">
            <a:avLst/>
          </a:prstGeom>
          <a:noFill/>
          <a:ln/>
        </p:spPr>
        <p:txBody>
          <a:bodyPr wrap="square" lIns="0" tIns="0" rIns="0" bIns="0" rtlCol="0" anchor="t"/>
          <a:lstStyle/>
          <a:p>
            <a:pPr algn="l">
              <a:spcAft>
                <a:spcPts val="4000"/>
              </a:spcAft>
            </a:pPr>
            <a:r>
              <a:rPr lang="en-US" sz="3200" dirty="0">
                <a:solidFill>
                  <a:srgbClr val="4D4D4D">
                    <a:alpha val="100000"/>
                  </a:srgbClr>
                </a:solidFill>
                <a:latin typeface="Poppins Regular" pitchFamily="34" charset="0"/>
                <a:ea typeface="Poppins Regular" pitchFamily="34" charset="-122"/>
                <a:cs typeface="Poppins Regular" pitchFamily="34" charset="-120"/>
              </a:rPr>
              <a:t>Treasures</a:t>
            </a:r>
            <a:endParaRPr lang="en-US" sz="3200" dirty="0"/>
          </a:p>
        </p:txBody>
      </p:sp>
      <p:sp>
        <p:nvSpPr>
          <p:cNvPr id="19" name="Shape 12"/>
          <p:cNvSpPr/>
          <p:nvPr/>
        </p:nvSpPr>
        <p:spPr>
          <a:xfrm>
            <a:off x="13768521" y="8585200"/>
            <a:ext cx="3785073" cy="609600"/>
          </a:xfrm>
          <a:prstGeom prst="rect">
            <a:avLst/>
          </a:prstGeom>
          <a:noFill/>
          <a:ln/>
        </p:spPr>
      </p:sp>
      <p:sp>
        <p:nvSpPr>
          <p:cNvPr id="20" name="Shape 13"/>
          <p:cNvSpPr/>
          <p:nvPr/>
        </p:nvSpPr>
        <p:spPr>
          <a:xfrm>
            <a:off x="13768521" y="8585200"/>
            <a:ext cx="3785073" cy="609600"/>
          </a:xfrm>
          <a:prstGeom prst="rect">
            <a:avLst/>
          </a:prstGeom>
          <a:noFill/>
          <a:ln/>
        </p:spPr>
      </p:sp>
      <p:sp>
        <p:nvSpPr>
          <p:cNvPr id="21" name="Shape 14"/>
          <p:cNvSpPr/>
          <p:nvPr/>
        </p:nvSpPr>
        <p:spPr>
          <a:xfrm>
            <a:off x="13768521" y="8813800"/>
            <a:ext cx="152419" cy="152400"/>
          </a:xfrm>
          <a:prstGeom prst="ellipse">
            <a:avLst/>
          </a:prstGeom>
          <a:solidFill>
            <a:srgbClr val="040000">
              <a:alpha val="100000"/>
            </a:srgbClr>
          </a:solidFill>
          <a:ln/>
        </p:spPr>
      </p:sp>
      <p:sp>
        <p:nvSpPr>
          <p:cNvPr id="22" name="Text 15"/>
          <p:cNvSpPr/>
          <p:nvPr/>
        </p:nvSpPr>
        <p:spPr>
          <a:xfrm>
            <a:off x="14022553" y="8585200"/>
            <a:ext cx="3666525" cy="745067"/>
          </a:xfrm>
          <a:prstGeom prst="rect">
            <a:avLst/>
          </a:prstGeom>
          <a:noFill/>
          <a:ln/>
        </p:spPr>
        <p:txBody>
          <a:bodyPr wrap="square" lIns="0" tIns="0" rIns="0" bIns="0" rtlCol="0" anchor="t"/>
          <a:lstStyle/>
          <a:p>
            <a:pPr algn="l">
              <a:spcAft>
                <a:spcPts val="4000"/>
              </a:spcAft>
            </a:pPr>
            <a:r>
              <a:rPr lang="en-US" sz="3200" dirty="0">
                <a:solidFill>
                  <a:srgbClr val="4D4D4D">
                    <a:alpha val="100000"/>
                  </a:srgbClr>
                </a:solidFill>
                <a:latin typeface="Poppins Regular" pitchFamily="34" charset="0"/>
                <a:ea typeface="Poppins Regular" pitchFamily="34" charset="-122"/>
                <a:cs typeface="Poppins Regular" pitchFamily="34" charset="-120"/>
              </a:rPr>
              <a:t>Enchanted Forest</a:t>
            </a:r>
            <a:endParaRPr lang="en-US" sz="3200" dirty="0"/>
          </a:p>
        </p:txBody>
      </p:sp>
      <p:sp>
        <p:nvSpPr>
          <p:cNvPr id="23" name="Shape 16"/>
          <p:cNvSpPr/>
          <p:nvPr/>
        </p:nvSpPr>
        <p:spPr>
          <a:xfrm>
            <a:off x="13069934" y="4483100"/>
            <a:ext cx="3073784" cy="609600"/>
          </a:xfrm>
          <a:prstGeom prst="rect">
            <a:avLst/>
          </a:prstGeom>
          <a:noFill/>
          <a:ln/>
        </p:spPr>
      </p:sp>
      <p:sp>
        <p:nvSpPr>
          <p:cNvPr id="24" name="Shape 17"/>
          <p:cNvSpPr/>
          <p:nvPr/>
        </p:nvSpPr>
        <p:spPr>
          <a:xfrm>
            <a:off x="13069934" y="4483100"/>
            <a:ext cx="3073784" cy="609600"/>
          </a:xfrm>
          <a:prstGeom prst="rect">
            <a:avLst/>
          </a:prstGeom>
          <a:noFill/>
          <a:ln/>
        </p:spPr>
      </p:sp>
      <p:sp>
        <p:nvSpPr>
          <p:cNvPr id="25" name="Shape 18"/>
          <p:cNvSpPr/>
          <p:nvPr/>
        </p:nvSpPr>
        <p:spPr>
          <a:xfrm>
            <a:off x="13069934" y="4711700"/>
            <a:ext cx="152419" cy="152400"/>
          </a:xfrm>
          <a:prstGeom prst="ellipse">
            <a:avLst/>
          </a:prstGeom>
          <a:solidFill>
            <a:srgbClr val="040000">
              <a:alpha val="100000"/>
            </a:srgbClr>
          </a:solidFill>
          <a:ln/>
        </p:spPr>
      </p:sp>
      <p:sp>
        <p:nvSpPr>
          <p:cNvPr id="26" name="Text 19"/>
          <p:cNvSpPr/>
          <p:nvPr/>
        </p:nvSpPr>
        <p:spPr>
          <a:xfrm>
            <a:off x="13323965" y="4483100"/>
            <a:ext cx="2955236" cy="745067"/>
          </a:xfrm>
          <a:prstGeom prst="rect">
            <a:avLst/>
          </a:prstGeom>
          <a:noFill/>
          <a:ln/>
        </p:spPr>
        <p:txBody>
          <a:bodyPr wrap="square" lIns="0" tIns="0" rIns="0" bIns="0" rtlCol="0" anchor="t"/>
          <a:lstStyle/>
          <a:p>
            <a:pPr algn="l">
              <a:spcAft>
                <a:spcPts val="4000"/>
              </a:spcAft>
            </a:pPr>
            <a:r>
              <a:rPr lang="en-US" sz="3200" dirty="0">
                <a:solidFill>
                  <a:srgbClr val="4D4D4D">
                    <a:alpha val="100000"/>
                  </a:srgbClr>
                </a:solidFill>
                <a:latin typeface="Poppins Regular" pitchFamily="34" charset="0"/>
                <a:ea typeface="Poppins Regular" pitchFamily="34" charset="-122"/>
                <a:cs typeface="Poppins Regular" pitchFamily="34" charset="-120"/>
              </a:rPr>
              <a:t>Crystal Caves</a:t>
            </a:r>
            <a:endParaRPr lang="en-US" sz="3200" dirty="0"/>
          </a:p>
        </p:txBody>
      </p:sp>
      <p:sp>
        <p:nvSpPr>
          <p:cNvPr id="27" name="Shape 20"/>
          <p:cNvSpPr/>
          <p:nvPr/>
        </p:nvSpPr>
        <p:spPr>
          <a:xfrm>
            <a:off x="14619527" y="3111500"/>
            <a:ext cx="3302413" cy="609600"/>
          </a:xfrm>
          <a:prstGeom prst="rect">
            <a:avLst/>
          </a:prstGeom>
          <a:noFill/>
          <a:ln/>
        </p:spPr>
      </p:sp>
      <p:sp>
        <p:nvSpPr>
          <p:cNvPr id="28" name="Shape 21"/>
          <p:cNvSpPr/>
          <p:nvPr/>
        </p:nvSpPr>
        <p:spPr>
          <a:xfrm>
            <a:off x="14619527" y="3111500"/>
            <a:ext cx="3302413" cy="609600"/>
          </a:xfrm>
          <a:prstGeom prst="rect">
            <a:avLst/>
          </a:prstGeom>
          <a:noFill/>
          <a:ln/>
        </p:spPr>
      </p:sp>
      <p:sp>
        <p:nvSpPr>
          <p:cNvPr id="29" name="Shape 22"/>
          <p:cNvSpPr/>
          <p:nvPr/>
        </p:nvSpPr>
        <p:spPr>
          <a:xfrm>
            <a:off x="14619527" y="3340100"/>
            <a:ext cx="152419" cy="152400"/>
          </a:xfrm>
          <a:prstGeom prst="ellipse">
            <a:avLst/>
          </a:prstGeom>
          <a:solidFill>
            <a:srgbClr val="040000">
              <a:alpha val="100000"/>
            </a:srgbClr>
          </a:solidFill>
          <a:ln/>
        </p:spPr>
      </p:sp>
      <p:sp>
        <p:nvSpPr>
          <p:cNvPr id="30" name="Text 23"/>
          <p:cNvSpPr/>
          <p:nvPr/>
        </p:nvSpPr>
        <p:spPr>
          <a:xfrm>
            <a:off x="14873559" y="3111500"/>
            <a:ext cx="3183865" cy="745067"/>
          </a:xfrm>
          <a:prstGeom prst="rect">
            <a:avLst/>
          </a:prstGeom>
          <a:noFill/>
          <a:ln/>
        </p:spPr>
        <p:txBody>
          <a:bodyPr wrap="square" lIns="0" tIns="0" rIns="0" bIns="0" rtlCol="0" anchor="t"/>
          <a:lstStyle/>
          <a:p>
            <a:pPr algn="l">
              <a:spcAft>
                <a:spcPts val="4000"/>
              </a:spcAft>
            </a:pPr>
            <a:r>
              <a:rPr lang="en-US" sz="3200" dirty="0">
                <a:solidFill>
                  <a:srgbClr val="4D4D4D">
                    <a:alpha val="100000"/>
                  </a:srgbClr>
                </a:solidFill>
                <a:latin typeface="Poppins Regular" pitchFamily="34" charset="0"/>
                <a:ea typeface="Poppins Regular" pitchFamily="34" charset="-122"/>
                <a:cs typeface="Poppins Regular" pitchFamily="34" charset="-120"/>
              </a:rPr>
              <a:t>Celestial Plains</a:t>
            </a:r>
            <a:endParaRPr lang="en-US" sz="3200" dirty="0"/>
          </a:p>
        </p:txBody>
      </p:sp>
      <p:sp>
        <p:nvSpPr>
          <p:cNvPr id="31" name="Shape 24"/>
          <p:cNvSpPr/>
          <p:nvPr/>
        </p:nvSpPr>
        <p:spPr>
          <a:xfrm>
            <a:off x="13946343" y="5549900"/>
            <a:ext cx="2972171" cy="609600"/>
          </a:xfrm>
          <a:prstGeom prst="rect">
            <a:avLst/>
          </a:prstGeom>
          <a:noFill/>
          <a:ln/>
        </p:spPr>
      </p:sp>
      <p:sp>
        <p:nvSpPr>
          <p:cNvPr id="32" name="Shape 25"/>
          <p:cNvSpPr/>
          <p:nvPr/>
        </p:nvSpPr>
        <p:spPr>
          <a:xfrm>
            <a:off x="13946343" y="5549900"/>
            <a:ext cx="2972171" cy="609600"/>
          </a:xfrm>
          <a:prstGeom prst="rect">
            <a:avLst/>
          </a:prstGeom>
          <a:noFill/>
          <a:ln/>
        </p:spPr>
      </p:sp>
      <p:sp>
        <p:nvSpPr>
          <p:cNvPr id="33" name="Shape 26"/>
          <p:cNvSpPr/>
          <p:nvPr/>
        </p:nvSpPr>
        <p:spPr>
          <a:xfrm>
            <a:off x="13946343" y="5778500"/>
            <a:ext cx="152419" cy="152400"/>
          </a:xfrm>
          <a:prstGeom prst="ellipse">
            <a:avLst/>
          </a:prstGeom>
          <a:solidFill>
            <a:srgbClr val="040000">
              <a:alpha val="100000"/>
            </a:srgbClr>
          </a:solidFill>
          <a:ln/>
        </p:spPr>
      </p:sp>
      <p:sp>
        <p:nvSpPr>
          <p:cNvPr id="34" name="Text 27"/>
          <p:cNvSpPr/>
          <p:nvPr/>
        </p:nvSpPr>
        <p:spPr>
          <a:xfrm>
            <a:off x="14200375" y="5549900"/>
            <a:ext cx="2853623" cy="745067"/>
          </a:xfrm>
          <a:prstGeom prst="rect">
            <a:avLst/>
          </a:prstGeom>
          <a:noFill/>
          <a:ln/>
        </p:spPr>
        <p:txBody>
          <a:bodyPr wrap="square" lIns="0" tIns="0" rIns="0" bIns="0" rtlCol="0" anchor="t"/>
          <a:lstStyle/>
          <a:p>
            <a:pPr algn="l">
              <a:spcAft>
                <a:spcPts val="4000"/>
              </a:spcAft>
            </a:pPr>
            <a:r>
              <a:rPr lang="en-US" sz="3200" dirty="0">
                <a:solidFill>
                  <a:srgbClr val="4D4D4D">
                    <a:alpha val="100000"/>
                  </a:srgbClr>
                </a:solidFill>
                <a:latin typeface="Poppins Regular" pitchFamily="34" charset="0"/>
                <a:ea typeface="Poppins Regular" pitchFamily="34" charset="-122"/>
                <a:cs typeface="Poppins Regular" pitchFamily="34" charset="-120"/>
              </a:rPr>
              <a:t>Mirrored Lake</a:t>
            </a:r>
            <a:endParaRPr lang="en-US" sz="3200" dirty="0"/>
          </a:p>
        </p:txBody>
      </p:sp>
      <p:sp>
        <p:nvSpPr>
          <p:cNvPr id="35" name="Shape 28"/>
          <p:cNvSpPr/>
          <p:nvPr/>
        </p:nvSpPr>
        <p:spPr>
          <a:xfrm>
            <a:off x="8078210" y="8509000"/>
            <a:ext cx="1956044" cy="609600"/>
          </a:xfrm>
          <a:prstGeom prst="rect">
            <a:avLst/>
          </a:prstGeom>
          <a:noFill/>
          <a:ln/>
        </p:spPr>
      </p:sp>
      <p:sp>
        <p:nvSpPr>
          <p:cNvPr id="36" name="Shape 29"/>
          <p:cNvSpPr/>
          <p:nvPr/>
        </p:nvSpPr>
        <p:spPr>
          <a:xfrm>
            <a:off x="8078210" y="8509000"/>
            <a:ext cx="1956044" cy="609600"/>
          </a:xfrm>
          <a:prstGeom prst="rect">
            <a:avLst/>
          </a:prstGeom>
          <a:noFill/>
          <a:ln/>
        </p:spPr>
      </p:sp>
      <p:sp>
        <p:nvSpPr>
          <p:cNvPr id="37" name="Shape 30"/>
          <p:cNvSpPr/>
          <p:nvPr/>
        </p:nvSpPr>
        <p:spPr>
          <a:xfrm>
            <a:off x="8078210" y="8737600"/>
            <a:ext cx="152419" cy="152400"/>
          </a:xfrm>
          <a:prstGeom prst="ellipse">
            <a:avLst/>
          </a:prstGeom>
          <a:solidFill>
            <a:srgbClr val="040000">
              <a:alpha val="100000"/>
            </a:srgbClr>
          </a:solidFill>
          <a:ln/>
        </p:spPr>
      </p:sp>
      <p:sp>
        <p:nvSpPr>
          <p:cNvPr id="38" name="Text 31"/>
          <p:cNvSpPr/>
          <p:nvPr/>
        </p:nvSpPr>
        <p:spPr>
          <a:xfrm>
            <a:off x="8332241" y="8509000"/>
            <a:ext cx="1837496" cy="745067"/>
          </a:xfrm>
          <a:prstGeom prst="rect">
            <a:avLst/>
          </a:prstGeom>
          <a:noFill/>
          <a:ln/>
        </p:spPr>
        <p:txBody>
          <a:bodyPr wrap="square" lIns="0" tIns="0" rIns="0" bIns="0" rtlCol="0" anchor="t"/>
          <a:lstStyle/>
          <a:p>
            <a:pPr algn="l">
              <a:spcAft>
                <a:spcPts val="4000"/>
              </a:spcAft>
            </a:pPr>
            <a:r>
              <a:rPr lang="en-US" sz="3200" dirty="0">
                <a:solidFill>
                  <a:srgbClr val="4D4D4D">
                    <a:alpha val="100000"/>
                  </a:srgbClr>
                </a:solidFill>
                <a:latin typeface="Poppins Regular" pitchFamily="34" charset="0"/>
                <a:ea typeface="Poppins Regular" pitchFamily="34" charset="-122"/>
                <a:cs typeface="Poppins Regular" pitchFamily="34" charset="-120"/>
              </a:rPr>
              <a:t>Lost City</a:t>
            </a:r>
            <a:endParaRPr lang="en-US" sz="3200" dirty="0"/>
          </a:p>
        </p:txBody>
      </p:sp>
      <p:pic>
        <p:nvPicPr>
          <p:cNvPr id="39" name="Image 5" descr="preencoded.png"/>
          <p:cNvPicPr>
            <a:picLocks noChangeAspect="1"/>
          </p:cNvPicPr>
          <p:nvPr/>
        </p:nvPicPr>
        <p:blipFill>
          <a:blip r:embed="rId8"/>
          <a:stretch>
            <a:fillRect/>
          </a:stretch>
        </p:blipFill>
        <p:spPr>
          <a:xfrm>
            <a:off x="12384169" y="10953750"/>
            <a:ext cx="329999" cy="285750"/>
          </a:xfrm>
          <a:prstGeom prst="rect">
            <a:avLst/>
          </a:prstGeom>
        </p:spPr>
      </p:pic>
      <p:pic>
        <p:nvPicPr>
          <p:cNvPr id="40" name="Image 6" descr="preencoded.png"/>
          <p:cNvPicPr>
            <a:picLocks noChangeAspect="1"/>
          </p:cNvPicPr>
          <p:nvPr/>
        </p:nvPicPr>
        <p:blipFill>
          <a:blip r:embed="rId9"/>
          <a:stretch>
            <a:fillRect/>
          </a:stretch>
        </p:blipFill>
        <p:spPr>
          <a:xfrm>
            <a:off x="12384169" y="1739900"/>
            <a:ext cx="329999" cy="285750"/>
          </a:xfrm>
          <a:prstGeom prst="rect">
            <a:avLst/>
          </a:prstGeom>
        </p:spPr>
      </p:pic>
      <p:pic>
        <p:nvPicPr>
          <p:cNvPr id="41" name="Image 7" descr="preencoded.png"/>
          <p:cNvPicPr>
            <a:picLocks noChangeAspect="1"/>
          </p:cNvPicPr>
          <p:nvPr/>
        </p:nvPicPr>
        <p:blipFill>
          <a:blip r:embed="rId10"/>
          <a:stretch>
            <a:fillRect/>
          </a:stretch>
        </p:blipFill>
        <p:spPr>
          <a:xfrm>
            <a:off x="6287286" y="6337424"/>
            <a:ext cx="285786" cy="329952"/>
          </a:xfrm>
          <a:prstGeom prst="rect">
            <a:avLst/>
          </a:prstGeom>
        </p:spPr>
      </p:pic>
      <p:pic>
        <p:nvPicPr>
          <p:cNvPr id="42" name="Image 8" descr="preencoded.png"/>
          <p:cNvPicPr>
            <a:picLocks noChangeAspect="1"/>
          </p:cNvPicPr>
          <p:nvPr/>
        </p:nvPicPr>
        <p:blipFill>
          <a:blip r:embed="rId11"/>
          <a:stretch>
            <a:fillRect/>
          </a:stretch>
        </p:blipFill>
        <p:spPr>
          <a:xfrm>
            <a:off x="18550669" y="6337424"/>
            <a:ext cx="285786" cy="329952"/>
          </a:xfrm>
          <a:prstGeom prst="rect">
            <a:avLst/>
          </a:prstGeom>
        </p:spPr>
      </p:pic>
      <p:sp>
        <p:nvSpPr>
          <p:cNvPr id="43" name="Shape 32"/>
          <p:cNvSpPr/>
          <p:nvPr/>
        </p:nvSpPr>
        <p:spPr>
          <a:xfrm>
            <a:off x="0" y="-215900"/>
            <a:ext cx="1867133" cy="5308600"/>
          </a:xfrm>
          <a:prstGeom prst="rect">
            <a:avLst/>
          </a:prstGeom>
          <a:solidFill>
            <a:srgbClr val="C43024">
              <a:alpha val="100000"/>
            </a:srgbClr>
          </a:solidFill>
          <a:ln/>
        </p:spPr>
      </p:sp>
      <p:sp>
        <p:nvSpPr>
          <p:cNvPr id="44" name="Shape 33"/>
          <p:cNvSpPr/>
          <p:nvPr/>
        </p:nvSpPr>
        <p:spPr>
          <a:xfrm>
            <a:off x="901813" y="10045700"/>
            <a:ext cx="7963895" cy="2006600"/>
          </a:xfrm>
          <a:prstGeom prst="rect">
            <a:avLst/>
          </a:prstGeom>
          <a:solidFill>
            <a:srgbClr val="0266BC">
              <a:alpha val="100000"/>
            </a:srgbClr>
          </a:solidFill>
          <a:ln/>
        </p:spPr>
      </p:sp>
      <p:sp>
        <p:nvSpPr>
          <p:cNvPr id="45" name="Shape 34"/>
          <p:cNvSpPr/>
          <p:nvPr/>
        </p:nvSpPr>
        <p:spPr>
          <a:xfrm>
            <a:off x="22176972" y="673100"/>
            <a:ext cx="1702013" cy="9131300"/>
          </a:xfrm>
          <a:prstGeom prst="rect">
            <a:avLst/>
          </a:prstGeom>
          <a:solidFill>
            <a:srgbClr val="040000">
              <a:alpha val="100000"/>
            </a:srgbClr>
          </a:solidFill>
          <a:ln/>
        </p:spPr>
      </p:sp>
    </p:spTree>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8</TotalTime>
  <Words>2172</Words>
  <Application>Microsoft Macintosh PowerPoint</Application>
  <PresentationFormat>Custom</PresentationFormat>
  <Paragraphs>410</Paragraphs>
  <Slides>50</Slides>
  <Notes>50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50</vt:i4>
      </vt:variant>
    </vt:vector>
  </HeadingPairs>
  <TitlesOfParts>
    <vt:vector size="56" baseType="lpstr">
      <vt:lpstr>Arial</vt:lpstr>
      <vt:lpstr>Calibri</vt:lpstr>
      <vt:lpstr>Lato Regular</vt:lpstr>
      <vt:lpstr>Poppins Bold</vt:lpstr>
      <vt:lpstr>Poppins Regular</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PptxGenJS Presentation</dc:title>
  <dc:subject>PptxGenJS Presentation</dc:subject>
  <dc:creator>PptxGenJS</dc:creator>
  <cp:lastModifiedBy>Truc Truc</cp:lastModifiedBy>
  <cp:revision>2</cp:revision>
  <dcterms:created xsi:type="dcterms:W3CDTF">2023-03-22T10:16:24Z</dcterms:created>
  <dcterms:modified xsi:type="dcterms:W3CDTF">2023-03-22T14:14:41Z</dcterms:modified>
</cp:coreProperties>
</file>