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" name="Google Shape;77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9" name="Google Shape;79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2" name="Google Shape;81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6" name="Google Shape;85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7" name="Google Shape;87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bg>
      <p:bgPr>
        <a:gradFill>
          <a:gsLst>
            <a:gs pos="0">
              <a:srgbClr val="E2E2E2"/>
            </a:gs>
            <a:gs pos="50000">
              <a:srgbClr val="ECECEC"/>
            </a:gs>
            <a:gs pos="100000">
              <a:schemeClr val="lt1"/>
            </a:gs>
          </a:gsLst>
          <a:lin ang="189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9145116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extrusionOk="0"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bg>
      <p:bgPr>
        <a:gradFill>
          <a:gsLst>
            <a:gs pos="0">
              <a:srgbClr val="D7D9E1"/>
            </a:gs>
            <a:gs pos="26000">
              <a:srgbClr val="EBECF0"/>
            </a:gs>
            <a:gs pos="100000">
              <a:schemeClr val="lt1"/>
            </a:gs>
          </a:gsLst>
          <a:lin ang="54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111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0" y="449610"/>
            <a:ext cx="9144000" cy="4693890"/>
          </a:xfrm>
          <a:prstGeom prst="rect">
            <a:avLst/>
          </a:prstGeom>
          <a:gradFill>
            <a:gsLst>
              <a:gs pos="0">
                <a:srgbClr val="E8E8E8"/>
              </a:gs>
              <a:gs pos="50000">
                <a:srgbClr val="F3F3F3"/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7236296" y="4845809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10" Type="http://schemas.openxmlformats.org/officeDocument/2006/relationships/image" Target="../media/image18.png"/><Relationship Id="rId9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10" Type="http://schemas.openxmlformats.org/officeDocument/2006/relationships/image" Target="../media/image18.png"/><Relationship Id="rId9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2.png"/><Relationship Id="rId5" Type="http://schemas.openxmlformats.org/officeDocument/2006/relationships/image" Target="../media/image10.jpg"/><Relationship Id="rId6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1012" y="442770"/>
            <a:ext cx="7078862" cy="366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1704" y="1493511"/>
            <a:ext cx="2302529" cy="308818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0387" y="1738012"/>
            <a:ext cx="2195419" cy="1971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3"/>
          <p:cNvGrpSpPr/>
          <p:nvPr/>
        </p:nvGrpSpPr>
        <p:grpSpPr>
          <a:xfrm>
            <a:off x="5641705" y="1517397"/>
            <a:ext cx="3514101" cy="3088188"/>
            <a:chOff x="4629851" y="645549"/>
            <a:chExt cx="5243510" cy="4607991"/>
          </a:xfrm>
        </p:grpSpPr>
        <p:pic>
          <p:nvPicPr>
            <p:cNvPr id="95" name="Google Shape;95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29851" y="645549"/>
              <a:ext cx="3435682" cy="4607991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96" name="Google Shape;96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97501" y="974736"/>
              <a:ext cx="3275860" cy="2942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70987" y="4061237"/>
            <a:ext cx="501576" cy="569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8">
            <a:alphaModFix/>
          </a:blip>
          <a:srcRect b="0" l="0" r="0" t="-10631"/>
          <a:stretch/>
        </p:blipFill>
        <p:spPr>
          <a:xfrm>
            <a:off x="5724701" y="3488014"/>
            <a:ext cx="501576" cy="569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53693">
            <a:off x="1798390" y="4173928"/>
            <a:ext cx="362645" cy="41190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52276" y="2033197"/>
            <a:ext cx="2736612" cy="259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09599" y="4458455"/>
            <a:ext cx="501576" cy="569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8">
            <a:alphaModFix/>
          </a:blip>
          <a:srcRect b="0" l="0" r="0" t="-10631"/>
          <a:stretch/>
        </p:blipFill>
        <p:spPr>
          <a:xfrm>
            <a:off x="7824163" y="4117000"/>
            <a:ext cx="501576" cy="569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53693">
            <a:off x="5466955" y="3882564"/>
            <a:ext cx="362645" cy="41190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4" name="Google Shape;104;p13"/>
          <p:cNvSpPr/>
          <p:nvPr/>
        </p:nvSpPr>
        <p:spPr>
          <a:xfrm>
            <a:off x="1" y="1457453"/>
            <a:ext cx="5355546" cy="1595180"/>
          </a:xfrm>
          <a:prstGeom prst="rect">
            <a:avLst/>
          </a:prstGeom>
          <a:solidFill>
            <a:srgbClr val="4528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677176" y="2387819"/>
            <a:ext cx="4157975" cy="374724"/>
          </a:xfrm>
          <a:prstGeom prst="rect">
            <a:avLst/>
          </a:prstGeom>
          <a:solidFill>
            <a:srgbClr val="7C5621"/>
          </a:solidFill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8F8F8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</a:t>
            </a:r>
            <a:endParaRPr sz="1800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179512" y="1682864"/>
            <a:ext cx="5040560" cy="651723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GOLD AND MONEY</a:t>
            </a:r>
            <a:endParaRPr b="1" sz="360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0" y="442769"/>
            <a:ext cx="626816" cy="215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2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2"/>
          <p:cNvSpPr txBox="1"/>
          <p:nvPr/>
        </p:nvSpPr>
        <p:spPr>
          <a:xfrm>
            <a:off x="1177463" y="1043111"/>
            <a:ext cx="17235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HERE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2"/>
          <p:cNvSpPr txBox="1"/>
          <p:nvPr/>
        </p:nvSpPr>
        <p:spPr>
          <a:xfrm>
            <a:off x="1177463" y="1412443"/>
            <a:ext cx="2890481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476" name="Google Shape;476;p22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</p:grpSpPr>
        <p:sp>
          <p:nvSpPr>
            <p:cNvPr id="477" name="Google Shape;477;p22"/>
            <p:cNvSpPr/>
            <p:nvPr/>
          </p:nvSpPr>
          <p:spPr>
            <a:xfrm>
              <a:off x="1042988" y="2273002"/>
              <a:ext cx="3503612" cy="1309688"/>
            </a:xfrm>
            <a:custGeom>
              <a:rect b="b" l="l" r="r" t="t"/>
              <a:pathLst>
                <a:path extrusionOk="0" h="3491" w="9385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2"/>
            <p:cNvSpPr txBox="1"/>
            <p:nvPr/>
          </p:nvSpPr>
          <p:spPr>
            <a:xfrm>
              <a:off x="1749987" y="2455515"/>
              <a:ext cx="208823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1151814" y="2393960"/>
              <a:ext cx="5854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22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</p:grpSpPr>
        <p:sp>
          <p:nvSpPr>
            <p:cNvPr id="481" name="Google Shape;481;p22"/>
            <p:cNvSpPr/>
            <p:nvPr/>
          </p:nvSpPr>
          <p:spPr>
            <a:xfrm>
              <a:off x="1042988" y="3331865"/>
              <a:ext cx="3503612" cy="1309688"/>
            </a:xfrm>
            <a:custGeom>
              <a:rect b="b" l="l" r="r" t="t"/>
              <a:pathLst>
                <a:path extrusionOk="0" h="3491" w="9385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2"/>
            <p:cNvSpPr txBox="1"/>
            <p:nvPr/>
          </p:nvSpPr>
          <p:spPr>
            <a:xfrm>
              <a:off x="1750678" y="3522860"/>
              <a:ext cx="208823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1151814" y="3445916"/>
              <a:ext cx="5854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22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</p:grpSpPr>
        <p:sp>
          <p:nvSpPr>
            <p:cNvPr id="485" name="Google Shape;485;p22"/>
            <p:cNvSpPr/>
            <p:nvPr/>
          </p:nvSpPr>
          <p:spPr>
            <a:xfrm>
              <a:off x="4635500" y="1720552"/>
              <a:ext cx="3503612" cy="1309688"/>
            </a:xfrm>
            <a:custGeom>
              <a:rect b="b" l="l" r="r" t="t"/>
              <a:pathLst>
                <a:path extrusionOk="0" h="3491" w="9385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2"/>
            <p:cNvSpPr txBox="1"/>
            <p:nvPr/>
          </p:nvSpPr>
          <p:spPr>
            <a:xfrm>
              <a:off x="5780228" y="1889055"/>
              <a:ext cx="208823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5159007" y="1828562"/>
              <a:ext cx="5854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22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</p:grpSpPr>
        <p:sp>
          <p:nvSpPr>
            <p:cNvPr id="489" name="Google Shape;489;p22"/>
            <p:cNvSpPr/>
            <p:nvPr/>
          </p:nvSpPr>
          <p:spPr>
            <a:xfrm>
              <a:off x="4635500" y="2781002"/>
              <a:ext cx="3503612" cy="1309688"/>
            </a:xfrm>
            <a:custGeom>
              <a:rect b="b" l="l" r="r" t="t"/>
              <a:pathLst>
                <a:path extrusionOk="0" h="3491" w="9385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2"/>
            <p:cNvSpPr txBox="1"/>
            <p:nvPr/>
          </p:nvSpPr>
          <p:spPr>
            <a:xfrm>
              <a:off x="5780227" y="2969175"/>
              <a:ext cx="208823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5159007" y="2899082"/>
              <a:ext cx="5854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22"/>
          <p:cNvSpPr/>
          <p:nvPr/>
        </p:nvSpPr>
        <p:spPr>
          <a:xfrm>
            <a:off x="251520" y="138559"/>
            <a:ext cx="310764" cy="264666"/>
          </a:xfrm>
          <a:custGeom>
            <a:rect b="b" l="l" r="r" t="t"/>
            <a:pathLst>
              <a:path extrusionOk="0"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3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3"/>
          <p:cNvSpPr/>
          <p:nvPr/>
        </p:nvSpPr>
        <p:spPr>
          <a:xfrm>
            <a:off x="1030379" y="1427526"/>
            <a:ext cx="1448034" cy="1305562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3"/>
          <p:cNvSpPr txBox="1"/>
          <p:nvPr/>
        </p:nvSpPr>
        <p:spPr>
          <a:xfrm>
            <a:off x="1350643" y="1772530"/>
            <a:ext cx="63845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3"/>
          <p:cNvSpPr/>
          <p:nvPr/>
        </p:nvSpPr>
        <p:spPr>
          <a:xfrm>
            <a:off x="2309587" y="874038"/>
            <a:ext cx="6025861" cy="1158747"/>
          </a:xfrm>
          <a:custGeom>
            <a:rect b="b" l="l" r="r" t="t"/>
            <a:pathLst>
              <a:path extrusionOk="0" h="1158747" w="6025861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3"/>
          <p:cNvSpPr/>
          <p:nvPr/>
        </p:nvSpPr>
        <p:spPr>
          <a:xfrm>
            <a:off x="2225767" y="2141901"/>
            <a:ext cx="1448034" cy="1305562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3"/>
          <p:cNvSpPr/>
          <p:nvPr/>
        </p:nvSpPr>
        <p:spPr>
          <a:xfrm>
            <a:off x="1030379" y="2837226"/>
            <a:ext cx="1448034" cy="1305562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3"/>
          <p:cNvSpPr/>
          <p:nvPr/>
        </p:nvSpPr>
        <p:spPr>
          <a:xfrm>
            <a:off x="3726907" y="2207538"/>
            <a:ext cx="4608541" cy="1158747"/>
          </a:xfrm>
          <a:custGeom>
            <a:rect b="b" l="l" r="r" t="t"/>
            <a:pathLst>
              <a:path extrusionOk="0" h="1305562" w="5192450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3"/>
          <p:cNvSpPr/>
          <p:nvPr/>
        </p:nvSpPr>
        <p:spPr>
          <a:xfrm>
            <a:off x="2309587" y="3541038"/>
            <a:ext cx="6025861" cy="1158747"/>
          </a:xfrm>
          <a:custGeom>
            <a:rect b="b" l="l" r="r" t="t"/>
            <a:pathLst>
              <a:path extrusionOk="0" h="1158747" w="6025861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6" name="Google Shape;506;p23"/>
          <p:cNvGrpSpPr/>
          <p:nvPr/>
        </p:nvGrpSpPr>
        <p:grpSpPr>
          <a:xfrm>
            <a:off x="2045625" y="1917889"/>
            <a:ext cx="360284" cy="324836"/>
            <a:chOff x="2142410" y="2298139"/>
            <a:chExt cx="360284" cy="324836"/>
          </a:xfrm>
        </p:grpSpPr>
        <p:sp>
          <p:nvSpPr>
            <p:cNvPr id="507" name="Google Shape;507;p23"/>
            <p:cNvSpPr/>
            <p:nvPr/>
          </p:nvSpPr>
          <p:spPr>
            <a:xfrm rot="10800000">
              <a:off x="2142410" y="2298139"/>
              <a:ext cx="360284" cy="324836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E9CF9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3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9" name="Google Shape;509;p23"/>
          <p:cNvSpPr txBox="1"/>
          <p:nvPr/>
        </p:nvSpPr>
        <p:spPr>
          <a:xfrm>
            <a:off x="2534126" y="2487664"/>
            <a:ext cx="63845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0" name="Google Shape;510;p23"/>
          <p:cNvGrpSpPr/>
          <p:nvPr/>
        </p:nvGrpSpPr>
        <p:grpSpPr>
          <a:xfrm>
            <a:off x="3229108" y="2633023"/>
            <a:ext cx="360284" cy="324836"/>
            <a:chOff x="2142410" y="2298139"/>
            <a:chExt cx="360284" cy="324836"/>
          </a:xfrm>
        </p:grpSpPr>
        <p:sp>
          <p:nvSpPr>
            <p:cNvPr id="511" name="Google Shape;511;p23"/>
            <p:cNvSpPr/>
            <p:nvPr/>
          </p:nvSpPr>
          <p:spPr>
            <a:xfrm rot="10800000">
              <a:off x="2142410" y="2298139"/>
              <a:ext cx="360284" cy="324836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D9AD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3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3" name="Google Shape;513;p23"/>
          <p:cNvSpPr txBox="1"/>
          <p:nvPr/>
        </p:nvSpPr>
        <p:spPr>
          <a:xfrm>
            <a:off x="1350643" y="3182230"/>
            <a:ext cx="63845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4" name="Google Shape;514;p23"/>
          <p:cNvGrpSpPr/>
          <p:nvPr/>
        </p:nvGrpSpPr>
        <p:grpSpPr>
          <a:xfrm>
            <a:off x="2045625" y="3327589"/>
            <a:ext cx="360284" cy="324836"/>
            <a:chOff x="2142410" y="2298139"/>
            <a:chExt cx="360284" cy="324836"/>
          </a:xfrm>
        </p:grpSpPr>
        <p:sp>
          <p:nvSpPr>
            <p:cNvPr id="515" name="Google Shape;515;p23"/>
            <p:cNvSpPr/>
            <p:nvPr/>
          </p:nvSpPr>
          <p:spPr>
            <a:xfrm rot="10800000">
              <a:off x="2142410" y="2298139"/>
              <a:ext cx="360284" cy="324836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C38F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3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7" name="Google Shape;517;p23"/>
          <p:cNvSpPr txBox="1"/>
          <p:nvPr/>
        </p:nvSpPr>
        <p:spPr>
          <a:xfrm>
            <a:off x="2970620" y="1273874"/>
            <a:ext cx="4350186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18" name="Google Shape;518;p23"/>
          <p:cNvSpPr txBox="1"/>
          <p:nvPr/>
        </p:nvSpPr>
        <p:spPr>
          <a:xfrm>
            <a:off x="4319837" y="2526136"/>
            <a:ext cx="3289002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19" name="Google Shape;519;p23"/>
          <p:cNvSpPr txBox="1"/>
          <p:nvPr/>
        </p:nvSpPr>
        <p:spPr>
          <a:xfrm>
            <a:off x="2970620" y="3940874"/>
            <a:ext cx="4350186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20" name="Google Shape;520;p23"/>
          <p:cNvSpPr/>
          <p:nvPr/>
        </p:nvSpPr>
        <p:spPr>
          <a:xfrm>
            <a:off x="251520" y="138559"/>
            <a:ext cx="310764" cy="264666"/>
          </a:xfrm>
          <a:custGeom>
            <a:rect b="b" l="l" r="r" t="t"/>
            <a:pathLst>
              <a:path extrusionOk="0"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4"/>
          <p:cNvSpPr/>
          <p:nvPr/>
        </p:nvSpPr>
        <p:spPr>
          <a:xfrm rot="-5400000">
            <a:off x="3765519" y="2616966"/>
            <a:ext cx="1484760" cy="2032027"/>
          </a:xfrm>
          <a:prstGeom prst="parallelogram">
            <a:avLst>
              <a:gd fmla="val 53226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4"/>
          <p:cNvSpPr/>
          <p:nvPr/>
        </p:nvSpPr>
        <p:spPr>
          <a:xfrm rot="-5400000">
            <a:off x="3765517" y="1029210"/>
            <a:ext cx="1484760" cy="2032027"/>
          </a:xfrm>
          <a:prstGeom prst="parallelogram">
            <a:avLst>
              <a:gd fmla="val 53226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4"/>
          <p:cNvSpPr/>
          <p:nvPr/>
        </p:nvSpPr>
        <p:spPr>
          <a:xfrm>
            <a:off x="3491880" y="1131589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4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4"/>
          <p:cNvSpPr/>
          <p:nvPr/>
        </p:nvSpPr>
        <p:spPr>
          <a:xfrm rot="10800000">
            <a:off x="2877716" y="1923677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4"/>
          <p:cNvSpPr/>
          <p:nvPr/>
        </p:nvSpPr>
        <p:spPr>
          <a:xfrm>
            <a:off x="3491880" y="2715765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4"/>
          <p:cNvSpPr/>
          <p:nvPr/>
        </p:nvSpPr>
        <p:spPr>
          <a:xfrm rot="10800000">
            <a:off x="2877716" y="3507853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4"/>
          <p:cNvSpPr txBox="1"/>
          <p:nvPr/>
        </p:nvSpPr>
        <p:spPr>
          <a:xfrm>
            <a:off x="3800356" y="1495375"/>
            <a:ext cx="17235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4"/>
          <p:cNvSpPr txBox="1"/>
          <p:nvPr/>
        </p:nvSpPr>
        <p:spPr>
          <a:xfrm>
            <a:off x="6228184" y="1303016"/>
            <a:ext cx="2088231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35" name="Google Shape;535;p24"/>
          <p:cNvSpPr txBox="1"/>
          <p:nvPr/>
        </p:nvSpPr>
        <p:spPr>
          <a:xfrm>
            <a:off x="3491880" y="2287465"/>
            <a:ext cx="17235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4"/>
          <p:cNvSpPr txBox="1"/>
          <p:nvPr/>
        </p:nvSpPr>
        <p:spPr>
          <a:xfrm>
            <a:off x="3800356" y="3079553"/>
            <a:ext cx="17235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4"/>
          <p:cNvSpPr txBox="1"/>
          <p:nvPr/>
        </p:nvSpPr>
        <p:spPr>
          <a:xfrm>
            <a:off x="3491880" y="3871641"/>
            <a:ext cx="17235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4"/>
          <p:cNvSpPr txBox="1"/>
          <p:nvPr/>
        </p:nvSpPr>
        <p:spPr>
          <a:xfrm>
            <a:off x="683568" y="2095105"/>
            <a:ext cx="2088231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39" name="Google Shape;539;p24"/>
          <p:cNvSpPr txBox="1"/>
          <p:nvPr/>
        </p:nvSpPr>
        <p:spPr>
          <a:xfrm>
            <a:off x="6228184" y="2942864"/>
            <a:ext cx="2088231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40" name="Google Shape;540;p24"/>
          <p:cNvSpPr txBox="1"/>
          <p:nvPr/>
        </p:nvSpPr>
        <p:spPr>
          <a:xfrm>
            <a:off x="683568" y="3734953"/>
            <a:ext cx="2088231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41" name="Google Shape;541;p24"/>
          <p:cNvSpPr/>
          <p:nvPr/>
        </p:nvSpPr>
        <p:spPr>
          <a:xfrm>
            <a:off x="251520" y="138559"/>
            <a:ext cx="310764" cy="264666"/>
          </a:xfrm>
          <a:custGeom>
            <a:rect b="b" l="l" r="r" t="t"/>
            <a:pathLst>
              <a:path extrusionOk="0"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extrusionOk="0"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48" name="Google Shape;548;p25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BRONZE</a:t>
            </a:r>
            <a:endParaRPr b="1" i="0" sz="36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49" name="Google Shape;549;p25"/>
          <p:cNvSpPr/>
          <p:nvPr/>
        </p:nvSpPr>
        <p:spPr>
          <a:xfrm>
            <a:off x="3901440" y="1607124"/>
            <a:ext cx="1341120" cy="1209172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0" name="Google Shape;550;p25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1" name="Google Shape;551;p25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2" name="Google Shape;552;p25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3" name="Google Shape;553;p25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4" name="Google Shape;554;p25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5" name="Google Shape;555;p25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6" name="Google Shape;556;p25"/>
          <p:cNvSpPr/>
          <p:nvPr/>
        </p:nvSpPr>
        <p:spPr>
          <a:xfrm>
            <a:off x="4195719" y="1834428"/>
            <a:ext cx="752562" cy="745038"/>
          </a:xfrm>
          <a:custGeom>
            <a:rect b="b" l="l" r="r" t="t"/>
            <a:pathLst>
              <a:path extrusionOk="0"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6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2567237" y="1129409"/>
            <a:ext cx="5861616" cy="989120"/>
          </a:xfrm>
          <a:custGeom>
            <a:rect b="b" l="l" r="r" t="t"/>
            <a:pathLst>
              <a:path extrusionOk="0" h="1244248" w="7085181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811770" y="965672"/>
            <a:ext cx="2200754" cy="1316590"/>
          </a:xfrm>
          <a:custGeom>
            <a:rect b="b" l="l" r="r" t="t"/>
            <a:pathLst>
              <a:path extrusionOk="0" h="1656184" w="2660146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811770" y="2282264"/>
            <a:ext cx="5861616" cy="989120"/>
          </a:xfrm>
          <a:custGeom>
            <a:rect b="b" l="l" r="r" t="t"/>
            <a:pathLst>
              <a:path extrusionOk="0" h="1244248" w="7085181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6228099" y="2118529"/>
            <a:ext cx="2200754" cy="1316590"/>
          </a:xfrm>
          <a:custGeom>
            <a:rect b="b" l="l" r="r" t="t"/>
            <a:pathLst>
              <a:path extrusionOk="0" h="1656184" w="2660146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2567237" y="3435121"/>
            <a:ext cx="5861616" cy="989120"/>
          </a:xfrm>
          <a:custGeom>
            <a:rect b="b" l="l" r="r" t="t"/>
            <a:pathLst>
              <a:path extrusionOk="0" h="1244248" w="7085181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811770" y="3271384"/>
            <a:ext cx="2200754" cy="1316590"/>
          </a:xfrm>
          <a:custGeom>
            <a:rect b="b" l="l" r="r" t="t"/>
            <a:pathLst>
              <a:path extrusionOk="0" h="1656184" w="2660146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6"/>
          <p:cNvSpPr txBox="1"/>
          <p:nvPr/>
        </p:nvSpPr>
        <p:spPr>
          <a:xfrm>
            <a:off x="3409813" y="1335429"/>
            <a:ext cx="4176464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70" name="Google Shape;570;p26"/>
          <p:cNvSpPr txBox="1"/>
          <p:nvPr/>
        </p:nvSpPr>
        <p:spPr>
          <a:xfrm>
            <a:off x="1767116" y="2488284"/>
            <a:ext cx="4176464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71" name="Google Shape;571;p26"/>
          <p:cNvSpPr txBox="1"/>
          <p:nvPr/>
        </p:nvSpPr>
        <p:spPr>
          <a:xfrm>
            <a:off x="3495308" y="3649925"/>
            <a:ext cx="4176464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72" name="Google Shape;572;p26"/>
          <p:cNvSpPr/>
          <p:nvPr/>
        </p:nvSpPr>
        <p:spPr>
          <a:xfrm>
            <a:off x="256394" y="142875"/>
            <a:ext cx="293904" cy="290966"/>
          </a:xfrm>
          <a:custGeom>
            <a:rect b="b" l="l" r="r" t="t"/>
            <a:pathLst>
              <a:path extrusionOk="0"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7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7"/>
          <p:cNvSpPr/>
          <p:nvPr/>
        </p:nvSpPr>
        <p:spPr>
          <a:xfrm>
            <a:off x="1115616" y="987574"/>
            <a:ext cx="2016224" cy="2016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7"/>
          <p:cNvSpPr/>
          <p:nvPr/>
        </p:nvSpPr>
        <p:spPr>
          <a:xfrm>
            <a:off x="3672052" y="987574"/>
            <a:ext cx="2016224" cy="20162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7"/>
          <p:cNvSpPr/>
          <p:nvPr/>
        </p:nvSpPr>
        <p:spPr>
          <a:xfrm>
            <a:off x="6228488" y="987574"/>
            <a:ext cx="2016224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7"/>
          <p:cNvSpPr txBox="1"/>
          <p:nvPr/>
        </p:nvSpPr>
        <p:spPr>
          <a:xfrm>
            <a:off x="1565967" y="2087449"/>
            <a:ext cx="103686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HERE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7"/>
          <p:cNvSpPr txBox="1"/>
          <p:nvPr/>
        </p:nvSpPr>
        <p:spPr>
          <a:xfrm>
            <a:off x="4014505" y="2087449"/>
            <a:ext cx="133131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HERE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7"/>
          <p:cNvSpPr txBox="1"/>
          <p:nvPr/>
        </p:nvSpPr>
        <p:spPr>
          <a:xfrm>
            <a:off x="6653347" y="2087449"/>
            <a:ext cx="116650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HERE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7"/>
          <p:cNvSpPr/>
          <p:nvPr/>
        </p:nvSpPr>
        <p:spPr>
          <a:xfrm>
            <a:off x="4324644" y="1314173"/>
            <a:ext cx="711040" cy="532094"/>
          </a:xfrm>
          <a:custGeom>
            <a:rect b="b" l="l" r="r" t="t"/>
            <a:pathLst>
              <a:path extrusionOk="0" h="3880" w="5185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ED0C1"/>
          </a:solidFill>
          <a:ln>
            <a:noFill/>
          </a:ln>
        </p:spPr>
        <p:txBody>
          <a:bodyPr anchorCtr="0" anchor="ctr" bIns="360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7"/>
          <p:cNvSpPr/>
          <p:nvPr/>
        </p:nvSpPr>
        <p:spPr>
          <a:xfrm>
            <a:off x="6961479" y="1339588"/>
            <a:ext cx="570670" cy="481264"/>
          </a:xfrm>
          <a:custGeom>
            <a:rect b="b" l="l" r="r" t="t"/>
            <a:pathLst>
              <a:path extrusionOk="0" h="1941513" w="2301876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F3E4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7"/>
          <p:cNvSpPr/>
          <p:nvPr/>
        </p:nvSpPr>
        <p:spPr>
          <a:xfrm>
            <a:off x="1800560" y="1268496"/>
            <a:ext cx="536164" cy="623448"/>
          </a:xfrm>
          <a:custGeom>
            <a:rect b="b" l="l" r="r" t="t"/>
            <a:pathLst>
              <a:path extrusionOk="0" h="6759" w="5822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F7EE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3246743" y="1840482"/>
            <a:ext cx="310406" cy="310406"/>
            <a:chOff x="3264324" y="1749599"/>
            <a:chExt cx="348156" cy="348156"/>
          </a:xfrm>
        </p:grpSpPr>
        <p:sp>
          <p:nvSpPr>
            <p:cNvPr id="589" name="Google Shape;589;p27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7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27"/>
          <p:cNvGrpSpPr/>
          <p:nvPr/>
        </p:nvGrpSpPr>
        <p:grpSpPr>
          <a:xfrm>
            <a:off x="5803179" y="1840482"/>
            <a:ext cx="310406" cy="310406"/>
            <a:chOff x="3264324" y="1749599"/>
            <a:chExt cx="348156" cy="348156"/>
          </a:xfrm>
        </p:grpSpPr>
        <p:sp>
          <p:nvSpPr>
            <p:cNvPr id="592" name="Google Shape;592;p27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7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27"/>
          <p:cNvSpPr txBox="1"/>
          <p:nvPr/>
        </p:nvSpPr>
        <p:spPr>
          <a:xfrm>
            <a:off x="1575228" y="3544726"/>
            <a:ext cx="615412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 We hope that this template will return to you as a time, money and reputation. We hope that this template will return to you as a time, money and reputation. We hope that this template will return to you as a time, money and reputation. We hope that this template will return to you as a time, money and reputation.</a:t>
            </a:r>
            <a:endParaRPr/>
          </a:p>
        </p:txBody>
      </p:sp>
      <p:sp>
        <p:nvSpPr>
          <p:cNvPr id="595" name="Google Shape;595;p27"/>
          <p:cNvSpPr/>
          <p:nvPr/>
        </p:nvSpPr>
        <p:spPr>
          <a:xfrm>
            <a:off x="1115616" y="3507854"/>
            <a:ext cx="236560" cy="970850"/>
          </a:xfrm>
          <a:custGeom>
            <a:rect b="b" l="l" r="r" t="t"/>
            <a:pathLst>
              <a:path extrusionOk="0" h="3822203" w="931331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7"/>
          <p:cNvSpPr/>
          <p:nvPr/>
        </p:nvSpPr>
        <p:spPr>
          <a:xfrm flipH="1">
            <a:off x="8008152" y="3507854"/>
            <a:ext cx="236560" cy="970850"/>
          </a:xfrm>
          <a:custGeom>
            <a:rect b="b" l="l" r="r" t="t"/>
            <a:pathLst>
              <a:path extrusionOk="0" h="3822203" w="931331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7"/>
          <p:cNvSpPr/>
          <p:nvPr/>
        </p:nvSpPr>
        <p:spPr>
          <a:xfrm>
            <a:off x="256394" y="142875"/>
            <a:ext cx="293904" cy="290966"/>
          </a:xfrm>
          <a:custGeom>
            <a:rect b="b" l="l" r="r" t="t"/>
            <a:pathLst>
              <a:path extrusionOk="0"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3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3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8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8"/>
          <p:cNvSpPr/>
          <p:nvPr/>
        </p:nvSpPr>
        <p:spPr>
          <a:xfrm>
            <a:off x="3831275" y="982663"/>
            <a:ext cx="1536700" cy="3668713"/>
          </a:xfrm>
          <a:custGeom>
            <a:rect b="b" l="l" r="r" t="t"/>
            <a:pathLst>
              <a:path extrusionOk="0" h="3668713" w="1536700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8"/>
          <p:cNvSpPr/>
          <p:nvPr/>
        </p:nvSpPr>
        <p:spPr>
          <a:xfrm>
            <a:off x="4888549" y="1226821"/>
            <a:ext cx="629288" cy="629286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8"/>
          <p:cNvSpPr/>
          <p:nvPr/>
        </p:nvSpPr>
        <p:spPr>
          <a:xfrm>
            <a:off x="3665539" y="2057401"/>
            <a:ext cx="629288" cy="629286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8"/>
          <p:cNvSpPr/>
          <p:nvPr/>
        </p:nvSpPr>
        <p:spPr>
          <a:xfrm>
            <a:off x="4888549" y="2971801"/>
            <a:ext cx="629288" cy="629286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8"/>
          <p:cNvSpPr/>
          <p:nvPr/>
        </p:nvSpPr>
        <p:spPr>
          <a:xfrm>
            <a:off x="3665539" y="3764281"/>
            <a:ext cx="629288" cy="629286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8"/>
          <p:cNvSpPr txBox="1"/>
          <p:nvPr/>
        </p:nvSpPr>
        <p:spPr>
          <a:xfrm>
            <a:off x="5657966" y="1522682"/>
            <a:ext cx="2344788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10" name="Google Shape;610;p28"/>
          <p:cNvSpPr txBox="1"/>
          <p:nvPr/>
        </p:nvSpPr>
        <p:spPr>
          <a:xfrm>
            <a:off x="5657966" y="1226821"/>
            <a:ext cx="23226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8"/>
          <p:cNvSpPr txBox="1"/>
          <p:nvPr/>
        </p:nvSpPr>
        <p:spPr>
          <a:xfrm>
            <a:off x="1193470" y="2353262"/>
            <a:ext cx="2344788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12" name="Google Shape;612;p28"/>
          <p:cNvSpPr txBox="1"/>
          <p:nvPr/>
        </p:nvSpPr>
        <p:spPr>
          <a:xfrm>
            <a:off x="1193470" y="2057401"/>
            <a:ext cx="23226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8"/>
          <p:cNvSpPr txBox="1"/>
          <p:nvPr/>
        </p:nvSpPr>
        <p:spPr>
          <a:xfrm>
            <a:off x="5657966" y="3290523"/>
            <a:ext cx="2344788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14" name="Google Shape;614;p28"/>
          <p:cNvSpPr txBox="1"/>
          <p:nvPr/>
        </p:nvSpPr>
        <p:spPr>
          <a:xfrm>
            <a:off x="5657966" y="2994662"/>
            <a:ext cx="23226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8"/>
          <p:cNvSpPr txBox="1"/>
          <p:nvPr/>
        </p:nvSpPr>
        <p:spPr>
          <a:xfrm>
            <a:off x="1193470" y="4121103"/>
            <a:ext cx="2344788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16" name="Google Shape;616;p28"/>
          <p:cNvSpPr txBox="1"/>
          <p:nvPr/>
        </p:nvSpPr>
        <p:spPr>
          <a:xfrm>
            <a:off x="1193470" y="3825242"/>
            <a:ext cx="23226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8"/>
          <p:cNvSpPr/>
          <p:nvPr/>
        </p:nvSpPr>
        <p:spPr>
          <a:xfrm>
            <a:off x="5021024" y="3142073"/>
            <a:ext cx="364338" cy="288742"/>
          </a:xfrm>
          <a:custGeom>
            <a:rect b="b" l="l" r="r" t="t"/>
            <a:pathLst>
              <a:path extrusionOk="0" h="2566" w="3234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8" name="Google Shape;618;p28"/>
          <p:cNvGrpSpPr/>
          <p:nvPr/>
        </p:nvGrpSpPr>
        <p:grpSpPr>
          <a:xfrm>
            <a:off x="3797940" y="3926436"/>
            <a:ext cx="364486" cy="304976"/>
            <a:chOff x="4178300" y="4422775"/>
            <a:chExt cx="388938" cy="325438"/>
          </a:xfrm>
        </p:grpSpPr>
        <p:sp>
          <p:nvSpPr>
            <p:cNvPr id="619" name="Google Shape;619;p28"/>
            <p:cNvSpPr/>
            <p:nvPr/>
          </p:nvSpPr>
          <p:spPr>
            <a:xfrm>
              <a:off x="4330700" y="4530725"/>
              <a:ext cx="236538" cy="217488"/>
            </a:xfrm>
            <a:custGeom>
              <a:rect b="b" l="l" r="r" t="t"/>
              <a:pathLst>
                <a:path extrusionOk="0" h="683" w="744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4178300" y="4422775"/>
              <a:ext cx="282575" cy="260350"/>
            </a:xfrm>
            <a:custGeom>
              <a:rect b="b" l="l" r="r" t="t"/>
              <a:pathLst>
                <a:path extrusionOk="0" h="821" w="889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1" name="Google Shape;621;p28"/>
          <p:cNvSpPr/>
          <p:nvPr/>
        </p:nvSpPr>
        <p:spPr>
          <a:xfrm>
            <a:off x="5025445" y="1362035"/>
            <a:ext cx="355496" cy="358859"/>
          </a:xfrm>
          <a:custGeom>
            <a:rect b="b" l="l" r="r" t="t"/>
            <a:pathLst>
              <a:path extrusionOk="0" h="1019105" w="1009550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8"/>
          <p:cNvSpPr/>
          <p:nvPr/>
        </p:nvSpPr>
        <p:spPr>
          <a:xfrm>
            <a:off x="3726503" y="2225734"/>
            <a:ext cx="507360" cy="292620"/>
          </a:xfrm>
          <a:custGeom>
            <a:rect b="b" l="l" r="r" t="t"/>
            <a:pathLst>
              <a:path extrusionOk="0" h="811213" w="1406526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8"/>
          <p:cNvSpPr/>
          <p:nvPr/>
        </p:nvSpPr>
        <p:spPr>
          <a:xfrm>
            <a:off x="256394" y="142875"/>
            <a:ext cx="293904" cy="290966"/>
          </a:xfrm>
          <a:custGeom>
            <a:rect b="b" l="l" r="r" t="t"/>
            <a:pathLst>
              <a:path extrusionOk="0"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9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9"/>
          <p:cNvSpPr/>
          <p:nvPr/>
        </p:nvSpPr>
        <p:spPr>
          <a:xfrm>
            <a:off x="4616546" y="2804440"/>
            <a:ext cx="1417305" cy="1423494"/>
          </a:xfrm>
          <a:custGeom>
            <a:rect b="b" l="l" r="r" t="t"/>
            <a:pathLst>
              <a:path extrusionOk="0" h="2320" w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9"/>
          <p:cNvSpPr/>
          <p:nvPr/>
        </p:nvSpPr>
        <p:spPr>
          <a:xfrm>
            <a:off x="3110149" y="2804440"/>
            <a:ext cx="1417305" cy="1423494"/>
          </a:xfrm>
          <a:custGeom>
            <a:rect b="b" l="l" r="r" t="t"/>
            <a:pathLst>
              <a:path extrusionOk="0" h="2320" w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9"/>
          <p:cNvSpPr/>
          <p:nvPr/>
        </p:nvSpPr>
        <p:spPr>
          <a:xfrm>
            <a:off x="4616546" y="1297732"/>
            <a:ext cx="1417305" cy="1420401"/>
          </a:xfrm>
          <a:custGeom>
            <a:rect b="b" l="l" r="r" t="t"/>
            <a:pathLst>
              <a:path extrusionOk="0" h="2320" w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9"/>
          <p:cNvSpPr/>
          <p:nvPr/>
        </p:nvSpPr>
        <p:spPr>
          <a:xfrm>
            <a:off x="3110149" y="1297732"/>
            <a:ext cx="1417305" cy="1420401"/>
          </a:xfrm>
          <a:custGeom>
            <a:rect b="b" l="l" r="r" t="t"/>
            <a:pathLst>
              <a:path extrusionOk="0" h="2320" w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9"/>
          <p:cNvSpPr/>
          <p:nvPr/>
        </p:nvSpPr>
        <p:spPr>
          <a:xfrm>
            <a:off x="4187053" y="2374636"/>
            <a:ext cx="340401" cy="343497"/>
          </a:xfrm>
          <a:custGeom>
            <a:rect b="b" l="l" r="r" t="t"/>
            <a:pathLst>
              <a:path extrusionOk="0" h="559" w="560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rgbClr val="C18C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9"/>
          <p:cNvSpPr/>
          <p:nvPr/>
        </p:nvSpPr>
        <p:spPr>
          <a:xfrm>
            <a:off x="4616545" y="2374636"/>
            <a:ext cx="340401" cy="343497"/>
          </a:xfrm>
          <a:custGeom>
            <a:rect b="b" l="l" r="r" t="t"/>
            <a:pathLst>
              <a:path extrusionOk="0" h="559" w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rgbClr val="7C56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9"/>
          <p:cNvSpPr/>
          <p:nvPr/>
        </p:nvSpPr>
        <p:spPr>
          <a:xfrm>
            <a:off x="4187053" y="2804440"/>
            <a:ext cx="340401" cy="343497"/>
          </a:xfrm>
          <a:custGeom>
            <a:rect b="b" l="l" r="r" t="t"/>
            <a:pathLst>
              <a:path extrusionOk="0" h="560" w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rgbClr val="7C56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9"/>
          <p:cNvSpPr/>
          <p:nvPr/>
        </p:nvSpPr>
        <p:spPr>
          <a:xfrm>
            <a:off x="4616545" y="2804440"/>
            <a:ext cx="340401" cy="343497"/>
          </a:xfrm>
          <a:custGeom>
            <a:rect b="b" l="l" r="r" t="t"/>
            <a:pathLst>
              <a:path extrusionOk="0" h="560" w="559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rgbClr val="C18C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9"/>
          <p:cNvSpPr/>
          <p:nvPr/>
        </p:nvSpPr>
        <p:spPr>
          <a:xfrm>
            <a:off x="4348245" y="2467384"/>
            <a:ext cx="11759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9"/>
          <p:cNvSpPr/>
          <p:nvPr/>
        </p:nvSpPr>
        <p:spPr>
          <a:xfrm>
            <a:off x="4669632" y="2467384"/>
            <a:ext cx="11759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9"/>
          <p:cNvSpPr/>
          <p:nvPr/>
        </p:nvSpPr>
        <p:spPr>
          <a:xfrm>
            <a:off x="4348244" y="2821676"/>
            <a:ext cx="11759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9"/>
          <p:cNvSpPr/>
          <p:nvPr/>
        </p:nvSpPr>
        <p:spPr>
          <a:xfrm>
            <a:off x="4669632" y="2821677"/>
            <a:ext cx="11759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9"/>
          <p:cNvSpPr txBox="1"/>
          <p:nvPr/>
        </p:nvSpPr>
        <p:spPr>
          <a:xfrm>
            <a:off x="755650" y="1615517"/>
            <a:ext cx="2129756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43" name="Google Shape;643;p29"/>
          <p:cNvSpPr txBox="1"/>
          <p:nvPr/>
        </p:nvSpPr>
        <p:spPr>
          <a:xfrm>
            <a:off x="3369723" y="1615517"/>
            <a:ext cx="898156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9"/>
          <p:cNvSpPr txBox="1"/>
          <p:nvPr/>
        </p:nvSpPr>
        <p:spPr>
          <a:xfrm>
            <a:off x="4891789" y="1615517"/>
            <a:ext cx="866818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9"/>
          <p:cNvSpPr txBox="1"/>
          <p:nvPr/>
        </p:nvSpPr>
        <p:spPr>
          <a:xfrm>
            <a:off x="3380838" y="3123772"/>
            <a:ext cx="875926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9"/>
          <p:cNvSpPr txBox="1"/>
          <p:nvPr/>
        </p:nvSpPr>
        <p:spPr>
          <a:xfrm>
            <a:off x="4891789" y="3123772"/>
            <a:ext cx="866818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9"/>
          <p:cNvSpPr txBox="1"/>
          <p:nvPr/>
        </p:nvSpPr>
        <p:spPr>
          <a:xfrm>
            <a:off x="6300192" y="1615517"/>
            <a:ext cx="2129756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48" name="Google Shape;648;p29"/>
          <p:cNvSpPr txBox="1"/>
          <p:nvPr/>
        </p:nvSpPr>
        <p:spPr>
          <a:xfrm>
            <a:off x="821584" y="3216105"/>
            <a:ext cx="2069896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49" name="Google Shape;649;p29"/>
          <p:cNvSpPr txBox="1"/>
          <p:nvPr/>
        </p:nvSpPr>
        <p:spPr>
          <a:xfrm>
            <a:off x="6300192" y="3216105"/>
            <a:ext cx="2129756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50" name="Google Shape;650;p29"/>
          <p:cNvSpPr/>
          <p:nvPr/>
        </p:nvSpPr>
        <p:spPr>
          <a:xfrm>
            <a:off x="256394" y="142875"/>
            <a:ext cx="293904" cy="290966"/>
          </a:xfrm>
          <a:custGeom>
            <a:rect b="b" l="l" r="r" t="t"/>
            <a:pathLst>
              <a:path extrusionOk="0"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0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0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0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59" name="Google Shape;659;p30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30"/>
          <p:cNvCxnSpPr/>
          <p:nvPr/>
        </p:nvCxnSpPr>
        <p:spPr>
          <a:xfrm>
            <a:off x="3638595" y="1588290"/>
            <a:ext cx="792088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oval"/>
          </a:ln>
        </p:spPr>
      </p:cxnSp>
      <p:sp>
        <p:nvSpPr>
          <p:cNvPr id="661" name="Google Shape;661;p30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62" name="Google Shape;662;p30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3" name="Google Shape;663;p30"/>
          <p:cNvCxnSpPr/>
          <p:nvPr/>
        </p:nvCxnSpPr>
        <p:spPr>
          <a:xfrm>
            <a:off x="3638595" y="2094309"/>
            <a:ext cx="792088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oval"/>
          </a:ln>
        </p:spPr>
      </p:cxnSp>
      <p:sp>
        <p:nvSpPr>
          <p:cNvPr id="664" name="Google Shape;664;p30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65" name="Google Shape;665;p30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6" name="Google Shape;666;p30"/>
          <p:cNvCxnSpPr/>
          <p:nvPr/>
        </p:nvCxnSpPr>
        <p:spPr>
          <a:xfrm>
            <a:off x="3638595" y="2598365"/>
            <a:ext cx="792088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oval"/>
          </a:ln>
        </p:spPr>
      </p:cxnSp>
      <p:sp>
        <p:nvSpPr>
          <p:cNvPr id="667" name="Google Shape;667;p30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68" name="Google Shape;668;p30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9" name="Google Shape;669;p30"/>
          <p:cNvCxnSpPr/>
          <p:nvPr/>
        </p:nvCxnSpPr>
        <p:spPr>
          <a:xfrm>
            <a:off x="3638595" y="3102421"/>
            <a:ext cx="792088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oval"/>
          </a:ln>
        </p:spPr>
      </p:cxnSp>
      <p:sp>
        <p:nvSpPr>
          <p:cNvPr id="670" name="Google Shape;670;p30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71" name="Google Shape;671;p30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2" name="Google Shape;672;p30"/>
          <p:cNvCxnSpPr/>
          <p:nvPr/>
        </p:nvCxnSpPr>
        <p:spPr>
          <a:xfrm>
            <a:off x="3638595" y="3606477"/>
            <a:ext cx="792088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oval"/>
          </a:ln>
        </p:spPr>
      </p:cxnSp>
      <p:sp>
        <p:nvSpPr>
          <p:cNvPr id="673" name="Google Shape;673;p30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74" name="Google Shape;674;p30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5" name="Google Shape;675;p30"/>
          <p:cNvCxnSpPr/>
          <p:nvPr/>
        </p:nvCxnSpPr>
        <p:spPr>
          <a:xfrm>
            <a:off x="3638595" y="4110533"/>
            <a:ext cx="792088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oval"/>
          </a:ln>
        </p:spPr>
      </p:cxnSp>
      <p:sp>
        <p:nvSpPr>
          <p:cNvPr id="676" name="Google Shape;676;p30"/>
          <p:cNvSpPr txBox="1"/>
          <p:nvPr/>
        </p:nvSpPr>
        <p:spPr>
          <a:xfrm>
            <a:off x="1361856" y="3406712"/>
            <a:ext cx="140080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0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0"/>
          <p:cNvSpPr/>
          <p:nvPr/>
        </p:nvSpPr>
        <p:spPr>
          <a:xfrm>
            <a:off x="1485650" y="1814449"/>
            <a:ext cx="1153220" cy="805332"/>
          </a:xfrm>
          <a:custGeom>
            <a:rect b="b" l="l" r="r" t="t"/>
            <a:pathLst>
              <a:path extrusionOk="0" h="1449388" w="2074863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0"/>
          <p:cNvSpPr/>
          <p:nvPr/>
        </p:nvSpPr>
        <p:spPr>
          <a:xfrm>
            <a:off x="256394" y="142875"/>
            <a:ext cx="293904" cy="290966"/>
          </a:xfrm>
          <a:custGeom>
            <a:rect b="b" l="l" r="r" t="t"/>
            <a:pathLst>
              <a:path extrusionOk="0"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1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extrusionOk="0"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6" name="Google Shape;686;p31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PLATIN</a:t>
            </a:r>
            <a:endParaRPr b="1" i="0" sz="36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7" name="Google Shape;687;p31"/>
          <p:cNvSpPr/>
          <p:nvPr/>
        </p:nvSpPr>
        <p:spPr>
          <a:xfrm>
            <a:off x="3901440" y="1607124"/>
            <a:ext cx="1341120" cy="1209172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8" name="Google Shape;688;p31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9" name="Google Shape;689;p31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0" name="Google Shape;690;p31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1" name="Google Shape;691;p31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2" name="Google Shape;692;p31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3" name="Google Shape;693;p31"/>
          <p:cNvSpPr/>
          <p:nvPr/>
        </p:nvSpPr>
        <p:spPr>
          <a:xfrm>
            <a:off x="4209022" y="1880662"/>
            <a:ext cx="725956" cy="617062"/>
          </a:xfrm>
          <a:custGeom>
            <a:rect b="b" l="l" r="r" t="t"/>
            <a:pathLst>
              <a:path extrusionOk="0"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0" y="0"/>
            <a:ext cx="9145116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843186" y="2982445"/>
            <a:ext cx="1278124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GOLD</a:t>
            </a:r>
            <a:endParaRPr b="1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1025165" y="2011783"/>
            <a:ext cx="945370" cy="852358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1193566" y="2229020"/>
            <a:ext cx="608566" cy="417882"/>
          </a:xfrm>
          <a:custGeom>
            <a:rect b="b" l="l" r="r" t="t"/>
            <a:pathLst>
              <a:path extrusionOk="0"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2622644" y="2011783"/>
            <a:ext cx="945370" cy="852358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2848830" y="2233038"/>
            <a:ext cx="506538" cy="431400"/>
          </a:xfrm>
          <a:custGeom>
            <a:rect b="b" l="l" r="r" t="t"/>
            <a:pathLst>
              <a:path extrusionOk="0"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4220125" y="2011783"/>
            <a:ext cx="945370" cy="852358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4429776" y="2172795"/>
            <a:ext cx="526068" cy="520808"/>
          </a:xfrm>
          <a:custGeom>
            <a:rect b="b" l="l" r="r" t="t"/>
            <a:pathLst>
              <a:path extrusionOk="0"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5817605" y="2011783"/>
            <a:ext cx="945370" cy="852358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6034180" y="2197752"/>
            <a:ext cx="512220" cy="435386"/>
          </a:xfrm>
          <a:custGeom>
            <a:rect b="b" l="l" r="r" t="t"/>
            <a:pathLst>
              <a:path extrusionOk="0"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7415084" y="2011783"/>
            <a:ext cx="945370" cy="852358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7633681" y="2162208"/>
            <a:ext cx="508174" cy="487848"/>
          </a:xfrm>
          <a:custGeom>
            <a:rect b="b" l="l" r="r" t="t"/>
            <a:pathLst>
              <a:path extrusionOk="0"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843186" y="3356724"/>
            <a:ext cx="1278124" cy="2231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2233538" y="2979698"/>
            <a:ext cx="1723583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SILVER</a:t>
            </a:r>
            <a:endParaRPr b="1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2573307" y="3353977"/>
            <a:ext cx="1044044" cy="2231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3887179" y="2982445"/>
            <a:ext cx="1611262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BRONZE</a:t>
            </a:r>
            <a:endParaRPr b="1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4057049" y="3356724"/>
            <a:ext cx="1271522" cy="2231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5589291" y="2982445"/>
            <a:ext cx="1401998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PLATIN</a:t>
            </a:r>
            <a:endParaRPr b="1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5737099" y="3356724"/>
            <a:ext cx="1106382" cy="2231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7131861" y="2982445"/>
            <a:ext cx="1511816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DIAMOND</a:t>
            </a:r>
            <a:endParaRPr b="1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3637930" y="-1"/>
            <a:ext cx="1870372" cy="791722"/>
          </a:xfrm>
          <a:custGeom>
            <a:rect b="b" l="l" r="r" t="t"/>
            <a:pathLst>
              <a:path extrusionOk="0" h="513429" w="1212931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7293087" y="3356724"/>
            <a:ext cx="1189364" cy="2231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0" y="5035826"/>
            <a:ext cx="9144000" cy="10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3419872" y="267494"/>
            <a:ext cx="23172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CONTENTS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2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0" name="Google Shape;70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2536" y="2012758"/>
            <a:ext cx="5489252" cy="3130742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32"/>
          <p:cNvSpPr txBox="1"/>
          <p:nvPr/>
        </p:nvSpPr>
        <p:spPr>
          <a:xfrm>
            <a:off x="1331640" y="1043834"/>
            <a:ext cx="2219883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HERE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2"/>
          <p:cNvSpPr txBox="1"/>
          <p:nvPr/>
        </p:nvSpPr>
        <p:spPr>
          <a:xfrm>
            <a:off x="6069874" y="1219004"/>
            <a:ext cx="242764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703" name="Google Shape;703;p32"/>
          <p:cNvSpPr txBox="1"/>
          <p:nvPr/>
        </p:nvSpPr>
        <p:spPr>
          <a:xfrm>
            <a:off x="6069874" y="2180262"/>
            <a:ext cx="242764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704" name="Google Shape;704;p32"/>
          <p:cNvSpPr txBox="1"/>
          <p:nvPr/>
        </p:nvSpPr>
        <p:spPr>
          <a:xfrm>
            <a:off x="6069874" y="3264438"/>
            <a:ext cx="242764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705" name="Google Shape;705;p32"/>
          <p:cNvSpPr/>
          <p:nvPr/>
        </p:nvSpPr>
        <p:spPr>
          <a:xfrm>
            <a:off x="5076056" y="1071255"/>
            <a:ext cx="757166" cy="7571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2"/>
          <p:cNvSpPr/>
          <p:nvPr/>
        </p:nvSpPr>
        <p:spPr>
          <a:xfrm>
            <a:off x="5076056" y="2032513"/>
            <a:ext cx="757166" cy="757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2"/>
          <p:cNvSpPr/>
          <p:nvPr/>
        </p:nvSpPr>
        <p:spPr>
          <a:xfrm>
            <a:off x="5076056" y="2993771"/>
            <a:ext cx="757166" cy="757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2"/>
          <p:cNvSpPr/>
          <p:nvPr/>
        </p:nvSpPr>
        <p:spPr>
          <a:xfrm>
            <a:off x="5076056" y="3955028"/>
            <a:ext cx="757166" cy="7571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2"/>
          <p:cNvSpPr txBox="1"/>
          <p:nvPr/>
        </p:nvSpPr>
        <p:spPr>
          <a:xfrm>
            <a:off x="6069874" y="4225695"/>
            <a:ext cx="242764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710" name="Google Shape;710;p32"/>
          <p:cNvSpPr/>
          <p:nvPr/>
        </p:nvSpPr>
        <p:spPr>
          <a:xfrm>
            <a:off x="272950" y="138463"/>
            <a:ext cx="305693" cy="259839"/>
          </a:xfrm>
          <a:custGeom>
            <a:rect b="b" l="l" r="r" t="t"/>
            <a:pathLst>
              <a:path extrusionOk="0"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3"/>
          <p:cNvSpPr/>
          <p:nvPr/>
        </p:nvSpPr>
        <p:spPr>
          <a:xfrm>
            <a:off x="1280133" y="2953982"/>
            <a:ext cx="1773057" cy="959867"/>
          </a:xfrm>
          <a:custGeom>
            <a:rect b="b" l="l" r="r" t="t"/>
            <a:pathLst>
              <a:path extrusionOk="0" h="959867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3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3"/>
          <p:cNvSpPr txBox="1"/>
          <p:nvPr/>
        </p:nvSpPr>
        <p:spPr>
          <a:xfrm>
            <a:off x="1280134" y="4155926"/>
            <a:ext cx="6460218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 We hope that this template will return to you as a time, money and reputation. We hope that this template will return to you as a time, money and reputation.</a:t>
            </a:r>
            <a:endParaRPr/>
          </a:p>
        </p:txBody>
      </p:sp>
      <p:sp>
        <p:nvSpPr>
          <p:cNvPr id="719" name="Google Shape;719;p33"/>
          <p:cNvSpPr txBox="1"/>
          <p:nvPr/>
        </p:nvSpPr>
        <p:spPr>
          <a:xfrm>
            <a:off x="1446581" y="3216676"/>
            <a:ext cx="14401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/>
          </a:p>
        </p:txBody>
      </p:sp>
      <p:sp>
        <p:nvSpPr>
          <p:cNvPr id="720" name="Google Shape;720;p33"/>
          <p:cNvSpPr txBox="1"/>
          <p:nvPr/>
        </p:nvSpPr>
        <p:spPr>
          <a:xfrm>
            <a:off x="3827626" y="3144649"/>
            <a:ext cx="1323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/>
          </a:p>
        </p:txBody>
      </p:sp>
      <p:sp>
        <p:nvSpPr>
          <p:cNvPr id="721" name="Google Shape;721;p33"/>
          <p:cNvSpPr txBox="1"/>
          <p:nvPr/>
        </p:nvSpPr>
        <p:spPr>
          <a:xfrm>
            <a:off x="6125340" y="3260065"/>
            <a:ext cx="14569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/>
          </a:p>
        </p:txBody>
      </p:sp>
      <p:grpSp>
        <p:nvGrpSpPr>
          <p:cNvPr id="722" name="Google Shape;722;p33"/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723" name="Google Shape;723;p33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3"/>
            <p:cNvSpPr txBox="1"/>
            <p:nvPr/>
          </p:nvSpPr>
          <p:spPr>
            <a:xfrm>
              <a:off x="1389110" y="1730425"/>
              <a:ext cx="1555101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3"/>
            <p:cNvSpPr/>
            <p:nvPr/>
          </p:nvSpPr>
          <p:spPr>
            <a:xfrm flipH="1" rot="10800000">
              <a:off x="2034816" y="2975421"/>
              <a:ext cx="218634" cy="139254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33"/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727" name="Google Shape;727;p33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3"/>
            <p:cNvSpPr txBox="1"/>
            <p:nvPr/>
          </p:nvSpPr>
          <p:spPr>
            <a:xfrm>
              <a:off x="3818911" y="1764949"/>
              <a:ext cx="1323376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3"/>
            <p:cNvSpPr/>
            <p:nvPr/>
          </p:nvSpPr>
          <p:spPr>
            <a:xfrm flipH="1" rot="10800000">
              <a:off x="4379998" y="2975421"/>
              <a:ext cx="218634" cy="139254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33"/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731" name="Google Shape;731;p33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3"/>
            <p:cNvSpPr txBox="1"/>
            <p:nvPr/>
          </p:nvSpPr>
          <p:spPr>
            <a:xfrm>
              <a:off x="6189054" y="1781527"/>
              <a:ext cx="1330199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 flipH="1" rot="10800000">
              <a:off x="6744504" y="2975421"/>
              <a:ext cx="218634" cy="139254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4" name="Google Shape;734;p33"/>
          <p:cNvSpPr/>
          <p:nvPr/>
        </p:nvSpPr>
        <p:spPr>
          <a:xfrm>
            <a:off x="3602786" y="2953982"/>
            <a:ext cx="1773057" cy="959867"/>
          </a:xfrm>
          <a:custGeom>
            <a:rect b="b" l="l" r="r" t="t"/>
            <a:pathLst>
              <a:path extrusionOk="0" h="959867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3"/>
          <p:cNvSpPr/>
          <p:nvPr/>
        </p:nvSpPr>
        <p:spPr>
          <a:xfrm>
            <a:off x="5967292" y="2953982"/>
            <a:ext cx="1773057" cy="959867"/>
          </a:xfrm>
          <a:custGeom>
            <a:rect b="b" l="l" r="r" t="t"/>
            <a:pathLst>
              <a:path extrusionOk="0" h="959867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3"/>
          <p:cNvSpPr/>
          <p:nvPr/>
        </p:nvSpPr>
        <p:spPr>
          <a:xfrm>
            <a:off x="272950" y="138463"/>
            <a:ext cx="305693" cy="259839"/>
          </a:xfrm>
          <a:custGeom>
            <a:rect b="b" l="l" r="r" t="t"/>
            <a:pathLst>
              <a:path extrusionOk="0"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4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3" name="Google Shape;743;p34"/>
          <p:cNvGrpSpPr/>
          <p:nvPr/>
        </p:nvGrpSpPr>
        <p:grpSpPr>
          <a:xfrm>
            <a:off x="981499" y="1275606"/>
            <a:ext cx="1620180" cy="3192123"/>
            <a:chOff x="981499" y="1275606"/>
            <a:chExt cx="1620180" cy="3192123"/>
          </a:xfrm>
        </p:grpSpPr>
        <p:sp>
          <p:nvSpPr>
            <p:cNvPr id="744" name="Google Shape;744;p34"/>
            <p:cNvSpPr/>
            <p:nvPr/>
          </p:nvSpPr>
          <p:spPr>
            <a:xfrm>
              <a:off x="981499" y="1275606"/>
              <a:ext cx="1620180" cy="3192123"/>
            </a:xfrm>
            <a:custGeom>
              <a:rect b="b" l="l" r="r" t="t"/>
              <a:pathLst>
                <a:path extrusionOk="0"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981499" y="1678373"/>
              <a:ext cx="333384" cy="457093"/>
            </a:xfrm>
            <a:custGeom>
              <a:rect b="b" l="l" r="r" t="t"/>
              <a:pathLst>
                <a:path extrusionOk="0"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rgbClr val="F0DE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1014520" y="1783660"/>
              <a:ext cx="220934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4"/>
            <p:cNvSpPr txBox="1"/>
            <p:nvPr/>
          </p:nvSpPr>
          <p:spPr>
            <a:xfrm>
              <a:off x="1149734" y="2325363"/>
              <a:ext cx="1296286" cy="1259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4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 Go ahead and replace it with your own text. Go ahead and replace it with your own text.</a:t>
              </a:r>
              <a:endParaRPr/>
            </a:p>
          </p:txBody>
        </p:sp>
        <p:sp>
          <p:nvSpPr>
            <p:cNvPr id="748" name="Google Shape;748;p34"/>
            <p:cNvSpPr txBox="1"/>
            <p:nvPr/>
          </p:nvSpPr>
          <p:spPr>
            <a:xfrm>
              <a:off x="1264327" y="1750202"/>
              <a:ext cx="13373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OPTION HERE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34"/>
          <p:cNvGrpSpPr/>
          <p:nvPr/>
        </p:nvGrpSpPr>
        <p:grpSpPr>
          <a:xfrm>
            <a:off x="2886235" y="1275606"/>
            <a:ext cx="1620180" cy="3192123"/>
            <a:chOff x="2886235" y="1275606"/>
            <a:chExt cx="1620180" cy="3192123"/>
          </a:xfrm>
        </p:grpSpPr>
        <p:sp>
          <p:nvSpPr>
            <p:cNvPr id="750" name="Google Shape;750;p34"/>
            <p:cNvSpPr/>
            <p:nvPr/>
          </p:nvSpPr>
          <p:spPr>
            <a:xfrm>
              <a:off x="2886235" y="1275606"/>
              <a:ext cx="1620180" cy="3192123"/>
            </a:xfrm>
            <a:custGeom>
              <a:rect b="b" l="l" r="r" t="t"/>
              <a:pathLst>
                <a:path extrusionOk="0"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886235" y="1678373"/>
              <a:ext cx="333384" cy="457093"/>
            </a:xfrm>
            <a:custGeom>
              <a:rect b="b" l="l" r="r" t="t"/>
              <a:pathLst>
                <a:path extrusionOk="0"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rgbClr val="E6C9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919256" y="1783660"/>
              <a:ext cx="220934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4"/>
            <p:cNvSpPr txBox="1"/>
            <p:nvPr/>
          </p:nvSpPr>
          <p:spPr>
            <a:xfrm>
              <a:off x="3063422" y="2325363"/>
              <a:ext cx="1296286" cy="1259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4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 Go ahead and replace it with your own text. Go ahead and replace it with your own text.</a:t>
              </a:r>
              <a:endPara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4"/>
            <p:cNvSpPr txBox="1"/>
            <p:nvPr/>
          </p:nvSpPr>
          <p:spPr>
            <a:xfrm>
              <a:off x="3169065" y="1750202"/>
              <a:ext cx="13373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OPTION HERE</a:t>
              </a:r>
              <a:endPara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34"/>
          <p:cNvGrpSpPr/>
          <p:nvPr/>
        </p:nvGrpSpPr>
        <p:grpSpPr>
          <a:xfrm>
            <a:off x="4790971" y="1275606"/>
            <a:ext cx="1620180" cy="3192123"/>
            <a:chOff x="4790971" y="1275606"/>
            <a:chExt cx="1620180" cy="3192123"/>
          </a:xfrm>
        </p:grpSpPr>
        <p:sp>
          <p:nvSpPr>
            <p:cNvPr id="756" name="Google Shape;756;p34"/>
            <p:cNvSpPr/>
            <p:nvPr/>
          </p:nvSpPr>
          <p:spPr>
            <a:xfrm>
              <a:off x="4790971" y="1275606"/>
              <a:ext cx="1620180" cy="3192123"/>
            </a:xfrm>
            <a:custGeom>
              <a:rect b="b" l="l" r="r" t="t"/>
              <a:pathLst>
                <a:path extrusionOk="0"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790971" y="1678373"/>
              <a:ext cx="333384" cy="457093"/>
            </a:xfrm>
            <a:custGeom>
              <a:rect b="b" l="l" r="r" t="t"/>
              <a:pathLst>
                <a:path extrusionOk="0"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rgbClr val="F0DE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823992" y="1783660"/>
              <a:ext cx="220934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4"/>
            <p:cNvSpPr txBox="1"/>
            <p:nvPr/>
          </p:nvSpPr>
          <p:spPr>
            <a:xfrm>
              <a:off x="4965975" y="2325363"/>
              <a:ext cx="1296286" cy="1259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4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 Go ahead and replace it with your own text. Go ahead and replace it with your own text.</a:t>
              </a:r>
              <a:endParaRPr/>
            </a:p>
          </p:txBody>
        </p:sp>
        <p:sp>
          <p:nvSpPr>
            <p:cNvPr id="760" name="Google Shape;760;p34"/>
            <p:cNvSpPr txBox="1"/>
            <p:nvPr/>
          </p:nvSpPr>
          <p:spPr>
            <a:xfrm>
              <a:off x="5073801" y="1750202"/>
              <a:ext cx="13373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OPTION HERE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" name="Google Shape;761;p34"/>
          <p:cNvGrpSpPr/>
          <p:nvPr/>
        </p:nvGrpSpPr>
        <p:grpSpPr>
          <a:xfrm>
            <a:off x="6695708" y="1275606"/>
            <a:ext cx="1620181" cy="3192123"/>
            <a:chOff x="6695708" y="1275606"/>
            <a:chExt cx="1620181" cy="3192123"/>
          </a:xfrm>
        </p:grpSpPr>
        <p:sp>
          <p:nvSpPr>
            <p:cNvPr id="762" name="Google Shape;762;p34"/>
            <p:cNvSpPr/>
            <p:nvPr/>
          </p:nvSpPr>
          <p:spPr>
            <a:xfrm>
              <a:off x="6695708" y="1275606"/>
              <a:ext cx="1620180" cy="3192123"/>
            </a:xfrm>
            <a:custGeom>
              <a:rect b="b" l="l" r="r" t="t"/>
              <a:pathLst>
                <a:path extrusionOk="0"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6695708" y="1678373"/>
              <a:ext cx="333384" cy="457093"/>
            </a:xfrm>
            <a:custGeom>
              <a:rect b="b" l="l" r="r" t="t"/>
              <a:pathLst>
                <a:path extrusionOk="0"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rgbClr val="E6C9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6728729" y="1783660"/>
              <a:ext cx="220934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4"/>
            <p:cNvSpPr txBox="1"/>
            <p:nvPr/>
          </p:nvSpPr>
          <p:spPr>
            <a:xfrm>
              <a:off x="6886803" y="2325363"/>
              <a:ext cx="1296286" cy="1259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4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 Go ahead and replace it with your own text. Go ahead and replace it with your own text.</a:t>
              </a:r>
              <a:endParaRPr/>
            </a:p>
          </p:txBody>
        </p:sp>
        <p:sp>
          <p:nvSpPr>
            <p:cNvPr id="766" name="Google Shape;766;p34"/>
            <p:cNvSpPr txBox="1"/>
            <p:nvPr/>
          </p:nvSpPr>
          <p:spPr>
            <a:xfrm>
              <a:off x="6978538" y="1750202"/>
              <a:ext cx="13373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OPTION HERE</a:t>
              </a:r>
              <a:endPara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7" name="Google Shape;767;p34"/>
          <p:cNvSpPr/>
          <p:nvPr/>
        </p:nvSpPr>
        <p:spPr>
          <a:xfrm>
            <a:off x="272950" y="138463"/>
            <a:ext cx="305693" cy="259839"/>
          </a:xfrm>
          <a:custGeom>
            <a:rect b="b" l="l" r="r" t="t"/>
            <a:pathLst>
              <a:path extrusionOk="0"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5"/>
          <p:cNvSpPr/>
          <p:nvPr/>
        </p:nvSpPr>
        <p:spPr>
          <a:xfrm>
            <a:off x="827584" y="1176213"/>
            <a:ext cx="1296144" cy="338437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5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5"/>
          <p:cNvSpPr/>
          <p:nvPr/>
        </p:nvSpPr>
        <p:spPr>
          <a:xfrm>
            <a:off x="1505020" y="1383617"/>
            <a:ext cx="2108226" cy="648072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35"/>
          <p:cNvSpPr/>
          <p:nvPr/>
        </p:nvSpPr>
        <p:spPr>
          <a:xfrm>
            <a:off x="1505020" y="2140537"/>
            <a:ext cx="2108226" cy="648072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35"/>
          <p:cNvSpPr/>
          <p:nvPr/>
        </p:nvSpPr>
        <p:spPr>
          <a:xfrm>
            <a:off x="1505020" y="2897457"/>
            <a:ext cx="2108226" cy="648072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35"/>
          <p:cNvSpPr/>
          <p:nvPr/>
        </p:nvSpPr>
        <p:spPr>
          <a:xfrm>
            <a:off x="1505020" y="3654377"/>
            <a:ext cx="2108226" cy="648072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9" name="Google Shape;779;p35"/>
          <p:cNvGrpSpPr/>
          <p:nvPr/>
        </p:nvGrpSpPr>
        <p:grpSpPr>
          <a:xfrm>
            <a:off x="3363144" y="1383617"/>
            <a:ext cx="5062653" cy="648072"/>
            <a:chOff x="3363144" y="1383617"/>
            <a:chExt cx="5062653" cy="648072"/>
          </a:xfrm>
        </p:grpSpPr>
        <p:sp>
          <p:nvSpPr>
            <p:cNvPr id="780" name="Google Shape;780;p35"/>
            <p:cNvSpPr/>
            <p:nvPr/>
          </p:nvSpPr>
          <p:spPr>
            <a:xfrm>
              <a:off x="3363144" y="1383617"/>
              <a:ext cx="5062653" cy="648072"/>
            </a:xfrm>
            <a:custGeom>
              <a:rect b="b" l="l" r="r" t="t"/>
              <a:pathLst>
                <a:path extrusionOk="0"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5"/>
            <p:cNvSpPr txBox="1"/>
            <p:nvPr/>
          </p:nvSpPr>
          <p:spPr>
            <a:xfrm>
              <a:off x="3923928" y="1553765"/>
              <a:ext cx="4176464" cy="384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 Go ahead and replace it with your own text.</a:t>
              </a:r>
              <a:endParaRPr/>
            </a:p>
          </p:txBody>
        </p:sp>
      </p:grpSp>
      <p:sp>
        <p:nvSpPr>
          <p:cNvPr id="782" name="Google Shape;782;p35"/>
          <p:cNvSpPr txBox="1"/>
          <p:nvPr/>
        </p:nvSpPr>
        <p:spPr>
          <a:xfrm>
            <a:off x="1865060" y="1553765"/>
            <a:ext cx="123009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5"/>
          <p:cNvSpPr txBox="1"/>
          <p:nvPr/>
        </p:nvSpPr>
        <p:spPr>
          <a:xfrm>
            <a:off x="1865060" y="2310684"/>
            <a:ext cx="123009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5"/>
          <p:cNvSpPr txBox="1"/>
          <p:nvPr/>
        </p:nvSpPr>
        <p:spPr>
          <a:xfrm>
            <a:off x="1865060" y="3067604"/>
            <a:ext cx="123009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35"/>
          <p:cNvSpPr txBox="1"/>
          <p:nvPr/>
        </p:nvSpPr>
        <p:spPr>
          <a:xfrm>
            <a:off x="1865060" y="3824524"/>
            <a:ext cx="123009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6" name="Google Shape;786;p35"/>
          <p:cNvGrpSpPr/>
          <p:nvPr/>
        </p:nvGrpSpPr>
        <p:grpSpPr>
          <a:xfrm>
            <a:off x="3363144" y="2140537"/>
            <a:ext cx="5062653" cy="648072"/>
            <a:chOff x="3363144" y="2140537"/>
            <a:chExt cx="5062653" cy="648072"/>
          </a:xfrm>
        </p:grpSpPr>
        <p:sp>
          <p:nvSpPr>
            <p:cNvPr id="787" name="Google Shape;787;p35"/>
            <p:cNvSpPr/>
            <p:nvPr/>
          </p:nvSpPr>
          <p:spPr>
            <a:xfrm>
              <a:off x="3363144" y="2140537"/>
              <a:ext cx="5062653" cy="648072"/>
            </a:xfrm>
            <a:custGeom>
              <a:rect b="b" l="l" r="r" t="t"/>
              <a:pathLst>
                <a:path extrusionOk="0"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5"/>
            <p:cNvSpPr txBox="1"/>
            <p:nvPr/>
          </p:nvSpPr>
          <p:spPr>
            <a:xfrm>
              <a:off x="3923928" y="2285285"/>
              <a:ext cx="4176464" cy="384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 Go ahead and replace it with your own text.</a:t>
              </a:r>
              <a:endParaRPr/>
            </a:p>
          </p:txBody>
        </p:sp>
      </p:grpSp>
      <p:grpSp>
        <p:nvGrpSpPr>
          <p:cNvPr id="789" name="Google Shape;789;p35"/>
          <p:cNvGrpSpPr/>
          <p:nvPr/>
        </p:nvGrpSpPr>
        <p:grpSpPr>
          <a:xfrm>
            <a:off x="3363144" y="2897457"/>
            <a:ext cx="5062653" cy="648072"/>
            <a:chOff x="3363144" y="2897457"/>
            <a:chExt cx="5062653" cy="648072"/>
          </a:xfrm>
        </p:grpSpPr>
        <p:sp>
          <p:nvSpPr>
            <p:cNvPr id="790" name="Google Shape;790;p35"/>
            <p:cNvSpPr/>
            <p:nvPr/>
          </p:nvSpPr>
          <p:spPr>
            <a:xfrm>
              <a:off x="3363144" y="2897457"/>
              <a:ext cx="5062653" cy="648072"/>
            </a:xfrm>
            <a:custGeom>
              <a:rect b="b" l="l" r="r" t="t"/>
              <a:pathLst>
                <a:path extrusionOk="0"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5"/>
            <p:cNvSpPr txBox="1"/>
            <p:nvPr/>
          </p:nvSpPr>
          <p:spPr>
            <a:xfrm>
              <a:off x="3923928" y="3016805"/>
              <a:ext cx="4176464" cy="384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 Go ahead and replace it with your own text.</a:t>
              </a:r>
              <a:endParaRPr/>
            </a:p>
          </p:txBody>
        </p:sp>
      </p:grpSp>
      <p:grpSp>
        <p:nvGrpSpPr>
          <p:cNvPr id="792" name="Google Shape;792;p35"/>
          <p:cNvGrpSpPr/>
          <p:nvPr/>
        </p:nvGrpSpPr>
        <p:grpSpPr>
          <a:xfrm>
            <a:off x="3363144" y="3654377"/>
            <a:ext cx="5062653" cy="648072"/>
            <a:chOff x="3363144" y="3654377"/>
            <a:chExt cx="5062653" cy="648072"/>
          </a:xfrm>
        </p:grpSpPr>
        <p:sp>
          <p:nvSpPr>
            <p:cNvPr id="793" name="Google Shape;793;p35"/>
            <p:cNvSpPr/>
            <p:nvPr/>
          </p:nvSpPr>
          <p:spPr>
            <a:xfrm>
              <a:off x="3363144" y="3654377"/>
              <a:ext cx="5062653" cy="648072"/>
            </a:xfrm>
            <a:custGeom>
              <a:rect b="b" l="l" r="r" t="t"/>
              <a:pathLst>
                <a:path extrusionOk="0"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5"/>
            <p:cNvSpPr txBox="1"/>
            <p:nvPr/>
          </p:nvSpPr>
          <p:spPr>
            <a:xfrm>
              <a:off x="3923928" y="3786425"/>
              <a:ext cx="4176464" cy="384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 Go ahead and replace it with your own text.</a:t>
              </a:r>
              <a:endParaRPr/>
            </a:p>
          </p:txBody>
        </p:sp>
      </p:grpSp>
      <p:sp>
        <p:nvSpPr>
          <p:cNvPr id="795" name="Google Shape;795;p35"/>
          <p:cNvSpPr txBox="1"/>
          <p:nvPr/>
        </p:nvSpPr>
        <p:spPr>
          <a:xfrm rot="5400000">
            <a:off x="35290" y="2610427"/>
            <a:ext cx="2232660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35"/>
          <p:cNvSpPr/>
          <p:nvPr/>
        </p:nvSpPr>
        <p:spPr>
          <a:xfrm>
            <a:off x="272950" y="138463"/>
            <a:ext cx="305693" cy="259839"/>
          </a:xfrm>
          <a:custGeom>
            <a:rect b="b" l="l" r="r" t="t"/>
            <a:pathLst>
              <a:path extrusionOk="0"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6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extrusionOk="0"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3" name="Google Shape;803;p36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DIAMOND</a:t>
            </a:r>
            <a:endParaRPr b="1" i="0" sz="36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4" name="Google Shape;804;p36"/>
          <p:cNvSpPr/>
          <p:nvPr/>
        </p:nvSpPr>
        <p:spPr>
          <a:xfrm>
            <a:off x="3901440" y="1607124"/>
            <a:ext cx="1341120" cy="1209172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5" name="Google Shape;805;p36"/>
          <p:cNvSpPr txBox="1"/>
          <p:nvPr/>
        </p:nvSpPr>
        <p:spPr>
          <a:xfrm>
            <a:off x="4249247" y="3723878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6" name="Google Shape;806;p36"/>
          <p:cNvSpPr txBox="1"/>
          <p:nvPr/>
        </p:nvSpPr>
        <p:spPr>
          <a:xfrm>
            <a:off x="4249246" y="3948143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7" name="Google Shape;807;p36"/>
          <p:cNvSpPr txBox="1"/>
          <p:nvPr/>
        </p:nvSpPr>
        <p:spPr>
          <a:xfrm>
            <a:off x="4249247" y="4172408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8" name="Google Shape;808;p36"/>
          <p:cNvSpPr txBox="1"/>
          <p:nvPr/>
        </p:nvSpPr>
        <p:spPr>
          <a:xfrm>
            <a:off x="4249246" y="4396674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9" name="Google Shape;809;p36"/>
          <p:cNvSpPr/>
          <p:nvPr/>
        </p:nvSpPr>
        <p:spPr>
          <a:xfrm>
            <a:off x="4210182" y="1832534"/>
            <a:ext cx="723636" cy="694692"/>
          </a:xfrm>
          <a:custGeom>
            <a:rect b="b" l="l" r="r" t="t"/>
            <a:pathLst>
              <a:path extrusionOk="0"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7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6" name="Google Shape;816;p37"/>
          <p:cNvGrpSpPr/>
          <p:nvPr/>
        </p:nvGrpSpPr>
        <p:grpSpPr>
          <a:xfrm>
            <a:off x="1095442" y="1121419"/>
            <a:ext cx="2862109" cy="2862109"/>
            <a:chOff x="1023434" y="1127312"/>
            <a:chExt cx="2862109" cy="2862109"/>
          </a:xfrm>
        </p:grpSpPr>
        <p:sp>
          <p:nvSpPr>
            <p:cNvPr id="817" name="Google Shape;817;p37"/>
            <p:cNvSpPr/>
            <p:nvPr/>
          </p:nvSpPr>
          <p:spPr>
            <a:xfrm rot="2700000">
              <a:off x="1444243" y="1544795"/>
              <a:ext cx="2020491" cy="2027143"/>
            </a:xfrm>
            <a:custGeom>
              <a:rect b="b" l="l" r="r" t="t"/>
              <a:pathLst>
                <a:path extrusionOk="0" h="5609" w="5610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7"/>
            <p:cNvSpPr txBox="1"/>
            <p:nvPr/>
          </p:nvSpPr>
          <p:spPr>
            <a:xfrm>
              <a:off x="1889683" y="2173729"/>
              <a:ext cx="13042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7"/>
            <p:cNvSpPr txBox="1"/>
            <p:nvPr/>
          </p:nvSpPr>
          <p:spPr>
            <a:xfrm>
              <a:off x="1970406" y="2491031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40</a:t>
              </a:r>
              <a:r>
                <a:rPr b="1" lang="tr-T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" name="Google Shape;820;p37"/>
          <p:cNvGrpSpPr/>
          <p:nvPr/>
        </p:nvGrpSpPr>
        <p:grpSpPr>
          <a:xfrm>
            <a:off x="2845825" y="2598390"/>
            <a:ext cx="2316184" cy="2316184"/>
            <a:chOff x="2773817" y="2604283"/>
            <a:chExt cx="2316184" cy="2316184"/>
          </a:xfrm>
        </p:grpSpPr>
        <p:sp>
          <p:nvSpPr>
            <p:cNvPr id="821" name="Google Shape;821;p37"/>
            <p:cNvSpPr/>
            <p:nvPr/>
          </p:nvSpPr>
          <p:spPr>
            <a:xfrm rot="2700000">
              <a:off x="3114360" y="2942135"/>
              <a:ext cx="1635098" cy="1640481"/>
            </a:xfrm>
            <a:custGeom>
              <a:rect b="b" l="l" r="r" t="t"/>
              <a:pathLst>
                <a:path extrusionOk="0" h="5609" w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7"/>
            <p:cNvSpPr txBox="1"/>
            <p:nvPr/>
          </p:nvSpPr>
          <p:spPr>
            <a:xfrm>
              <a:off x="3421327" y="3347926"/>
              <a:ext cx="107866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7"/>
            <p:cNvSpPr txBox="1"/>
            <p:nvPr/>
          </p:nvSpPr>
          <p:spPr>
            <a:xfrm>
              <a:off x="3466877" y="362048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r>
                <a:rPr b="1" lang="tr-T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37"/>
          <p:cNvGrpSpPr/>
          <p:nvPr/>
        </p:nvGrpSpPr>
        <p:grpSpPr>
          <a:xfrm>
            <a:off x="4058578" y="1634600"/>
            <a:ext cx="1835745" cy="1835745"/>
            <a:chOff x="3986570" y="1640493"/>
            <a:chExt cx="1835745" cy="1835745"/>
          </a:xfrm>
        </p:grpSpPr>
        <p:sp>
          <p:nvSpPr>
            <p:cNvPr id="825" name="Google Shape;825;p37"/>
            <p:cNvSpPr/>
            <p:nvPr/>
          </p:nvSpPr>
          <p:spPr>
            <a:xfrm flipH="1" rot="2700000">
              <a:off x="4256453" y="1908288"/>
              <a:ext cx="1295980" cy="1300156"/>
            </a:xfrm>
            <a:custGeom>
              <a:rect b="b" l="l" r="r" t="t"/>
              <a:pathLst>
                <a:path extrusionOk="0" h="4297" w="4296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7"/>
            <p:cNvSpPr txBox="1"/>
            <p:nvPr/>
          </p:nvSpPr>
          <p:spPr>
            <a:xfrm>
              <a:off x="4434737" y="2241239"/>
              <a:ext cx="901312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7"/>
            <p:cNvSpPr txBox="1"/>
            <p:nvPr/>
          </p:nvSpPr>
          <p:spPr>
            <a:xfrm>
              <a:off x="4396940" y="2413757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r>
                <a:rPr b="1" lang="tr-T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37"/>
          <p:cNvGrpSpPr/>
          <p:nvPr/>
        </p:nvGrpSpPr>
        <p:grpSpPr>
          <a:xfrm>
            <a:off x="3246200" y="980806"/>
            <a:ext cx="1515435" cy="1515435"/>
            <a:chOff x="3174192" y="986699"/>
            <a:chExt cx="1515435" cy="1515435"/>
          </a:xfrm>
        </p:grpSpPr>
        <p:sp>
          <p:nvSpPr>
            <p:cNvPr id="829" name="Google Shape;829;p37"/>
            <p:cNvSpPr/>
            <p:nvPr/>
          </p:nvSpPr>
          <p:spPr>
            <a:xfrm rot="2700000">
              <a:off x="3396984" y="1207768"/>
              <a:ext cx="1069851" cy="1073298"/>
            </a:xfrm>
            <a:custGeom>
              <a:rect b="b" l="l" r="r" t="t"/>
              <a:pathLst>
                <a:path extrusionOk="0" h="4297" w="4296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7"/>
            <p:cNvSpPr txBox="1"/>
            <p:nvPr/>
          </p:nvSpPr>
          <p:spPr>
            <a:xfrm>
              <a:off x="3582648" y="1516900"/>
              <a:ext cx="6985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HERE</a:t>
              </a:r>
              <a:endPara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7"/>
            <p:cNvSpPr txBox="1"/>
            <p:nvPr/>
          </p:nvSpPr>
          <p:spPr>
            <a:xfrm>
              <a:off x="3555043" y="1654258"/>
              <a:ext cx="710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b="1" lang="tr-TR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2" name="Google Shape;832;p37"/>
          <p:cNvSpPr txBox="1"/>
          <p:nvPr/>
        </p:nvSpPr>
        <p:spPr>
          <a:xfrm>
            <a:off x="4761636" y="1355511"/>
            <a:ext cx="3338756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 Go ahead and replace it with your own text.</a:t>
            </a:r>
            <a:endParaRPr/>
          </a:p>
        </p:txBody>
      </p:sp>
      <p:sp>
        <p:nvSpPr>
          <p:cNvPr id="833" name="Google Shape;833;p37"/>
          <p:cNvSpPr txBox="1"/>
          <p:nvPr/>
        </p:nvSpPr>
        <p:spPr>
          <a:xfrm>
            <a:off x="5796136" y="2299530"/>
            <a:ext cx="2664296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 Go ahead and replace it with your own text. Go ahead and replace it with your own text.</a:t>
            </a:r>
            <a:endParaRPr/>
          </a:p>
        </p:txBody>
      </p:sp>
      <p:sp>
        <p:nvSpPr>
          <p:cNvPr id="834" name="Google Shape;834;p37"/>
          <p:cNvSpPr txBox="1"/>
          <p:nvPr/>
        </p:nvSpPr>
        <p:spPr>
          <a:xfrm>
            <a:off x="4976451" y="3598808"/>
            <a:ext cx="3123941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 Go ahead and replace it with your own text.</a:t>
            </a:r>
            <a:endParaRPr/>
          </a:p>
        </p:txBody>
      </p:sp>
      <p:sp>
        <p:nvSpPr>
          <p:cNvPr id="835" name="Google Shape;835;p37"/>
          <p:cNvSpPr txBox="1"/>
          <p:nvPr/>
        </p:nvSpPr>
        <p:spPr>
          <a:xfrm>
            <a:off x="767241" y="3598808"/>
            <a:ext cx="1759256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 Go ahead and replace it with your own text.</a:t>
            </a:r>
            <a:endParaRPr/>
          </a:p>
        </p:txBody>
      </p:sp>
      <p:sp>
        <p:nvSpPr>
          <p:cNvPr id="836" name="Google Shape;836;p37"/>
          <p:cNvSpPr/>
          <p:nvPr/>
        </p:nvSpPr>
        <p:spPr>
          <a:xfrm>
            <a:off x="269901" y="127407"/>
            <a:ext cx="280168" cy="268962"/>
          </a:xfrm>
          <a:custGeom>
            <a:rect b="b" l="l" r="r" t="t"/>
            <a:pathLst>
              <a:path extrusionOk="0"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8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8"/>
          <p:cNvSpPr/>
          <p:nvPr/>
        </p:nvSpPr>
        <p:spPr>
          <a:xfrm>
            <a:off x="2637218" y="1419622"/>
            <a:ext cx="2610246" cy="2163516"/>
          </a:xfrm>
          <a:custGeom>
            <a:rect b="b" l="l" r="r" t="t"/>
            <a:pathLst>
              <a:path extrusionOk="0" h="1919981" w="2316425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38"/>
          <p:cNvSpPr/>
          <p:nvPr/>
        </p:nvSpPr>
        <p:spPr>
          <a:xfrm>
            <a:off x="4642143" y="2454532"/>
            <a:ext cx="1994446" cy="1653106"/>
          </a:xfrm>
          <a:custGeom>
            <a:rect b="b" l="l" r="r" t="t"/>
            <a:pathLst>
              <a:path extrusionOk="0" h="1919981" w="2316425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38"/>
          <p:cNvSpPr txBox="1"/>
          <p:nvPr/>
        </p:nvSpPr>
        <p:spPr>
          <a:xfrm>
            <a:off x="911921" y="1947133"/>
            <a:ext cx="144016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 Go ahead and replace it with your own text.</a:t>
            </a:r>
            <a:endParaRPr/>
          </a:p>
        </p:txBody>
      </p:sp>
      <p:sp>
        <p:nvSpPr>
          <p:cNvPr id="846" name="Google Shape;846;p38"/>
          <p:cNvSpPr txBox="1"/>
          <p:nvPr/>
        </p:nvSpPr>
        <p:spPr>
          <a:xfrm>
            <a:off x="6888585" y="2861888"/>
            <a:ext cx="142954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 Go ahead and replace it with your own text.</a:t>
            </a:r>
            <a:endParaRPr/>
          </a:p>
        </p:txBody>
      </p:sp>
      <p:sp>
        <p:nvSpPr>
          <p:cNvPr id="847" name="Google Shape;847;p38"/>
          <p:cNvSpPr txBox="1"/>
          <p:nvPr/>
        </p:nvSpPr>
        <p:spPr>
          <a:xfrm>
            <a:off x="3151189" y="1923003"/>
            <a:ext cx="13399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8"/>
          <p:cNvSpPr txBox="1"/>
          <p:nvPr/>
        </p:nvSpPr>
        <p:spPr>
          <a:xfrm>
            <a:off x="3000153" y="2435344"/>
            <a:ext cx="1641990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 Go ahead and replace it with your own text.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8"/>
          <p:cNvSpPr txBox="1"/>
          <p:nvPr/>
        </p:nvSpPr>
        <p:spPr>
          <a:xfrm>
            <a:off x="5052603" y="2821860"/>
            <a:ext cx="11735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8"/>
          <p:cNvSpPr txBox="1"/>
          <p:nvPr/>
        </p:nvSpPr>
        <p:spPr>
          <a:xfrm>
            <a:off x="5243769" y="3219760"/>
            <a:ext cx="12127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/>
          </a:p>
        </p:txBody>
      </p:sp>
      <p:sp>
        <p:nvSpPr>
          <p:cNvPr id="851" name="Google Shape;851;p38"/>
          <p:cNvSpPr/>
          <p:nvPr/>
        </p:nvSpPr>
        <p:spPr>
          <a:xfrm>
            <a:off x="2721555" y="1500828"/>
            <a:ext cx="576064" cy="576064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38"/>
          <p:cNvSpPr/>
          <p:nvPr/>
        </p:nvSpPr>
        <p:spPr>
          <a:xfrm>
            <a:off x="6203166" y="2487672"/>
            <a:ext cx="465334" cy="46533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38"/>
          <p:cNvSpPr/>
          <p:nvPr/>
        </p:nvSpPr>
        <p:spPr>
          <a:xfrm>
            <a:off x="269901" y="127407"/>
            <a:ext cx="280168" cy="268962"/>
          </a:xfrm>
          <a:custGeom>
            <a:rect b="b" l="l" r="r" t="t"/>
            <a:pathLst>
              <a:path extrusionOk="0"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9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9"/>
          <p:cNvSpPr txBox="1"/>
          <p:nvPr/>
        </p:nvSpPr>
        <p:spPr>
          <a:xfrm>
            <a:off x="4922579" y="1487370"/>
            <a:ext cx="3017306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 Go ahead and replace it with your own text.</a:t>
            </a:r>
            <a:endParaRPr/>
          </a:p>
        </p:txBody>
      </p:sp>
      <p:sp>
        <p:nvSpPr>
          <p:cNvPr id="861" name="Google Shape;861;p39"/>
          <p:cNvSpPr txBox="1"/>
          <p:nvPr/>
        </p:nvSpPr>
        <p:spPr>
          <a:xfrm>
            <a:off x="4922579" y="2701064"/>
            <a:ext cx="3017306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 Go ahead and replace it with your own text.</a:t>
            </a:r>
            <a:endParaRPr/>
          </a:p>
        </p:txBody>
      </p:sp>
      <p:sp>
        <p:nvSpPr>
          <p:cNvPr id="862" name="Google Shape;862;p39"/>
          <p:cNvSpPr txBox="1"/>
          <p:nvPr/>
        </p:nvSpPr>
        <p:spPr>
          <a:xfrm>
            <a:off x="4922579" y="3913906"/>
            <a:ext cx="3017306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 Go ahead and replace it with your own text.</a:t>
            </a:r>
            <a:endParaRPr/>
          </a:p>
        </p:txBody>
      </p:sp>
      <p:sp>
        <p:nvSpPr>
          <p:cNvPr id="863" name="Google Shape;863;p39"/>
          <p:cNvSpPr/>
          <p:nvPr/>
        </p:nvSpPr>
        <p:spPr>
          <a:xfrm>
            <a:off x="2571924" y="3362531"/>
            <a:ext cx="1168400" cy="1173163"/>
          </a:xfrm>
          <a:custGeom>
            <a:rect b="b" l="l" r="r" t="t"/>
            <a:pathLst>
              <a:path extrusionOk="0" h="3904" w="3898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9"/>
          <p:cNvSpPr/>
          <p:nvPr/>
        </p:nvSpPr>
        <p:spPr>
          <a:xfrm>
            <a:off x="3105324" y="2265569"/>
            <a:ext cx="844550" cy="1258888"/>
          </a:xfrm>
          <a:custGeom>
            <a:rect b="b" l="l" r="r" t="t"/>
            <a:pathLst>
              <a:path extrusionOk="0" h="4189" w="2814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9"/>
          <p:cNvSpPr/>
          <p:nvPr/>
        </p:nvSpPr>
        <p:spPr>
          <a:xfrm>
            <a:off x="2571924" y="1251156"/>
            <a:ext cx="1169988" cy="1176338"/>
          </a:xfrm>
          <a:custGeom>
            <a:rect b="b" l="l" r="r" t="t"/>
            <a:pathLst>
              <a:path extrusionOk="0" h="3912" w="3906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9"/>
          <p:cNvSpPr/>
          <p:nvPr/>
        </p:nvSpPr>
        <p:spPr>
          <a:xfrm>
            <a:off x="1187624" y="1975056"/>
            <a:ext cx="1831975" cy="1836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7" name="Google Shape;867;p39"/>
          <p:cNvCxnSpPr/>
          <p:nvPr/>
        </p:nvCxnSpPr>
        <p:spPr>
          <a:xfrm>
            <a:off x="3410411" y="1679731"/>
            <a:ext cx="1395064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868" name="Google Shape;868;p39"/>
          <p:cNvCxnSpPr/>
          <p:nvPr/>
        </p:nvCxnSpPr>
        <p:spPr>
          <a:xfrm>
            <a:off x="3885121" y="2895013"/>
            <a:ext cx="920354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869" name="Google Shape;869;p39"/>
          <p:cNvCxnSpPr/>
          <p:nvPr/>
        </p:nvCxnSpPr>
        <p:spPr>
          <a:xfrm>
            <a:off x="3423726" y="4106267"/>
            <a:ext cx="1381749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870" name="Google Shape;870;p39"/>
          <p:cNvSpPr txBox="1"/>
          <p:nvPr/>
        </p:nvSpPr>
        <p:spPr>
          <a:xfrm>
            <a:off x="1529650" y="2685675"/>
            <a:ext cx="11673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9"/>
          <p:cNvSpPr txBox="1"/>
          <p:nvPr/>
        </p:nvSpPr>
        <p:spPr>
          <a:xfrm>
            <a:off x="2804429" y="1651036"/>
            <a:ext cx="5849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39"/>
          <p:cNvSpPr txBox="1"/>
          <p:nvPr/>
        </p:nvSpPr>
        <p:spPr>
          <a:xfrm>
            <a:off x="3235101" y="2664794"/>
            <a:ext cx="5849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39"/>
          <p:cNvSpPr txBox="1"/>
          <p:nvPr/>
        </p:nvSpPr>
        <p:spPr>
          <a:xfrm>
            <a:off x="2804429" y="3667684"/>
            <a:ext cx="5849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39"/>
          <p:cNvSpPr/>
          <p:nvPr/>
        </p:nvSpPr>
        <p:spPr>
          <a:xfrm>
            <a:off x="269901" y="127407"/>
            <a:ext cx="280168" cy="268962"/>
          </a:xfrm>
          <a:custGeom>
            <a:rect b="b" l="l" r="r" t="t"/>
            <a:pathLst>
              <a:path extrusionOk="0"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1012" y="442770"/>
            <a:ext cx="7078862" cy="366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1704" y="1493511"/>
            <a:ext cx="2302529" cy="308818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883" name="Google Shape;883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0387" y="1738012"/>
            <a:ext cx="2195419" cy="1971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4" name="Google Shape;884;p40"/>
          <p:cNvGrpSpPr/>
          <p:nvPr/>
        </p:nvGrpSpPr>
        <p:grpSpPr>
          <a:xfrm>
            <a:off x="5641705" y="1517397"/>
            <a:ext cx="3514101" cy="3088188"/>
            <a:chOff x="4629851" y="645549"/>
            <a:chExt cx="5243510" cy="4607991"/>
          </a:xfrm>
        </p:grpSpPr>
        <p:pic>
          <p:nvPicPr>
            <p:cNvPr id="885" name="Google Shape;885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29851" y="645549"/>
              <a:ext cx="3435682" cy="4607991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886" name="Google Shape;886;p4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97501" y="974736"/>
              <a:ext cx="3275860" cy="2942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7" name="Google Shape;887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70987" y="4061237"/>
            <a:ext cx="501576" cy="569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88" name="Google Shape;888;p40"/>
          <p:cNvPicPr preferRelativeResize="0"/>
          <p:nvPr/>
        </p:nvPicPr>
        <p:blipFill rotWithShape="1">
          <a:blip r:embed="rId8">
            <a:alphaModFix/>
          </a:blip>
          <a:srcRect b="0" l="0" r="0" t="-10631"/>
          <a:stretch/>
        </p:blipFill>
        <p:spPr>
          <a:xfrm>
            <a:off x="5724701" y="3488014"/>
            <a:ext cx="501576" cy="569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89" name="Google Shape;889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53693">
            <a:off x="1798390" y="4173928"/>
            <a:ext cx="362645" cy="41190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90" name="Google Shape;890;p4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52276" y="2033197"/>
            <a:ext cx="2736612" cy="259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09599" y="4458455"/>
            <a:ext cx="501576" cy="569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92" name="Google Shape;892;p40"/>
          <p:cNvPicPr preferRelativeResize="0"/>
          <p:nvPr/>
        </p:nvPicPr>
        <p:blipFill rotWithShape="1">
          <a:blip r:embed="rId8">
            <a:alphaModFix/>
          </a:blip>
          <a:srcRect b="0" l="0" r="0" t="-10631"/>
          <a:stretch/>
        </p:blipFill>
        <p:spPr>
          <a:xfrm>
            <a:off x="7824163" y="4117000"/>
            <a:ext cx="501576" cy="569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93" name="Google Shape;893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53693">
            <a:off x="5466955" y="3882564"/>
            <a:ext cx="362645" cy="41190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94" name="Google Shape;894;p40"/>
          <p:cNvSpPr/>
          <p:nvPr/>
        </p:nvSpPr>
        <p:spPr>
          <a:xfrm>
            <a:off x="1" y="1457453"/>
            <a:ext cx="5355546" cy="1595180"/>
          </a:xfrm>
          <a:prstGeom prst="rect">
            <a:avLst/>
          </a:prstGeom>
          <a:solidFill>
            <a:srgbClr val="4528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95" name="Google Shape;895;p40"/>
          <p:cNvSpPr/>
          <p:nvPr/>
        </p:nvSpPr>
        <p:spPr>
          <a:xfrm>
            <a:off x="677176" y="2387819"/>
            <a:ext cx="4157975" cy="374724"/>
          </a:xfrm>
          <a:prstGeom prst="rect">
            <a:avLst/>
          </a:prstGeom>
          <a:solidFill>
            <a:srgbClr val="7C5621"/>
          </a:solidFill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rgbClr val="F8F8F8"/>
                </a:solidFill>
                <a:latin typeface="Arial Black"/>
                <a:ea typeface="Arial Black"/>
                <a:cs typeface="Arial Black"/>
                <a:sym typeface="Arial Black"/>
              </a:rPr>
              <a:t>Powered by GoogleSlides.org</a:t>
            </a:r>
            <a:endParaRPr i="1" sz="1800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96" name="Google Shape;896;p40"/>
          <p:cNvSpPr txBox="1"/>
          <p:nvPr/>
        </p:nvSpPr>
        <p:spPr>
          <a:xfrm>
            <a:off x="591310" y="1682864"/>
            <a:ext cx="4381253" cy="682501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THANK YOU!</a:t>
            </a:r>
            <a:endParaRPr b="1" sz="3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97" name="Google Shape;897;p40"/>
          <p:cNvSpPr/>
          <p:nvPr/>
        </p:nvSpPr>
        <p:spPr>
          <a:xfrm>
            <a:off x="0" y="442769"/>
            <a:ext cx="626816" cy="215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extrusionOk="0"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3427068" y="2944120"/>
            <a:ext cx="228986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GOLD</a:t>
            </a:r>
            <a:endParaRPr b="1" i="0" sz="36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3901440" y="1607124"/>
            <a:ext cx="1341120" cy="1209172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4140337" y="1915302"/>
            <a:ext cx="863324" cy="592814"/>
          </a:xfrm>
          <a:custGeom>
            <a:rect b="b" l="l" r="r" t="t"/>
            <a:pathLst>
              <a:path extrusionOk="0"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4184787" y="3761290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4184786" y="3985555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4184787" y="4209820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4184786" y="4434086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/>
          <p:nvPr/>
        </p:nvSpPr>
        <p:spPr>
          <a:xfrm>
            <a:off x="467544" y="911099"/>
            <a:ext cx="3312368" cy="24527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2051720" y="3125475"/>
            <a:ext cx="1930747" cy="13184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4355976" y="771550"/>
            <a:ext cx="4104456" cy="2539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tr-TR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TITLE HERE：</a:t>
            </a: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TITLE HERE：</a:t>
            </a: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TITLE HERE：</a:t>
            </a:r>
            <a:r>
              <a:rPr lang="tr-T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264319" y="199473"/>
            <a:ext cx="279778" cy="192112"/>
          </a:xfrm>
          <a:custGeom>
            <a:rect b="b" l="l" r="r" t="t"/>
            <a:pathLst>
              <a:path extrusionOk="0"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3683380" y="2289258"/>
            <a:ext cx="4311270" cy="2513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645881" y="1131590"/>
            <a:ext cx="2593340" cy="34623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17"/>
          <p:cNvGrpSpPr/>
          <p:nvPr/>
        </p:nvGrpSpPr>
        <p:grpSpPr>
          <a:xfrm>
            <a:off x="3612675" y="1078962"/>
            <a:ext cx="988604" cy="988604"/>
            <a:chOff x="2341107" y="1055984"/>
            <a:chExt cx="988604" cy="988604"/>
          </a:xfrm>
        </p:grpSpPr>
        <p:sp>
          <p:nvSpPr>
            <p:cNvPr id="170" name="Google Shape;170;p17"/>
            <p:cNvSpPr/>
            <p:nvPr/>
          </p:nvSpPr>
          <p:spPr>
            <a:xfrm>
              <a:off x="2341107" y="1055984"/>
              <a:ext cx="988604" cy="9886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2411812" y="1334843"/>
              <a:ext cx="847194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HERE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17"/>
          <p:cNvGrpSpPr/>
          <p:nvPr/>
        </p:nvGrpSpPr>
        <p:grpSpPr>
          <a:xfrm>
            <a:off x="4769650" y="1078962"/>
            <a:ext cx="988604" cy="988604"/>
            <a:chOff x="3498082" y="1055984"/>
            <a:chExt cx="988604" cy="988604"/>
          </a:xfrm>
        </p:grpSpPr>
        <p:sp>
          <p:nvSpPr>
            <p:cNvPr id="173" name="Google Shape;173;p17"/>
            <p:cNvSpPr/>
            <p:nvPr/>
          </p:nvSpPr>
          <p:spPr>
            <a:xfrm>
              <a:off x="3498082" y="1055984"/>
              <a:ext cx="988604" cy="988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3602318" y="1334843"/>
              <a:ext cx="780133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HERE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17"/>
          <p:cNvGrpSpPr/>
          <p:nvPr/>
        </p:nvGrpSpPr>
        <p:grpSpPr>
          <a:xfrm>
            <a:off x="5926625" y="1078962"/>
            <a:ext cx="988604" cy="988604"/>
            <a:chOff x="4655057" y="1055984"/>
            <a:chExt cx="988604" cy="988604"/>
          </a:xfrm>
        </p:grpSpPr>
        <p:sp>
          <p:nvSpPr>
            <p:cNvPr id="176" name="Google Shape;176;p17"/>
            <p:cNvSpPr/>
            <p:nvPr/>
          </p:nvSpPr>
          <p:spPr>
            <a:xfrm>
              <a:off x="4655057" y="1055984"/>
              <a:ext cx="988604" cy="9886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4741647" y="1396398"/>
              <a:ext cx="815425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17"/>
          <p:cNvGrpSpPr/>
          <p:nvPr/>
        </p:nvGrpSpPr>
        <p:grpSpPr>
          <a:xfrm>
            <a:off x="7083599" y="1078962"/>
            <a:ext cx="988604" cy="1294522"/>
            <a:chOff x="5812031" y="1055984"/>
            <a:chExt cx="988604" cy="1294522"/>
          </a:xfrm>
        </p:grpSpPr>
        <p:sp>
          <p:nvSpPr>
            <p:cNvPr id="179" name="Google Shape;179;p17"/>
            <p:cNvSpPr/>
            <p:nvPr/>
          </p:nvSpPr>
          <p:spPr>
            <a:xfrm>
              <a:off x="5812031" y="1055984"/>
              <a:ext cx="988604" cy="9886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6013961" y="1242510"/>
              <a:ext cx="584745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HERE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17"/>
          <p:cNvSpPr/>
          <p:nvPr/>
        </p:nvSpPr>
        <p:spPr>
          <a:xfrm>
            <a:off x="607781" y="1100634"/>
            <a:ext cx="359773" cy="359773"/>
          </a:xfrm>
          <a:prstGeom prst="diagStrip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7"/>
          <p:cNvSpPr/>
          <p:nvPr/>
        </p:nvSpPr>
        <p:spPr>
          <a:xfrm rot="10800000">
            <a:off x="2911232" y="4263457"/>
            <a:ext cx="359773" cy="359773"/>
          </a:xfrm>
          <a:prstGeom prst="diagStrip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264319" y="199473"/>
            <a:ext cx="279778" cy="192112"/>
          </a:xfrm>
          <a:custGeom>
            <a:rect b="b" l="l" r="r" t="t"/>
            <a:pathLst>
              <a:path extrusionOk="0"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18"/>
          <p:cNvGrpSpPr/>
          <p:nvPr/>
        </p:nvGrpSpPr>
        <p:grpSpPr>
          <a:xfrm>
            <a:off x="834850" y="3269663"/>
            <a:ext cx="1418020" cy="378346"/>
            <a:chOff x="1280133" y="2641600"/>
            <a:chExt cx="1773057" cy="473075"/>
          </a:xfrm>
        </p:grpSpPr>
        <p:sp>
          <p:nvSpPr>
            <p:cNvPr id="191" name="Google Shape;191;p18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8"/>
            <p:cNvSpPr txBox="1"/>
            <p:nvPr/>
          </p:nvSpPr>
          <p:spPr>
            <a:xfrm>
              <a:off x="1674115" y="2728049"/>
              <a:ext cx="985093" cy="173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HERE</a:t>
              </a:r>
              <a:endPara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 flipH="1" rot="10800000">
              <a:off x="2057344" y="2975421"/>
              <a:ext cx="218634" cy="139254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8"/>
          <p:cNvSpPr/>
          <p:nvPr/>
        </p:nvSpPr>
        <p:spPr>
          <a:xfrm>
            <a:off x="834850" y="1135533"/>
            <a:ext cx="1418020" cy="1537222"/>
          </a:xfrm>
          <a:custGeom>
            <a:rect b="b" l="l" r="r" t="t"/>
            <a:pathLst>
              <a:path extrusionOk="0"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823780" y="3761561"/>
            <a:ext cx="14401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196" name="Google Shape;196;p18"/>
          <p:cNvGrpSpPr/>
          <p:nvPr/>
        </p:nvGrpSpPr>
        <p:grpSpPr>
          <a:xfrm>
            <a:off x="2852342" y="3269663"/>
            <a:ext cx="1418020" cy="378346"/>
            <a:chOff x="1280133" y="2641600"/>
            <a:chExt cx="1773057" cy="473075"/>
          </a:xfrm>
        </p:grpSpPr>
        <p:sp>
          <p:nvSpPr>
            <p:cNvPr id="197" name="Google Shape;197;p18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8"/>
            <p:cNvSpPr txBox="1"/>
            <p:nvPr/>
          </p:nvSpPr>
          <p:spPr>
            <a:xfrm>
              <a:off x="1674115" y="2728049"/>
              <a:ext cx="985093" cy="173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HERE</a:t>
              </a:r>
              <a:endPara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 flipH="1" rot="10800000">
              <a:off x="2057344" y="2975421"/>
              <a:ext cx="218634" cy="139254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8"/>
          <p:cNvSpPr/>
          <p:nvPr/>
        </p:nvSpPr>
        <p:spPr>
          <a:xfrm>
            <a:off x="2852342" y="1135533"/>
            <a:ext cx="1418020" cy="1537222"/>
          </a:xfrm>
          <a:custGeom>
            <a:rect b="b" l="l" r="r" t="t"/>
            <a:pathLst>
              <a:path extrusionOk="0"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2841272" y="3761561"/>
            <a:ext cx="14401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202" name="Google Shape;202;p18"/>
          <p:cNvGrpSpPr/>
          <p:nvPr/>
        </p:nvGrpSpPr>
        <p:grpSpPr>
          <a:xfrm>
            <a:off x="4869834" y="3269663"/>
            <a:ext cx="1418020" cy="378346"/>
            <a:chOff x="1280133" y="2641600"/>
            <a:chExt cx="1773057" cy="473075"/>
          </a:xfrm>
        </p:grpSpPr>
        <p:sp>
          <p:nvSpPr>
            <p:cNvPr id="203" name="Google Shape;203;p18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1674115" y="2728049"/>
              <a:ext cx="985093" cy="173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HERE</a:t>
              </a:r>
              <a:endPara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 flipH="1" rot="10800000">
              <a:off x="2057344" y="2975421"/>
              <a:ext cx="218634" cy="139254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8"/>
          <p:cNvSpPr/>
          <p:nvPr/>
        </p:nvSpPr>
        <p:spPr>
          <a:xfrm>
            <a:off x="4869834" y="1135533"/>
            <a:ext cx="1418020" cy="1537222"/>
          </a:xfrm>
          <a:custGeom>
            <a:rect b="b" l="l" r="r" t="t"/>
            <a:pathLst>
              <a:path extrusionOk="0"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4858764" y="3761561"/>
            <a:ext cx="14401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208" name="Google Shape;208;p18"/>
          <p:cNvGrpSpPr/>
          <p:nvPr/>
        </p:nvGrpSpPr>
        <p:grpSpPr>
          <a:xfrm>
            <a:off x="6887326" y="3269663"/>
            <a:ext cx="1418020" cy="378346"/>
            <a:chOff x="1280133" y="2641600"/>
            <a:chExt cx="1773057" cy="473075"/>
          </a:xfrm>
        </p:grpSpPr>
        <p:sp>
          <p:nvSpPr>
            <p:cNvPr id="209" name="Google Shape;209;p18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8"/>
            <p:cNvSpPr txBox="1"/>
            <p:nvPr/>
          </p:nvSpPr>
          <p:spPr>
            <a:xfrm>
              <a:off x="1674115" y="2728049"/>
              <a:ext cx="985093" cy="173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HERE</a:t>
              </a:r>
              <a:endPara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 flipH="1" rot="10800000">
              <a:off x="2057344" y="2975421"/>
              <a:ext cx="218634" cy="139254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8"/>
          <p:cNvSpPr/>
          <p:nvPr/>
        </p:nvSpPr>
        <p:spPr>
          <a:xfrm>
            <a:off x="6887326" y="1135533"/>
            <a:ext cx="1418020" cy="1537222"/>
          </a:xfrm>
          <a:custGeom>
            <a:rect b="b" l="l" r="r" t="t"/>
            <a:pathLst>
              <a:path extrusionOk="0"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6876256" y="3761561"/>
            <a:ext cx="14401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764788" y="1059582"/>
            <a:ext cx="1558144" cy="1689124"/>
          </a:xfrm>
          <a:custGeom>
            <a:rect b="b" l="l" r="r" t="t"/>
            <a:pathLst>
              <a:path extrusionOk="0"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2782280" y="1059582"/>
            <a:ext cx="1558144" cy="1689124"/>
          </a:xfrm>
          <a:custGeom>
            <a:rect b="b" l="l" r="r" t="t"/>
            <a:pathLst>
              <a:path extrusionOk="0"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4799772" y="1059582"/>
            <a:ext cx="1558144" cy="1689124"/>
          </a:xfrm>
          <a:custGeom>
            <a:rect b="b" l="l" r="r" t="t"/>
            <a:pathLst>
              <a:path extrusionOk="0"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6817263" y="1059582"/>
            <a:ext cx="1558144" cy="1689124"/>
          </a:xfrm>
          <a:custGeom>
            <a:rect b="b" l="l" r="r" t="t"/>
            <a:pathLst>
              <a:path extrusionOk="0"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1030899" y="2836176"/>
            <a:ext cx="10259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05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3048391" y="2836176"/>
            <a:ext cx="10259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05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065883" y="2836176"/>
            <a:ext cx="10259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05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7083375" y="2836176"/>
            <a:ext cx="10259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05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264319" y="199473"/>
            <a:ext cx="279778" cy="192112"/>
          </a:xfrm>
          <a:custGeom>
            <a:rect b="b" l="l" r="r" t="t"/>
            <a:pathLst>
              <a:path extrusionOk="0"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 Black"/>
                <a:ea typeface="Arial Black"/>
                <a:cs typeface="Arial Black"/>
                <a:sym typeface="Arial Black"/>
              </a:rPr>
              <a:t>TITLE HERE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29" name="Google Shape;229;p19"/>
          <p:cNvCxnSpPr/>
          <p:nvPr/>
        </p:nvCxnSpPr>
        <p:spPr>
          <a:xfrm>
            <a:off x="4376738" y="1122363"/>
            <a:ext cx="0" cy="227013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230" name="Google Shape;230;p19"/>
          <p:cNvGrpSpPr/>
          <p:nvPr/>
        </p:nvGrpSpPr>
        <p:grpSpPr>
          <a:xfrm>
            <a:off x="2579688" y="1557338"/>
            <a:ext cx="3843337" cy="227013"/>
            <a:chOff x="2579688" y="1557338"/>
            <a:chExt cx="3843337" cy="227013"/>
          </a:xfrm>
        </p:grpSpPr>
        <p:cxnSp>
          <p:nvCxnSpPr>
            <p:cNvPr id="231" name="Google Shape;231;p19"/>
            <p:cNvCxnSpPr/>
            <p:nvPr/>
          </p:nvCxnSpPr>
          <p:spPr>
            <a:xfrm>
              <a:off x="4376738" y="1557338"/>
              <a:ext cx="0" cy="227013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2" name="Google Shape;232;p19"/>
            <p:cNvCxnSpPr/>
            <p:nvPr/>
          </p:nvCxnSpPr>
          <p:spPr>
            <a:xfrm>
              <a:off x="2579688" y="1671638"/>
              <a:ext cx="0" cy="112713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3" name="Google Shape;233;p19"/>
            <p:cNvCxnSpPr/>
            <p:nvPr/>
          </p:nvCxnSpPr>
          <p:spPr>
            <a:xfrm>
              <a:off x="6423025" y="1671638"/>
              <a:ext cx="0" cy="112713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4" name="Google Shape;234;p19"/>
            <p:cNvCxnSpPr/>
            <p:nvPr/>
          </p:nvCxnSpPr>
          <p:spPr>
            <a:xfrm>
              <a:off x="2579688" y="1671638"/>
              <a:ext cx="3841750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35" name="Google Shape;235;p19"/>
          <p:cNvGrpSpPr/>
          <p:nvPr/>
        </p:nvGrpSpPr>
        <p:grpSpPr>
          <a:xfrm>
            <a:off x="1768475" y="1989139"/>
            <a:ext cx="1820863" cy="280987"/>
            <a:chOff x="1768475" y="1989139"/>
            <a:chExt cx="1820863" cy="280987"/>
          </a:xfrm>
        </p:grpSpPr>
        <p:cxnSp>
          <p:nvCxnSpPr>
            <p:cNvPr id="236" name="Google Shape;236;p19"/>
            <p:cNvCxnSpPr/>
            <p:nvPr/>
          </p:nvCxnSpPr>
          <p:spPr>
            <a:xfrm>
              <a:off x="2579688" y="1989139"/>
              <a:ext cx="0" cy="139699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7" name="Google Shape;237;p19"/>
            <p:cNvCxnSpPr/>
            <p:nvPr/>
          </p:nvCxnSpPr>
          <p:spPr>
            <a:xfrm>
              <a:off x="1768475" y="2128838"/>
              <a:ext cx="1816100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8" name="Google Shape;238;p19"/>
            <p:cNvCxnSpPr/>
            <p:nvPr/>
          </p:nvCxnSpPr>
          <p:spPr>
            <a:xfrm>
              <a:off x="1768475" y="2128838"/>
              <a:ext cx="0" cy="141288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9" name="Google Shape;239;p19"/>
            <p:cNvCxnSpPr/>
            <p:nvPr/>
          </p:nvCxnSpPr>
          <p:spPr>
            <a:xfrm>
              <a:off x="2227263" y="2128838"/>
              <a:ext cx="0" cy="141288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0" name="Google Shape;240;p19"/>
            <p:cNvCxnSpPr/>
            <p:nvPr/>
          </p:nvCxnSpPr>
          <p:spPr>
            <a:xfrm>
              <a:off x="2909888" y="2128838"/>
              <a:ext cx="0" cy="141288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1" name="Google Shape;241;p19"/>
            <p:cNvCxnSpPr/>
            <p:nvPr/>
          </p:nvCxnSpPr>
          <p:spPr>
            <a:xfrm>
              <a:off x="3589338" y="2128838"/>
              <a:ext cx="0" cy="141288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42" name="Google Shape;242;p19"/>
          <p:cNvGrpSpPr/>
          <p:nvPr/>
        </p:nvGrpSpPr>
        <p:grpSpPr>
          <a:xfrm>
            <a:off x="4287838" y="1989138"/>
            <a:ext cx="690563" cy="280988"/>
            <a:chOff x="4287838" y="1989138"/>
            <a:chExt cx="690563" cy="280988"/>
          </a:xfrm>
        </p:grpSpPr>
        <p:cxnSp>
          <p:nvCxnSpPr>
            <p:cNvPr id="243" name="Google Shape;243;p19"/>
            <p:cNvCxnSpPr/>
            <p:nvPr/>
          </p:nvCxnSpPr>
          <p:spPr>
            <a:xfrm>
              <a:off x="4376738" y="1989138"/>
              <a:ext cx="0" cy="139699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4" name="Google Shape;244;p19"/>
            <p:cNvCxnSpPr/>
            <p:nvPr/>
          </p:nvCxnSpPr>
          <p:spPr>
            <a:xfrm>
              <a:off x="4287838" y="2128838"/>
              <a:ext cx="0" cy="141288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5" name="Google Shape;245;p19"/>
            <p:cNvCxnSpPr/>
            <p:nvPr/>
          </p:nvCxnSpPr>
          <p:spPr>
            <a:xfrm>
              <a:off x="4978400" y="2128838"/>
              <a:ext cx="0" cy="141288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6" name="Google Shape;246;p19"/>
            <p:cNvCxnSpPr/>
            <p:nvPr/>
          </p:nvCxnSpPr>
          <p:spPr>
            <a:xfrm>
              <a:off x="4287838" y="2128838"/>
              <a:ext cx="690563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47" name="Google Shape;247;p19"/>
          <p:cNvGrpSpPr/>
          <p:nvPr/>
        </p:nvGrpSpPr>
        <p:grpSpPr>
          <a:xfrm>
            <a:off x="5556250" y="1989138"/>
            <a:ext cx="1952625" cy="280988"/>
            <a:chOff x="5556250" y="1989138"/>
            <a:chExt cx="1952625" cy="280988"/>
          </a:xfrm>
        </p:grpSpPr>
        <p:cxnSp>
          <p:nvCxnSpPr>
            <p:cNvPr id="248" name="Google Shape;248;p19"/>
            <p:cNvCxnSpPr/>
            <p:nvPr/>
          </p:nvCxnSpPr>
          <p:spPr>
            <a:xfrm>
              <a:off x="6423025" y="1989138"/>
              <a:ext cx="0" cy="139699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9" name="Google Shape;249;p19"/>
            <p:cNvCxnSpPr/>
            <p:nvPr/>
          </p:nvCxnSpPr>
          <p:spPr>
            <a:xfrm>
              <a:off x="5557838" y="2128838"/>
              <a:ext cx="0" cy="141288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0" name="Google Shape;250;p19"/>
            <p:cNvCxnSpPr/>
            <p:nvPr/>
          </p:nvCxnSpPr>
          <p:spPr>
            <a:xfrm>
              <a:off x="6121400" y="2128838"/>
              <a:ext cx="0" cy="141288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1" name="Google Shape;251;p19"/>
            <p:cNvCxnSpPr/>
            <p:nvPr/>
          </p:nvCxnSpPr>
          <p:spPr>
            <a:xfrm>
              <a:off x="6819900" y="2128838"/>
              <a:ext cx="0" cy="141288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2" name="Google Shape;252;p19"/>
            <p:cNvCxnSpPr/>
            <p:nvPr/>
          </p:nvCxnSpPr>
          <p:spPr>
            <a:xfrm>
              <a:off x="7505700" y="2128838"/>
              <a:ext cx="0" cy="141288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3" name="Google Shape;253;p19"/>
            <p:cNvCxnSpPr/>
            <p:nvPr/>
          </p:nvCxnSpPr>
          <p:spPr>
            <a:xfrm>
              <a:off x="5556250" y="2128838"/>
              <a:ext cx="1952625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54" name="Google Shape;254;p19"/>
          <p:cNvGrpSpPr/>
          <p:nvPr/>
        </p:nvGrpSpPr>
        <p:grpSpPr>
          <a:xfrm>
            <a:off x="1638300" y="3335339"/>
            <a:ext cx="5992813" cy="363537"/>
            <a:chOff x="1638300" y="3335339"/>
            <a:chExt cx="5992813" cy="363537"/>
          </a:xfrm>
        </p:grpSpPr>
        <p:cxnSp>
          <p:nvCxnSpPr>
            <p:cNvPr id="255" name="Google Shape;255;p19"/>
            <p:cNvCxnSpPr/>
            <p:nvPr/>
          </p:nvCxnSpPr>
          <p:spPr>
            <a:xfrm>
              <a:off x="1638300" y="3557588"/>
              <a:ext cx="239713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6" name="Google Shape;256;p19"/>
            <p:cNvCxnSpPr/>
            <p:nvPr/>
          </p:nvCxnSpPr>
          <p:spPr>
            <a:xfrm>
              <a:off x="1641475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7" name="Google Shape;257;p19"/>
            <p:cNvCxnSpPr/>
            <p:nvPr/>
          </p:nvCxnSpPr>
          <p:spPr>
            <a:xfrm>
              <a:off x="1768475" y="3338513"/>
              <a:ext cx="0" cy="2190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8" name="Google Shape;258;p19"/>
            <p:cNvCxnSpPr/>
            <p:nvPr/>
          </p:nvCxnSpPr>
          <p:spPr>
            <a:xfrm>
              <a:off x="1873250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9" name="Google Shape;259;p19"/>
            <p:cNvCxnSpPr/>
            <p:nvPr/>
          </p:nvCxnSpPr>
          <p:spPr>
            <a:xfrm>
              <a:off x="2105025" y="3557588"/>
              <a:ext cx="241300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0" name="Google Shape;260;p19"/>
            <p:cNvCxnSpPr/>
            <p:nvPr/>
          </p:nvCxnSpPr>
          <p:spPr>
            <a:xfrm>
              <a:off x="2108200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1" name="Google Shape;261;p19"/>
            <p:cNvCxnSpPr/>
            <p:nvPr/>
          </p:nvCxnSpPr>
          <p:spPr>
            <a:xfrm>
              <a:off x="2235200" y="3338513"/>
              <a:ext cx="0" cy="2190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2" name="Google Shape;262;p19"/>
            <p:cNvCxnSpPr/>
            <p:nvPr/>
          </p:nvCxnSpPr>
          <p:spPr>
            <a:xfrm>
              <a:off x="2339975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3" name="Google Shape;263;p19"/>
            <p:cNvCxnSpPr/>
            <p:nvPr/>
          </p:nvCxnSpPr>
          <p:spPr>
            <a:xfrm>
              <a:off x="2560638" y="3557588"/>
              <a:ext cx="695325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4" name="Google Shape;264;p19"/>
            <p:cNvCxnSpPr/>
            <p:nvPr/>
          </p:nvCxnSpPr>
          <p:spPr>
            <a:xfrm>
              <a:off x="2792413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5" name="Google Shape;265;p19"/>
            <p:cNvCxnSpPr/>
            <p:nvPr/>
          </p:nvCxnSpPr>
          <p:spPr>
            <a:xfrm>
              <a:off x="2917825" y="3338513"/>
              <a:ext cx="0" cy="2190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6" name="Google Shape;266;p19"/>
            <p:cNvCxnSpPr/>
            <p:nvPr/>
          </p:nvCxnSpPr>
          <p:spPr>
            <a:xfrm>
              <a:off x="3022600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7" name="Google Shape;267;p19"/>
            <p:cNvCxnSpPr/>
            <p:nvPr/>
          </p:nvCxnSpPr>
          <p:spPr>
            <a:xfrm>
              <a:off x="2562225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8" name="Google Shape;268;p19"/>
            <p:cNvCxnSpPr/>
            <p:nvPr/>
          </p:nvCxnSpPr>
          <p:spPr>
            <a:xfrm>
              <a:off x="3252788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9" name="Google Shape;269;p19"/>
            <p:cNvCxnSpPr/>
            <p:nvPr/>
          </p:nvCxnSpPr>
          <p:spPr>
            <a:xfrm>
              <a:off x="3479800" y="3557588"/>
              <a:ext cx="241300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0" name="Google Shape;270;p19"/>
            <p:cNvCxnSpPr/>
            <p:nvPr/>
          </p:nvCxnSpPr>
          <p:spPr>
            <a:xfrm>
              <a:off x="3482975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1" name="Google Shape;271;p19"/>
            <p:cNvCxnSpPr/>
            <p:nvPr/>
          </p:nvCxnSpPr>
          <p:spPr>
            <a:xfrm>
              <a:off x="3609975" y="3338513"/>
              <a:ext cx="0" cy="2190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2" name="Google Shape;272;p19"/>
            <p:cNvCxnSpPr/>
            <p:nvPr/>
          </p:nvCxnSpPr>
          <p:spPr>
            <a:xfrm>
              <a:off x="3714750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3" name="Google Shape;273;p19"/>
            <p:cNvCxnSpPr/>
            <p:nvPr/>
          </p:nvCxnSpPr>
          <p:spPr>
            <a:xfrm>
              <a:off x="3940175" y="3557588"/>
              <a:ext cx="695325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4" name="Google Shape;274;p19"/>
            <p:cNvCxnSpPr/>
            <p:nvPr/>
          </p:nvCxnSpPr>
          <p:spPr>
            <a:xfrm>
              <a:off x="4170363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5" name="Google Shape;275;p19"/>
            <p:cNvCxnSpPr/>
            <p:nvPr/>
          </p:nvCxnSpPr>
          <p:spPr>
            <a:xfrm>
              <a:off x="4297363" y="3338513"/>
              <a:ext cx="0" cy="2190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6" name="Google Shape;276;p19"/>
            <p:cNvCxnSpPr/>
            <p:nvPr/>
          </p:nvCxnSpPr>
          <p:spPr>
            <a:xfrm>
              <a:off x="4402138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7" name="Google Shape;277;p19"/>
            <p:cNvCxnSpPr/>
            <p:nvPr/>
          </p:nvCxnSpPr>
          <p:spPr>
            <a:xfrm>
              <a:off x="3941763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8" name="Google Shape;278;p19"/>
            <p:cNvCxnSpPr/>
            <p:nvPr/>
          </p:nvCxnSpPr>
          <p:spPr>
            <a:xfrm>
              <a:off x="4632325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9" name="Google Shape;279;p19"/>
            <p:cNvCxnSpPr/>
            <p:nvPr/>
          </p:nvCxnSpPr>
          <p:spPr>
            <a:xfrm>
              <a:off x="6472238" y="3557588"/>
              <a:ext cx="695325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0" name="Google Shape;280;p19"/>
            <p:cNvCxnSpPr/>
            <p:nvPr/>
          </p:nvCxnSpPr>
          <p:spPr>
            <a:xfrm>
              <a:off x="6702425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1" name="Google Shape;281;p19"/>
            <p:cNvCxnSpPr/>
            <p:nvPr/>
          </p:nvCxnSpPr>
          <p:spPr>
            <a:xfrm>
              <a:off x="6829425" y="3338513"/>
              <a:ext cx="0" cy="2190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2" name="Google Shape;282;p19"/>
            <p:cNvCxnSpPr/>
            <p:nvPr/>
          </p:nvCxnSpPr>
          <p:spPr>
            <a:xfrm>
              <a:off x="6934200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3" name="Google Shape;283;p19"/>
            <p:cNvCxnSpPr/>
            <p:nvPr/>
          </p:nvCxnSpPr>
          <p:spPr>
            <a:xfrm>
              <a:off x="6473825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4" name="Google Shape;284;p19"/>
            <p:cNvCxnSpPr/>
            <p:nvPr/>
          </p:nvCxnSpPr>
          <p:spPr>
            <a:xfrm>
              <a:off x="7164388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5" name="Google Shape;285;p19"/>
            <p:cNvCxnSpPr/>
            <p:nvPr/>
          </p:nvCxnSpPr>
          <p:spPr>
            <a:xfrm>
              <a:off x="4868863" y="3557588"/>
              <a:ext cx="236537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6" name="Google Shape;286;p19"/>
            <p:cNvCxnSpPr/>
            <p:nvPr/>
          </p:nvCxnSpPr>
          <p:spPr>
            <a:xfrm>
              <a:off x="4872038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7" name="Google Shape;287;p19"/>
            <p:cNvCxnSpPr/>
            <p:nvPr/>
          </p:nvCxnSpPr>
          <p:spPr>
            <a:xfrm>
              <a:off x="4999038" y="3338513"/>
              <a:ext cx="0" cy="2190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8" name="Google Shape;288;p19"/>
            <p:cNvCxnSpPr/>
            <p:nvPr/>
          </p:nvCxnSpPr>
          <p:spPr>
            <a:xfrm>
              <a:off x="5103813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9" name="Google Shape;289;p19"/>
            <p:cNvCxnSpPr/>
            <p:nvPr/>
          </p:nvCxnSpPr>
          <p:spPr>
            <a:xfrm>
              <a:off x="6010275" y="3557588"/>
              <a:ext cx="241300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0" name="Google Shape;290;p19"/>
            <p:cNvCxnSpPr/>
            <p:nvPr/>
          </p:nvCxnSpPr>
          <p:spPr>
            <a:xfrm>
              <a:off x="6013450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1" name="Google Shape;291;p19"/>
            <p:cNvCxnSpPr/>
            <p:nvPr/>
          </p:nvCxnSpPr>
          <p:spPr>
            <a:xfrm>
              <a:off x="6114257" y="3335339"/>
              <a:ext cx="0" cy="2190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2" name="Google Shape;292;p19"/>
            <p:cNvCxnSpPr/>
            <p:nvPr/>
          </p:nvCxnSpPr>
          <p:spPr>
            <a:xfrm>
              <a:off x="6245225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3" name="Google Shape;293;p19"/>
            <p:cNvCxnSpPr/>
            <p:nvPr/>
          </p:nvCxnSpPr>
          <p:spPr>
            <a:xfrm>
              <a:off x="7391400" y="3557588"/>
              <a:ext cx="239713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4" name="Google Shape;294;p19"/>
            <p:cNvCxnSpPr/>
            <p:nvPr/>
          </p:nvCxnSpPr>
          <p:spPr>
            <a:xfrm>
              <a:off x="7394575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5" name="Google Shape;295;p19"/>
            <p:cNvCxnSpPr/>
            <p:nvPr/>
          </p:nvCxnSpPr>
          <p:spPr>
            <a:xfrm>
              <a:off x="7521575" y="3338513"/>
              <a:ext cx="0" cy="2190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6" name="Google Shape;296;p19"/>
            <p:cNvCxnSpPr/>
            <p:nvPr/>
          </p:nvCxnSpPr>
          <p:spPr>
            <a:xfrm>
              <a:off x="7626350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7" name="Google Shape;297;p19"/>
            <p:cNvCxnSpPr/>
            <p:nvPr/>
          </p:nvCxnSpPr>
          <p:spPr>
            <a:xfrm>
              <a:off x="5321300" y="3557588"/>
              <a:ext cx="469900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8" name="Google Shape;298;p19"/>
            <p:cNvCxnSpPr/>
            <p:nvPr/>
          </p:nvCxnSpPr>
          <p:spPr>
            <a:xfrm>
              <a:off x="5326063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9" name="Google Shape;299;p19"/>
            <p:cNvCxnSpPr/>
            <p:nvPr/>
          </p:nvCxnSpPr>
          <p:spPr>
            <a:xfrm>
              <a:off x="5559425" y="3338513"/>
              <a:ext cx="0" cy="357188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0" name="Google Shape;300;p19"/>
            <p:cNvCxnSpPr/>
            <p:nvPr/>
          </p:nvCxnSpPr>
          <p:spPr>
            <a:xfrm>
              <a:off x="5786438" y="3556001"/>
              <a:ext cx="0" cy="142875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301" name="Google Shape;301;p19"/>
          <p:cNvGrpSpPr/>
          <p:nvPr/>
        </p:nvGrpSpPr>
        <p:grpSpPr>
          <a:xfrm>
            <a:off x="3846513" y="1349376"/>
            <a:ext cx="1062038" cy="204788"/>
            <a:chOff x="3846513" y="1349376"/>
            <a:chExt cx="1062038" cy="204788"/>
          </a:xfrm>
        </p:grpSpPr>
        <p:sp>
          <p:nvSpPr>
            <p:cNvPr id="302" name="Google Shape;302;p19"/>
            <p:cNvSpPr/>
            <p:nvPr/>
          </p:nvSpPr>
          <p:spPr>
            <a:xfrm>
              <a:off x="3846513" y="1349376"/>
              <a:ext cx="1062038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4156075" y="1367132"/>
              <a:ext cx="479425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04" name="Google Shape;304;p19"/>
          <p:cNvGrpSpPr/>
          <p:nvPr/>
        </p:nvGrpSpPr>
        <p:grpSpPr>
          <a:xfrm>
            <a:off x="3849688" y="1784351"/>
            <a:ext cx="1062038" cy="233200"/>
            <a:chOff x="3849688" y="1784351"/>
            <a:chExt cx="1062038" cy="233200"/>
          </a:xfrm>
        </p:grpSpPr>
        <p:sp>
          <p:nvSpPr>
            <p:cNvPr id="305" name="Google Shape;305;p19"/>
            <p:cNvSpPr/>
            <p:nvPr/>
          </p:nvSpPr>
          <p:spPr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4086224" y="1802107"/>
              <a:ext cx="6842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0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07" name="Google Shape;307;p19"/>
          <p:cNvGrpSpPr/>
          <p:nvPr/>
        </p:nvGrpSpPr>
        <p:grpSpPr>
          <a:xfrm>
            <a:off x="5891213" y="1784351"/>
            <a:ext cx="1062038" cy="233200"/>
            <a:chOff x="5891213" y="1784351"/>
            <a:chExt cx="1062038" cy="233200"/>
          </a:xfrm>
        </p:grpSpPr>
        <p:sp>
          <p:nvSpPr>
            <p:cNvPr id="308" name="Google Shape;308;p19"/>
            <p:cNvSpPr/>
            <p:nvPr/>
          </p:nvSpPr>
          <p:spPr>
            <a:xfrm>
              <a:off x="5891213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6132513" y="1802107"/>
              <a:ext cx="6452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0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10" name="Google Shape;310;p19"/>
          <p:cNvGrpSpPr/>
          <p:nvPr/>
        </p:nvGrpSpPr>
        <p:grpSpPr>
          <a:xfrm>
            <a:off x="2049463" y="1784351"/>
            <a:ext cx="1060450" cy="204788"/>
            <a:chOff x="2049463" y="1784351"/>
            <a:chExt cx="1060450" cy="204788"/>
          </a:xfrm>
        </p:grpSpPr>
        <p:sp>
          <p:nvSpPr>
            <p:cNvPr id="311" name="Google Shape;311;p19"/>
            <p:cNvSpPr/>
            <p:nvPr/>
          </p:nvSpPr>
          <p:spPr>
            <a:xfrm>
              <a:off x="2049463" y="1784351"/>
              <a:ext cx="1060450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2290763" y="1802107"/>
              <a:ext cx="616744" cy="76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9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13" name="Google Shape;313;p19"/>
          <p:cNvGrpSpPr/>
          <p:nvPr/>
        </p:nvGrpSpPr>
        <p:grpSpPr>
          <a:xfrm>
            <a:off x="1641475" y="2270126"/>
            <a:ext cx="204788" cy="1109687"/>
            <a:chOff x="1641475" y="2270126"/>
            <a:chExt cx="204788" cy="1109687"/>
          </a:xfrm>
        </p:grpSpPr>
        <p:sp>
          <p:nvSpPr>
            <p:cNvPr id="314" name="Google Shape;314;p19"/>
            <p:cNvSpPr/>
            <p:nvPr/>
          </p:nvSpPr>
          <p:spPr>
            <a:xfrm>
              <a:off x="1641475" y="2270126"/>
              <a:ext cx="204788" cy="1065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15" name="Google Shape;315;p19"/>
            <p:cNvSpPr/>
            <p:nvPr/>
          </p:nvSpPr>
          <p:spPr>
            <a:xfrm rot="5400000">
              <a:off x="1372614" y="2923919"/>
              <a:ext cx="788677" cy="123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1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16" name="Google Shape;316;p19"/>
          <p:cNvGrpSpPr/>
          <p:nvPr/>
        </p:nvGrpSpPr>
        <p:grpSpPr>
          <a:xfrm>
            <a:off x="2111375" y="2270126"/>
            <a:ext cx="204788" cy="1109687"/>
            <a:chOff x="2111375" y="2270126"/>
            <a:chExt cx="204788" cy="1109687"/>
          </a:xfrm>
        </p:grpSpPr>
        <p:sp>
          <p:nvSpPr>
            <p:cNvPr id="317" name="Google Shape;317;p19"/>
            <p:cNvSpPr/>
            <p:nvPr/>
          </p:nvSpPr>
          <p:spPr>
            <a:xfrm>
              <a:off x="2111375" y="2270126"/>
              <a:ext cx="204788" cy="1065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18" name="Google Shape;318;p19"/>
            <p:cNvSpPr/>
            <p:nvPr/>
          </p:nvSpPr>
          <p:spPr>
            <a:xfrm rot="5400000">
              <a:off x="1842514" y="2923919"/>
              <a:ext cx="788677" cy="123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1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19" name="Google Shape;319;p19"/>
          <p:cNvGrpSpPr/>
          <p:nvPr/>
        </p:nvGrpSpPr>
        <p:grpSpPr>
          <a:xfrm>
            <a:off x="2805113" y="2270126"/>
            <a:ext cx="204788" cy="1109687"/>
            <a:chOff x="2805113" y="2270126"/>
            <a:chExt cx="204788" cy="1109687"/>
          </a:xfrm>
        </p:grpSpPr>
        <p:sp>
          <p:nvSpPr>
            <p:cNvPr id="320" name="Google Shape;320;p19"/>
            <p:cNvSpPr/>
            <p:nvPr/>
          </p:nvSpPr>
          <p:spPr>
            <a:xfrm>
              <a:off x="2805113" y="2270126"/>
              <a:ext cx="204788" cy="1065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21" name="Google Shape;321;p19"/>
            <p:cNvSpPr/>
            <p:nvPr/>
          </p:nvSpPr>
          <p:spPr>
            <a:xfrm rot="5400000">
              <a:off x="2536252" y="2923919"/>
              <a:ext cx="788677" cy="123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1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22" name="Google Shape;322;p19"/>
          <p:cNvGrpSpPr/>
          <p:nvPr/>
        </p:nvGrpSpPr>
        <p:grpSpPr>
          <a:xfrm>
            <a:off x="3481388" y="2270126"/>
            <a:ext cx="206375" cy="1109687"/>
            <a:chOff x="3481388" y="2270126"/>
            <a:chExt cx="206375" cy="1109687"/>
          </a:xfrm>
        </p:grpSpPr>
        <p:sp>
          <p:nvSpPr>
            <p:cNvPr id="323" name="Google Shape;323;p19"/>
            <p:cNvSpPr/>
            <p:nvPr/>
          </p:nvSpPr>
          <p:spPr>
            <a:xfrm>
              <a:off x="3481388" y="2270126"/>
              <a:ext cx="206375" cy="1065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24" name="Google Shape;324;p19"/>
            <p:cNvSpPr/>
            <p:nvPr/>
          </p:nvSpPr>
          <p:spPr>
            <a:xfrm rot="5400000">
              <a:off x="3213320" y="2923919"/>
              <a:ext cx="788677" cy="123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1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25" name="Google Shape;325;p19"/>
          <p:cNvGrpSpPr/>
          <p:nvPr/>
        </p:nvGrpSpPr>
        <p:grpSpPr>
          <a:xfrm>
            <a:off x="4179888" y="2270126"/>
            <a:ext cx="204788" cy="1065213"/>
            <a:chOff x="4179888" y="2270126"/>
            <a:chExt cx="204788" cy="1065213"/>
          </a:xfrm>
        </p:grpSpPr>
        <p:sp>
          <p:nvSpPr>
            <p:cNvPr id="326" name="Google Shape;326;p19"/>
            <p:cNvSpPr/>
            <p:nvPr/>
          </p:nvSpPr>
          <p:spPr>
            <a:xfrm>
              <a:off x="4179888" y="2270126"/>
              <a:ext cx="204788" cy="1065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27" name="Google Shape;327;p19"/>
            <p:cNvSpPr/>
            <p:nvPr/>
          </p:nvSpPr>
          <p:spPr>
            <a:xfrm rot="5400000">
              <a:off x="3911027" y="2753175"/>
              <a:ext cx="788677" cy="123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1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28" name="Google Shape;328;p19"/>
          <p:cNvGrpSpPr/>
          <p:nvPr/>
        </p:nvGrpSpPr>
        <p:grpSpPr>
          <a:xfrm>
            <a:off x="4868863" y="2270126"/>
            <a:ext cx="204788" cy="1065213"/>
            <a:chOff x="4868863" y="2270126"/>
            <a:chExt cx="204788" cy="1065213"/>
          </a:xfrm>
        </p:grpSpPr>
        <p:sp>
          <p:nvSpPr>
            <p:cNvPr id="329" name="Google Shape;329;p19"/>
            <p:cNvSpPr/>
            <p:nvPr/>
          </p:nvSpPr>
          <p:spPr>
            <a:xfrm>
              <a:off x="4868863" y="2270126"/>
              <a:ext cx="204788" cy="1065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 rot="5400000">
              <a:off x="4600002" y="2753175"/>
              <a:ext cx="788677" cy="123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1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31" name="Google Shape;331;p19"/>
          <p:cNvGrpSpPr/>
          <p:nvPr/>
        </p:nvGrpSpPr>
        <p:grpSpPr>
          <a:xfrm>
            <a:off x="5449888" y="2270126"/>
            <a:ext cx="204788" cy="1109687"/>
            <a:chOff x="5449888" y="2270126"/>
            <a:chExt cx="204788" cy="1109687"/>
          </a:xfrm>
        </p:grpSpPr>
        <p:sp>
          <p:nvSpPr>
            <p:cNvPr id="332" name="Google Shape;332;p19"/>
            <p:cNvSpPr/>
            <p:nvPr/>
          </p:nvSpPr>
          <p:spPr>
            <a:xfrm>
              <a:off x="5449888" y="2270126"/>
              <a:ext cx="204788" cy="1065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 rot="5400000">
              <a:off x="5181027" y="2923919"/>
              <a:ext cx="788677" cy="123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1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34" name="Google Shape;334;p19"/>
          <p:cNvGrpSpPr/>
          <p:nvPr/>
        </p:nvGrpSpPr>
        <p:grpSpPr>
          <a:xfrm>
            <a:off x="6011863" y="2270126"/>
            <a:ext cx="204788" cy="1109687"/>
            <a:chOff x="6011863" y="2270126"/>
            <a:chExt cx="204788" cy="1109687"/>
          </a:xfrm>
        </p:grpSpPr>
        <p:sp>
          <p:nvSpPr>
            <p:cNvPr id="335" name="Google Shape;335;p19"/>
            <p:cNvSpPr/>
            <p:nvPr/>
          </p:nvSpPr>
          <p:spPr>
            <a:xfrm>
              <a:off x="6011863" y="2270126"/>
              <a:ext cx="204788" cy="1065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36" name="Google Shape;336;p19"/>
            <p:cNvSpPr/>
            <p:nvPr/>
          </p:nvSpPr>
          <p:spPr>
            <a:xfrm rot="5400000">
              <a:off x="5743002" y="2923919"/>
              <a:ext cx="788677" cy="123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1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37" name="Google Shape;337;p19"/>
          <p:cNvGrpSpPr/>
          <p:nvPr/>
        </p:nvGrpSpPr>
        <p:grpSpPr>
          <a:xfrm>
            <a:off x="6719888" y="2270126"/>
            <a:ext cx="204788" cy="1109687"/>
            <a:chOff x="6719888" y="2270126"/>
            <a:chExt cx="204788" cy="1109687"/>
          </a:xfrm>
        </p:grpSpPr>
        <p:sp>
          <p:nvSpPr>
            <p:cNvPr id="338" name="Google Shape;338;p19"/>
            <p:cNvSpPr/>
            <p:nvPr/>
          </p:nvSpPr>
          <p:spPr>
            <a:xfrm>
              <a:off x="6719888" y="2270126"/>
              <a:ext cx="204788" cy="1065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39" name="Google Shape;339;p19"/>
            <p:cNvSpPr/>
            <p:nvPr/>
          </p:nvSpPr>
          <p:spPr>
            <a:xfrm rot="5400000">
              <a:off x="6451027" y="2923919"/>
              <a:ext cx="788677" cy="123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1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40" name="Google Shape;340;p19"/>
          <p:cNvGrpSpPr/>
          <p:nvPr/>
        </p:nvGrpSpPr>
        <p:grpSpPr>
          <a:xfrm>
            <a:off x="7396163" y="2270126"/>
            <a:ext cx="204788" cy="1109687"/>
            <a:chOff x="7396163" y="2270126"/>
            <a:chExt cx="204788" cy="1109687"/>
          </a:xfrm>
        </p:grpSpPr>
        <p:sp>
          <p:nvSpPr>
            <p:cNvPr id="341" name="Google Shape;341;p19"/>
            <p:cNvSpPr/>
            <p:nvPr/>
          </p:nvSpPr>
          <p:spPr>
            <a:xfrm>
              <a:off x="7396163" y="2270126"/>
              <a:ext cx="204788" cy="1065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 rot="5400000">
              <a:off x="7127302" y="2923919"/>
              <a:ext cx="788677" cy="123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1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43" name="Google Shape;343;p19"/>
          <p:cNvGrpSpPr/>
          <p:nvPr/>
        </p:nvGrpSpPr>
        <p:grpSpPr>
          <a:xfrm>
            <a:off x="7533532" y="3698876"/>
            <a:ext cx="174625" cy="1075865"/>
            <a:chOff x="7533532" y="3698876"/>
            <a:chExt cx="174625" cy="1075865"/>
          </a:xfrm>
        </p:grpSpPr>
        <p:sp>
          <p:nvSpPr>
            <p:cNvPr id="344" name="Google Shape;344;p19"/>
            <p:cNvSpPr/>
            <p:nvPr/>
          </p:nvSpPr>
          <p:spPr>
            <a:xfrm>
              <a:off x="7533532" y="3698876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 rot="5400000">
              <a:off x="7123913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46" name="Google Shape;346;p19"/>
          <p:cNvGrpSpPr/>
          <p:nvPr/>
        </p:nvGrpSpPr>
        <p:grpSpPr>
          <a:xfrm>
            <a:off x="7304088" y="3698876"/>
            <a:ext cx="174625" cy="1075865"/>
            <a:chOff x="7304088" y="3698876"/>
            <a:chExt cx="174625" cy="1075865"/>
          </a:xfrm>
        </p:grpSpPr>
        <p:sp>
          <p:nvSpPr>
            <p:cNvPr id="347" name="Google Shape;347;p19"/>
            <p:cNvSpPr/>
            <p:nvPr/>
          </p:nvSpPr>
          <p:spPr>
            <a:xfrm>
              <a:off x="7304088" y="3698876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48" name="Google Shape;348;p19"/>
            <p:cNvSpPr/>
            <p:nvPr/>
          </p:nvSpPr>
          <p:spPr>
            <a:xfrm rot="5400000">
              <a:off x="6894469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49" name="Google Shape;349;p19"/>
          <p:cNvGrpSpPr/>
          <p:nvPr/>
        </p:nvGrpSpPr>
        <p:grpSpPr>
          <a:xfrm>
            <a:off x="7073900" y="3698876"/>
            <a:ext cx="174625" cy="1075865"/>
            <a:chOff x="7073900" y="3698876"/>
            <a:chExt cx="174625" cy="1075865"/>
          </a:xfrm>
        </p:grpSpPr>
        <p:sp>
          <p:nvSpPr>
            <p:cNvPr id="350" name="Google Shape;350;p19"/>
            <p:cNvSpPr/>
            <p:nvPr/>
          </p:nvSpPr>
          <p:spPr>
            <a:xfrm>
              <a:off x="7073900" y="3698876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 rot="5400000">
              <a:off x="6664281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52" name="Google Shape;352;p19"/>
          <p:cNvGrpSpPr/>
          <p:nvPr/>
        </p:nvGrpSpPr>
        <p:grpSpPr>
          <a:xfrm>
            <a:off x="6842969" y="3698876"/>
            <a:ext cx="174625" cy="1075865"/>
            <a:chOff x="6842969" y="3698876"/>
            <a:chExt cx="174625" cy="1075865"/>
          </a:xfrm>
        </p:grpSpPr>
        <p:sp>
          <p:nvSpPr>
            <p:cNvPr id="353" name="Google Shape;353;p19"/>
            <p:cNvSpPr/>
            <p:nvPr/>
          </p:nvSpPr>
          <p:spPr>
            <a:xfrm>
              <a:off x="6842969" y="3698876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54" name="Google Shape;354;p19"/>
            <p:cNvSpPr/>
            <p:nvPr/>
          </p:nvSpPr>
          <p:spPr>
            <a:xfrm rot="5400000">
              <a:off x="6433350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55" name="Google Shape;355;p19"/>
          <p:cNvGrpSpPr/>
          <p:nvPr/>
        </p:nvGrpSpPr>
        <p:grpSpPr>
          <a:xfrm>
            <a:off x="6613525" y="3698876"/>
            <a:ext cx="174625" cy="1075865"/>
            <a:chOff x="6613525" y="3698876"/>
            <a:chExt cx="174625" cy="1075865"/>
          </a:xfrm>
        </p:grpSpPr>
        <p:sp>
          <p:nvSpPr>
            <p:cNvPr id="356" name="Google Shape;356;p19"/>
            <p:cNvSpPr/>
            <p:nvPr/>
          </p:nvSpPr>
          <p:spPr>
            <a:xfrm>
              <a:off x="6613525" y="3698876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57" name="Google Shape;357;p19"/>
            <p:cNvSpPr/>
            <p:nvPr/>
          </p:nvSpPr>
          <p:spPr>
            <a:xfrm rot="5400000">
              <a:off x="6203906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58" name="Google Shape;358;p19"/>
          <p:cNvGrpSpPr/>
          <p:nvPr/>
        </p:nvGrpSpPr>
        <p:grpSpPr>
          <a:xfrm>
            <a:off x="6383338" y="3695701"/>
            <a:ext cx="174625" cy="1079040"/>
            <a:chOff x="6383338" y="3695701"/>
            <a:chExt cx="174625" cy="1079040"/>
          </a:xfrm>
        </p:grpSpPr>
        <p:sp>
          <p:nvSpPr>
            <p:cNvPr id="359" name="Google Shape;359;p19"/>
            <p:cNvSpPr/>
            <p:nvPr/>
          </p:nvSpPr>
          <p:spPr>
            <a:xfrm>
              <a:off x="6383338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60" name="Google Shape;360;p19"/>
            <p:cNvSpPr/>
            <p:nvPr/>
          </p:nvSpPr>
          <p:spPr>
            <a:xfrm rot="5400000">
              <a:off x="5973719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61" name="Google Shape;361;p19"/>
          <p:cNvGrpSpPr/>
          <p:nvPr/>
        </p:nvGrpSpPr>
        <p:grpSpPr>
          <a:xfrm>
            <a:off x="6150819" y="3695701"/>
            <a:ext cx="176213" cy="1079040"/>
            <a:chOff x="6150819" y="3695701"/>
            <a:chExt cx="176213" cy="1079040"/>
          </a:xfrm>
        </p:grpSpPr>
        <p:sp>
          <p:nvSpPr>
            <p:cNvPr id="362" name="Google Shape;362;p19"/>
            <p:cNvSpPr/>
            <p:nvPr/>
          </p:nvSpPr>
          <p:spPr>
            <a:xfrm>
              <a:off x="6150819" y="3695701"/>
              <a:ext cx="176213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63" name="Google Shape;363;p19"/>
            <p:cNvSpPr/>
            <p:nvPr/>
          </p:nvSpPr>
          <p:spPr>
            <a:xfrm rot="5400000">
              <a:off x="5741994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64" name="Google Shape;364;p19"/>
          <p:cNvGrpSpPr/>
          <p:nvPr/>
        </p:nvGrpSpPr>
        <p:grpSpPr>
          <a:xfrm>
            <a:off x="5921375" y="3695701"/>
            <a:ext cx="174625" cy="1079040"/>
            <a:chOff x="5921375" y="3695701"/>
            <a:chExt cx="174625" cy="1079040"/>
          </a:xfrm>
        </p:grpSpPr>
        <p:sp>
          <p:nvSpPr>
            <p:cNvPr id="365" name="Google Shape;365;p19"/>
            <p:cNvSpPr/>
            <p:nvPr/>
          </p:nvSpPr>
          <p:spPr>
            <a:xfrm>
              <a:off x="5921375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66" name="Google Shape;366;p19"/>
            <p:cNvSpPr/>
            <p:nvPr/>
          </p:nvSpPr>
          <p:spPr>
            <a:xfrm rot="5400000">
              <a:off x="5511756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67" name="Google Shape;367;p19"/>
          <p:cNvGrpSpPr/>
          <p:nvPr/>
        </p:nvGrpSpPr>
        <p:grpSpPr>
          <a:xfrm>
            <a:off x="5691188" y="3695701"/>
            <a:ext cx="174625" cy="1079040"/>
            <a:chOff x="5691188" y="3695701"/>
            <a:chExt cx="174625" cy="1079040"/>
          </a:xfrm>
        </p:grpSpPr>
        <p:sp>
          <p:nvSpPr>
            <p:cNvPr id="368" name="Google Shape;368;p19"/>
            <p:cNvSpPr/>
            <p:nvPr/>
          </p:nvSpPr>
          <p:spPr>
            <a:xfrm>
              <a:off x="5691188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69" name="Google Shape;369;p19"/>
            <p:cNvSpPr/>
            <p:nvPr/>
          </p:nvSpPr>
          <p:spPr>
            <a:xfrm rot="5400000">
              <a:off x="5281569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70" name="Google Shape;370;p19"/>
          <p:cNvGrpSpPr/>
          <p:nvPr/>
        </p:nvGrpSpPr>
        <p:grpSpPr>
          <a:xfrm>
            <a:off x="5461000" y="3695701"/>
            <a:ext cx="174625" cy="1071103"/>
            <a:chOff x="5461000" y="3695701"/>
            <a:chExt cx="174625" cy="1071103"/>
          </a:xfrm>
        </p:grpSpPr>
        <p:sp>
          <p:nvSpPr>
            <p:cNvPr id="371" name="Google Shape;371;p19"/>
            <p:cNvSpPr/>
            <p:nvPr/>
          </p:nvSpPr>
          <p:spPr>
            <a:xfrm>
              <a:off x="5461000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72" name="Google Shape;372;p19"/>
            <p:cNvSpPr/>
            <p:nvPr/>
          </p:nvSpPr>
          <p:spPr>
            <a:xfrm rot="5400000">
              <a:off x="5051381" y="4192929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73" name="Google Shape;373;p19"/>
          <p:cNvGrpSpPr/>
          <p:nvPr/>
        </p:nvGrpSpPr>
        <p:grpSpPr>
          <a:xfrm>
            <a:off x="5230813" y="3695701"/>
            <a:ext cx="174625" cy="1079040"/>
            <a:chOff x="5230813" y="3695701"/>
            <a:chExt cx="174625" cy="1079040"/>
          </a:xfrm>
        </p:grpSpPr>
        <p:sp>
          <p:nvSpPr>
            <p:cNvPr id="374" name="Google Shape;374;p19"/>
            <p:cNvSpPr/>
            <p:nvPr/>
          </p:nvSpPr>
          <p:spPr>
            <a:xfrm>
              <a:off x="5230813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75" name="Google Shape;375;p19"/>
            <p:cNvSpPr/>
            <p:nvPr/>
          </p:nvSpPr>
          <p:spPr>
            <a:xfrm rot="5400000">
              <a:off x="4821194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76" name="Google Shape;376;p19"/>
          <p:cNvGrpSpPr/>
          <p:nvPr/>
        </p:nvGrpSpPr>
        <p:grpSpPr>
          <a:xfrm>
            <a:off x="5000625" y="3695701"/>
            <a:ext cx="174625" cy="1079040"/>
            <a:chOff x="5000625" y="3695701"/>
            <a:chExt cx="174625" cy="1079040"/>
          </a:xfrm>
        </p:grpSpPr>
        <p:sp>
          <p:nvSpPr>
            <p:cNvPr id="377" name="Google Shape;377;p19"/>
            <p:cNvSpPr/>
            <p:nvPr/>
          </p:nvSpPr>
          <p:spPr>
            <a:xfrm>
              <a:off x="5000625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78" name="Google Shape;378;p19"/>
            <p:cNvSpPr/>
            <p:nvPr/>
          </p:nvSpPr>
          <p:spPr>
            <a:xfrm rot="5400000">
              <a:off x="4591006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79" name="Google Shape;379;p19"/>
          <p:cNvGrpSpPr/>
          <p:nvPr/>
        </p:nvGrpSpPr>
        <p:grpSpPr>
          <a:xfrm>
            <a:off x="4770438" y="3695701"/>
            <a:ext cx="174625" cy="1079040"/>
            <a:chOff x="4770438" y="3695701"/>
            <a:chExt cx="174625" cy="1079040"/>
          </a:xfrm>
        </p:grpSpPr>
        <p:sp>
          <p:nvSpPr>
            <p:cNvPr id="380" name="Google Shape;380;p19"/>
            <p:cNvSpPr/>
            <p:nvPr/>
          </p:nvSpPr>
          <p:spPr>
            <a:xfrm>
              <a:off x="4770438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81" name="Google Shape;381;p19"/>
            <p:cNvSpPr/>
            <p:nvPr/>
          </p:nvSpPr>
          <p:spPr>
            <a:xfrm rot="5400000">
              <a:off x="4360819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82" name="Google Shape;382;p19"/>
          <p:cNvGrpSpPr/>
          <p:nvPr/>
        </p:nvGrpSpPr>
        <p:grpSpPr>
          <a:xfrm>
            <a:off x="4540250" y="3695701"/>
            <a:ext cx="174625" cy="1079040"/>
            <a:chOff x="4540250" y="3695701"/>
            <a:chExt cx="174625" cy="1079040"/>
          </a:xfrm>
        </p:grpSpPr>
        <p:sp>
          <p:nvSpPr>
            <p:cNvPr id="383" name="Google Shape;383;p19"/>
            <p:cNvSpPr/>
            <p:nvPr/>
          </p:nvSpPr>
          <p:spPr>
            <a:xfrm>
              <a:off x="4540250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84" name="Google Shape;384;p19"/>
            <p:cNvSpPr/>
            <p:nvPr/>
          </p:nvSpPr>
          <p:spPr>
            <a:xfrm rot="5400000">
              <a:off x="4130631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85" name="Google Shape;385;p19"/>
          <p:cNvGrpSpPr/>
          <p:nvPr/>
        </p:nvGrpSpPr>
        <p:grpSpPr>
          <a:xfrm>
            <a:off x="4310063" y="3695701"/>
            <a:ext cx="174625" cy="1079040"/>
            <a:chOff x="4310063" y="3695701"/>
            <a:chExt cx="174625" cy="1079040"/>
          </a:xfrm>
        </p:grpSpPr>
        <p:sp>
          <p:nvSpPr>
            <p:cNvPr id="386" name="Google Shape;386;p19"/>
            <p:cNvSpPr/>
            <p:nvPr/>
          </p:nvSpPr>
          <p:spPr>
            <a:xfrm>
              <a:off x="4310063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 rot="5400000">
              <a:off x="3900444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88" name="Google Shape;388;p19"/>
          <p:cNvGrpSpPr/>
          <p:nvPr/>
        </p:nvGrpSpPr>
        <p:grpSpPr>
          <a:xfrm>
            <a:off x="4079875" y="3695701"/>
            <a:ext cx="174625" cy="1079040"/>
            <a:chOff x="4079875" y="3695701"/>
            <a:chExt cx="174625" cy="1079040"/>
          </a:xfrm>
        </p:grpSpPr>
        <p:sp>
          <p:nvSpPr>
            <p:cNvPr id="389" name="Google Shape;389;p19"/>
            <p:cNvSpPr/>
            <p:nvPr/>
          </p:nvSpPr>
          <p:spPr>
            <a:xfrm>
              <a:off x="4079875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 rot="5400000">
              <a:off x="3670256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91" name="Google Shape;391;p19"/>
          <p:cNvGrpSpPr/>
          <p:nvPr/>
        </p:nvGrpSpPr>
        <p:grpSpPr>
          <a:xfrm>
            <a:off x="3848100" y="3695701"/>
            <a:ext cx="176213" cy="1079040"/>
            <a:chOff x="3848100" y="3695701"/>
            <a:chExt cx="176213" cy="1079040"/>
          </a:xfrm>
        </p:grpSpPr>
        <p:sp>
          <p:nvSpPr>
            <p:cNvPr id="392" name="Google Shape;392;p19"/>
            <p:cNvSpPr/>
            <p:nvPr/>
          </p:nvSpPr>
          <p:spPr>
            <a:xfrm>
              <a:off x="3848100" y="3695701"/>
              <a:ext cx="176213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 rot="5400000">
              <a:off x="3439275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94" name="Google Shape;394;p19"/>
          <p:cNvGrpSpPr/>
          <p:nvPr/>
        </p:nvGrpSpPr>
        <p:grpSpPr>
          <a:xfrm>
            <a:off x="3617913" y="3695701"/>
            <a:ext cx="174625" cy="1079040"/>
            <a:chOff x="3617913" y="3695701"/>
            <a:chExt cx="174625" cy="1079040"/>
          </a:xfrm>
        </p:grpSpPr>
        <p:sp>
          <p:nvSpPr>
            <p:cNvPr id="395" name="Google Shape;395;p19"/>
            <p:cNvSpPr/>
            <p:nvPr/>
          </p:nvSpPr>
          <p:spPr>
            <a:xfrm>
              <a:off x="3617913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 rot="5400000">
              <a:off x="3208294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97" name="Google Shape;397;p19"/>
          <p:cNvGrpSpPr/>
          <p:nvPr/>
        </p:nvGrpSpPr>
        <p:grpSpPr>
          <a:xfrm>
            <a:off x="3387725" y="3695701"/>
            <a:ext cx="174625" cy="1079040"/>
            <a:chOff x="3387725" y="3695701"/>
            <a:chExt cx="174625" cy="1079040"/>
          </a:xfrm>
        </p:grpSpPr>
        <p:sp>
          <p:nvSpPr>
            <p:cNvPr id="398" name="Google Shape;398;p19"/>
            <p:cNvSpPr/>
            <p:nvPr/>
          </p:nvSpPr>
          <p:spPr>
            <a:xfrm>
              <a:off x="3387725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 rot="5400000">
              <a:off x="2978106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400" name="Google Shape;400;p19"/>
          <p:cNvGrpSpPr/>
          <p:nvPr/>
        </p:nvGrpSpPr>
        <p:grpSpPr>
          <a:xfrm>
            <a:off x="3157538" y="3695701"/>
            <a:ext cx="174625" cy="1079040"/>
            <a:chOff x="3157538" y="3695701"/>
            <a:chExt cx="174625" cy="1079040"/>
          </a:xfrm>
        </p:grpSpPr>
        <p:sp>
          <p:nvSpPr>
            <p:cNvPr id="401" name="Google Shape;401;p19"/>
            <p:cNvSpPr/>
            <p:nvPr/>
          </p:nvSpPr>
          <p:spPr>
            <a:xfrm>
              <a:off x="3157538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 rot="5400000">
              <a:off x="2747919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403" name="Google Shape;403;p19"/>
          <p:cNvGrpSpPr/>
          <p:nvPr/>
        </p:nvGrpSpPr>
        <p:grpSpPr>
          <a:xfrm>
            <a:off x="2927350" y="3695701"/>
            <a:ext cx="174625" cy="1079040"/>
            <a:chOff x="2927350" y="3695701"/>
            <a:chExt cx="174625" cy="1079040"/>
          </a:xfrm>
        </p:grpSpPr>
        <p:sp>
          <p:nvSpPr>
            <p:cNvPr id="404" name="Google Shape;404;p19"/>
            <p:cNvSpPr/>
            <p:nvPr/>
          </p:nvSpPr>
          <p:spPr>
            <a:xfrm>
              <a:off x="2927350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05" name="Google Shape;405;p19"/>
            <p:cNvSpPr/>
            <p:nvPr/>
          </p:nvSpPr>
          <p:spPr>
            <a:xfrm rot="5400000">
              <a:off x="2517731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406" name="Google Shape;406;p19"/>
          <p:cNvGrpSpPr/>
          <p:nvPr/>
        </p:nvGrpSpPr>
        <p:grpSpPr>
          <a:xfrm>
            <a:off x="2697163" y="3695701"/>
            <a:ext cx="174625" cy="1079040"/>
            <a:chOff x="2697163" y="3695701"/>
            <a:chExt cx="174625" cy="1079040"/>
          </a:xfrm>
        </p:grpSpPr>
        <p:sp>
          <p:nvSpPr>
            <p:cNvPr id="407" name="Google Shape;407;p19"/>
            <p:cNvSpPr/>
            <p:nvPr/>
          </p:nvSpPr>
          <p:spPr>
            <a:xfrm>
              <a:off x="2697163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08" name="Google Shape;408;p19"/>
            <p:cNvSpPr/>
            <p:nvPr/>
          </p:nvSpPr>
          <p:spPr>
            <a:xfrm rot="5400000">
              <a:off x="2287544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409" name="Google Shape;409;p19"/>
          <p:cNvGrpSpPr/>
          <p:nvPr/>
        </p:nvGrpSpPr>
        <p:grpSpPr>
          <a:xfrm>
            <a:off x="2466975" y="3695701"/>
            <a:ext cx="174625" cy="1079040"/>
            <a:chOff x="2466975" y="3695701"/>
            <a:chExt cx="174625" cy="1079040"/>
          </a:xfrm>
        </p:grpSpPr>
        <p:sp>
          <p:nvSpPr>
            <p:cNvPr id="410" name="Google Shape;410;p19"/>
            <p:cNvSpPr/>
            <p:nvPr/>
          </p:nvSpPr>
          <p:spPr>
            <a:xfrm>
              <a:off x="2466975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11" name="Google Shape;411;p19"/>
            <p:cNvSpPr/>
            <p:nvPr/>
          </p:nvSpPr>
          <p:spPr>
            <a:xfrm rot="5400000">
              <a:off x="2057356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412" name="Google Shape;412;p19"/>
          <p:cNvGrpSpPr/>
          <p:nvPr/>
        </p:nvGrpSpPr>
        <p:grpSpPr>
          <a:xfrm>
            <a:off x="2236788" y="3695701"/>
            <a:ext cx="174625" cy="1079040"/>
            <a:chOff x="2236788" y="3695701"/>
            <a:chExt cx="174625" cy="1079040"/>
          </a:xfrm>
        </p:grpSpPr>
        <p:sp>
          <p:nvSpPr>
            <p:cNvPr id="413" name="Google Shape;413;p19"/>
            <p:cNvSpPr/>
            <p:nvPr/>
          </p:nvSpPr>
          <p:spPr>
            <a:xfrm>
              <a:off x="2236788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14" name="Google Shape;414;p19"/>
            <p:cNvSpPr/>
            <p:nvPr/>
          </p:nvSpPr>
          <p:spPr>
            <a:xfrm rot="5400000">
              <a:off x="1827169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415" name="Google Shape;415;p19"/>
          <p:cNvGrpSpPr/>
          <p:nvPr/>
        </p:nvGrpSpPr>
        <p:grpSpPr>
          <a:xfrm>
            <a:off x="2006600" y="3695701"/>
            <a:ext cx="174625" cy="1079040"/>
            <a:chOff x="2006600" y="3695701"/>
            <a:chExt cx="174625" cy="1079040"/>
          </a:xfrm>
        </p:grpSpPr>
        <p:sp>
          <p:nvSpPr>
            <p:cNvPr id="416" name="Google Shape;416;p19"/>
            <p:cNvSpPr/>
            <p:nvPr/>
          </p:nvSpPr>
          <p:spPr>
            <a:xfrm>
              <a:off x="2006600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17" name="Google Shape;417;p19"/>
            <p:cNvSpPr/>
            <p:nvPr/>
          </p:nvSpPr>
          <p:spPr>
            <a:xfrm rot="5400000">
              <a:off x="1596981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418" name="Google Shape;418;p19"/>
          <p:cNvGrpSpPr/>
          <p:nvPr/>
        </p:nvGrpSpPr>
        <p:grpSpPr>
          <a:xfrm>
            <a:off x="1776413" y="3695701"/>
            <a:ext cx="174625" cy="1079040"/>
            <a:chOff x="1776413" y="3695701"/>
            <a:chExt cx="174625" cy="1079040"/>
          </a:xfrm>
        </p:grpSpPr>
        <p:sp>
          <p:nvSpPr>
            <p:cNvPr id="419" name="Google Shape;419;p19"/>
            <p:cNvSpPr/>
            <p:nvPr/>
          </p:nvSpPr>
          <p:spPr>
            <a:xfrm>
              <a:off x="1776413" y="3695701"/>
              <a:ext cx="174625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20" name="Google Shape;420;p19"/>
            <p:cNvSpPr/>
            <p:nvPr/>
          </p:nvSpPr>
          <p:spPr>
            <a:xfrm rot="5400000">
              <a:off x="1366794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421" name="Google Shape;421;p19"/>
          <p:cNvGrpSpPr/>
          <p:nvPr/>
        </p:nvGrpSpPr>
        <p:grpSpPr>
          <a:xfrm>
            <a:off x="1544638" y="3695701"/>
            <a:ext cx="176213" cy="1079040"/>
            <a:chOff x="1544638" y="3695701"/>
            <a:chExt cx="176213" cy="1079040"/>
          </a:xfrm>
        </p:grpSpPr>
        <p:sp>
          <p:nvSpPr>
            <p:cNvPr id="422" name="Google Shape;422;p19"/>
            <p:cNvSpPr/>
            <p:nvPr/>
          </p:nvSpPr>
          <p:spPr>
            <a:xfrm>
              <a:off x="1544638" y="3695701"/>
              <a:ext cx="176213" cy="908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23" name="Google Shape;423;p19"/>
            <p:cNvSpPr/>
            <p:nvPr/>
          </p:nvSpPr>
          <p:spPr>
            <a:xfrm rot="5400000">
              <a:off x="1135813" y="4200866"/>
              <a:ext cx="993862" cy="15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424" name="Google Shape;424;p19"/>
          <p:cNvGrpSpPr/>
          <p:nvPr/>
        </p:nvGrpSpPr>
        <p:grpSpPr>
          <a:xfrm>
            <a:off x="3846513" y="915988"/>
            <a:ext cx="1062038" cy="206375"/>
            <a:chOff x="3846513" y="915988"/>
            <a:chExt cx="1062038" cy="206375"/>
          </a:xfrm>
        </p:grpSpPr>
        <p:sp>
          <p:nvSpPr>
            <p:cNvPr id="425" name="Google Shape;425;p19"/>
            <p:cNvSpPr/>
            <p:nvPr/>
          </p:nvSpPr>
          <p:spPr>
            <a:xfrm>
              <a:off x="3846513" y="915988"/>
              <a:ext cx="1062038" cy="2063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156075" y="934536"/>
              <a:ext cx="558800" cy="76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OPTION HERE</a:t>
              </a:r>
              <a:endParaRPr sz="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427" name="Google Shape;427;p19"/>
          <p:cNvSpPr/>
          <p:nvPr/>
        </p:nvSpPr>
        <p:spPr>
          <a:xfrm>
            <a:off x="264319" y="199473"/>
            <a:ext cx="279778" cy="192112"/>
          </a:xfrm>
          <a:custGeom>
            <a:rect b="b" l="l" r="r" t="t"/>
            <a:pathLst>
              <a:path extrusionOk="0"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extrusionOk="0"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4" name="Google Shape;434;p20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SILVER</a:t>
            </a:r>
            <a:endParaRPr b="1" i="0" sz="36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901440" y="1607124"/>
            <a:ext cx="1341120" cy="1209172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6" name="Google Shape;436;p20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7" name="Google Shape;437;p20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8" name="Google Shape;438;p20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9" name="Google Shape;439;p20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4204360" y="1930393"/>
            <a:ext cx="725605" cy="617971"/>
          </a:xfrm>
          <a:custGeom>
            <a:rect b="b" l="l" r="r" t="t"/>
            <a:pathLst>
              <a:path extrusionOk="0"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1" name="Google Shape;441;p20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2" name="Google Shape;442;p20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</a:pPr>
            <a:r>
              <a:rPr b="0" i="0" lang="tr-TR" sz="1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 here...</a:t>
            </a:r>
            <a:endParaRPr b="0" i="0" sz="1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1"/>
          <p:cNvSpPr/>
          <p:nvPr/>
        </p:nvSpPr>
        <p:spPr>
          <a:xfrm>
            <a:off x="697567" y="2052816"/>
            <a:ext cx="1538704" cy="1387316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1"/>
          <p:cNvSpPr txBox="1"/>
          <p:nvPr>
            <p:ph type="title"/>
          </p:nvPr>
        </p:nvSpPr>
        <p:spPr>
          <a:xfrm>
            <a:off x="606008" y="123478"/>
            <a:ext cx="2741856" cy="277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Arial"/>
                <a:ea typeface="Arial"/>
                <a:cs typeface="Arial"/>
                <a:sym typeface="Arial"/>
              </a:rPr>
              <a:t>TITLE HERE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1"/>
          <p:cNvSpPr/>
          <p:nvPr/>
        </p:nvSpPr>
        <p:spPr>
          <a:xfrm>
            <a:off x="2657061" y="1235232"/>
            <a:ext cx="3092394" cy="3093506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1"/>
          <p:cNvSpPr/>
          <p:nvPr/>
        </p:nvSpPr>
        <p:spPr>
          <a:xfrm>
            <a:off x="2716696" y="1295695"/>
            <a:ext cx="2973124" cy="2972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2" name="Google Shape;452;p21"/>
          <p:cNvGrpSpPr/>
          <p:nvPr/>
        </p:nvGrpSpPr>
        <p:grpSpPr>
          <a:xfrm>
            <a:off x="5076056" y="1534128"/>
            <a:ext cx="504056" cy="504056"/>
            <a:chOff x="2769119" y="1848492"/>
            <a:chExt cx="504056" cy="504056"/>
          </a:xfrm>
        </p:grpSpPr>
        <p:sp>
          <p:nvSpPr>
            <p:cNvPr id="453" name="Google Shape;453;p21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1"/>
            <p:cNvSpPr txBox="1"/>
            <p:nvPr/>
          </p:nvSpPr>
          <p:spPr>
            <a:xfrm>
              <a:off x="2808589" y="1931243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21"/>
          <p:cNvGrpSpPr/>
          <p:nvPr/>
        </p:nvGrpSpPr>
        <p:grpSpPr>
          <a:xfrm>
            <a:off x="5425521" y="2529957"/>
            <a:ext cx="504056" cy="504056"/>
            <a:chOff x="2471142" y="2586760"/>
            <a:chExt cx="504056" cy="504056"/>
          </a:xfrm>
        </p:grpSpPr>
        <p:sp>
          <p:nvSpPr>
            <p:cNvPr id="456" name="Google Shape;456;p21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1"/>
            <p:cNvSpPr txBox="1"/>
            <p:nvPr/>
          </p:nvSpPr>
          <p:spPr>
            <a:xfrm>
              <a:off x="2510612" y="2669511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21"/>
          <p:cNvGrpSpPr/>
          <p:nvPr/>
        </p:nvGrpSpPr>
        <p:grpSpPr>
          <a:xfrm>
            <a:off x="5076056" y="3509471"/>
            <a:ext cx="504056" cy="504056"/>
            <a:chOff x="2769119" y="3325028"/>
            <a:chExt cx="504056" cy="504056"/>
          </a:xfrm>
        </p:grpSpPr>
        <p:sp>
          <p:nvSpPr>
            <p:cNvPr id="459" name="Google Shape;459;p21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1"/>
            <p:cNvSpPr txBox="1"/>
            <p:nvPr/>
          </p:nvSpPr>
          <p:spPr>
            <a:xfrm>
              <a:off x="2808589" y="3407779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61" name="Google Shape;461;p21"/>
          <p:cNvCxnSpPr/>
          <p:nvPr/>
        </p:nvCxnSpPr>
        <p:spPr>
          <a:xfrm>
            <a:off x="2178263" y="2759538"/>
            <a:ext cx="511928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2" name="Google Shape;462;p21"/>
          <p:cNvSpPr txBox="1"/>
          <p:nvPr/>
        </p:nvSpPr>
        <p:spPr>
          <a:xfrm>
            <a:off x="5873730" y="1507630"/>
            <a:ext cx="220058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63" name="Google Shape;463;p21"/>
          <p:cNvSpPr txBox="1"/>
          <p:nvPr/>
        </p:nvSpPr>
        <p:spPr>
          <a:xfrm>
            <a:off x="6115829" y="2493445"/>
            <a:ext cx="220058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64" name="Google Shape;464;p21"/>
          <p:cNvSpPr txBox="1"/>
          <p:nvPr/>
        </p:nvSpPr>
        <p:spPr>
          <a:xfrm>
            <a:off x="5873730" y="3472958"/>
            <a:ext cx="220058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65" name="Google Shape;465;p21"/>
          <p:cNvSpPr txBox="1"/>
          <p:nvPr/>
        </p:nvSpPr>
        <p:spPr>
          <a:xfrm>
            <a:off x="877222" y="2392991"/>
            <a:ext cx="11793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1"/>
          <p:cNvSpPr/>
          <p:nvPr/>
        </p:nvSpPr>
        <p:spPr>
          <a:xfrm>
            <a:off x="251520" y="138559"/>
            <a:ext cx="310764" cy="264666"/>
          </a:xfrm>
          <a:custGeom>
            <a:rect b="b" l="l" r="r" t="t"/>
            <a:pathLst>
              <a:path extrusionOk="0"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1"/>
          <p:cNvSpPr txBox="1"/>
          <p:nvPr/>
        </p:nvSpPr>
        <p:spPr>
          <a:xfrm>
            <a:off x="3203848" y="1951624"/>
            <a:ext cx="1872208" cy="1238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ld and Money Presentation Template www.googleslides.org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DBB061"/>
      </a:accent1>
      <a:accent2>
        <a:srgbClr val="A6742D"/>
      </a:accent2>
      <a:accent3>
        <a:srgbClr val="8A5142"/>
      </a:accent3>
      <a:accent4>
        <a:srgbClr val="FFFFFF"/>
      </a:accent4>
      <a:accent5>
        <a:srgbClr val="FFFFFF"/>
      </a:accent5>
      <a:accent6>
        <a:srgbClr val="CC33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