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EA32714-15F7-4A38-B0A1-4430B57A1FC6}">
  <a:tblStyle styleId="{8EA32714-15F7-4A38-B0A1-4430B57A1FC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0" Type="http://schemas.openxmlformats.org/officeDocument/2006/relationships/slide" Target="slides/slide4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9d4ec8aa9c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g29d4ec8aa9c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7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g29d4ec8aa9c_0_9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9" name="Google Shape;829;g29d4ec8aa9c_0_9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5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g29d4ec8aa9c_0_8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7" name="Google Shape;857;g29d4ec8aa9c_0_8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6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g29d4ec8aa9c_0_9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8" name="Google Shape;908;g29d4ec8aa9c_0_9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g29d4ec8aa9c_0_8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6" name="Google Shape;936;g29d4ec8aa9c_0_8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g29d4ec8aa9c_0_9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6" name="Google Shape;986;g29d4ec8aa9c_0_9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2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29d4ec8aa9c_0_8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4" name="Google Shape;1014;g29d4ec8aa9c_0_8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3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1064;g29d4ec8aa9c_0_9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5" name="Google Shape;1065;g29d4ec8aa9c_0_9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1" name="Shape 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Google Shape;1092;g29d4ec8aa9c_0_8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3" name="Google Shape;1093;g29d4ec8aa9c_0_8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2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" name="Google Shape;1143;g29d4ec8aa9c_0_9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4" name="Google Shape;1144;g29d4ec8aa9c_0_9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0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Google Shape;1171;g29d4ec8aa9c_0_8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2" name="Google Shape;1172;g29d4ec8aa9c_0_8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29d4ec8aa9c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4" name="Google Shape;524;g29d4ec8aa9c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9" name="Shape 1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0" name="Google Shape;1220;g29d4ec8aa9c_0_9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1" name="Google Shape;1221;g29d4ec8aa9c_0_9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7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Google Shape;1248;g29d4ec8aa9c_0_8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9" name="Google Shape;1249;g29d4ec8aa9c_0_8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8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g29d4ec8aa9c_0_9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0" name="Google Shape;1300;g29d4ec8aa9c_0_9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6" name="Shape 1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7" name="Google Shape;1327;g29d4ec8aa9c_0_9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8" name="Google Shape;1328;g29d4ec8aa9c_0_9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6" name="Shape 1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" name="Google Shape;1377;g29d4ec8aa9c_0_9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8" name="Google Shape;1378;g29d4ec8aa9c_0_9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4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Google Shape;1405;g29d4ec8aa9c_0_9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6" name="Google Shape;1406;g29d4ec8aa9c_0_9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3" name="Shape 1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" name="Google Shape;1454;g29d4ec8aa9c_0_9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5" name="Google Shape;1455;g29d4ec8aa9c_0_9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1" name="Shape 1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2" name="Google Shape;1482;g29d4ec8aa9c_0_4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3" name="Google Shape;1483;g29d4ec8aa9c_0_4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5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29d4ec8aa9c_0_17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29d4ec8aa9c_0_17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9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Google Shape;1510;g29d4ec8aa9c_0_6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1" name="Google Shape;1511;g29d4ec8aa9c_0_6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29d4ec8aa9c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29d4ec8aa9c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6" name="Shape 1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7" name="Google Shape;1527;g29d4ec8aa9c_0_17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8" name="Google Shape;1528;g29d4ec8aa9c_0_17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3" name="Shape 1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" name="Google Shape;1544;g29d4ec8aa9c_0_6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5" name="Google Shape;1545;g29d4ec8aa9c_0_6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3" name="Shape 1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4" name="Google Shape;1624;g29d4ec8aa9c_0_16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5" name="Google Shape;1625;g29d4ec8aa9c_0_16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3" name="Shape 1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4" name="Google Shape;1704;g29d4ec8aa9c_0_4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5" name="Google Shape;1705;g29d4ec8aa9c_0_4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2" name="Shape 1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3" name="Google Shape;1713;g29d4ec8aa9c_0_4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4" name="Google Shape;1714;g29d4ec8aa9c_0_4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1" name="Shape 1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2" name="Google Shape;1722;g29d4ec8aa9c_0_4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3" name="Google Shape;1723;g29d4ec8aa9c_0_4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0" name="Shape 1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1" name="Google Shape;1731;g29d4ec8aa9c_0_4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2" name="Google Shape;1732;g29d4ec8aa9c_0_4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9" name="Shape 1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" name="Google Shape;1740;g29d4ec8aa9c_0_4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1" name="Google Shape;1741;g29d4ec8aa9c_0_4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8" name="Shape 1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" name="Google Shape;1749;g29d4ec8aa9c_0_4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0" name="Google Shape;1750;g29d4ec8aa9c_0_4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7" name="Shape 1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8" name="Google Shape;1758;g29d4ec8aa9c_0_6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9" name="Google Shape;1759;g29d4ec8aa9c_0_6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29d4ec8aa9c_0_5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29d4ec8aa9c_0_5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6" name="Shape 1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" name="Google Shape;1767;g29d4ec8aa9c_0_6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8" name="Google Shape;1768;g29d4ec8aa9c_0_6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5" name="Shape 1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6" name="Google Shape;1776;g29d4ec8aa9c_0_6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7" name="Google Shape;1777;g29d4ec8aa9c_0_6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4" name="Shape 1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5" name="Google Shape;1785;g29d4ec8aa9c_0_6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6" name="Google Shape;1786;g29d4ec8aa9c_0_6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3" name="Shape 1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Google Shape;1794;g29d4ec8aa9c_0_6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5" name="Google Shape;1795;g29d4ec8aa9c_0_6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2" name="Shape 1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3" name="Google Shape;1803;ga0744a8d9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4" name="Google Shape;1804;ga0744a8d9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g29d4ec8aa9c_0_7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Google Shape;623;g29d4ec8aa9c_0_7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g29d4ec8aa9c_0_9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2" name="Google Shape;672;g29d4ec8aa9c_0_9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g29d4ec8aa9c_0_7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0" name="Google Shape;700;g29d4ec8aa9c_0_7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9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g29d4ec8aa9c_0_9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1" name="Google Shape;751;g29d4ec8aa9c_0_9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7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g29d4ec8aa9c_0_7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9" name="Google Shape;779;g29d4ec8aa9c_0_7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33.xml"/><Relationship Id="rId3" Type="http://schemas.openxmlformats.org/officeDocument/2006/relationships/slide" Target="/ppt/slides/slide27.xml"/><Relationship Id="rId4" Type="http://schemas.openxmlformats.org/officeDocument/2006/relationships/slide" Target="/ppt/slides/slide2.xml"/><Relationship Id="rId11" Type="http://schemas.openxmlformats.org/officeDocument/2006/relationships/slide" Target="/ppt/slides/slide43.xml"/><Relationship Id="rId10" Type="http://schemas.openxmlformats.org/officeDocument/2006/relationships/slide" Target="/ppt/slides/slide42.xml"/><Relationship Id="rId9" Type="http://schemas.openxmlformats.org/officeDocument/2006/relationships/slide" Target="/ppt/slides/slide41.xml"/><Relationship Id="rId5" Type="http://schemas.openxmlformats.org/officeDocument/2006/relationships/slide" Target="/ppt/slides/slide29.xml"/><Relationship Id="rId6" Type="http://schemas.openxmlformats.org/officeDocument/2006/relationships/slide" Target="/ppt/slides/slide31.xml"/><Relationship Id="rId7" Type="http://schemas.openxmlformats.org/officeDocument/2006/relationships/slide" Target="/ppt/slides/slide39.xml"/><Relationship Id="rId8" Type="http://schemas.openxmlformats.org/officeDocument/2006/relationships/slide" Target="/ppt/slides/slide40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1.png"/><Relationship Id="rId11" Type="http://schemas.openxmlformats.org/officeDocument/2006/relationships/image" Target="../media/image5.png"/><Relationship Id="rId10" Type="http://schemas.openxmlformats.org/officeDocument/2006/relationships/image" Target="../media/image2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8 Monday">
  <p:cSld name="CUSTOM_22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Google Shape;23;p2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4" name="Google Shape;24;p2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5" name="Google Shape;25;p2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" name="Google Shape;34;p2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35" name="Google Shape;35;p2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36" name="Google Shape;36;p2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8" name="Google Shape;38;p2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9" name="Google Shape;39;p2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 Friday 1">
  <p:cSld name="CUSTOM_22_1_3_1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Google Shape;185;p11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86" name="Google Shape;186;p11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87" name="Google Shape;187;p11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88" name="Google Shape;188;p11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89" name="Google Shape;189;p11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0" name="Google Shape;190;p11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1" name="Google Shape;191;p11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2" name="Google Shape;192;p11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3" name="Google Shape;193;p11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4" name="Google Shape;194;p11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1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6" name="Google Shape;196;p11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97" name="Google Shape;197;p11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98" name="Google Shape;198;p11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11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00" name="Google Shape;200;p11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01" name="Google Shape;201;p11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 Saturday">
  <p:cSld name="CUSTOM_22_1_4"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Google Shape;203;p12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           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4" name="Google Shape;204;p12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05" name="Google Shape;205;p12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06" name="Google Shape;206;p12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07" name="Google Shape;207;p12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08" name="Google Shape;208;p12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09" name="Google Shape;209;p12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0" name="Google Shape;210;p12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1" name="Google Shape;211;p12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2" name="Google Shape;212;p12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2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4" name="Google Shape;214;p12"/>
          <p:cNvSpPr txBox="1"/>
          <p:nvPr/>
        </p:nvSpPr>
        <p:spPr>
          <a:xfrm>
            <a:off x="1274775" y="6065400"/>
            <a:ext cx="385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hlink"/>
                </a:solidFill>
                <a:latin typeface="Short Stack"/>
                <a:ea typeface="Short Stack"/>
                <a:cs typeface="Short Stack"/>
                <a:sym typeface="Short Stack"/>
              </a:rPr>
              <a:t>31</a:t>
            </a:r>
            <a:endParaRPr/>
          </a:p>
        </p:txBody>
      </p:sp>
      <p:cxnSp>
        <p:nvCxnSpPr>
          <p:cNvPr id="215" name="Google Shape;215;p12"/>
          <p:cNvCxnSpPr/>
          <p:nvPr/>
        </p:nvCxnSpPr>
        <p:spPr>
          <a:xfrm flipH="1" rot="10800000">
            <a:off x="437475" y="5549350"/>
            <a:ext cx="1231800" cy="909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6" name="Google Shape;216;p12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217" name="Google Shape;217;p12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18" name="Google Shape;218;p12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2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20" name="Google Shape;220;p12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21" name="Google Shape;221;p12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 Saturday 1">
  <p:cSld name="CUSTOM_22_1_4_1"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3" name="Google Shape;223;p13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           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4" name="Google Shape;224;p13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25" name="Google Shape;225;p13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6" name="Google Shape;226;p13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7" name="Google Shape;227;p13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8" name="Google Shape;228;p13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9" name="Google Shape;229;p13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30" name="Google Shape;230;p13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31" name="Google Shape;231;p13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32" name="Google Shape;232;p13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3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34" name="Google Shape;234;p13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235" name="Google Shape;235;p13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36" name="Google Shape;236;p13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13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38" name="Google Shape;238;p13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39" name="Google Shape;239;p13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 Saturday 1 1">
  <p:cSld name="CUSTOM_22_1_4_1_1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1" name="Google Shape;241;p14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           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42" name="Google Shape;242;p14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43" name="Google Shape;243;p14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4" name="Google Shape;244;p14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5" name="Google Shape;245;p14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6" name="Google Shape;246;p14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7" name="Google Shape;247;p14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8" name="Google Shape;248;p14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9" name="Google Shape;249;p14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50" name="Google Shape;250;p14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4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52" name="Google Shape;252;p14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253" name="Google Shape;253;p14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54" name="Google Shape;254;p14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56" name="Google Shape;256;p14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57" name="Google Shape;257;p14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 Sunday">
  <p:cSld name="CUSTOM_22_1_5"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9" name="Google Shape;259;p15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60" name="Google Shape;260;p15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61" name="Google Shape;261;p15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2" name="Google Shape;262;p15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3" name="Google Shape;263;p15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4" name="Google Shape;264;p15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5" name="Google Shape;265;p15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6" name="Google Shape;266;p15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7" name="Google Shape;267;p15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8" name="Google Shape;268;p15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5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70" name="Google Shape;270;p15"/>
          <p:cNvSpPr txBox="1"/>
          <p:nvPr/>
        </p:nvSpPr>
        <p:spPr>
          <a:xfrm>
            <a:off x="1208850" y="6065400"/>
            <a:ext cx="45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hlink"/>
                </a:solidFill>
                <a:latin typeface="Short Stack"/>
                <a:ea typeface="Short Stack"/>
                <a:cs typeface="Short Stack"/>
                <a:sym typeface="Short Stack"/>
              </a:rPr>
              <a:t>30</a:t>
            </a:r>
            <a:endParaRPr/>
          </a:p>
        </p:txBody>
      </p:sp>
      <p:cxnSp>
        <p:nvCxnSpPr>
          <p:cNvPr id="271" name="Google Shape;271;p15"/>
          <p:cNvCxnSpPr/>
          <p:nvPr/>
        </p:nvCxnSpPr>
        <p:spPr>
          <a:xfrm flipH="1" rot="10800000">
            <a:off x="437475" y="5549350"/>
            <a:ext cx="1231800" cy="909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2" name="Google Shape;272;p15"/>
          <p:cNvSpPr txBox="1"/>
          <p:nvPr/>
        </p:nvSpPr>
        <p:spPr>
          <a:xfrm>
            <a:off x="2528525" y="6061925"/>
            <a:ext cx="385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hlink"/>
                </a:solidFill>
                <a:latin typeface="Short Stack"/>
                <a:ea typeface="Short Stack"/>
                <a:cs typeface="Short Stack"/>
                <a:sym typeface="Short Stack"/>
              </a:rPr>
              <a:t>31</a:t>
            </a:r>
            <a:endParaRPr/>
          </a:p>
        </p:txBody>
      </p:sp>
      <p:cxnSp>
        <p:nvCxnSpPr>
          <p:cNvPr id="273" name="Google Shape;273;p15"/>
          <p:cNvCxnSpPr/>
          <p:nvPr/>
        </p:nvCxnSpPr>
        <p:spPr>
          <a:xfrm flipH="1" rot="10800000">
            <a:off x="1691225" y="5545875"/>
            <a:ext cx="1231800" cy="909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4" name="Google Shape;274;p15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275" name="Google Shape;275;p15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76" name="Google Shape;276;p15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15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78" name="Google Shape;278;p15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79" name="Google Shape;279;p15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 Sunday 1">
  <p:cSld name="CUSTOM_22_1_5_1"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Google Shape;281;p16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82" name="Google Shape;282;p16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83" name="Google Shape;283;p16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84" name="Google Shape;284;p16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85" name="Google Shape;285;p16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86" name="Google Shape;286;p16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87" name="Google Shape;287;p16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88" name="Google Shape;288;p16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89" name="Google Shape;289;p16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90" name="Google Shape;290;p16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6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92" name="Google Shape;292;p16"/>
          <p:cNvSpPr txBox="1"/>
          <p:nvPr/>
        </p:nvSpPr>
        <p:spPr>
          <a:xfrm>
            <a:off x="1208850" y="6065400"/>
            <a:ext cx="45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hlink"/>
                </a:solidFill>
                <a:latin typeface="Short Stack"/>
                <a:ea typeface="Short Stack"/>
                <a:cs typeface="Short Stack"/>
                <a:sym typeface="Short Stack"/>
              </a:rPr>
              <a:t>30</a:t>
            </a:r>
            <a:endParaRPr/>
          </a:p>
        </p:txBody>
      </p:sp>
      <p:cxnSp>
        <p:nvCxnSpPr>
          <p:cNvPr id="293" name="Google Shape;293;p16"/>
          <p:cNvCxnSpPr/>
          <p:nvPr/>
        </p:nvCxnSpPr>
        <p:spPr>
          <a:xfrm flipH="1" rot="10800000">
            <a:off x="437475" y="5549350"/>
            <a:ext cx="1231800" cy="909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4" name="Google Shape;294;p16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295" name="Google Shape;295;p16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96" name="Google Shape;296;p16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16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98" name="Google Shape;298;p16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99" name="Google Shape;299;p16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 Sunday 1 1">
  <p:cSld name="CUSTOM_22_1_5_1_1"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1" name="Google Shape;301;p17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02" name="Google Shape;302;p17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03" name="Google Shape;303;p17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4" name="Google Shape;304;p17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5" name="Google Shape;305;p17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6" name="Google Shape;306;p17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7" name="Google Shape;307;p17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8" name="Google Shape;308;p17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9" name="Google Shape;309;p17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10" name="Google Shape;310;p17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7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12" name="Google Shape;312;p17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313" name="Google Shape;313;p17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314" name="Google Shape;314;p17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17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16" name="Google Shape;316;p17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17" name="Google Shape;317;p17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 Dashboard">
  <p:cSld name="CUSTOM_24"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8"/>
          <p:cNvSpPr/>
          <p:nvPr/>
        </p:nvSpPr>
        <p:spPr>
          <a:xfrm>
            <a:off x="403075" y="1563200"/>
            <a:ext cx="662852" cy="367217"/>
          </a:xfrm>
          <a:custGeom>
            <a:rect b="b" l="l" r="r" t="t"/>
            <a:pathLst>
              <a:path extrusionOk="0" h="344805" w="631288">
                <a:moveTo>
                  <a:pt x="0" y="344806"/>
                </a:moveTo>
                <a:lnTo>
                  <a:pt x="0" y="0"/>
                </a:lnTo>
                <a:lnTo>
                  <a:pt x="631289" y="0"/>
                </a:lnTo>
                <a:cubicBezTo>
                  <a:pt x="631289" y="0"/>
                  <a:pt x="500084" y="118895"/>
                  <a:pt x="353248" y="192029"/>
                </a:cubicBezTo>
                <a:cubicBezTo>
                  <a:pt x="243430" y="246725"/>
                  <a:pt x="0" y="344806"/>
                  <a:pt x="0" y="34480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8"/>
          <p:cNvSpPr/>
          <p:nvPr/>
        </p:nvSpPr>
        <p:spPr>
          <a:xfrm>
            <a:off x="403075" y="1563200"/>
            <a:ext cx="2929582" cy="1421646"/>
          </a:xfrm>
          <a:custGeom>
            <a:rect b="b" l="l" r="r" t="t"/>
            <a:pathLst>
              <a:path extrusionOk="0" h="1334879" w="2790078">
                <a:moveTo>
                  <a:pt x="0" y="620632"/>
                </a:moveTo>
                <a:cubicBezTo>
                  <a:pt x="0" y="620632"/>
                  <a:pt x="329433" y="531619"/>
                  <a:pt x="631289" y="381826"/>
                </a:cubicBezTo>
                <a:cubicBezTo>
                  <a:pt x="933143" y="232035"/>
                  <a:pt x="1242236" y="0"/>
                  <a:pt x="1242236" y="0"/>
                </a:cubicBezTo>
                <a:lnTo>
                  <a:pt x="2790079" y="0"/>
                </a:lnTo>
                <a:cubicBezTo>
                  <a:pt x="2790079" y="0"/>
                  <a:pt x="2659217" y="627961"/>
                  <a:pt x="1860962" y="960244"/>
                </a:cubicBezTo>
                <a:cubicBezTo>
                  <a:pt x="1155015" y="1254095"/>
                  <a:pt x="0" y="1334879"/>
                  <a:pt x="0" y="1334879"/>
                </a:cubicBezTo>
                <a:lnTo>
                  <a:pt x="0" y="62063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18"/>
          <p:cNvSpPr/>
          <p:nvPr/>
        </p:nvSpPr>
        <p:spPr>
          <a:xfrm>
            <a:off x="403075" y="1563200"/>
            <a:ext cx="4235359" cy="2489024"/>
          </a:xfrm>
          <a:custGeom>
            <a:rect b="b" l="l" r="r" t="t"/>
            <a:pathLst>
              <a:path extrusionOk="0" h="2337112" w="4033675">
                <a:moveTo>
                  <a:pt x="0" y="1690637"/>
                </a:moveTo>
                <a:lnTo>
                  <a:pt x="0" y="2337112"/>
                </a:lnTo>
                <a:cubicBezTo>
                  <a:pt x="0" y="2337112"/>
                  <a:pt x="2247778" y="2047074"/>
                  <a:pt x="3247072" y="1469257"/>
                </a:cubicBezTo>
                <a:cubicBezTo>
                  <a:pt x="4246372" y="891440"/>
                  <a:pt x="4009071" y="0"/>
                  <a:pt x="4009071" y="0"/>
                </a:cubicBezTo>
                <a:lnTo>
                  <a:pt x="3198088" y="0"/>
                </a:lnTo>
                <a:cubicBezTo>
                  <a:pt x="3198088" y="0"/>
                  <a:pt x="3155765" y="538601"/>
                  <a:pt x="2385465" y="995626"/>
                </a:cubicBezTo>
                <a:cubicBezTo>
                  <a:pt x="1504767" y="1518150"/>
                  <a:pt x="0" y="1690637"/>
                  <a:pt x="0" y="169063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18"/>
          <p:cNvSpPr/>
          <p:nvPr/>
        </p:nvSpPr>
        <p:spPr>
          <a:xfrm>
            <a:off x="403075" y="1563200"/>
            <a:ext cx="5146260" cy="4143899"/>
          </a:xfrm>
          <a:custGeom>
            <a:rect b="b" l="l" r="r" t="t"/>
            <a:pathLst>
              <a:path extrusionOk="0" h="3890985" w="4901200">
                <a:moveTo>
                  <a:pt x="16975" y="2687307"/>
                </a:moveTo>
                <a:lnTo>
                  <a:pt x="0" y="3890985"/>
                </a:lnTo>
                <a:cubicBezTo>
                  <a:pt x="0" y="3890985"/>
                  <a:pt x="2681593" y="3679661"/>
                  <a:pt x="3896371" y="2544423"/>
                </a:cubicBezTo>
                <a:cubicBezTo>
                  <a:pt x="5187944" y="1337411"/>
                  <a:pt x="4865419" y="0"/>
                  <a:pt x="4865419" y="0"/>
                </a:cubicBezTo>
                <a:lnTo>
                  <a:pt x="4262907" y="0"/>
                </a:lnTo>
                <a:cubicBezTo>
                  <a:pt x="4262907" y="0"/>
                  <a:pt x="4461673" y="1460610"/>
                  <a:pt x="3306713" y="1962768"/>
                </a:cubicBezTo>
                <a:cubicBezTo>
                  <a:pt x="2083580" y="2494564"/>
                  <a:pt x="16975" y="2687307"/>
                  <a:pt x="16975" y="26873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18"/>
          <p:cNvSpPr/>
          <p:nvPr/>
        </p:nvSpPr>
        <p:spPr>
          <a:xfrm>
            <a:off x="403075" y="5213665"/>
            <a:ext cx="3566732" cy="1017955"/>
          </a:xfrm>
          <a:custGeom>
            <a:rect b="b" l="l" r="r" t="t"/>
            <a:pathLst>
              <a:path extrusionOk="0" h="955826" w="3396888">
                <a:moveTo>
                  <a:pt x="0" y="768590"/>
                </a:moveTo>
                <a:cubicBezTo>
                  <a:pt x="0" y="768590"/>
                  <a:pt x="763657" y="773260"/>
                  <a:pt x="1662164" y="465139"/>
                </a:cubicBezTo>
                <a:cubicBezTo>
                  <a:pt x="2476791" y="185776"/>
                  <a:pt x="3316805" y="-68594"/>
                  <a:pt x="3387388" y="16774"/>
                </a:cubicBezTo>
                <a:cubicBezTo>
                  <a:pt x="3519653" y="176728"/>
                  <a:pt x="2227151" y="955826"/>
                  <a:pt x="2227151" y="955826"/>
                </a:cubicBezTo>
                <a:lnTo>
                  <a:pt x="0" y="953646"/>
                </a:lnTo>
                <a:lnTo>
                  <a:pt x="0" y="76859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18"/>
          <p:cNvSpPr/>
          <p:nvPr/>
        </p:nvSpPr>
        <p:spPr>
          <a:xfrm>
            <a:off x="5554779" y="1571911"/>
            <a:ext cx="1496849" cy="1919099"/>
          </a:xfrm>
          <a:custGeom>
            <a:rect b="b" l="l" r="r" t="t"/>
            <a:pathLst>
              <a:path extrusionOk="0" h="1801971" w="1425570">
                <a:moveTo>
                  <a:pt x="199575" y="1114"/>
                </a:moveTo>
                <a:cubicBezTo>
                  <a:pt x="199575" y="1114"/>
                  <a:pt x="289328" y="405865"/>
                  <a:pt x="247387" y="846865"/>
                </a:cubicBezTo>
                <a:cubicBezTo>
                  <a:pt x="205447" y="1287870"/>
                  <a:pt x="-97276" y="1646414"/>
                  <a:pt x="31812" y="1765119"/>
                </a:cubicBezTo>
                <a:cubicBezTo>
                  <a:pt x="222406" y="1940393"/>
                  <a:pt x="323709" y="1439535"/>
                  <a:pt x="672647" y="1329245"/>
                </a:cubicBezTo>
                <a:cubicBezTo>
                  <a:pt x="900803" y="1257132"/>
                  <a:pt x="1172133" y="1576414"/>
                  <a:pt x="1375964" y="1418482"/>
                </a:cubicBezTo>
                <a:cubicBezTo>
                  <a:pt x="1579261" y="1260933"/>
                  <a:pt x="1105788" y="1038133"/>
                  <a:pt x="891986" y="683517"/>
                </a:cubicBezTo>
                <a:cubicBezTo>
                  <a:pt x="678185" y="328894"/>
                  <a:pt x="520751" y="0"/>
                  <a:pt x="520751" y="0"/>
                </a:cubicBezTo>
                <a:lnTo>
                  <a:pt x="199575" y="111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18"/>
          <p:cNvSpPr/>
          <p:nvPr/>
        </p:nvSpPr>
        <p:spPr>
          <a:xfrm>
            <a:off x="6365599" y="1563200"/>
            <a:ext cx="2212076" cy="2328076"/>
          </a:xfrm>
          <a:custGeom>
            <a:rect b="b" l="l" r="r" t="t"/>
            <a:pathLst>
              <a:path extrusionOk="0" h="2185987" w="2106739">
                <a:moveTo>
                  <a:pt x="0" y="0"/>
                </a:moveTo>
                <a:cubicBezTo>
                  <a:pt x="0" y="0"/>
                  <a:pt x="324911" y="657660"/>
                  <a:pt x="855322" y="1198480"/>
                </a:cubicBezTo>
                <a:cubicBezTo>
                  <a:pt x="1385728" y="1739293"/>
                  <a:pt x="2106739" y="2185988"/>
                  <a:pt x="2106739" y="2185988"/>
                </a:cubicBezTo>
                <a:lnTo>
                  <a:pt x="2106739" y="1523002"/>
                </a:lnTo>
                <a:cubicBezTo>
                  <a:pt x="2106739" y="1523002"/>
                  <a:pt x="1595704" y="1195644"/>
                  <a:pt x="1272178" y="818531"/>
                </a:cubicBezTo>
                <a:cubicBezTo>
                  <a:pt x="948652" y="441421"/>
                  <a:pt x="748938" y="4702"/>
                  <a:pt x="748938" y="470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18"/>
          <p:cNvSpPr/>
          <p:nvPr/>
        </p:nvSpPr>
        <p:spPr>
          <a:xfrm>
            <a:off x="7475150" y="1565198"/>
            <a:ext cx="1105053" cy="1272199"/>
          </a:xfrm>
          <a:custGeom>
            <a:rect b="b" l="l" r="r" t="t"/>
            <a:pathLst>
              <a:path extrusionOk="0" h="1194553" w="1052431">
                <a:moveTo>
                  <a:pt x="1052431" y="1194554"/>
                </a:moveTo>
                <a:cubicBezTo>
                  <a:pt x="1052431" y="1194554"/>
                  <a:pt x="708928" y="928161"/>
                  <a:pt x="456811" y="635506"/>
                </a:cubicBezTo>
                <a:cubicBezTo>
                  <a:pt x="204754" y="342852"/>
                  <a:pt x="0" y="1769"/>
                  <a:pt x="0" y="1769"/>
                </a:cubicBezTo>
                <a:lnTo>
                  <a:pt x="509821" y="0"/>
                </a:lnTo>
                <a:cubicBezTo>
                  <a:pt x="509821" y="0"/>
                  <a:pt x="590823" y="196462"/>
                  <a:pt x="714332" y="342932"/>
                </a:cubicBezTo>
                <a:cubicBezTo>
                  <a:pt x="837780" y="489402"/>
                  <a:pt x="1052431" y="621600"/>
                  <a:pt x="1052431" y="621600"/>
                </a:cubicBezTo>
                <a:lnTo>
                  <a:pt x="1052431" y="119455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18"/>
          <p:cNvSpPr/>
          <p:nvPr/>
        </p:nvSpPr>
        <p:spPr>
          <a:xfrm>
            <a:off x="5681959" y="5702616"/>
            <a:ext cx="2903021" cy="529825"/>
          </a:xfrm>
          <a:custGeom>
            <a:rect b="b" l="l" r="r" t="t"/>
            <a:pathLst>
              <a:path extrusionOk="0" h="497488" w="2764782">
                <a:moveTo>
                  <a:pt x="0" y="491732"/>
                </a:moveTo>
                <a:cubicBezTo>
                  <a:pt x="0" y="491732"/>
                  <a:pt x="357925" y="-67516"/>
                  <a:pt x="1046159" y="6801"/>
                </a:cubicBezTo>
                <a:cubicBezTo>
                  <a:pt x="2062352" y="116526"/>
                  <a:pt x="2764783" y="497489"/>
                  <a:pt x="2764783" y="497489"/>
                </a:cubicBezTo>
                <a:lnTo>
                  <a:pt x="0" y="49173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18"/>
          <p:cNvSpPr/>
          <p:nvPr/>
        </p:nvSpPr>
        <p:spPr>
          <a:xfrm>
            <a:off x="4500689" y="4642654"/>
            <a:ext cx="4085234" cy="1581849"/>
          </a:xfrm>
          <a:custGeom>
            <a:rect b="b" l="l" r="r" t="t"/>
            <a:pathLst>
              <a:path extrusionOk="0" h="1485304" w="3890699">
                <a:moveTo>
                  <a:pt x="0" y="1485304"/>
                </a:moveTo>
                <a:cubicBezTo>
                  <a:pt x="0" y="1485304"/>
                  <a:pt x="942385" y="162333"/>
                  <a:pt x="1905683" y="18124"/>
                </a:cubicBezTo>
                <a:cubicBezTo>
                  <a:pt x="2790905" y="-114401"/>
                  <a:pt x="3888089" y="523306"/>
                  <a:pt x="3888089" y="523306"/>
                </a:cubicBezTo>
                <a:lnTo>
                  <a:pt x="3890699" y="1278316"/>
                </a:lnTo>
                <a:cubicBezTo>
                  <a:pt x="3890699" y="1278316"/>
                  <a:pt x="2730305" y="535256"/>
                  <a:pt x="1900358" y="651721"/>
                </a:cubicBezTo>
                <a:cubicBezTo>
                  <a:pt x="1254004" y="742421"/>
                  <a:pt x="756449" y="1482682"/>
                  <a:pt x="756449" y="1482682"/>
                </a:cubicBezTo>
                <a:lnTo>
                  <a:pt x="0" y="14853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18"/>
          <p:cNvSpPr/>
          <p:nvPr/>
        </p:nvSpPr>
        <p:spPr>
          <a:xfrm>
            <a:off x="3407972" y="3269288"/>
            <a:ext cx="5171830" cy="2956741"/>
          </a:xfrm>
          <a:custGeom>
            <a:rect b="b" l="l" r="r" t="t"/>
            <a:pathLst>
              <a:path extrusionOk="0" h="2776283" w="4925552">
                <a:moveTo>
                  <a:pt x="0" y="2776283"/>
                </a:moveTo>
                <a:cubicBezTo>
                  <a:pt x="0" y="2776283"/>
                  <a:pt x="674851" y="2071466"/>
                  <a:pt x="1394283" y="1378569"/>
                </a:cubicBezTo>
                <a:cubicBezTo>
                  <a:pt x="2113710" y="685671"/>
                  <a:pt x="2292032" y="94143"/>
                  <a:pt x="2886609" y="4664"/>
                </a:cubicBezTo>
                <a:cubicBezTo>
                  <a:pt x="3481161" y="-84810"/>
                  <a:pt x="4924095" y="1142834"/>
                  <a:pt x="4924095" y="1142834"/>
                </a:cubicBezTo>
                <a:lnTo>
                  <a:pt x="4925552" y="1558664"/>
                </a:lnTo>
                <a:cubicBezTo>
                  <a:pt x="4925552" y="1558664"/>
                  <a:pt x="3867898" y="756376"/>
                  <a:pt x="3101680" y="879386"/>
                </a:cubicBezTo>
                <a:cubicBezTo>
                  <a:pt x="2039921" y="1049839"/>
                  <a:pt x="614870" y="2774152"/>
                  <a:pt x="614870" y="2774152"/>
                </a:cubicBezTo>
                <a:lnTo>
                  <a:pt x="0" y="27762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18"/>
          <p:cNvSpPr/>
          <p:nvPr/>
        </p:nvSpPr>
        <p:spPr>
          <a:xfrm>
            <a:off x="408225" y="1041050"/>
            <a:ext cx="8185800" cy="5188200"/>
          </a:xfrm>
          <a:prstGeom prst="roundRect">
            <a:avLst>
              <a:gd fmla="val 1620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8"/>
          <p:cNvSpPr txBox="1"/>
          <p:nvPr>
            <p:ph type="title"/>
          </p:nvPr>
        </p:nvSpPr>
        <p:spPr>
          <a:xfrm>
            <a:off x="713625" y="1589075"/>
            <a:ext cx="7575000" cy="4587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343031"/>
              </a:buClr>
              <a:buSzPts val="4000"/>
              <a:buNone/>
              <a:defRPr sz="9600">
                <a:solidFill>
                  <a:srgbClr val="34303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32" name="Google Shape;332;p18">
            <a:hlinkClick action="ppaction://hlinksldjump" r:id="rId2"/>
          </p:cNvPr>
          <p:cNvSpPr/>
          <p:nvPr/>
        </p:nvSpPr>
        <p:spPr>
          <a:xfrm>
            <a:off x="8910175" y="1038875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33" name="Google Shape;333;p18">
            <a:hlinkClick action="ppaction://hlinksldjump" r:id="rId3"/>
          </p:cNvPr>
          <p:cNvSpPr/>
          <p:nvPr/>
        </p:nvSpPr>
        <p:spPr>
          <a:xfrm>
            <a:off x="8910175" y="1563208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Contacts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34" name="Google Shape;334;p18">
            <a:hlinkClick action="ppaction://hlinksldjump" r:id="rId4"/>
          </p:cNvPr>
          <p:cNvSpPr/>
          <p:nvPr/>
        </p:nvSpPr>
        <p:spPr>
          <a:xfrm>
            <a:off x="8910175" y="2087542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Important Dates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35" name="Google Shape;335;p18">
            <a:hlinkClick action="ppaction://hlinksldjump" r:id="rId5"/>
          </p:cNvPr>
          <p:cNvSpPr/>
          <p:nvPr/>
        </p:nvSpPr>
        <p:spPr>
          <a:xfrm>
            <a:off x="8910175" y="2611875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Lesson Plans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36" name="Google Shape;336;p18">
            <a:hlinkClick action="ppaction://hlinksldjump" r:id="rId6"/>
          </p:cNvPr>
          <p:cNvSpPr/>
          <p:nvPr/>
        </p:nvSpPr>
        <p:spPr>
          <a:xfrm>
            <a:off x="8910175" y="3136208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Finances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37" name="Google Shape;337;p18">
            <a:hlinkClick action="ppaction://hlinksldjump" r:id="rId7"/>
          </p:cNvPr>
          <p:cNvSpPr/>
          <p:nvPr/>
        </p:nvSpPr>
        <p:spPr>
          <a:xfrm>
            <a:off x="8910175" y="3660542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</a:t>
            </a: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 Section 1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38" name="Google Shape;338;p18">
            <a:hlinkClick action="ppaction://hlinksldjump" r:id="rId8"/>
          </p:cNvPr>
          <p:cNvSpPr/>
          <p:nvPr/>
        </p:nvSpPr>
        <p:spPr>
          <a:xfrm>
            <a:off x="8910175" y="4184875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 Section 2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39" name="Google Shape;339;p18">
            <a:hlinkClick action="ppaction://hlinksldjump" r:id="rId9"/>
          </p:cNvPr>
          <p:cNvSpPr/>
          <p:nvPr/>
        </p:nvSpPr>
        <p:spPr>
          <a:xfrm>
            <a:off x="8910175" y="4709208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 Section 3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0" name="Google Shape;340;p18">
            <a:hlinkClick action="ppaction://hlinksldjump" r:id="rId10"/>
          </p:cNvPr>
          <p:cNvSpPr/>
          <p:nvPr/>
        </p:nvSpPr>
        <p:spPr>
          <a:xfrm>
            <a:off x="8910175" y="5233542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 Section 4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1" name="Google Shape;341;p18">
            <a:hlinkClick action="ppaction://hlinksldjump" r:id="rId11"/>
          </p:cNvPr>
          <p:cNvSpPr/>
          <p:nvPr/>
        </p:nvSpPr>
        <p:spPr>
          <a:xfrm>
            <a:off x="8910175" y="5757875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 Section 5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2" name="Google Shape;342;p18"/>
          <p:cNvSpPr/>
          <p:nvPr/>
        </p:nvSpPr>
        <p:spPr>
          <a:xfrm>
            <a:off x="408225" y="1038875"/>
            <a:ext cx="8185800" cy="550200"/>
          </a:xfrm>
          <a:prstGeom prst="round2SameRect">
            <a:avLst>
              <a:gd fmla="val 13398" name="adj1"/>
              <a:gd fmla="val 0" name="adj2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3" name="Google Shape;343;p18"/>
          <p:cNvGrpSpPr/>
          <p:nvPr/>
        </p:nvGrpSpPr>
        <p:grpSpPr>
          <a:xfrm>
            <a:off x="507797" y="1223333"/>
            <a:ext cx="737285" cy="192414"/>
            <a:chOff x="3893271" y="783211"/>
            <a:chExt cx="1101247" cy="287400"/>
          </a:xfrm>
        </p:grpSpPr>
        <p:sp>
          <p:nvSpPr>
            <p:cNvPr id="344" name="Google Shape;344;p18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6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18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18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7" name="Google Shape;347;p18"/>
          <p:cNvGrpSpPr/>
          <p:nvPr/>
        </p:nvGrpSpPr>
        <p:grpSpPr>
          <a:xfrm>
            <a:off x="7727613" y="1166690"/>
            <a:ext cx="752983" cy="305700"/>
            <a:chOff x="7760413" y="1041422"/>
            <a:chExt cx="752983" cy="305700"/>
          </a:xfrm>
        </p:grpSpPr>
        <p:sp>
          <p:nvSpPr>
            <p:cNvPr id="348" name="Google Shape;348;p18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18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50" name="Google Shape;350;p18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51" name="Google Shape;351;p18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7 Week view">
  <p:cSld name="CUSTOM_26"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9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54" name="Google Shape;354;p19"/>
          <p:cNvSpPr/>
          <p:nvPr/>
        </p:nvSpPr>
        <p:spPr>
          <a:xfrm>
            <a:off x="480925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55" name="Google Shape;355;p19"/>
          <p:cNvSpPr/>
          <p:nvPr/>
        </p:nvSpPr>
        <p:spPr>
          <a:xfrm>
            <a:off x="2749288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TUESDAY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56" name="Google Shape;356;p19"/>
          <p:cNvSpPr/>
          <p:nvPr/>
        </p:nvSpPr>
        <p:spPr>
          <a:xfrm>
            <a:off x="5017650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WEDNESDAY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57" name="Google Shape;357;p19"/>
          <p:cNvSpPr/>
          <p:nvPr/>
        </p:nvSpPr>
        <p:spPr>
          <a:xfrm>
            <a:off x="7286013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THURSDAY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58" name="Google Shape;358;p19"/>
          <p:cNvSpPr/>
          <p:nvPr/>
        </p:nvSpPr>
        <p:spPr>
          <a:xfrm>
            <a:off x="9554376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359" name="Google Shape;359;p19"/>
          <p:cNvGraphicFramePr/>
          <p:nvPr/>
        </p:nvGraphicFramePr>
        <p:xfrm>
          <a:off x="450313" y="1944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2258275"/>
                <a:gridCol w="2258275"/>
                <a:gridCol w="2258275"/>
                <a:gridCol w="2258275"/>
                <a:gridCol w="2258275"/>
              </a:tblGrid>
              <a:tr h="3183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360" name="Google Shape;360;p19"/>
          <p:cNvGraphicFramePr/>
          <p:nvPr/>
        </p:nvGraphicFramePr>
        <p:xfrm>
          <a:off x="450313" y="5277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5645700"/>
                <a:gridCol w="5645700"/>
              </a:tblGrid>
              <a:tr h="1189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61" name="Google Shape;361;p19"/>
          <p:cNvSpPr/>
          <p:nvPr/>
        </p:nvSpPr>
        <p:spPr>
          <a:xfrm>
            <a:off x="557125" y="5378200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SATURDAY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62" name="Google Shape;362;p19"/>
          <p:cNvSpPr/>
          <p:nvPr/>
        </p:nvSpPr>
        <p:spPr>
          <a:xfrm>
            <a:off x="6223000" y="5378200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63" name="Google Shape;363;p19"/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64" name="Google Shape;364;p19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grpSp>
        <p:nvGrpSpPr>
          <p:cNvPr id="365" name="Google Shape;365;p19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366" name="Google Shape;366;p19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19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68" name="Google Shape;368;p19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69" name="Google Shape;369;p19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2 Important Dates">
  <p:cSld name="CUSTOM_23"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0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20"/>
          <p:cNvSpPr txBox="1"/>
          <p:nvPr>
            <p:ph type="title"/>
          </p:nvPr>
        </p:nvSpPr>
        <p:spPr>
          <a:xfrm>
            <a:off x="415650" y="367325"/>
            <a:ext cx="113148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graphicFrame>
        <p:nvGraphicFramePr>
          <p:cNvPr id="373" name="Google Shape;373;p20"/>
          <p:cNvGraphicFramePr/>
          <p:nvPr/>
        </p:nvGraphicFramePr>
        <p:xfrm>
          <a:off x="415650" y="1714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885775"/>
                <a:gridCol w="1885775"/>
                <a:gridCol w="1885775"/>
                <a:gridCol w="1885775"/>
                <a:gridCol w="1885775"/>
                <a:gridCol w="1885775"/>
              </a:tblGrid>
              <a:tr h="1944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74" name="Google Shape;374;p20"/>
          <p:cNvSpPr/>
          <p:nvPr/>
        </p:nvSpPr>
        <p:spPr>
          <a:xfrm>
            <a:off x="491850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AUGUST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5" name="Google Shape;375;p20"/>
          <p:cNvSpPr/>
          <p:nvPr/>
        </p:nvSpPr>
        <p:spPr>
          <a:xfrm>
            <a:off x="2378439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SEPTEMBER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6" name="Google Shape;376;p20"/>
          <p:cNvSpPr/>
          <p:nvPr/>
        </p:nvSpPr>
        <p:spPr>
          <a:xfrm>
            <a:off x="4265029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OCTOBER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7" name="Google Shape;377;p20"/>
          <p:cNvSpPr/>
          <p:nvPr/>
        </p:nvSpPr>
        <p:spPr>
          <a:xfrm>
            <a:off x="6151618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NOVEMBER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8" name="Google Shape;378;p20"/>
          <p:cNvSpPr/>
          <p:nvPr/>
        </p:nvSpPr>
        <p:spPr>
          <a:xfrm>
            <a:off x="8038208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DECEMBER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9" name="Google Shape;379;p20"/>
          <p:cNvSpPr/>
          <p:nvPr/>
        </p:nvSpPr>
        <p:spPr>
          <a:xfrm>
            <a:off x="9924797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JANUARY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80" name="Google Shape;380;p20"/>
          <p:cNvSpPr/>
          <p:nvPr/>
        </p:nvSpPr>
        <p:spPr>
          <a:xfrm flipH="1">
            <a:off x="9924797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JULY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81" name="Google Shape;381;p20"/>
          <p:cNvSpPr/>
          <p:nvPr/>
        </p:nvSpPr>
        <p:spPr>
          <a:xfrm flipH="1">
            <a:off x="8038208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JUNE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82" name="Google Shape;382;p20"/>
          <p:cNvSpPr/>
          <p:nvPr/>
        </p:nvSpPr>
        <p:spPr>
          <a:xfrm flipH="1">
            <a:off x="6151618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83" name="Google Shape;383;p20"/>
          <p:cNvSpPr/>
          <p:nvPr/>
        </p:nvSpPr>
        <p:spPr>
          <a:xfrm flipH="1">
            <a:off x="4265029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APRIL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84" name="Google Shape;384;p20"/>
          <p:cNvSpPr/>
          <p:nvPr/>
        </p:nvSpPr>
        <p:spPr>
          <a:xfrm flipH="1">
            <a:off x="2378439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MARCH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85" name="Google Shape;385;p20"/>
          <p:cNvSpPr/>
          <p:nvPr/>
        </p:nvSpPr>
        <p:spPr>
          <a:xfrm flipH="1">
            <a:off x="491850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FEBRUARY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386" name="Google Shape;386;p20"/>
          <p:cNvGraphicFramePr/>
          <p:nvPr/>
        </p:nvGraphicFramePr>
        <p:xfrm>
          <a:off x="415650" y="4365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885775"/>
                <a:gridCol w="1885775"/>
                <a:gridCol w="1885775"/>
                <a:gridCol w="1885775"/>
                <a:gridCol w="1885775"/>
                <a:gridCol w="1885775"/>
              </a:tblGrid>
              <a:tr h="1944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87" name="Google Shape;387;p20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388" name="Google Shape;388;p20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389" name="Google Shape;389;p20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20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91" name="Google Shape;391;p20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92" name="Google Shape;392;p20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8 Monday 1">
  <p:cSld name="CUSTOM_22_2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Google Shape;41;p3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2" name="Google Shape;42;p3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3" name="Google Shape;43;p3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" name="Google Shape;45;p3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" name="Google Shape;52;p3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53" name="Google Shape;53;p3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54" name="Google Shape;54;p3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56" name="Google Shape;56;p3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57" name="Google Shape;57;p3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6 Notes / Blank">
  <p:cSld name="CUSTOM_23_1"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21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21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96" name="Google Shape;396;p21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7" name="Google Shape;397;p21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grpSp>
        <p:nvGrpSpPr>
          <p:cNvPr id="398" name="Google Shape;398;p21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399" name="Google Shape;399;p21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21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01" name="Google Shape;401;p21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02" name="Google Shape;402;p21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3 Contacts">
  <p:cSld name="CUSTOM_25"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2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22"/>
          <p:cNvSpPr/>
          <p:nvPr/>
        </p:nvSpPr>
        <p:spPr>
          <a:xfrm>
            <a:off x="4754777" y="1374850"/>
            <a:ext cx="7098900" cy="681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6" name="Google Shape;406;p22"/>
          <p:cNvSpPr txBox="1"/>
          <p:nvPr>
            <p:ph type="title"/>
          </p:nvPr>
        </p:nvSpPr>
        <p:spPr>
          <a:xfrm>
            <a:off x="376950" y="381725"/>
            <a:ext cx="8850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07" name="Google Shape;407;p22"/>
          <p:cNvSpPr/>
          <p:nvPr>
            <p:ph idx="2" type="pic"/>
          </p:nvPr>
        </p:nvSpPr>
        <p:spPr>
          <a:xfrm>
            <a:off x="421350" y="1350450"/>
            <a:ext cx="2143800" cy="2145300"/>
          </a:xfrm>
          <a:prstGeom prst="roundRect">
            <a:avLst>
              <a:gd fmla="val 13266" name="adj"/>
            </a:avLst>
          </a:prstGeom>
          <a:noFill/>
          <a:ln cap="flat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8" name="Google Shape;408;p22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9" name="Google Shape;409;p22"/>
          <p:cNvSpPr/>
          <p:nvPr/>
        </p:nvSpPr>
        <p:spPr>
          <a:xfrm>
            <a:off x="4754777" y="2195899"/>
            <a:ext cx="7098900" cy="681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0" name="Google Shape;410;p22"/>
          <p:cNvSpPr/>
          <p:nvPr/>
        </p:nvSpPr>
        <p:spPr>
          <a:xfrm>
            <a:off x="4754777" y="3016948"/>
            <a:ext cx="7098900" cy="681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1" name="Google Shape;411;p22"/>
          <p:cNvSpPr/>
          <p:nvPr/>
        </p:nvSpPr>
        <p:spPr>
          <a:xfrm>
            <a:off x="421350" y="3837991"/>
            <a:ext cx="11432400" cy="1242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2" name="Google Shape;412;p22"/>
          <p:cNvSpPr/>
          <p:nvPr/>
        </p:nvSpPr>
        <p:spPr>
          <a:xfrm>
            <a:off x="421350" y="5219438"/>
            <a:ext cx="11432400" cy="1242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3" name="Google Shape;413;p22"/>
          <p:cNvSpPr/>
          <p:nvPr/>
        </p:nvSpPr>
        <p:spPr>
          <a:xfrm>
            <a:off x="3021150" y="1560250"/>
            <a:ext cx="15033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NAME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4" name="Google Shape;414;p22"/>
          <p:cNvSpPr/>
          <p:nvPr/>
        </p:nvSpPr>
        <p:spPr>
          <a:xfrm>
            <a:off x="3021150" y="2381300"/>
            <a:ext cx="15033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PHONE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5" name="Google Shape;415;p22"/>
          <p:cNvSpPr/>
          <p:nvPr/>
        </p:nvSpPr>
        <p:spPr>
          <a:xfrm>
            <a:off x="3021150" y="3202350"/>
            <a:ext cx="15033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E-MAIL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6" name="Google Shape;416;p22"/>
          <p:cNvSpPr/>
          <p:nvPr/>
        </p:nvSpPr>
        <p:spPr>
          <a:xfrm>
            <a:off x="548625" y="3980650"/>
            <a:ext cx="22323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ADDRESS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7" name="Google Shape;417;p22"/>
          <p:cNvSpPr/>
          <p:nvPr/>
        </p:nvSpPr>
        <p:spPr>
          <a:xfrm>
            <a:off x="548625" y="5330375"/>
            <a:ext cx="28245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IMPORTANT INFORMATION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418" name="Google Shape;418;p22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419" name="Google Shape;419;p22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22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21" name="Google Shape;421;p22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22" name="Google Shape;422;p22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4 Lesson Plan">
  <p:cSld name="CUSTOM_27"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23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23"/>
          <p:cNvSpPr/>
          <p:nvPr/>
        </p:nvSpPr>
        <p:spPr>
          <a:xfrm>
            <a:off x="370713" y="1362750"/>
            <a:ext cx="4765800" cy="725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6" name="Google Shape;426;p23"/>
          <p:cNvSpPr/>
          <p:nvPr/>
        </p:nvSpPr>
        <p:spPr>
          <a:xfrm>
            <a:off x="364162" y="2204548"/>
            <a:ext cx="23307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7" name="Google Shape;427;p23"/>
          <p:cNvSpPr/>
          <p:nvPr/>
        </p:nvSpPr>
        <p:spPr>
          <a:xfrm>
            <a:off x="2799356" y="2204464"/>
            <a:ext cx="23307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8" name="Google Shape;428;p23"/>
          <p:cNvSpPr/>
          <p:nvPr/>
        </p:nvSpPr>
        <p:spPr>
          <a:xfrm>
            <a:off x="357675" y="3679750"/>
            <a:ext cx="47658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9" name="Google Shape;429;p23"/>
          <p:cNvSpPr/>
          <p:nvPr/>
        </p:nvSpPr>
        <p:spPr>
          <a:xfrm>
            <a:off x="364162" y="5168377"/>
            <a:ext cx="23307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0" name="Google Shape;430;p23"/>
          <p:cNvSpPr/>
          <p:nvPr/>
        </p:nvSpPr>
        <p:spPr>
          <a:xfrm>
            <a:off x="2799357" y="5168293"/>
            <a:ext cx="23307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1" name="Google Shape;431;p23"/>
          <p:cNvSpPr/>
          <p:nvPr/>
        </p:nvSpPr>
        <p:spPr>
          <a:xfrm>
            <a:off x="5307838" y="1899232"/>
            <a:ext cx="6526500" cy="313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2" name="Google Shape;432;p23"/>
          <p:cNvSpPr/>
          <p:nvPr/>
        </p:nvSpPr>
        <p:spPr>
          <a:xfrm>
            <a:off x="5307838" y="5168293"/>
            <a:ext cx="65265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3" name="Google Shape;433;p23"/>
          <p:cNvSpPr txBox="1"/>
          <p:nvPr>
            <p:ph type="title"/>
          </p:nvPr>
        </p:nvSpPr>
        <p:spPr>
          <a:xfrm>
            <a:off x="376950" y="381725"/>
            <a:ext cx="67125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34" name="Google Shape;434;p23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5" name="Google Shape;435;p23"/>
          <p:cNvSpPr/>
          <p:nvPr/>
        </p:nvSpPr>
        <p:spPr>
          <a:xfrm>
            <a:off x="474350" y="1466375"/>
            <a:ext cx="20010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Grade / Subject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6" name="Google Shape;436;p23"/>
          <p:cNvSpPr/>
          <p:nvPr/>
        </p:nvSpPr>
        <p:spPr>
          <a:xfrm>
            <a:off x="474350" y="2311075"/>
            <a:ext cx="8496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Topic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7" name="Google Shape;437;p23"/>
          <p:cNvSpPr/>
          <p:nvPr/>
        </p:nvSpPr>
        <p:spPr>
          <a:xfrm>
            <a:off x="2891100" y="2311075"/>
            <a:ext cx="12996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Lesson #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8" name="Google Shape;438;p23"/>
          <p:cNvSpPr/>
          <p:nvPr/>
        </p:nvSpPr>
        <p:spPr>
          <a:xfrm>
            <a:off x="474350" y="3792825"/>
            <a:ext cx="2933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Lesson Focus and Goals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9" name="Google Shape;439;p23"/>
          <p:cNvSpPr/>
          <p:nvPr/>
        </p:nvSpPr>
        <p:spPr>
          <a:xfrm>
            <a:off x="474350" y="5274575"/>
            <a:ext cx="21471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Materials Needed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0" name="Google Shape;440;p23"/>
          <p:cNvSpPr/>
          <p:nvPr/>
        </p:nvSpPr>
        <p:spPr>
          <a:xfrm>
            <a:off x="2848500" y="5274575"/>
            <a:ext cx="22323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Learning Objectives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1" name="Google Shape;441;p23"/>
          <p:cNvSpPr/>
          <p:nvPr/>
        </p:nvSpPr>
        <p:spPr>
          <a:xfrm>
            <a:off x="5381250" y="5274575"/>
            <a:ext cx="22323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Assessment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2" name="Google Shape;442;p23"/>
          <p:cNvSpPr/>
          <p:nvPr/>
        </p:nvSpPr>
        <p:spPr>
          <a:xfrm>
            <a:off x="5381250" y="2000275"/>
            <a:ext cx="22323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Structure / Activity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3" name="Google Shape;443;p23"/>
          <p:cNvSpPr/>
          <p:nvPr/>
        </p:nvSpPr>
        <p:spPr>
          <a:xfrm>
            <a:off x="5307850" y="1364275"/>
            <a:ext cx="12996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DATE: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cxnSp>
        <p:nvCxnSpPr>
          <p:cNvPr id="444" name="Google Shape;444;p23"/>
          <p:cNvCxnSpPr/>
          <p:nvPr/>
        </p:nvCxnSpPr>
        <p:spPr>
          <a:xfrm>
            <a:off x="6849250" y="1670625"/>
            <a:ext cx="4985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445" name="Google Shape;445;p23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446" name="Google Shape;446;p23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23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48" name="Google Shape;448;p23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49" name="Google Shape;449;p23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5 Finances">
  <p:cSld name="CUSTOM_28"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4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24"/>
          <p:cNvSpPr txBox="1"/>
          <p:nvPr>
            <p:ph type="title"/>
          </p:nvPr>
        </p:nvSpPr>
        <p:spPr>
          <a:xfrm>
            <a:off x="376950" y="381725"/>
            <a:ext cx="8961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53" name="Google Shape;453;p24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4" name="Google Shape;454;p24"/>
          <p:cNvSpPr/>
          <p:nvPr/>
        </p:nvSpPr>
        <p:spPr>
          <a:xfrm>
            <a:off x="491850" y="12648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Initial Balance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5" name="Google Shape;455;p24"/>
          <p:cNvSpPr/>
          <p:nvPr/>
        </p:nvSpPr>
        <p:spPr>
          <a:xfrm>
            <a:off x="3472680" y="12648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Income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6" name="Google Shape;456;p24"/>
          <p:cNvSpPr/>
          <p:nvPr/>
        </p:nvSpPr>
        <p:spPr>
          <a:xfrm>
            <a:off x="6453510" y="12648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Expenses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7" name="Google Shape;457;p24"/>
          <p:cNvSpPr/>
          <p:nvPr/>
        </p:nvSpPr>
        <p:spPr>
          <a:xfrm>
            <a:off x="9434340" y="12648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Final Balance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8" name="Google Shape;458;p24"/>
          <p:cNvSpPr/>
          <p:nvPr/>
        </p:nvSpPr>
        <p:spPr>
          <a:xfrm>
            <a:off x="491850" y="1700425"/>
            <a:ext cx="2394000" cy="52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9" name="Google Shape;459;p24"/>
          <p:cNvSpPr/>
          <p:nvPr/>
        </p:nvSpPr>
        <p:spPr>
          <a:xfrm>
            <a:off x="3472675" y="1700425"/>
            <a:ext cx="2394000" cy="52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0" name="Google Shape;460;p24"/>
          <p:cNvSpPr/>
          <p:nvPr/>
        </p:nvSpPr>
        <p:spPr>
          <a:xfrm>
            <a:off x="6453500" y="1700425"/>
            <a:ext cx="2394000" cy="52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1" name="Google Shape;461;p24"/>
          <p:cNvSpPr/>
          <p:nvPr/>
        </p:nvSpPr>
        <p:spPr>
          <a:xfrm>
            <a:off x="9434325" y="1700425"/>
            <a:ext cx="2394000" cy="52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2" name="Google Shape;462;p24"/>
          <p:cNvSpPr txBox="1"/>
          <p:nvPr/>
        </p:nvSpPr>
        <p:spPr>
          <a:xfrm>
            <a:off x="2885850" y="1700425"/>
            <a:ext cx="5868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+</a:t>
            </a:r>
            <a:endParaRPr sz="3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3" name="Google Shape;463;p24"/>
          <p:cNvSpPr txBox="1"/>
          <p:nvPr/>
        </p:nvSpPr>
        <p:spPr>
          <a:xfrm>
            <a:off x="5866675" y="1700425"/>
            <a:ext cx="5868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-</a:t>
            </a:r>
            <a:endParaRPr sz="3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4" name="Google Shape;464;p24"/>
          <p:cNvSpPr txBox="1"/>
          <p:nvPr/>
        </p:nvSpPr>
        <p:spPr>
          <a:xfrm>
            <a:off x="8847500" y="1700425"/>
            <a:ext cx="5868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=</a:t>
            </a:r>
            <a:endParaRPr sz="3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5" name="Google Shape;465;p24"/>
          <p:cNvSpPr/>
          <p:nvPr/>
        </p:nvSpPr>
        <p:spPr>
          <a:xfrm>
            <a:off x="1922175" y="23832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INCOME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6" name="Google Shape;466;p24"/>
          <p:cNvSpPr/>
          <p:nvPr/>
        </p:nvSpPr>
        <p:spPr>
          <a:xfrm>
            <a:off x="7943900" y="23832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EXPENSES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467" name="Google Shape;467;p24"/>
          <p:cNvGraphicFramePr/>
          <p:nvPr/>
        </p:nvGraphicFramePr>
        <p:xfrm>
          <a:off x="491850" y="2836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123875"/>
                <a:gridCol w="3046475"/>
                <a:gridCol w="1204450"/>
              </a:tblGrid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468" name="Google Shape;468;p24"/>
          <p:cNvGraphicFramePr/>
          <p:nvPr/>
        </p:nvGraphicFramePr>
        <p:xfrm>
          <a:off x="6453500" y="2836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123875"/>
                <a:gridCol w="3046475"/>
                <a:gridCol w="1204450"/>
              </a:tblGrid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469" name="Google Shape;469;p24"/>
          <p:cNvSpPr/>
          <p:nvPr/>
        </p:nvSpPr>
        <p:spPr>
          <a:xfrm>
            <a:off x="10623850" y="6067425"/>
            <a:ext cx="1204500" cy="37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0" name="Google Shape;470;p24"/>
          <p:cNvSpPr txBox="1"/>
          <p:nvPr/>
        </p:nvSpPr>
        <p:spPr>
          <a:xfrm>
            <a:off x="8847500" y="5990325"/>
            <a:ext cx="16617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TOTAL</a:t>
            </a:r>
            <a:endParaRPr sz="2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1" name="Google Shape;471;p24"/>
          <p:cNvSpPr/>
          <p:nvPr/>
        </p:nvSpPr>
        <p:spPr>
          <a:xfrm>
            <a:off x="491850" y="2836625"/>
            <a:ext cx="1123800" cy="259200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DATE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2" name="Google Shape;472;p24"/>
          <p:cNvSpPr/>
          <p:nvPr/>
        </p:nvSpPr>
        <p:spPr>
          <a:xfrm>
            <a:off x="1615650" y="2836625"/>
            <a:ext cx="3066600" cy="259200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DESCRIPTION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3" name="Google Shape;473;p24"/>
          <p:cNvSpPr/>
          <p:nvPr/>
        </p:nvSpPr>
        <p:spPr>
          <a:xfrm>
            <a:off x="4662200" y="2836625"/>
            <a:ext cx="1204500" cy="259200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AMOUNT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4" name="Google Shape;474;p24"/>
          <p:cNvSpPr/>
          <p:nvPr/>
        </p:nvSpPr>
        <p:spPr>
          <a:xfrm>
            <a:off x="6453475" y="2847125"/>
            <a:ext cx="1123800" cy="259200"/>
          </a:xfrm>
          <a:prstGeom prst="rect">
            <a:avLst/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DATE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5" name="Google Shape;475;p24"/>
          <p:cNvSpPr/>
          <p:nvPr/>
        </p:nvSpPr>
        <p:spPr>
          <a:xfrm>
            <a:off x="7577275" y="2847125"/>
            <a:ext cx="3066600" cy="259200"/>
          </a:xfrm>
          <a:prstGeom prst="rect">
            <a:avLst/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DESCRIPTION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6" name="Google Shape;476;p24"/>
          <p:cNvSpPr/>
          <p:nvPr/>
        </p:nvSpPr>
        <p:spPr>
          <a:xfrm>
            <a:off x="10623825" y="2847125"/>
            <a:ext cx="1204500" cy="259200"/>
          </a:xfrm>
          <a:prstGeom prst="rect">
            <a:avLst/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AMOUNT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7" name="Google Shape;477;p24"/>
          <p:cNvSpPr/>
          <p:nvPr/>
        </p:nvSpPr>
        <p:spPr>
          <a:xfrm>
            <a:off x="4662200" y="6067425"/>
            <a:ext cx="1204500" cy="37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8" name="Google Shape;478;p24"/>
          <p:cNvSpPr txBox="1"/>
          <p:nvPr/>
        </p:nvSpPr>
        <p:spPr>
          <a:xfrm>
            <a:off x="2885850" y="5990325"/>
            <a:ext cx="16617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TOTAL</a:t>
            </a:r>
            <a:endParaRPr sz="2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479" name="Google Shape;479;p24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480" name="Google Shape;480;p24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24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82" name="Google Shape;482;p24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83" name="Google Shape;483;p24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0 DO NOT REMOVE · SlidesMania">
  <p:cSld name="CUSTOM_20"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5" name="Google Shape;485;p2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86" name="Google Shape;486;p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7" name="Google Shape;487;p25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488" name="Google Shape;488;p25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489" name="Google Shape;489;p25">
              <a:hlinkClick r:id="rId3"/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0" name="Google Shape;490;p25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1" name="Google Shape;491;p25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2" name="Google Shape;492;p25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3" name="Google Shape;493;p25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494" name="Google Shape;494;p25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25075" y="493725"/>
            <a:ext cx="8239800" cy="207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9 Tuesday">
  <p:cSld name="CUSTOM_22_1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60" name="Google Shape;60;p4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" name="Google Shape;61;p4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" name="Google Shape;62;p4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" name="Google Shape;63;p4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" name="Google Shape;64;p4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" name="Google Shape;66;p4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" name="Google Shape;67;p4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69" name="Google Shape;69;p4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0" name="Google Shape;70;p4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71" name="Google Shape;71;p4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72" name="Google Shape;72;p4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74" name="Google Shape;74;p4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75" name="Google Shape;75;p4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9 Tuesday 1">
  <p:cSld name="CUSTOM_22_1_6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78" name="Google Shape;78;p5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" name="Google Shape;79;p5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87" name="Google Shape;87;p5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8" name="Google Shape;88;p5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89" name="Google Shape;89;p5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90" name="Google Shape;90;p5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5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92" name="Google Shape;92;p5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93" name="Google Shape;93;p5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 Wednesday">
  <p:cSld name="CUSTOM_22_1_1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6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6" name="Google Shape;96;p6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97" name="Google Shape;97;p6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" name="Google Shape;99;p6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" name="Google Shape;100;p6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" name="Google Shape;101;p6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" name="Google Shape;102;p6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" name="Google Shape;103;p6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" name="Google Shape;104;p6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" name="Google Shape;106;p6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07" name="Google Shape;107;p6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08" name="Google Shape;108;p6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6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10" name="Google Shape;110;p6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11" name="Google Shape;111;p6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 Wednesday 1">
  <p:cSld name="CUSTOM_22_1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Google Shape;113;p7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4" name="Google Shape;114;p7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15" name="Google Shape;115;p7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" name="Google Shape;121;p7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" name="Google Shape;122;p7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7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" name="Google Shape;124;p7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25" name="Google Shape;125;p7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26" name="Google Shape;126;p7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28" name="Google Shape;128;p7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29" name="Google Shape;129;p7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 Thursday">
  <p:cSld name="CUSTOM_22_1_2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" name="Google Shape;131;p8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2" name="Google Shape;132;p8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33" name="Google Shape;133;p8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" name="Google Shape;142;p8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43" name="Google Shape;143;p8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44" name="Google Shape;144;p8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46" name="Google Shape;146;p8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47" name="Google Shape;147;p8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 Thursday 1">
  <p:cSld name="CUSTOM_22_1_2_1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Google Shape;149;p9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50" name="Google Shape;150;p9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51" name="Google Shape;151;p9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" name="Google Shape;156;p9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" name="Google Shape;158;p9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9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" name="Google Shape;160;p9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61" name="Google Shape;161;p9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62" name="Google Shape;162;p9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64" name="Google Shape;164;p9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65" name="Google Shape;165;p9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 Friday">
  <p:cSld name="CUSTOM_22_1_3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" name="Google Shape;167;p10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{8EA32714-15F7-4A38-B0A1-4430B57A1FC6}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8" name="Google Shape;168;p10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69" name="Google Shape;169;p10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0" name="Google Shape;170;p10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1" name="Google Shape;171;p10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2" name="Google Shape;172;p10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3" name="Google Shape;173;p10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4" name="Google Shape;174;p10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5" name="Google Shape;175;p10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6" name="Google Shape;176;p10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0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8" name="Google Shape;178;p10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79" name="Google Shape;179;p10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80" name="Google Shape;180;p10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82" name="Google Shape;182;p10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83" name="Google Shape;183;p10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8.xml"/><Relationship Id="rId22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9.xml"/><Relationship Id="rId24" Type="http://schemas.openxmlformats.org/officeDocument/2006/relationships/slideLayout" Target="../slideLayouts/slideLayout12.xml"/><Relationship Id="rId23" Type="http://schemas.openxmlformats.org/officeDocument/2006/relationships/slideLayout" Target="../slideLayouts/slideLayout11.xml"/><Relationship Id="rId1" Type="http://schemas.openxmlformats.org/officeDocument/2006/relationships/slide" Target="/ppt/slides/slide3.xml"/><Relationship Id="rId2" Type="http://schemas.openxmlformats.org/officeDocument/2006/relationships/slide" Target="/ppt/slides/slide5.xml"/><Relationship Id="rId3" Type="http://schemas.openxmlformats.org/officeDocument/2006/relationships/slide" Target="/ppt/slides/slide7.xml"/><Relationship Id="rId4" Type="http://schemas.openxmlformats.org/officeDocument/2006/relationships/slide" Target="/ppt/slides/slide9.xml"/><Relationship Id="rId9" Type="http://schemas.openxmlformats.org/officeDocument/2006/relationships/slide" Target="/ppt/slides/slide19.xml"/><Relationship Id="rId26" Type="http://schemas.openxmlformats.org/officeDocument/2006/relationships/slideLayout" Target="../slideLayouts/slideLayout14.xml"/><Relationship Id="rId25" Type="http://schemas.openxmlformats.org/officeDocument/2006/relationships/slideLayout" Target="../slideLayouts/slideLayout13.xml"/><Relationship Id="rId28" Type="http://schemas.openxmlformats.org/officeDocument/2006/relationships/slideLayout" Target="../slideLayouts/slideLayout16.xml"/><Relationship Id="rId27" Type="http://schemas.openxmlformats.org/officeDocument/2006/relationships/slideLayout" Target="../slideLayouts/slideLayout15.xml"/><Relationship Id="rId5" Type="http://schemas.openxmlformats.org/officeDocument/2006/relationships/slide" Target="/ppt/slides/slide11.xml"/><Relationship Id="rId6" Type="http://schemas.openxmlformats.org/officeDocument/2006/relationships/slide" Target="/ppt/slides/slide13.xml"/><Relationship Id="rId29" Type="http://schemas.openxmlformats.org/officeDocument/2006/relationships/slideLayout" Target="../slideLayouts/slideLayout17.xml"/><Relationship Id="rId7" Type="http://schemas.openxmlformats.org/officeDocument/2006/relationships/slide" Target="/ppt/slides/slide15.xml"/><Relationship Id="rId8" Type="http://schemas.openxmlformats.org/officeDocument/2006/relationships/slide" Target="/ppt/slides/slide17.xml"/><Relationship Id="rId31" Type="http://schemas.openxmlformats.org/officeDocument/2006/relationships/slideLayout" Target="../slideLayouts/slideLayout19.xml"/><Relationship Id="rId30" Type="http://schemas.openxmlformats.org/officeDocument/2006/relationships/slideLayout" Target="../slideLayouts/slideLayout18.xml"/><Relationship Id="rId11" Type="http://schemas.openxmlformats.org/officeDocument/2006/relationships/slide" Target="/ppt/slides/slide23.xml"/><Relationship Id="rId33" Type="http://schemas.openxmlformats.org/officeDocument/2006/relationships/slideLayout" Target="../slideLayouts/slideLayout21.xml"/><Relationship Id="rId10" Type="http://schemas.openxmlformats.org/officeDocument/2006/relationships/slide" Target="/ppt/slides/slide21.xml"/><Relationship Id="rId32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1.xml"/><Relationship Id="rId35" Type="http://schemas.openxmlformats.org/officeDocument/2006/relationships/slideLayout" Target="../slideLayouts/slideLayout23.xml"/><Relationship Id="rId12" Type="http://schemas.openxmlformats.org/officeDocument/2006/relationships/slide" Target="/ppt/slides/slide25.xml"/><Relationship Id="rId34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.xml"/><Relationship Id="rId37" Type="http://schemas.openxmlformats.org/officeDocument/2006/relationships/theme" Target="../theme/theme1.xml"/><Relationship Id="rId14" Type="http://schemas.openxmlformats.org/officeDocument/2006/relationships/slideLayout" Target="../slideLayouts/slideLayout2.xml"/><Relationship Id="rId36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5.xml"/><Relationship Id="rId16" Type="http://schemas.openxmlformats.org/officeDocument/2006/relationships/slideLayout" Target="../slideLayouts/slideLayout4.xml"/><Relationship Id="rId19" Type="http://schemas.openxmlformats.org/officeDocument/2006/relationships/slideLayout" Target="../slideLayouts/slideLayout7.xml"/><Relationship Id="rId1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415600" y="12029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9pPr>
          </a:lstStyle>
          <a:p/>
        </p:txBody>
      </p:sp>
      <p:sp>
        <p:nvSpPr>
          <p:cNvPr id="8" name="Google Shape;8;p1">
            <a:hlinkClick action="ppaction://hlinksldjump" r:id="rId1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Aug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" name="Google Shape;9;p1">
            <a:hlinkClick action="ppaction://hlinksldjump" r:id="rId2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Sep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" name="Google Shape;10;p1">
            <a:hlinkClick action="ppaction://hlinksldjump" r:id="rId3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Oct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" name="Google Shape;11;p1">
            <a:hlinkClick action="ppaction://hlinksldjump" r:id="rId4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Nov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" name="Google Shape;12;p1">
            <a:hlinkClick action="ppaction://hlinksldjump" r:id="rId5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Dec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" name="Google Shape;13;p1">
            <a:hlinkClick action="ppaction://hlinksldjump" r:id="rId6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Jan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" name="Google Shape;14;p1">
            <a:hlinkClick action="ppaction://hlinksldjump" r:id="rId7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Feb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" name="Google Shape;15;p1">
            <a:hlinkClick action="ppaction://hlinksldjump" r:id="rId8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Mar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" name="Google Shape;16;p1">
            <a:hlinkClick action="ppaction://hlinksldjump" r:id="rId9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Apr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" name="Google Shape;17;p1">
            <a:hlinkClick action="ppaction://hlinksldjump" r:id="rId10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8" name="Google Shape;18;p1">
            <a:hlinkClick action="ppaction://hlinksldjump" r:id="rId11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" name="Google Shape;19;p1">
            <a:hlinkClick action="ppaction://hlinksldjump" r:id="rId12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Jul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0" name="Google Shape;20;p1"/>
          <p:cNvSpPr txBox="1"/>
          <p:nvPr>
            <p:ph idx="1" type="body"/>
          </p:nvPr>
        </p:nvSpPr>
        <p:spPr>
          <a:xfrm>
            <a:off x="415600" y="2146229"/>
            <a:ext cx="11360700" cy="23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2385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●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1pPr>
            <a:lvl2pPr indent="-32385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○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2pPr>
            <a:lvl3pPr indent="-32385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■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3pPr>
            <a:lvl4pPr indent="-32385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●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4pPr>
            <a:lvl5pPr indent="-32385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○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5pPr>
            <a:lvl6pPr indent="-32385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■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6pPr>
            <a:lvl7pPr indent="-32385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●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7pPr>
            <a:lvl8pPr indent="-32385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○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8pPr>
            <a:lvl9pPr indent="-32385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■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9pPr>
          </a:lstStyle>
          <a:p/>
        </p:txBody>
      </p:sp>
      <p:sp>
        <p:nvSpPr>
          <p:cNvPr id="21" name="Google Shape;21;p1"/>
          <p:cNvSpPr/>
          <p:nvPr/>
        </p:nvSpPr>
        <p:spPr>
          <a:xfrm rot="5400000">
            <a:off x="-508383" y="6234280"/>
            <a:ext cx="1131345" cy="114589"/>
          </a:xfrm>
          <a:custGeom>
            <a:rect b="b" l="l" r="r" t="t"/>
            <a:pathLst>
              <a:path extrusionOk="0" h="87640" w="919793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3"/>
    <p:sldLayoutId id="2147483649" r:id="rId14"/>
    <p:sldLayoutId id="2147483650" r:id="rId15"/>
    <p:sldLayoutId id="2147483651" r:id="rId16"/>
    <p:sldLayoutId id="2147483652" r:id="rId17"/>
    <p:sldLayoutId id="2147483653" r:id="rId18"/>
    <p:sldLayoutId id="2147483654" r:id="rId19"/>
    <p:sldLayoutId id="2147483655" r:id="rId20"/>
    <p:sldLayoutId id="2147483656" r:id="rId21"/>
    <p:sldLayoutId id="2147483657" r:id="rId22"/>
    <p:sldLayoutId id="2147483658" r:id="rId23"/>
    <p:sldLayoutId id="2147483659" r:id="rId24"/>
    <p:sldLayoutId id="2147483660" r:id="rId25"/>
    <p:sldLayoutId id="2147483661" r:id="rId26"/>
    <p:sldLayoutId id="2147483662" r:id="rId27"/>
    <p:sldLayoutId id="2147483663" r:id="rId28"/>
    <p:sldLayoutId id="2147483664" r:id="rId29"/>
    <p:sldLayoutId id="2147483665" r:id="rId30"/>
    <p:sldLayoutId id="2147483666" r:id="rId31"/>
    <p:sldLayoutId id="2147483667" r:id="rId32"/>
    <p:sldLayoutId id="2147483668" r:id="rId33"/>
    <p:sldLayoutId id="2147483669" r:id="rId34"/>
    <p:sldLayoutId id="2147483670" r:id="rId35"/>
    <p:sldLayoutId id="2147483671" r:id="rId3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17.xml"/><Relationship Id="rId22" Type="http://schemas.openxmlformats.org/officeDocument/2006/relationships/slide" Target="/ppt/slides/slide21.xml"/><Relationship Id="rId21" Type="http://schemas.openxmlformats.org/officeDocument/2006/relationships/slide" Target="/ppt/slides/slide19.xml"/><Relationship Id="rId24" Type="http://schemas.openxmlformats.org/officeDocument/2006/relationships/slide" Target="/ppt/slides/slide25.xml"/><Relationship Id="rId23" Type="http://schemas.openxmlformats.org/officeDocument/2006/relationships/slide" Target="/ppt/slides/slide23.xml"/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33.xml"/><Relationship Id="rId4" Type="http://schemas.openxmlformats.org/officeDocument/2006/relationships/slide" Target="/ppt/slides/slide27.xml"/><Relationship Id="rId9" Type="http://schemas.openxmlformats.org/officeDocument/2006/relationships/slide" Target="/ppt/slides/slide40.xml"/><Relationship Id="rId5" Type="http://schemas.openxmlformats.org/officeDocument/2006/relationships/slide" Target="/ppt/slides/slide2.xml"/><Relationship Id="rId6" Type="http://schemas.openxmlformats.org/officeDocument/2006/relationships/slide" Target="/ppt/slides/slide29.xml"/><Relationship Id="rId7" Type="http://schemas.openxmlformats.org/officeDocument/2006/relationships/slide" Target="/ppt/slides/slide31.xml"/><Relationship Id="rId8" Type="http://schemas.openxmlformats.org/officeDocument/2006/relationships/slide" Target="/ppt/slides/slide39.xml"/><Relationship Id="rId11" Type="http://schemas.openxmlformats.org/officeDocument/2006/relationships/slide" Target="/ppt/slides/slide42.xml"/><Relationship Id="rId10" Type="http://schemas.openxmlformats.org/officeDocument/2006/relationships/slide" Target="/ppt/slides/slide41.xml"/><Relationship Id="rId13" Type="http://schemas.openxmlformats.org/officeDocument/2006/relationships/slide" Target="/ppt/slides/slide3.xml"/><Relationship Id="rId12" Type="http://schemas.openxmlformats.org/officeDocument/2006/relationships/slide" Target="/ppt/slides/slide43.xml"/><Relationship Id="rId15" Type="http://schemas.openxmlformats.org/officeDocument/2006/relationships/slide" Target="/ppt/slides/slide7.xml"/><Relationship Id="rId14" Type="http://schemas.openxmlformats.org/officeDocument/2006/relationships/slide" Target="/ppt/slides/slide5.xml"/><Relationship Id="rId17" Type="http://schemas.openxmlformats.org/officeDocument/2006/relationships/slide" Target="/ppt/slides/slide11.xml"/><Relationship Id="rId16" Type="http://schemas.openxmlformats.org/officeDocument/2006/relationships/slide" Target="/ppt/slides/slide9.xml"/><Relationship Id="rId19" Type="http://schemas.openxmlformats.org/officeDocument/2006/relationships/slide" Target="/ppt/slides/slide15.xml"/><Relationship Id="rId18" Type="http://schemas.openxmlformats.org/officeDocument/2006/relationships/slide" Target="/ppt/slides/slide13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1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7.xml"/><Relationship Id="rId3" Type="http://schemas.openxmlformats.org/officeDocument/2006/relationships/slide" Target="/ppt/slides/slide1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8.xml"/><Relationship Id="rId3" Type="http://schemas.openxmlformats.org/officeDocument/2006/relationships/slide" Target="/ppt/slides/slide1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9.xml"/><Relationship Id="rId3" Type="http://schemas.openxmlformats.org/officeDocument/2006/relationships/slide" Target="/ppt/slides/slide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0.xml"/><Relationship Id="rId3" Type="http://schemas.openxmlformats.org/officeDocument/2006/relationships/slide" Target="/ppt/slides/slide1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1.xml"/><Relationship Id="rId3" Type="http://schemas.openxmlformats.org/officeDocument/2006/relationships/slide" Target="/ppt/slides/slide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2.xml"/><Relationship Id="rId3" Type="http://schemas.openxmlformats.org/officeDocument/2006/relationships/slide" Target="/ppt/slides/slide1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3.xml"/><Relationship Id="rId3" Type="http://schemas.openxmlformats.org/officeDocument/2006/relationships/slide" Target="/ppt/slides/slide1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4.xml"/><Relationship Id="rId3" Type="http://schemas.openxmlformats.org/officeDocument/2006/relationships/slide" Target="/ppt/slides/slide1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5.xml"/><Relationship Id="rId3" Type="http://schemas.openxmlformats.org/officeDocument/2006/relationships/slide" Target="/ppt/slides/slide1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6.xml"/><Relationship Id="rId3" Type="http://schemas.openxmlformats.org/officeDocument/2006/relationships/slide" Target="/ppt/slides/slide1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7.xml"/><Relationship Id="rId3" Type="http://schemas.openxmlformats.org/officeDocument/2006/relationships/slide" Target="/ppt/slides/slide1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8.xml"/><Relationship Id="rId3" Type="http://schemas.openxmlformats.org/officeDocument/2006/relationships/slide" Target="/ppt/slides/slide1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9.xml"/><Relationship Id="rId3" Type="http://schemas.openxmlformats.org/officeDocument/2006/relationships/slide" Target="/ppt/slides/slide1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40.xml"/><Relationship Id="rId3" Type="http://schemas.openxmlformats.org/officeDocument/2006/relationships/slide" Target="/ppt/slides/slide1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41.xml"/><Relationship Id="rId3" Type="http://schemas.openxmlformats.org/officeDocument/2006/relationships/slide" Target="/ppt/slides/slide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42.xml"/><Relationship Id="rId3" Type="http://schemas.openxmlformats.org/officeDocument/2006/relationships/slide" Target="/ppt/slides/slide1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43.xml"/><Relationship Id="rId3" Type="http://schemas.openxmlformats.org/officeDocument/2006/relationships/slide" Target="/ppt/slides/slide1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26"/>
          <p:cNvSpPr txBox="1"/>
          <p:nvPr>
            <p:ph type="title"/>
          </p:nvPr>
        </p:nvSpPr>
        <p:spPr>
          <a:xfrm>
            <a:off x="1114075" y="1645150"/>
            <a:ext cx="6712200" cy="4587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/>
              <a:t>Aug</a:t>
            </a:r>
            <a:r>
              <a:rPr lang="en" sz="8000"/>
              <a:t> 2025 </a:t>
            </a:r>
            <a:r>
              <a:rPr lang="en" sz="8000"/>
              <a:t>- July 2026</a:t>
            </a:r>
            <a:r>
              <a:rPr lang="en" sz="8000"/>
              <a:t> </a:t>
            </a:r>
            <a:endParaRPr sz="8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/>
              <a:t>Dashboard</a:t>
            </a:r>
            <a:endParaRPr sz="8000"/>
          </a:p>
        </p:txBody>
      </p:sp>
      <p:sp>
        <p:nvSpPr>
          <p:cNvPr id="500" name="Google Shape;500;p26">
            <a:hlinkClick action="ppaction://hlinksldjump" r:id="rId3"/>
          </p:cNvPr>
          <p:cNvSpPr/>
          <p:nvPr/>
        </p:nvSpPr>
        <p:spPr>
          <a:xfrm>
            <a:off x="8910175" y="1038875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1" name="Google Shape;501;p26">
            <a:hlinkClick action="ppaction://hlinksldjump" r:id="rId4"/>
          </p:cNvPr>
          <p:cNvSpPr/>
          <p:nvPr/>
        </p:nvSpPr>
        <p:spPr>
          <a:xfrm>
            <a:off x="8910175" y="1563208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2" name="Google Shape;502;p26">
            <a:hlinkClick action="ppaction://hlinksldjump" r:id="rId5"/>
          </p:cNvPr>
          <p:cNvSpPr/>
          <p:nvPr/>
        </p:nvSpPr>
        <p:spPr>
          <a:xfrm>
            <a:off x="8910175" y="2087542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3" name="Google Shape;503;p26">
            <a:hlinkClick action="ppaction://hlinksldjump" r:id="rId6"/>
          </p:cNvPr>
          <p:cNvSpPr/>
          <p:nvPr/>
        </p:nvSpPr>
        <p:spPr>
          <a:xfrm>
            <a:off x="8910175" y="2611875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4" name="Google Shape;504;p26">
            <a:hlinkClick action="ppaction://hlinksldjump" r:id="rId7"/>
          </p:cNvPr>
          <p:cNvSpPr/>
          <p:nvPr/>
        </p:nvSpPr>
        <p:spPr>
          <a:xfrm>
            <a:off x="8910175" y="3136208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5" name="Google Shape;505;p26">
            <a:hlinkClick action="ppaction://hlinksldjump" r:id="rId8"/>
          </p:cNvPr>
          <p:cNvSpPr/>
          <p:nvPr/>
        </p:nvSpPr>
        <p:spPr>
          <a:xfrm>
            <a:off x="8910175" y="3660542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6" name="Google Shape;506;p26">
            <a:hlinkClick action="ppaction://hlinksldjump" r:id="rId9"/>
          </p:cNvPr>
          <p:cNvSpPr/>
          <p:nvPr/>
        </p:nvSpPr>
        <p:spPr>
          <a:xfrm>
            <a:off x="8910175" y="4184875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7" name="Google Shape;507;p26">
            <a:hlinkClick action="ppaction://hlinksldjump" r:id="rId10"/>
          </p:cNvPr>
          <p:cNvSpPr/>
          <p:nvPr/>
        </p:nvSpPr>
        <p:spPr>
          <a:xfrm>
            <a:off x="8910175" y="4709208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8" name="Google Shape;508;p26">
            <a:hlinkClick action="ppaction://hlinksldjump" r:id="rId11"/>
          </p:cNvPr>
          <p:cNvSpPr/>
          <p:nvPr/>
        </p:nvSpPr>
        <p:spPr>
          <a:xfrm>
            <a:off x="8910175" y="5233542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9" name="Google Shape;509;p26">
            <a:hlinkClick action="ppaction://hlinksldjump" r:id="rId12"/>
          </p:cNvPr>
          <p:cNvSpPr/>
          <p:nvPr/>
        </p:nvSpPr>
        <p:spPr>
          <a:xfrm>
            <a:off x="8910175" y="5757875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0" name="Google Shape;510;p26">
            <a:hlinkClick action="ppaction://hlinksldjump" r:id="rId13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1" name="Google Shape;511;p26">
            <a:hlinkClick action="ppaction://hlinksldjump" r:id="rId14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2" name="Google Shape;512;p26">
            <a:hlinkClick action="ppaction://hlinksldjump" r:id="rId15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3" name="Google Shape;513;p26">
            <a:hlinkClick action="ppaction://hlinksldjump" r:id="rId16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4" name="Google Shape;514;p26">
            <a:hlinkClick action="ppaction://hlinksldjump" r:id="rId17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5" name="Google Shape;515;p26">
            <a:hlinkClick action="ppaction://hlinksldjump" r:id="rId18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6" name="Google Shape;516;p26">
            <a:hlinkClick action="ppaction://hlinksldjump" r:id="rId19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7" name="Google Shape;517;p26">
            <a:hlinkClick action="ppaction://hlinksldjump" r:id="rId20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8" name="Google Shape;518;p26">
            <a:hlinkClick action="ppaction://hlinksldjump" r:id="rId21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9" name="Google Shape;519;p26">
            <a:hlinkClick action="ppaction://hlinksldjump" r:id="rId22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0" name="Google Shape;520;p26">
            <a:hlinkClick action="ppaction://hlinksldjump" r:id="rId23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1" name="Google Shape;521;p26">
            <a:hlinkClick action="ppaction://hlinksldjump" r:id="rId24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0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35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832" name="Google Shape;832;p35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833" name="Google Shape;833;p35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4" name="Google Shape;834;p35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5" name="Google Shape;835;p35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6" name="Google Shape;836;p35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7" name="Google Shape;837;p35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8" name="Google Shape;838;p35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9" name="Google Shape;839;p35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0" name="Google Shape;840;p35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1" name="Google Shape;841;p35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2" name="Google Shape;842;p35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3" name="Google Shape;843;p35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4" name="Google Shape;844;p35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5" name="Google Shape;845;p35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6" name="Google Shape;846;p35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7" name="Google Shape;847;p35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8" name="Google Shape;848;p35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9" name="Google Shape;849;p35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0" name="Google Shape;850;p35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1" name="Google Shape;851;p35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2" name="Google Shape;852;p35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3" name="Google Shape;853;p35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4" name="Google Shape;854;p35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8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36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DECEMBER</a:t>
            </a:r>
            <a:endParaRPr/>
          </a:p>
        </p:txBody>
      </p:sp>
      <p:sp>
        <p:nvSpPr>
          <p:cNvPr id="860" name="Google Shape;860;p36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1" name="Google Shape;861;p36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2" name="Google Shape;862;p36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3" name="Google Shape;863;p36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4" name="Google Shape;864;p36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5" name="Google Shape;865;p36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6" name="Google Shape;866;p36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7" name="Google Shape;867;p36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8" name="Google Shape;868;p36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9" name="Google Shape;869;p36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0" name="Google Shape;870;p36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1" name="Google Shape;871;p36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2" name="Google Shape;872;p36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3" name="Google Shape;873;p36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4" name="Google Shape;874;p36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5" name="Google Shape;875;p36"/>
          <p:cNvSpPr txBox="1"/>
          <p:nvPr/>
        </p:nvSpPr>
        <p:spPr>
          <a:xfrm>
            <a:off x="292886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6" name="Google Shape;876;p36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7" name="Google Shape;877;p36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8" name="Google Shape;878;p36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9" name="Google Shape;879;p36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0" name="Google Shape;880;p36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1" name="Google Shape;881;p36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2" name="Google Shape;882;p36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3" name="Google Shape;883;p36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4" name="Google Shape;884;p36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5" name="Google Shape;885;p36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6" name="Google Shape;886;p36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7" name="Google Shape;887;p36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8" name="Google Shape;888;p36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9" name="Google Shape;889;p36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0" name="Google Shape;890;p36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1" name="Google Shape;891;p36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2" name="Google Shape;892;p36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3" name="Google Shape;893;p36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4" name="Google Shape;894;p36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5" name="Google Shape;895;p36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6" name="Google Shape;896;p36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7" name="Google Shape;897;p36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8" name="Google Shape;898;p36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9" name="Google Shape;899;p36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0" name="Google Shape;900;p36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1" name="Google Shape;901;p36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2" name="Google Shape;902;p36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3" name="Google Shape;903;p36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4" name="Google Shape;904;p36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5" name="Google Shape;905;p36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9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37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911" name="Google Shape;911;p37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912" name="Google Shape;912;p37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3" name="Google Shape;913;p37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4" name="Google Shape;914;p37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5" name="Google Shape;915;p37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6" name="Google Shape;916;p37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7" name="Google Shape;917;p37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8" name="Google Shape;918;p37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9" name="Google Shape;919;p37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0" name="Google Shape;920;p37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1" name="Google Shape;921;p37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2" name="Google Shape;922;p37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3" name="Google Shape;923;p37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4" name="Google Shape;924;p37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5" name="Google Shape;925;p37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6" name="Google Shape;926;p37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7" name="Google Shape;927;p37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8" name="Google Shape;928;p37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9" name="Google Shape;929;p37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0" name="Google Shape;930;p37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1" name="Google Shape;931;p37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2" name="Google Shape;932;p37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3" name="Google Shape;933;p37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7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38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JANUARY</a:t>
            </a:r>
            <a:endParaRPr/>
          </a:p>
        </p:txBody>
      </p:sp>
      <p:sp>
        <p:nvSpPr>
          <p:cNvPr id="939" name="Google Shape;939;p38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0" name="Google Shape;940;p38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1" name="Google Shape;941;p38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2" name="Google Shape;942;p38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3" name="Google Shape;943;p38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4" name="Google Shape;944;p38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5" name="Google Shape;945;p38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6" name="Google Shape;946;p38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7" name="Google Shape;947;p38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8" name="Google Shape;948;p38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9" name="Google Shape;949;p38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0" name="Google Shape;950;p38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1" name="Google Shape;951;p38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2" name="Google Shape;952;p38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3" name="Google Shape;953;p38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4" name="Google Shape;954;p38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5" name="Google Shape;955;p38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6" name="Google Shape;956;p38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7" name="Google Shape;957;p38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8" name="Google Shape;958;p38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9" name="Google Shape;959;p38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0" name="Google Shape;960;p38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1" name="Google Shape;961;p38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2" name="Google Shape;962;p38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3" name="Google Shape;963;p38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4" name="Google Shape;964;p38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5" name="Google Shape;965;p38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6" name="Google Shape;966;p38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7" name="Google Shape;967;p38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8" name="Google Shape;968;p38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9" name="Google Shape;969;p38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0" name="Google Shape;970;p38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1" name="Google Shape;971;p38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2" name="Google Shape;972;p38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3" name="Google Shape;973;p38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4" name="Google Shape;974;p38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5" name="Google Shape;975;p38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6" name="Google Shape;976;p38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7" name="Google Shape;977;p38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8" name="Google Shape;978;p38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9" name="Google Shape;979;p38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0" name="Google Shape;980;p38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1" name="Google Shape;981;p38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2" name="Google Shape;982;p38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3" name="Google Shape;983;p38"/>
          <p:cNvSpPr txBox="1"/>
          <p:nvPr/>
        </p:nvSpPr>
        <p:spPr>
          <a:xfrm>
            <a:off x="795528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7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39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989" name="Google Shape;989;p39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990" name="Google Shape;990;p39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1" name="Google Shape;991;p39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2" name="Google Shape;992;p39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3" name="Google Shape;993;p39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4" name="Google Shape;994;p39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5" name="Google Shape;995;p39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6" name="Google Shape;996;p39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7" name="Google Shape;997;p39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8" name="Google Shape;998;p39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9" name="Google Shape;999;p39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0" name="Google Shape;1000;p39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1" name="Google Shape;1001;p39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2" name="Google Shape;1002;p39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3" name="Google Shape;1003;p39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4" name="Google Shape;1004;p39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5" name="Google Shape;1005;p39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6" name="Google Shape;1006;p39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7" name="Google Shape;1007;p39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8" name="Google Shape;1008;p39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9" name="Google Shape;1009;p39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0" name="Google Shape;1010;p39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1" name="Google Shape;1011;p39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5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40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FEBRUARY</a:t>
            </a:r>
            <a:endParaRPr/>
          </a:p>
        </p:txBody>
      </p:sp>
      <p:sp>
        <p:nvSpPr>
          <p:cNvPr id="1017" name="Google Shape;1017;p40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8" name="Google Shape;1018;p40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9" name="Google Shape;1019;p40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0" name="Google Shape;1020;p40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1" name="Google Shape;1021;p40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2" name="Google Shape;1022;p40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3" name="Google Shape;1023;p40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4" name="Google Shape;1024;p40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5" name="Google Shape;1025;p40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6" name="Google Shape;1026;p40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7" name="Google Shape;1027;p40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8" name="Google Shape;1028;p40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9" name="Google Shape;1029;p40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0" name="Google Shape;1030;p40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1" name="Google Shape;1031;p40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2" name="Google Shape;1032;p40"/>
          <p:cNvSpPr txBox="1"/>
          <p:nvPr/>
        </p:nvSpPr>
        <p:spPr>
          <a:xfrm>
            <a:off x="41565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3" name="Google Shape;1033;p40"/>
          <p:cNvSpPr txBox="1"/>
          <p:nvPr/>
        </p:nvSpPr>
        <p:spPr>
          <a:xfrm>
            <a:off x="167225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4" name="Google Shape;1034;p40"/>
          <p:cNvSpPr txBox="1"/>
          <p:nvPr/>
        </p:nvSpPr>
        <p:spPr>
          <a:xfrm>
            <a:off x="292886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5" name="Google Shape;1035;p40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6" name="Google Shape;1036;p40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7" name="Google Shape;1037;p40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8" name="Google Shape;1038;p40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9" name="Google Shape;1039;p40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0" name="Google Shape;1040;p40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1" name="Google Shape;1041;p40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2" name="Google Shape;1042;p40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3" name="Google Shape;1043;p40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4" name="Google Shape;1044;p40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5" name="Google Shape;1045;p40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6" name="Google Shape;1046;p40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7" name="Google Shape;1047;p40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" name="Google Shape;1048;p40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9" name="Google Shape;1049;p40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0" name="Google Shape;1050;p40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1" name="Google Shape;1051;p40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2" name="Google Shape;1052;p40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3" name="Google Shape;1053;p40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4" name="Google Shape;1054;p40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5" name="Google Shape;1055;p40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6" name="Google Shape;1056;p40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7" name="Google Shape;1057;p40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8" name="Google Shape;1058;p40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9" name="Google Shape;1059;p40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0" name="Google Shape;1060;p40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1" name="Google Shape;1061;p40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2" name="Google Shape;1062;p40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6" name="Shape 1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Google Shape;1067;p41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068" name="Google Shape;1068;p41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069" name="Google Shape;1069;p41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0" name="Google Shape;1070;p41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1" name="Google Shape;1071;p41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2" name="Google Shape;1072;p41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3" name="Google Shape;1073;p41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4" name="Google Shape;1074;p41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5" name="Google Shape;1075;p41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6" name="Google Shape;1076;p41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7" name="Google Shape;1077;p41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8" name="Google Shape;1078;p41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9" name="Google Shape;1079;p41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0" name="Google Shape;1080;p41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1" name="Google Shape;1081;p41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2" name="Google Shape;1082;p41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3" name="Google Shape;1083;p41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4" name="Google Shape;1084;p41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5" name="Google Shape;1085;p41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6" name="Google Shape;1086;p41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7" name="Google Shape;1087;p41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8" name="Google Shape;1088;p41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9" name="Google Shape;1089;p41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0" name="Google Shape;1090;p41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4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p42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MARCH</a:t>
            </a:r>
            <a:endParaRPr/>
          </a:p>
        </p:txBody>
      </p:sp>
      <p:sp>
        <p:nvSpPr>
          <p:cNvPr id="1096" name="Google Shape;1096;p42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7" name="Google Shape;1097;p42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8" name="Google Shape;1098;p42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9" name="Google Shape;1099;p42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0" name="Google Shape;1100;p42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1" name="Google Shape;1101;p42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2" name="Google Shape;1102;p42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3" name="Google Shape;1103;p42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4" name="Google Shape;1104;p42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5" name="Google Shape;1105;p42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6" name="Google Shape;1106;p42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7" name="Google Shape;1107;p42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8" name="Google Shape;1108;p42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9" name="Google Shape;1109;p42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0" name="Google Shape;1110;p42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1" name="Google Shape;1111;p42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2" name="Google Shape;1112;p42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3" name="Google Shape;1113;p42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4" name="Google Shape;1114;p42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5" name="Google Shape;1115;p42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6" name="Google Shape;1116;p42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7" name="Google Shape;1117;p42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8" name="Google Shape;1118;p42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9" name="Google Shape;1119;p42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0" name="Google Shape;1120;p42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1" name="Google Shape;1121;p42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2" name="Google Shape;1122;p42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3" name="Google Shape;1123;p42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4" name="Google Shape;1124;p42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5" name="Google Shape;1125;p42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6" name="Google Shape;1126;p42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7" name="Google Shape;1127;p42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8" name="Google Shape;1128;p42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9" name="Google Shape;1129;p42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0" name="Google Shape;1130;p42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1" name="Google Shape;1131;p42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2" name="Google Shape;1132;p42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3" name="Google Shape;1133;p42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4" name="Google Shape;1134;p42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5" name="Google Shape;1135;p42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6" name="Google Shape;1136;p42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7" name="Google Shape;1137;p42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8" name="Google Shape;1138;p42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9" name="Google Shape;1139;p42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40" name="Google Shape;1140;p42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41" name="Google Shape;1141;p42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5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Google Shape;1146;p43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147" name="Google Shape;1147;p43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148" name="Google Shape;1148;p43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49" name="Google Shape;1149;p43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0" name="Google Shape;1150;p43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1" name="Google Shape;1151;p43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2" name="Google Shape;1152;p43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3" name="Google Shape;1153;p43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4" name="Google Shape;1154;p43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5" name="Google Shape;1155;p43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6" name="Google Shape;1156;p43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7" name="Google Shape;1157;p43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8" name="Google Shape;1158;p43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9" name="Google Shape;1159;p43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0" name="Google Shape;1160;p43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1" name="Google Shape;1161;p43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2" name="Google Shape;1162;p43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3" name="Google Shape;1163;p43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4" name="Google Shape;1164;p43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5" name="Google Shape;1165;p43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6" name="Google Shape;1166;p43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7" name="Google Shape;1167;p43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8" name="Google Shape;1168;p43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9" name="Google Shape;1169;p43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3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p44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APRIL</a:t>
            </a:r>
            <a:endParaRPr/>
          </a:p>
        </p:txBody>
      </p:sp>
      <p:sp>
        <p:nvSpPr>
          <p:cNvPr id="1175" name="Google Shape;1175;p44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6" name="Google Shape;1176;p44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7" name="Google Shape;1177;p44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8" name="Google Shape;1178;p44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9" name="Google Shape;1179;p44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0" name="Google Shape;1180;p44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1" name="Google Shape;1181;p44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2" name="Google Shape;1182;p44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3" name="Google Shape;1183;p44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4" name="Google Shape;1184;p44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5" name="Google Shape;1185;p44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6" name="Google Shape;1186;p44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7" name="Google Shape;1187;p44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8" name="Google Shape;1188;p44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9" name="Google Shape;1189;p44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0" name="Google Shape;1190;p44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1" name="Google Shape;1191;p44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2" name="Google Shape;1192;p44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3" name="Google Shape;1193;p44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4" name="Google Shape;1194;p44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5" name="Google Shape;1195;p44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6" name="Google Shape;1196;p44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7" name="Google Shape;1197;p44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8" name="Google Shape;1198;p44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9" name="Google Shape;1199;p44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0" name="Google Shape;1200;p44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1" name="Google Shape;1201;p44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2" name="Google Shape;1202;p44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3" name="Google Shape;1203;p44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4" name="Google Shape;1204;p44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5" name="Google Shape;1205;p44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6" name="Google Shape;1206;p44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7" name="Google Shape;1207;p44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8" name="Google Shape;1208;p44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9" name="Google Shape;1209;p44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0" name="Google Shape;1210;p44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1" name="Google Shape;1211;p44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2" name="Google Shape;1212;p44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3" name="Google Shape;1213;p44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4" name="Google Shape;1214;p44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5" name="Google Shape;1215;p44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6" name="Google Shape;1216;p44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7" name="Google Shape;1217;p44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8" name="Google Shape;1218;p44"/>
          <p:cNvSpPr txBox="1"/>
          <p:nvPr/>
        </p:nvSpPr>
        <p:spPr>
          <a:xfrm>
            <a:off x="795528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27"/>
          <p:cNvSpPr txBox="1"/>
          <p:nvPr>
            <p:ph type="title"/>
          </p:nvPr>
        </p:nvSpPr>
        <p:spPr>
          <a:xfrm>
            <a:off x="415650" y="367325"/>
            <a:ext cx="840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BIRTHDAYS &amp; </a:t>
            </a:r>
            <a:r>
              <a:rPr lang="en"/>
              <a:t>IMPORTANT DATES</a:t>
            </a:r>
            <a:endParaRPr/>
          </a:p>
        </p:txBody>
      </p:sp>
      <p:sp>
        <p:nvSpPr>
          <p:cNvPr id="527" name="Google Shape;527;p27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8" name="Google Shape;528;p27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9" name="Google Shape;529;p27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0" name="Google Shape;530;p27"/>
          <p:cNvSpPr txBox="1"/>
          <p:nvPr/>
        </p:nvSpPr>
        <p:spPr>
          <a:xfrm>
            <a:off x="43362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1" name="Google Shape;531;p27"/>
          <p:cNvSpPr txBox="1"/>
          <p:nvPr/>
        </p:nvSpPr>
        <p:spPr>
          <a:xfrm>
            <a:off x="232080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2" name="Google Shape;532;p27"/>
          <p:cNvSpPr txBox="1"/>
          <p:nvPr/>
        </p:nvSpPr>
        <p:spPr>
          <a:xfrm>
            <a:off x="420798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3" name="Google Shape;533;p27"/>
          <p:cNvSpPr txBox="1"/>
          <p:nvPr/>
        </p:nvSpPr>
        <p:spPr>
          <a:xfrm>
            <a:off x="609516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4" name="Google Shape;534;p27"/>
          <p:cNvSpPr txBox="1"/>
          <p:nvPr/>
        </p:nvSpPr>
        <p:spPr>
          <a:xfrm>
            <a:off x="798234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5" name="Google Shape;535;p27"/>
          <p:cNvSpPr txBox="1"/>
          <p:nvPr/>
        </p:nvSpPr>
        <p:spPr>
          <a:xfrm>
            <a:off x="986952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6" name="Google Shape;536;p27"/>
          <p:cNvSpPr txBox="1"/>
          <p:nvPr/>
        </p:nvSpPr>
        <p:spPr>
          <a:xfrm>
            <a:off x="41565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7" name="Google Shape;537;p27"/>
          <p:cNvSpPr txBox="1"/>
          <p:nvPr/>
        </p:nvSpPr>
        <p:spPr>
          <a:xfrm>
            <a:off x="230283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8" name="Google Shape;538;p27"/>
          <p:cNvSpPr txBox="1"/>
          <p:nvPr/>
        </p:nvSpPr>
        <p:spPr>
          <a:xfrm>
            <a:off x="419001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9" name="Google Shape;539;p27"/>
          <p:cNvSpPr txBox="1"/>
          <p:nvPr/>
        </p:nvSpPr>
        <p:spPr>
          <a:xfrm>
            <a:off x="607719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0" name="Google Shape;540;p27"/>
          <p:cNvSpPr txBox="1"/>
          <p:nvPr/>
        </p:nvSpPr>
        <p:spPr>
          <a:xfrm>
            <a:off x="796437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1" name="Google Shape;541;p27"/>
          <p:cNvSpPr txBox="1"/>
          <p:nvPr/>
        </p:nvSpPr>
        <p:spPr>
          <a:xfrm>
            <a:off x="985155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2" name="Shape 1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" name="Google Shape;1223;p45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224" name="Google Shape;1224;p45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225" name="Google Shape;1225;p45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6" name="Google Shape;1226;p45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7" name="Google Shape;1227;p45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8" name="Google Shape;1228;p45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9" name="Google Shape;1229;p45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0" name="Google Shape;1230;p45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1" name="Google Shape;1231;p45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2" name="Google Shape;1232;p45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3" name="Google Shape;1233;p45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4" name="Google Shape;1234;p45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5" name="Google Shape;1235;p45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6" name="Google Shape;1236;p45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7" name="Google Shape;1237;p45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8" name="Google Shape;1238;p45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9" name="Google Shape;1239;p45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0" name="Google Shape;1240;p45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1" name="Google Shape;1241;p45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2" name="Google Shape;1242;p45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3" name="Google Shape;1243;p45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4" name="Google Shape;1244;p45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5" name="Google Shape;1245;p45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6" name="Google Shape;1246;p45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0" name="Shape 1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" name="Google Shape;1251;p46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MAY</a:t>
            </a:r>
            <a:endParaRPr/>
          </a:p>
        </p:txBody>
      </p:sp>
      <p:sp>
        <p:nvSpPr>
          <p:cNvPr id="1252" name="Google Shape;1252;p46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3" name="Google Shape;1253;p46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4" name="Google Shape;1254;p46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5" name="Google Shape;1255;p46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6" name="Google Shape;1256;p46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7" name="Google Shape;1257;p46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8" name="Google Shape;1258;p46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9" name="Google Shape;1259;p46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0" name="Google Shape;1260;p46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1" name="Google Shape;1261;p46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2" name="Google Shape;1262;p46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3" name="Google Shape;1263;p46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4" name="Google Shape;1264;p46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5" name="Google Shape;1265;p46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6" name="Google Shape;1266;p46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7" name="Google Shape;1267;p46"/>
          <p:cNvSpPr txBox="1"/>
          <p:nvPr/>
        </p:nvSpPr>
        <p:spPr>
          <a:xfrm>
            <a:off x="167225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8" name="Google Shape;1268;p46"/>
          <p:cNvSpPr txBox="1"/>
          <p:nvPr/>
        </p:nvSpPr>
        <p:spPr>
          <a:xfrm>
            <a:off x="292886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9" name="Google Shape;1269;p46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0" name="Google Shape;1270;p46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1" name="Google Shape;1271;p46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2" name="Google Shape;1272;p46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3" name="Google Shape;1273;p46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4" name="Google Shape;1274;p46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5" name="Google Shape;1275;p46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6" name="Google Shape;1276;p46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7" name="Google Shape;1277;p46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8" name="Google Shape;1278;p46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9" name="Google Shape;1279;p46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0" name="Google Shape;1280;p46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1" name="Google Shape;1281;p46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2" name="Google Shape;1282;p46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3" name="Google Shape;1283;p46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4" name="Google Shape;1284;p46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5" name="Google Shape;1285;p46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6" name="Google Shape;1286;p46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7" name="Google Shape;1287;p46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8" name="Google Shape;1288;p46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9" name="Google Shape;1289;p46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0" name="Google Shape;1290;p46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1" name="Google Shape;1291;p46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2" name="Google Shape;1292;p46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3" name="Google Shape;1293;p46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4" name="Google Shape;1294;p46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5" name="Google Shape;1295;p46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6" name="Google Shape;1296;p46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7" name="Google Shape;1297;p46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Google Shape;1302;p47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303" name="Google Shape;1303;p47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304" name="Google Shape;1304;p47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5" name="Google Shape;1305;p47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6" name="Google Shape;1306;p47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7" name="Google Shape;1307;p47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8" name="Google Shape;1308;p47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9" name="Google Shape;1309;p47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0" name="Google Shape;1310;p47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1" name="Google Shape;1311;p47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2" name="Google Shape;1312;p47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3" name="Google Shape;1313;p47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4" name="Google Shape;1314;p47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5" name="Google Shape;1315;p47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6" name="Google Shape;1316;p47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7" name="Google Shape;1317;p47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8" name="Google Shape;1318;p47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9" name="Google Shape;1319;p47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0" name="Google Shape;1320;p47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1" name="Google Shape;1321;p47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2" name="Google Shape;1322;p47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3" name="Google Shape;1323;p47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4" name="Google Shape;1324;p47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5" name="Google Shape;1325;p47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9" name="Shape 1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" name="Google Shape;1330;p48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JUNE</a:t>
            </a:r>
            <a:endParaRPr/>
          </a:p>
        </p:txBody>
      </p:sp>
      <p:sp>
        <p:nvSpPr>
          <p:cNvPr id="1331" name="Google Shape;1331;p48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2" name="Google Shape;1332;p48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3" name="Google Shape;1333;p48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4" name="Google Shape;1334;p48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5" name="Google Shape;1335;p48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6" name="Google Shape;1336;p48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7" name="Google Shape;1337;p48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8" name="Google Shape;1338;p48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9" name="Google Shape;1339;p48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0" name="Google Shape;1340;p48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1" name="Google Shape;1341;p48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2" name="Google Shape;1342;p48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3" name="Google Shape;1343;p48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4" name="Google Shape;1344;p48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5" name="Google Shape;1345;p48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6" name="Google Shape;1346;p48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7" name="Google Shape;1347;p48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8" name="Google Shape;1348;p48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9" name="Google Shape;1349;p48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0" name="Google Shape;1350;p48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1" name="Google Shape;1351;p48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2" name="Google Shape;1352;p48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3" name="Google Shape;1353;p48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4" name="Google Shape;1354;p48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5" name="Google Shape;1355;p48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6" name="Google Shape;1356;p48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7" name="Google Shape;1357;p48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8" name="Google Shape;1358;p48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9" name="Google Shape;1359;p48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0" name="Google Shape;1360;p48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1" name="Google Shape;1361;p48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2" name="Google Shape;1362;p48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3" name="Google Shape;1363;p48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4" name="Google Shape;1364;p48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5" name="Google Shape;1365;p48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6" name="Google Shape;1366;p48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7" name="Google Shape;1367;p48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8" name="Google Shape;1368;p48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9" name="Google Shape;1369;p48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0" name="Google Shape;1370;p48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1" name="Google Shape;1371;p48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2" name="Google Shape;1372;p48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3" name="Google Shape;1373;p48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4" name="Google Shape;1374;p48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5" name="Google Shape;1375;p48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9" name="Shape 1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49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381" name="Google Shape;1381;p49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382" name="Google Shape;1382;p49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3" name="Google Shape;1383;p49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4" name="Google Shape;1384;p49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5" name="Google Shape;1385;p49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6" name="Google Shape;1386;p49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7" name="Google Shape;1387;p49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8" name="Google Shape;1388;p49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9" name="Google Shape;1389;p49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0" name="Google Shape;1390;p49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1" name="Google Shape;1391;p49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2" name="Google Shape;1392;p49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3" name="Google Shape;1393;p49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4" name="Google Shape;1394;p49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5" name="Google Shape;1395;p49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6" name="Google Shape;1396;p49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7" name="Google Shape;1397;p49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8" name="Google Shape;1398;p49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9" name="Google Shape;1399;p49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0" name="Google Shape;1400;p49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1" name="Google Shape;1401;p49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2" name="Google Shape;1402;p49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3" name="Google Shape;1403;p49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7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Google Shape;1408;p50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JULY</a:t>
            </a:r>
            <a:endParaRPr/>
          </a:p>
        </p:txBody>
      </p:sp>
      <p:sp>
        <p:nvSpPr>
          <p:cNvPr id="1409" name="Google Shape;1409;p50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0" name="Google Shape;1410;p50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1" name="Google Shape;1411;p50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2" name="Google Shape;1412;p50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3" name="Google Shape;1413;p50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4" name="Google Shape;1414;p50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5" name="Google Shape;1415;p50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6" name="Google Shape;1416;p50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7" name="Google Shape;1417;p50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8" name="Google Shape;1418;p50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9" name="Google Shape;1419;p50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0" name="Google Shape;1420;p50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1" name="Google Shape;1421;p50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2" name="Google Shape;1422;p50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3" name="Google Shape;1423;p50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4" name="Google Shape;1424;p50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5" name="Google Shape;1425;p50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6" name="Google Shape;1426;p50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7" name="Google Shape;1427;p50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8" name="Google Shape;1428;p50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9" name="Google Shape;1429;p50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0" name="Google Shape;1430;p50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1" name="Google Shape;1431;p50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2" name="Google Shape;1432;p50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3" name="Google Shape;1433;p50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4" name="Google Shape;1434;p50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5" name="Google Shape;1435;p50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6" name="Google Shape;1436;p50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7" name="Google Shape;1437;p50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8" name="Google Shape;1438;p50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9" name="Google Shape;1439;p50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0" name="Google Shape;1440;p50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1" name="Google Shape;1441;p50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2" name="Google Shape;1442;p50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3" name="Google Shape;1443;p50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4" name="Google Shape;1444;p50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5" name="Google Shape;1445;p50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6" name="Google Shape;1446;p50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7" name="Google Shape;1447;p50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8" name="Google Shape;1448;p50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9" name="Google Shape;1449;p50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0" name="Google Shape;1450;p50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1" name="Google Shape;1451;p50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2" name="Google Shape;1452;p50"/>
          <p:cNvSpPr txBox="1"/>
          <p:nvPr/>
        </p:nvSpPr>
        <p:spPr>
          <a:xfrm>
            <a:off x="795528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6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p51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458" name="Google Shape;1458;p51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459" name="Google Shape;1459;p51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0" name="Google Shape;1460;p51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1" name="Google Shape;1461;p51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2" name="Google Shape;1462;p51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3" name="Google Shape;1463;p51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4" name="Google Shape;1464;p51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5" name="Google Shape;1465;p51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6" name="Google Shape;1466;p51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7" name="Google Shape;1467;p51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8" name="Google Shape;1468;p51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9" name="Google Shape;1469;p51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0" name="Google Shape;1470;p51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1" name="Google Shape;1471;p51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2" name="Google Shape;1472;p51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3" name="Google Shape;1473;p51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4" name="Google Shape;1474;p51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5" name="Google Shape;1475;p51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6" name="Google Shape;1476;p51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7" name="Google Shape;1477;p51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8" name="Google Shape;1478;p51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9" name="Google Shape;1479;p51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80" name="Google Shape;1480;p51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484" name="Shape 1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" name="Google Shape;1485;p52"/>
          <p:cNvSpPr txBox="1"/>
          <p:nvPr>
            <p:ph type="title"/>
          </p:nvPr>
        </p:nvSpPr>
        <p:spPr>
          <a:xfrm>
            <a:off x="376950" y="381725"/>
            <a:ext cx="8850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CONTACTS</a:t>
            </a:r>
            <a:endParaRPr/>
          </a:p>
        </p:txBody>
      </p:sp>
      <p:sp>
        <p:nvSpPr>
          <p:cNvPr id="1486" name="Google Shape;1486;p52"/>
          <p:cNvSpPr/>
          <p:nvPr>
            <p:ph idx="2" type="pic"/>
          </p:nvPr>
        </p:nvSpPr>
        <p:spPr>
          <a:xfrm>
            <a:off x="421350" y="1350450"/>
            <a:ext cx="2143800" cy="2145300"/>
          </a:xfrm>
          <a:prstGeom prst="roundRect">
            <a:avLst>
              <a:gd fmla="val 16667" name="adj"/>
            </a:avLst>
          </a:prstGeom>
        </p:spPr>
      </p:sp>
      <p:sp>
        <p:nvSpPr>
          <p:cNvPr id="1487" name="Google Shape;1487;p52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88" name="Google Shape;1488;p52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89" name="Google Shape;1489;p52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0" name="Google Shape;1490;p52"/>
          <p:cNvSpPr txBox="1"/>
          <p:nvPr/>
        </p:nvSpPr>
        <p:spPr>
          <a:xfrm>
            <a:off x="4760750" y="1401725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1" name="Google Shape;1491;p52"/>
          <p:cNvSpPr txBox="1"/>
          <p:nvPr/>
        </p:nvSpPr>
        <p:spPr>
          <a:xfrm>
            <a:off x="4760750" y="2219700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2" name="Google Shape;1492;p52"/>
          <p:cNvSpPr txBox="1"/>
          <p:nvPr/>
        </p:nvSpPr>
        <p:spPr>
          <a:xfrm>
            <a:off x="4760750" y="3037675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3" name="Google Shape;1493;p52"/>
          <p:cNvSpPr txBox="1"/>
          <p:nvPr/>
        </p:nvSpPr>
        <p:spPr>
          <a:xfrm>
            <a:off x="465925" y="4357575"/>
            <a:ext cx="113877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4" name="Google Shape;1494;p52"/>
          <p:cNvSpPr txBox="1"/>
          <p:nvPr/>
        </p:nvSpPr>
        <p:spPr>
          <a:xfrm>
            <a:off x="465925" y="5730200"/>
            <a:ext cx="113877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498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p53"/>
          <p:cNvSpPr txBox="1"/>
          <p:nvPr>
            <p:ph type="title"/>
          </p:nvPr>
        </p:nvSpPr>
        <p:spPr>
          <a:xfrm>
            <a:off x="376950" y="381725"/>
            <a:ext cx="8850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CONTACTS</a:t>
            </a:r>
            <a:endParaRPr/>
          </a:p>
        </p:txBody>
      </p:sp>
      <p:sp>
        <p:nvSpPr>
          <p:cNvPr id="1500" name="Google Shape;1500;p53"/>
          <p:cNvSpPr/>
          <p:nvPr>
            <p:ph idx="2" type="pic"/>
          </p:nvPr>
        </p:nvSpPr>
        <p:spPr>
          <a:xfrm>
            <a:off x="421350" y="1350450"/>
            <a:ext cx="2143800" cy="2145300"/>
          </a:xfrm>
          <a:prstGeom prst="roundRect">
            <a:avLst>
              <a:gd fmla="val 16667" name="adj"/>
            </a:avLst>
          </a:prstGeom>
        </p:spPr>
      </p:sp>
      <p:sp>
        <p:nvSpPr>
          <p:cNvPr id="1501" name="Google Shape;1501;p53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2" name="Google Shape;1502;p53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3" name="Google Shape;1503;p53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4" name="Google Shape;1504;p53"/>
          <p:cNvSpPr txBox="1"/>
          <p:nvPr/>
        </p:nvSpPr>
        <p:spPr>
          <a:xfrm>
            <a:off x="4760750" y="1401725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5" name="Google Shape;1505;p53"/>
          <p:cNvSpPr txBox="1"/>
          <p:nvPr/>
        </p:nvSpPr>
        <p:spPr>
          <a:xfrm>
            <a:off x="4760750" y="2219700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6" name="Google Shape;1506;p53"/>
          <p:cNvSpPr txBox="1"/>
          <p:nvPr/>
        </p:nvSpPr>
        <p:spPr>
          <a:xfrm>
            <a:off x="4760750" y="3037675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7" name="Google Shape;1507;p53"/>
          <p:cNvSpPr txBox="1"/>
          <p:nvPr/>
        </p:nvSpPr>
        <p:spPr>
          <a:xfrm>
            <a:off x="465925" y="4357575"/>
            <a:ext cx="113877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8" name="Google Shape;1508;p53"/>
          <p:cNvSpPr txBox="1"/>
          <p:nvPr/>
        </p:nvSpPr>
        <p:spPr>
          <a:xfrm>
            <a:off x="465925" y="5730200"/>
            <a:ext cx="113877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2" name="Shape 1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" name="Google Shape;1513;p54"/>
          <p:cNvSpPr txBox="1"/>
          <p:nvPr>
            <p:ph type="title"/>
          </p:nvPr>
        </p:nvSpPr>
        <p:spPr>
          <a:xfrm>
            <a:off x="376950" y="381725"/>
            <a:ext cx="67125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PLAN</a:t>
            </a:r>
            <a:endParaRPr/>
          </a:p>
        </p:txBody>
      </p:sp>
      <p:sp>
        <p:nvSpPr>
          <p:cNvPr id="1514" name="Google Shape;1514;p54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5" name="Google Shape;1515;p54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6" name="Google Shape;1516;p54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7" name="Google Shape;1517;p54"/>
          <p:cNvSpPr txBox="1"/>
          <p:nvPr/>
        </p:nvSpPr>
        <p:spPr>
          <a:xfrm>
            <a:off x="6857375" y="1290800"/>
            <a:ext cx="49962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8" name="Google Shape;1518;p54"/>
          <p:cNvSpPr txBox="1"/>
          <p:nvPr/>
        </p:nvSpPr>
        <p:spPr>
          <a:xfrm>
            <a:off x="2623075" y="1371475"/>
            <a:ext cx="2469600" cy="6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9" name="Google Shape;1519;p54"/>
          <p:cNvSpPr txBox="1"/>
          <p:nvPr/>
        </p:nvSpPr>
        <p:spPr>
          <a:xfrm>
            <a:off x="376950" y="26017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0" name="Google Shape;1520;p54"/>
          <p:cNvSpPr txBox="1"/>
          <p:nvPr/>
        </p:nvSpPr>
        <p:spPr>
          <a:xfrm>
            <a:off x="2798325" y="26017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1" name="Google Shape;1521;p54"/>
          <p:cNvSpPr txBox="1"/>
          <p:nvPr/>
        </p:nvSpPr>
        <p:spPr>
          <a:xfrm>
            <a:off x="376950" y="55878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2" name="Google Shape;1522;p54"/>
          <p:cNvSpPr txBox="1"/>
          <p:nvPr/>
        </p:nvSpPr>
        <p:spPr>
          <a:xfrm>
            <a:off x="2798325" y="55878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3" name="Google Shape;1523;p54"/>
          <p:cNvSpPr txBox="1"/>
          <p:nvPr/>
        </p:nvSpPr>
        <p:spPr>
          <a:xfrm>
            <a:off x="328800" y="4094825"/>
            <a:ext cx="48066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4" name="Google Shape;1524;p54"/>
          <p:cNvSpPr txBox="1"/>
          <p:nvPr/>
        </p:nvSpPr>
        <p:spPr>
          <a:xfrm>
            <a:off x="5321700" y="5587875"/>
            <a:ext cx="65319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5" name="Google Shape;1525;p54"/>
          <p:cNvSpPr txBox="1"/>
          <p:nvPr/>
        </p:nvSpPr>
        <p:spPr>
          <a:xfrm>
            <a:off x="5321700" y="2372100"/>
            <a:ext cx="6531900" cy="26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28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AUGUST</a:t>
            </a:r>
            <a:endParaRPr/>
          </a:p>
        </p:txBody>
      </p:sp>
      <p:sp>
        <p:nvSpPr>
          <p:cNvPr id="547" name="Google Shape;547;p28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8" name="Google Shape;548;p28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9" name="Google Shape;549;p28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0" name="Google Shape;550;p28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1" name="Google Shape;551;p28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2" name="Google Shape;552;p28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3" name="Google Shape;553;p28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4" name="Google Shape;554;p28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5" name="Google Shape;555;p28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6" name="Google Shape;556;p28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7" name="Google Shape;557;p28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8" name="Google Shape;558;p28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9" name="Google Shape;559;p28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0" name="Google Shape;560;p28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1" name="Google Shape;561;p28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2" name="Google Shape;562;p28"/>
          <p:cNvSpPr txBox="1"/>
          <p:nvPr/>
        </p:nvSpPr>
        <p:spPr>
          <a:xfrm>
            <a:off x="41565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3" name="Google Shape;563;p28"/>
          <p:cNvSpPr txBox="1"/>
          <p:nvPr/>
        </p:nvSpPr>
        <p:spPr>
          <a:xfrm>
            <a:off x="167225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4" name="Google Shape;564;p28"/>
          <p:cNvSpPr txBox="1"/>
          <p:nvPr/>
        </p:nvSpPr>
        <p:spPr>
          <a:xfrm>
            <a:off x="292886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5" name="Google Shape;565;p28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6" name="Google Shape;566;p28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7" name="Google Shape;567;p28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8" name="Google Shape;568;p28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9" name="Google Shape;569;p28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0" name="Google Shape;570;p28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1" name="Google Shape;571;p28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2" name="Google Shape;572;p28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3" name="Google Shape;573;p28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4" name="Google Shape;574;p28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5" name="Google Shape;575;p28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6" name="Google Shape;576;p28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7" name="Google Shape;577;p28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8" name="Google Shape;578;p28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9" name="Google Shape;579;p28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0" name="Google Shape;580;p28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1" name="Google Shape;581;p28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2" name="Google Shape;582;p28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3" name="Google Shape;583;p28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4" name="Google Shape;584;p28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5" name="Google Shape;585;p28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6" name="Google Shape;586;p28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7" name="Google Shape;587;p28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8" name="Google Shape;588;p28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9" name="Google Shape;589;p28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0" name="Google Shape;590;p28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1" name="Google Shape;591;p28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2" name="Google Shape;592;p28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9" name="Shape 1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0" name="Google Shape;1530;p55"/>
          <p:cNvSpPr txBox="1"/>
          <p:nvPr>
            <p:ph type="title"/>
          </p:nvPr>
        </p:nvSpPr>
        <p:spPr>
          <a:xfrm>
            <a:off x="376950" y="381725"/>
            <a:ext cx="67125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PLAN</a:t>
            </a:r>
            <a:endParaRPr/>
          </a:p>
        </p:txBody>
      </p:sp>
      <p:sp>
        <p:nvSpPr>
          <p:cNvPr id="1531" name="Google Shape;1531;p55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2" name="Google Shape;1532;p55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3" name="Google Shape;1533;p55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4" name="Google Shape;1534;p55"/>
          <p:cNvSpPr txBox="1"/>
          <p:nvPr/>
        </p:nvSpPr>
        <p:spPr>
          <a:xfrm>
            <a:off x="6857375" y="1290800"/>
            <a:ext cx="49962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5" name="Google Shape;1535;p55"/>
          <p:cNvSpPr txBox="1"/>
          <p:nvPr/>
        </p:nvSpPr>
        <p:spPr>
          <a:xfrm>
            <a:off x="2623075" y="1371475"/>
            <a:ext cx="2469600" cy="6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6" name="Google Shape;1536;p55"/>
          <p:cNvSpPr txBox="1"/>
          <p:nvPr/>
        </p:nvSpPr>
        <p:spPr>
          <a:xfrm>
            <a:off x="376950" y="26017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7" name="Google Shape;1537;p55"/>
          <p:cNvSpPr txBox="1"/>
          <p:nvPr/>
        </p:nvSpPr>
        <p:spPr>
          <a:xfrm>
            <a:off x="2798325" y="26017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8" name="Google Shape;1538;p55"/>
          <p:cNvSpPr txBox="1"/>
          <p:nvPr/>
        </p:nvSpPr>
        <p:spPr>
          <a:xfrm>
            <a:off x="376950" y="55878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9" name="Google Shape;1539;p55"/>
          <p:cNvSpPr txBox="1"/>
          <p:nvPr/>
        </p:nvSpPr>
        <p:spPr>
          <a:xfrm>
            <a:off x="2798325" y="55878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0" name="Google Shape;1540;p55"/>
          <p:cNvSpPr txBox="1"/>
          <p:nvPr/>
        </p:nvSpPr>
        <p:spPr>
          <a:xfrm>
            <a:off x="328800" y="4094825"/>
            <a:ext cx="48066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1" name="Google Shape;1541;p55"/>
          <p:cNvSpPr txBox="1"/>
          <p:nvPr/>
        </p:nvSpPr>
        <p:spPr>
          <a:xfrm>
            <a:off x="5321700" y="5587875"/>
            <a:ext cx="65319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2" name="Google Shape;1542;p55"/>
          <p:cNvSpPr txBox="1"/>
          <p:nvPr/>
        </p:nvSpPr>
        <p:spPr>
          <a:xfrm>
            <a:off x="5321700" y="2372100"/>
            <a:ext cx="6531900" cy="26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6" name="Shape 1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7" name="Google Shape;1547;p56"/>
          <p:cNvSpPr txBox="1"/>
          <p:nvPr>
            <p:ph type="title"/>
          </p:nvPr>
        </p:nvSpPr>
        <p:spPr>
          <a:xfrm>
            <a:off x="376950" y="381725"/>
            <a:ext cx="8961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MONTH FINANCES</a:t>
            </a:r>
            <a:endParaRPr/>
          </a:p>
        </p:txBody>
      </p:sp>
      <p:sp>
        <p:nvSpPr>
          <p:cNvPr id="1548" name="Google Shape;1548;p56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9" name="Google Shape;1549;p56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0" name="Google Shape;1550;p56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1" name="Google Shape;1551;p56"/>
          <p:cNvSpPr txBox="1"/>
          <p:nvPr/>
        </p:nvSpPr>
        <p:spPr>
          <a:xfrm>
            <a:off x="487875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2" name="Google Shape;1552;p56"/>
          <p:cNvSpPr txBox="1"/>
          <p:nvPr/>
        </p:nvSpPr>
        <p:spPr>
          <a:xfrm>
            <a:off x="3484050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3" name="Google Shape;1553;p56"/>
          <p:cNvSpPr txBox="1"/>
          <p:nvPr/>
        </p:nvSpPr>
        <p:spPr>
          <a:xfrm>
            <a:off x="6471275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4" name="Google Shape;1554;p56"/>
          <p:cNvSpPr txBox="1"/>
          <p:nvPr/>
        </p:nvSpPr>
        <p:spPr>
          <a:xfrm>
            <a:off x="9467450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5" name="Google Shape;1555;p56"/>
          <p:cNvSpPr txBox="1"/>
          <p:nvPr/>
        </p:nvSpPr>
        <p:spPr>
          <a:xfrm>
            <a:off x="487875" y="31082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6" name="Google Shape;1556;p56"/>
          <p:cNvSpPr txBox="1"/>
          <p:nvPr/>
        </p:nvSpPr>
        <p:spPr>
          <a:xfrm>
            <a:off x="1623675" y="31082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7" name="Google Shape;1557;p56"/>
          <p:cNvSpPr txBox="1"/>
          <p:nvPr/>
        </p:nvSpPr>
        <p:spPr>
          <a:xfrm>
            <a:off x="4638675" y="31082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8" name="Google Shape;1558;p56"/>
          <p:cNvSpPr txBox="1"/>
          <p:nvPr/>
        </p:nvSpPr>
        <p:spPr>
          <a:xfrm>
            <a:off x="487875" y="33673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9" name="Google Shape;1559;p56"/>
          <p:cNvSpPr txBox="1"/>
          <p:nvPr/>
        </p:nvSpPr>
        <p:spPr>
          <a:xfrm>
            <a:off x="1623675" y="33673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0" name="Google Shape;1560;p56"/>
          <p:cNvSpPr txBox="1"/>
          <p:nvPr/>
        </p:nvSpPr>
        <p:spPr>
          <a:xfrm>
            <a:off x="4638675" y="33673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1" name="Google Shape;1561;p56"/>
          <p:cNvSpPr txBox="1"/>
          <p:nvPr/>
        </p:nvSpPr>
        <p:spPr>
          <a:xfrm>
            <a:off x="487875" y="36264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2" name="Google Shape;1562;p56"/>
          <p:cNvSpPr txBox="1"/>
          <p:nvPr/>
        </p:nvSpPr>
        <p:spPr>
          <a:xfrm>
            <a:off x="1623675" y="36264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3" name="Google Shape;1563;p56"/>
          <p:cNvSpPr txBox="1"/>
          <p:nvPr/>
        </p:nvSpPr>
        <p:spPr>
          <a:xfrm>
            <a:off x="4638675" y="36264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4" name="Google Shape;1564;p56"/>
          <p:cNvSpPr txBox="1"/>
          <p:nvPr/>
        </p:nvSpPr>
        <p:spPr>
          <a:xfrm>
            <a:off x="487875" y="38854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5" name="Google Shape;1565;p56"/>
          <p:cNvSpPr txBox="1"/>
          <p:nvPr/>
        </p:nvSpPr>
        <p:spPr>
          <a:xfrm>
            <a:off x="1623675" y="38854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6" name="Google Shape;1566;p56"/>
          <p:cNvSpPr txBox="1"/>
          <p:nvPr/>
        </p:nvSpPr>
        <p:spPr>
          <a:xfrm>
            <a:off x="4638675" y="38854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7" name="Google Shape;1567;p56"/>
          <p:cNvSpPr txBox="1"/>
          <p:nvPr/>
        </p:nvSpPr>
        <p:spPr>
          <a:xfrm>
            <a:off x="487875" y="41445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8" name="Google Shape;1568;p56"/>
          <p:cNvSpPr txBox="1"/>
          <p:nvPr/>
        </p:nvSpPr>
        <p:spPr>
          <a:xfrm>
            <a:off x="1623675" y="41445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9" name="Google Shape;1569;p56"/>
          <p:cNvSpPr txBox="1"/>
          <p:nvPr/>
        </p:nvSpPr>
        <p:spPr>
          <a:xfrm>
            <a:off x="4638675" y="41445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0" name="Google Shape;1570;p56"/>
          <p:cNvSpPr txBox="1"/>
          <p:nvPr/>
        </p:nvSpPr>
        <p:spPr>
          <a:xfrm>
            <a:off x="487875" y="44036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1" name="Google Shape;1571;p56"/>
          <p:cNvSpPr txBox="1"/>
          <p:nvPr/>
        </p:nvSpPr>
        <p:spPr>
          <a:xfrm>
            <a:off x="1623675" y="44036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2" name="Google Shape;1572;p56"/>
          <p:cNvSpPr txBox="1"/>
          <p:nvPr/>
        </p:nvSpPr>
        <p:spPr>
          <a:xfrm>
            <a:off x="4638675" y="44036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3" name="Google Shape;1573;p56"/>
          <p:cNvSpPr txBox="1"/>
          <p:nvPr/>
        </p:nvSpPr>
        <p:spPr>
          <a:xfrm>
            <a:off x="487875" y="46627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4" name="Google Shape;1574;p56"/>
          <p:cNvSpPr txBox="1"/>
          <p:nvPr/>
        </p:nvSpPr>
        <p:spPr>
          <a:xfrm>
            <a:off x="1623675" y="46627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5" name="Google Shape;1575;p56"/>
          <p:cNvSpPr txBox="1"/>
          <p:nvPr/>
        </p:nvSpPr>
        <p:spPr>
          <a:xfrm>
            <a:off x="4638675" y="46627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6" name="Google Shape;1576;p56"/>
          <p:cNvSpPr txBox="1"/>
          <p:nvPr/>
        </p:nvSpPr>
        <p:spPr>
          <a:xfrm>
            <a:off x="487875" y="49218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7" name="Google Shape;1577;p56"/>
          <p:cNvSpPr txBox="1"/>
          <p:nvPr/>
        </p:nvSpPr>
        <p:spPr>
          <a:xfrm>
            <a:off x="1623675" y="49218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8" name="Google Shape;1578;p56"/>
          <p:cNvSpPr txBox="1"/>
          <p:nvPr/>
        </p:nvSpPr>
        <p:spPr>
          <a:xfrm>
            <a:off x="4638675" y="49218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9" name="Google Shape;1579;p56"/>
          <p:cNvSpPr txBox="1"/>
          <p:nvPr/>
        </p:nvSpPr>
        <p:spPr>
          <a:xfrm>
            <a:off x="487875" y="51808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0" name="Google Shape;1580;p56"/>
          <p:cNvSpPr txBox="1"/>
          <p:nvPr/>
        </p:nvSpPr>
        <p:spPr>
          <a:xfrm>
            <a:off x="1623675" y="51808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1" name="Google Shape;1581;p56"/>
          <p:cNvSpPr txBox="1"/>
          <p:nvPr/>
        </p:nvSpPr>
        <p:spPr>
          <a:xfrm>
            <a:off x="4638675" y="51808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2" name="Google Shape;1582;p56"/>
          <p:cNvSpPr txBox="1"/>
          <p:nvPr/>
        </p:nvSpPr>
        <p:spPr>
          <a:xfrm>
            <a:off x="487875" y="54399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3" name="Google Shape;1583;p56"/>
          <p:cNvSpPr txBox="1"/>
          <p:nvPr/>
        </p:nvSpPr>
        <p:spPr>
          <a:xfrm>
            <a:off x="1623675" y="54399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4" name="Google Shape;1584;p56"/>
          <p:cNvSpPr txBox="1"/>
          <p:nvPr/>
        </p:nvSpPr>
        <p:spPr>
          <a:xfrm>
            <a:off x="4638675" y="54399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5" name="Google Shape;1585;p56"/>
          <p:cNvSpPr txBox="1"/>
          <p:nvPr/>
        </p:nvSpPr>
        <p:spPr>
          <a:xfrm>
            <a:off x="487875" y="56990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6" name="Google Shape;1586;p56"/>
          <p:cNvSpPr txBox="1"/>
          <p:nvPr/>
        </p:nvSpPr>
        <p:spPr>
          <a:xfrm>
            <a:off x="1623675" y="56990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7" name="Google Shape;1587;p56"/>
          <p:cNvSpPr txBox="1"/>
          <p:nvPr/>
        </p:nvSpPr>
        <p:spPr>
          <a:xfrm>
            <a:off x="4638675" y="56990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8" name="Google Shape;1588;p56"/>
          <p:cNvSpPr txBox="1"/>
          <p:nvPr/>
        </p:nvSpPr>
        <p:spPr>
          <a:xfrm>
            <a:off x="6471275" y="31082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9" name="Google Shape;1589;p56"/>
          <p:cNvSpPr txBox="1"/>
          <p:nvPr/>
        </p:nvSpPr>
        <p:spPr>
          <a:xfrm>
            <a:off x="7607075" y="31082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0" name="Google Shape;1590;p56"/>
          <p:cNvSpPr txBox="1"/>
          <p:nvPr/>
        </p:nvSpPr>
        <p:spPr>
          <a:xfrm>
            <a:off x="10622075" y="31082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1" name="Google Shape;1591;p56"/>
          <p:cNvSpPr txBox="1"/>
          <p:nvPr/>
        </p:nvSpPr>
        <p:spPr>
          <a:xfrm>
            <a:off x="6471275" y="33673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2" name="Google Shape;1592;p56"/>
          <p:cNvSpPr txBox="1"/>
          <p:nvPr/>
        </p:nvSpPr>
        <p:spPr>
          <a:xfrm>
            <a:off x="7607075" y="33673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3" name="Google Shape;1593;p56"/>
          <p:cNvSpPr txBox="1"/>
          <p:nvPr/>
        </p:nvSpPr>
        <p:spPr>
          <a:xfrm>
            <a:off x="10622075" y="33673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4" name="Google Shape;1594;p56"/>
          <p:cNvSpPr txBox="1"/>
          <p:nvPr/>
        </p:nvSpPr>
        <p:spPr>
          <a:xfrm>
            <a:off x="6471275" y="36264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5" name="Google Shape;1595;p56"/>
          <p:cNvSpPr txBox="1"/>
          <p:nvPr/>
        </p:nvSpPr>
        <p:spPr>
          <a:xfrm>
            <a:off x="7607075" y="36264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6" name="Google Shape;1596;p56"/>
          <p:cNvSpPr txBox="1"/>
          <p:nvPr/>
        </p:nvSpPr>
        <p:spPr>
          <a:xfrm>
            <a:off x="10622075" y="36264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7" name="Google Shape;1597;p56"/>
          <p:cNvSpPr txBox="1"/>
          <p:nvPr/>
        </p:nvSpPr>
        <p:spPr>
          <a:xfrm>
            <a:off x="6471275" y="38854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8" name="Google Shape;1598;p56"/>
          <p:cNvSpPr txBox="1"/>
          <p:nvPr/>
        </p:nvSpPr>
        <p:spPr>
          <a:xfrm>
            <a:off x="7607075" y="38854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9" name="Google Shape;1599;p56"/>
          <p:cNvSpPr txBox="1"/>
          <p:nvPr/>
        </p:nvSpPr>
        <p:spPr>
          <a:xfrm>
            <a:off x="10622075" y="38854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0" name="Google Shape;1600;p56"/>
          <p:cNvSpPr txBox="1"/>
          <p:nvPr/>
        </p:nvSpPr>
        <p:spPr>
          <a:xfrm>
            <a:off x="6471275" y="41445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1" name="Google Shape;1601;p56"/>
          <p:cNvSpPr txBox="1"/>
          <p:nvPr/>
        </p:nvSpPr>
        <p:spPr>
          <a:xfrm>
            <a:off x="7607075" y="41445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2" name="Google Shape;1602;p56"/>
          <p:cNvSpPr txBox="1"/>
          <p:nvPr/>
        </p:nvSpPr>
        <p:spPr>
          <a:xfrm>
            <a:off x="10622075" y="41445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3" name="Google Shape;1603;p56"/>
          <p:cNvSpPr txBox="1"/>
          <p:nvPr/>
        </p:nvSpPr>
        <p:spPr>
          <a:xfrm>
            <a:off x="6471275" y="44036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4" name="Google Shape;1604;p56"/>
          <p:cNvSpPr txBox="1"/>
          <p:nvPr/>
        </p:nvSpPr>
        <p:spPr>
          <a:xfrm>
            <a:off x="7607075" y="44036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5" name="Google Shape;1605;p56"/>
          <p:cNvSpPr txBox="1"/>
          <p:nvPr/>
        </p:nvSpPr>
        <p:spPr>
          <a:xfrm>
            <a:off x="10622075" y="44036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6" name="Google Shape;1606;p56"/>
          <p:cNvSpPr txBox="1"/>
          <p:nvPr/>
        </p:nvSpPr>
        <p:spPr>
          <a:xfrm>
            <a:off x="6471275" y="46627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7" name="Google Shape;1607;p56"/>
          <p:cNvSpPr txBox="1"/>
          <p:nvPr/>
        </p:nvSpPr>
        <p:spPr>
          <a:xfrm>
            <a:off x="7607075" y="46627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8" name="Google Shape;1608;p56"/>
          <p:cNvSpPr txBox="1"/>
          <p:nvPr/>
        </p:nvSpPr>
        <p:spPr>
          <a:xfrm>
            <a:off x="10622075" y="46627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9" name="Google Shape;1609;p56"/>
          <p:cNvSpPr txBox="1"/>
          <p:nvPr/>
        </p:nvSpPr>
        <p:spPr>
          <a:xfrm>
            <a:off x="6471275" y="49218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0" name="Google Shape;1610;p56"/>
          <p:cNvSpPr txBox="1"/>
          <p:nvPr/>
        </p:nvSpPr>
        <p:spPr>
          <a:xfrm>
            <a:off x="7607075" y="49218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1" name="Google Shape;1611;p56"/>
          <p:cNvSpPr txBox="1"/>
          <p:nvPr/>
        </p:nvSpPr>
        <p:spPr>
          <a:xfrm>
            <a:off x="10622075" y="49218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2" name="Google Shape;1612;p56"/>
          <p:cNvSpPr txBox="1"/>
          <p:nvPr/>
        </p:nvSpPr>
        <p:spPr>
          <a:xfrm>
            <a:off x="6471275" y="51808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3" name="Google Shape;1613;p56"/>
          <p:cNvSpPr txBox="1"/>
          <p:nvPr/>
        </p:nvSpPr>
        <p:spPr>
          <a:xfrm>
            <a:off x="7607075" y="51808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4" name="Google Shape;1614;p56"/>
          <p:cNvSpPr txBox="1"/>
          <p:nvPr/>
        </p:nvSpPr>
        <p:spPr>
          <a:xfrm>
            <a:off x="10622075" y="51808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5" name="Google Shape;1615;p56"/>
          <p:cNvSpPr txBox="1"/>
          <p:nvPr/>
        </p:nvSpPr>
        <p:spPr>
          <a:xfrm>
            <a:off x="6471275" y="54399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6" name="Google Shape;1616;p56"/>
          <p:cNvSpPr txBox="1"/>
          <p:nvPr/>
        </p:nvSpPr>
        <p:spPr>
          <a:xfrm>
            <a:off x="7607075" y="54399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7" name="Google Shape;1617;p56"/>
          <p:cNvSpPr txBox="1"/>
          <p:nvPr/>
        </p:nvSpPr>
        <p:spPr>
          <a:xfrm>
            <a:off x="10622075" y="54399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8" name="Google Shape;1618;p56"/>
          <p:cNvSpPr txBox="1"/>
          <p:nvPr/>
        </p:nvSpPr>
        <p:spPr>
          <a:xfrm>
            <a:off x="6471275" y="56990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9" name="Google Shape;1619;p56"/>
          <p:cNvSpPr txBox="1"/>
          <p:nvPr/>
        </p:nvSpPr>
        <p:spPr>
          <a:xfrm>
            <a:off x="7607075" y="56990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0" name="Google Shape;1620;p56"/>
          <p:cNvSpPr txBox="1"/>
          <p:nvPr/>
        </p:nvSpPr>
        <p:spPr>
          <a:xfrm>
            <a:off x="10622075" y="56990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1" name="Google Shape;1621;p56"/>
          <p:cNvSpPr txBox="1"/>
          <p:nvPr/>
        </p:nvSpPr>
        <p:spPr>
          <a:xfrm>
            <a:off x="4685225" y="6071950"/>
            <a:ext cx="11358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2" name="Google Shape;1622;p56"/>
          <p:cNvSpPr txBox="1"/>
          <p:nvPr/>
        </p:nvSpPr>
        <p:spPr>
          <a:xfrm>
            <a:off x="10622075" y="6071950"/>
            <a:ext cx="11358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6" name="Shape 1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7" name="Google Shape;1627;p57"/>
          <p:cNvSpPr txBox="1"/>
          <p:nvPr>
            <p:ph type="title"/>
          </p:nvPr>
        </p:nvSpPr>
        <p:spPr>
          <a:xfrm>
            <a:off x="376950" y="381725"/>
            <a:ext cx="8961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MONTH FINANCES</a:t>
            </a:r>
            <a:endParaRPr/>
          </a:p>
        </p:txBody>
      </p:sp>
      <p:sp>
        <p:nvSpPr>
          <p:cNvPr id="1628" name="Google Shape;1628;p57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9" name="Google Shape;1629;p57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0" name="Google Shape;1630;p57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1" name="Google Shape;1631;p57"/>
          <p:cNvSpPr txBox="1"/>
          <p:nvPr/>
        </p:nvSpPr>
        <p:spPr>
          <a:xfrm>
            <a:off x="487875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2" name="Google Shape;1632;p57"/>
          <p:cNvSpPr txBox="1"/>
          <p:nvPr/>
        </p:nvSpPr>
        <p:spPr>
          <a:xfrm>
            <a:off x="3484050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3" name="Google Shape;1633;p57"/>
          <p:cNvSpPr txBox="1"/>
          <p:nvPr/>
        </p:nvSpPr>
        <p:spPr>
          <a:xfrm>
            <a:off x="6471275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4" name="Google Shape;1634;p57"/>
          <p:cNvSpPr txBox="1"/>
          <p:nvPr/>
        </p:nvSpPr>
        <p:spPr>
          <a:xfrm>
            <a:off x="9467450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5" name="Google Shape;1635;p57"/>
          <p:cNvSpPr txBox="1"/>
          <p:nvPr/>
        </p:nvSpPr>
        <p:spPr>
          <a:xfrm>
            <a:off x="487875" y="31082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6" name="Google Shape;1636;p57"/>
          <p:cNvSpPr txBox="1"/>
          <p:nvPr/>
        </p:nvSpPr>
        <p:spPr>
          <a:xfrm>
            <a:off x="1623675" y="31082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7" name="Google Shape;1637;p57"/>
          <p:cNvSpPr txBox="1"/>
          <p:nvPr/>
        </p:nvSpPr>
        <p:spPr>
          <a:xfrm>
            <a:off x="4638675" y="31082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8" name="Google Shape;1638;p57"/>
          <p:cNvSpPr txBox="1"/>
          <p:nvPr/>
        </p:nvSpPr>
        <p:spPr>
          <a:xfrm>
            <a:off x="487875" y="33673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9" name="Google Shape;1639;p57"/>
          <p:cNvSpPr txBox="1"/>
          <p:nvPr/>
        </p:nvSpPr>
        <p:spPr>
          <a:xfrm>
            <a:off x="1623675" y="33673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0" name="Google Shape;1640;p57"/>
          <p:cNvSpPr txBox="1"/>
          <p:nvPr/>
        </p:nvSpPr>
        <p:spPr>
          <a:xfrm>
            <a:off x="4638675" y="33673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1" name="Google Shape;1641;p57"/>
          <p:cNvSpPr txBox="1"/>
          <p:nvPr/>
        </p:nvSpPr>
        <p:spPr>
          <a:xfrm>
            <a:off x="487875" y="36264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2" name="Google Shape;1642;p57"/>
          <p:cNvSpPr txBox="1"/>
          <p:nvPr/>
        </p:nvSpPr>
        <p:spPr>
          <a:xfrm>
            <a:off x="1623675" y="36264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3" name="Google Shape;1643;p57"/>
          <p:cNvSpPr txBox="1"/>
          <p:nvPr/>
        </p:nvSpPr>
        <p:spPr>
          <a:xfrm>
            <a:off x="4638675" y="36264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4" name="Google Shape;1644;p57"/>
          <p:cNvSpPr txBox="1"/>
          <p:nvPr/>
        </p:nvSpPr>
        <p:spPr>
          <a:xfrm>
            <a:off x="487875" y="38854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5" name="Google Shape;1645;p57"/>
          <p:cNvSpPr txBox="1"/>
          <p:nvPr/>
        </p:nvSpPr>
        <p:spPr>
          <a:xfrm>
            <a:off x="1623675" y="38854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6" name="Google Shape;1646;p57"/>
          <p:cNvSpPr txBox="1"/>
          <p:nvPr/>
        </p:nvSpPr>
        <p:spPr>
          <a:xfrm>
            <a:off x="4638675" y="38854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7" name="Google Shape;1647;p57"/>
          <p:cNvSpPr txBox="1"/>
          <p:nvPr/>
        </p:nvSpPr>
        <p:spPr>
          <a:xfrm>
            <a:off x="487875" y="41445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8" name="Google Shape;1648;p57"/>
          <p:cNvSpPr txBox="1"/>
          <p:nvPr/>
        </p:nvSpPr>
        <p:spPr>
          <a:xfrm>
            <a:off x="1623675" y="41445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9" name="Google Shape;1649;p57"/>
          <p:cNvSpPr txBox="1"/>
          <p:nvPr/>
        </p:nvSpPr>
        <p:spPr>
          <a:xfrm>
            <a:off x="4638675" y="41445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0" name="Google Shape;1650;p57"/>
          <p:cNvSpPr txBox="1"/>
          <p:nvPr/>
        </p:nvSpPr>
        <p:spPr>
          <a:xfrm>
            <a:off x="487875" y="44036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1" name="Google Shape;1651;p57"/>
          <p:cNvSpPr txBox="1"/>
          <p:nvPr/>
        </p:nvSpPr>
        <p:spPr>
          <a:xfrm>
            <a:off x="1623675" y="44036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2" name="Google Shape;1652;p57"/>
          <p:cNvSpPr txBox="1"/>
          <p:nvPr/>
        </p:nvSpPr>
        <p:spPr>
          <a:xfrm>
            <a:off x="4638675" y="44036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3" name="Google Shape;1653;p57"/>
          <p:cNvSpPr txBox="1"/>
          <p:nvPr/>
        </p:nvSpPr>
        <p:spPr>
          <a:xfrm>
            <a:off x="487875" y="46627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4" name="Google Shape;1654;p57"/>
          <p:cNvSpPr txBox="1"/>
          <p:nvPr/>
        </p:nvSpPr>
        <p:spPr>
          <a:xfrm>
            <a:off x="1623675" y="46627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5" name="Google Shape;1655;p57"/>
          <p:cNvSpPr txBox="1"/>
          <p:nvPr/>
        </p:nvSpPr>
        <p:spPr>
          <a:xfrm>
            <a:off x="4638675" y="46627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6" name="Google Shape;1656;p57"/>
          <p:cNvSpPr txBox="1"/>
          <p:nvPr/>
        </p:nvSpPr>
        <p:spPr>
          <a:xfrm>
            <a:off x="487875" y="49218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7" name="Google Shape;1657;p57"/>
          <p:cNvSpPr txBox="1"/>
          <p:nvPr/>
        </p:nvSpPr>
        <p:spPr>
          <a:xfrm>
            <a:off x="1623675" y="49218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8" name="Google Shape;1658;p57"/>
          <p:cNvSpPr txBox="1"/>
          <p:nvPr/>
        </p:nvSpPr>
        <p:spPr>
          <a:xfrm>
            <a:off x="4638675" y="49218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9" name="Google Shape;1659;p57"/>
          <p:cNvSpPr txBox="1"/>
          <p:nvPr/>
        </p:nvSpPr>
        <p:spPr>
          <a:xfrm>
            <a:off x="487875" y="51808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0" name="Google Shape;1660;p57"/>
          <p:cNvSpPr txBox="1"/>
          <p:nvPr/>
        </p:nvSpPr>
        <p:spPr>
          <a:xfrm>
            <a:off x="1623675" y="51808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1" name="Google Shape;1661;p57"/>
          <p:cNvSpPr txBox="1"/>
          <p:nvPr/>
        </p:nvSpPr>
        <p:spPr>
          <a:xfrm>
            <a:off x="4638675" y="51808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2" name="Google Shape;1662;p57"/>
          <p:cNvSpPr txBox="1"/>
          <p:nvPr/>
        </p:nvSpPr>
        <p:spPr>
          <a:xfrm>
            <a:off x="487875" y="54399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3" name="Google Shape;1663;p57"/>
          <p:cNvSpPr txBox="1"/>
          <p:nvPr/>
        </p:nvSpPr>
        <p:spPr>
          <a:xfrm>
            <a:off x="1623675" y="54399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4" name="Google Shape;1664;p57"/>
          <p:cNvSpPr txBox="1"/>
          <p:nvPr/>
        </p:nvSpPr>
        <p:spPr>
          <a:xfrm>
            <a:off x="4638675" y="54399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5" name="Google Shape;1665;p57"/>
          <p:cNvSpPr txBox="1"/>
          <p:nvPr/>
        </p:nvSpPr>
        <p:spPr>
          <a:xfrm>
            <a:off x="487875" y="56990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6" name="Google Shape;1666;p57"/>
          <p:cNvSpPr txBox="1"/>
          <p:nvPr/>
        </p:nvSpPr>
        <p:spPr>
          <a:xfrm>
            <a:off x="1623675" y="56990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7" name="Google Shape;1667;p57"/>
          <p:cNvSpPr txBox="1"/>
          <p:nvPr/>
        </p:nvSpPr>
        <p:spPr>
          <a:xfrm>
            <a:off x="4638675" y="56990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8" name="Google Shape;1668;p57"/>
          <p:cNvSpPr txBox="1"/>
          <p:nvPr/>
        </p:nvSpPr>
        <p:spPr>
          <a:xfrm>
            <a:off x="6471275" y="31082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9" name="Google Shape;1669;p57"/>
          <p:cNvSpPr txBox="1"/>
          <p:nvPr/>
        </p:nvSpPr>
        <p:spPr>
          <a:xfrm>
            <a:off x="7607075" y="31082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0" name="Google Shape;1670;p57"/>
          <p:cNvSpPr txBox="1"/>
          <p:nvPr/>
        </p:nvSpPr>
        <p:spPr>
          <a:xfrm>
            <a:off x="10622075" y="31082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1" name="Google Shape;1671;p57"/>
          <p:cNvSpPr txBox="1"/>
          <p:nvPr/>
        </p:nvSpPr>
        <p:spPr>
          <a:xfrm>
            <a:off x="6471275" y="33673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2" name="Google Shape;1672;p57"/>
          <p:cNvSpPr txBox="1"/>
          <p:nvPr/>
        </p:nvSpPr>
        <p:spPr>
          <a:xfrm>
            <a:off x="7607075" y="33673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3" name="Google Shape;1673;p57"/>
          <p:cNvSpPr txBox="1"/>
          <p:nvPr/>
        </p:nvSpPr>
        <p:spPr>
          <a:xfrm>
            <a:off x="10622075" y="33673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4" name="Google Shape;1674;p57"/>
          <p:cNvSpPr txBox="1"/>
          <p:nvPr/>
        </p:nvSpPr>
        <p:spPr>
          <a:xfrm>
            <a:off x="6471275" y="36264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5" name="Google Shape;1675;p57"/>
          <p:cNvSpPr txBox="1"/>
          <p:nvPr/>
        </p:nvSpPr>
        <p:spPr>
          <a:xfrm>
            <a:off x="7607075" y="36264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6" name="Google Shape;1676;p57"/>
          <p:cNvSpPr txBox="1"/>
          <p:nvPr/>
        </p:nvSpPr>
        <p:spPr>
          <a:xfrm>
            <a:off x="10622075" y="36264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7" name="Google Shape;1677;p57"/>
          <p:cNvSpPr txBox="1"/>
          <p:nvPr/>
        </p:nvSpPr>
        <p:spPr>
          <a:xfrm>
            <a:off x="6471275" y="38854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8" name="Google Shape;1678;p57"/>
          <p:cNvSpPr txBox="1"/>
          <p:nvPr/>
        </p:nvSpPr>
        <p:spPr>
          <a:xfrm>
            <a:off x="7607075" y="38854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9" name="Google Shape;1679;p57"/>
          <p:cNvSpPr txBox="1"/>
          <p:nvPr/>
        </p:nvSpPr>
        <p:spPr>
          <a:xfrm>
            <a:off x="10622075" y="38854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0" name="Google Shape;1680;p57"/>
          <p:cNvSpPr txBox="1"/>
          <p:nvPr/>
        </p:nvSpPr>
        <p:spPr>
          <a:xfrm>
            <a:off x="6471275" y="41445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1" name="Google Shape;1681;p57"/>
          <p:cNvSpPr txBox="1"/>
          <p:nvPr/>
        </p:nvSpPr>
        <p:spPr>
          <a:xfrm>
            <a:off x="7607075" y="41445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2" name="Google Shape;1682;p57"/>
          <p:cNvSpPr txBox="1"/>
          <p:nvPr/>
        </p:nvSpPr>
        <p:spPr>
          <a:xfrm>
            <a:off x="10622075" y="41445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3" name="Google Shape;1683;p57"/>
          <p:cNvSpPr txBox="1"/>
          <p:nvPr/>
        </p:nvSpPr>
        <p:spPr>
          <a:xfrm>
            <a:off x="6471275" y="44036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4" name="Google Shape;1684;p57"/>
          <p:cNvSpPr txBox="1"/>
          <p:nvPr/>
        </p:nvSpPr>
        <p:spPr>
          <a:xfrm>
            <a:off x="7607075" y="44036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5" name="Google Shape;1685;p57"/>
          <p:cNvSpPr txBox="1"/>
          <p:nvPr/>
        </p:nvSpPr>
        <p:spPr>
          <a:xfrm>
            <a:off x="10622075" y="44036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6" name="Google Shape;1686;p57"/>
          <p:cNvSpPr txBox="1"/>
          <p:nvPr/>
        </p:nvSpPr>
        <p:spPr>
          <a:xfrm>
            <a:off x="6471275" y="46627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7" name="Google Shape;1687;p57"/>
          <p:cNvSpPr txBox="1"/>
          <p:nvPr/>
        </p:nvSpPr>
        <p:spPr>
          <a:xfrm>
            <a:off x="7607075" y="46627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8" name="Google Shape;1688;p57"/>
          <p:cNvSpPr txBox="1"/>
          <p:nvPr/>
        </p:nvSpPr>
        <p:spPr>
          <a:xfrm>
            <a:off x="10622075" y="46627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9" name="Google Shape;1689;p57"/>
          <p:cNvSpPr txBox="1"/>
          <p:nvPr/>
        </p:nvSpPr>
        <p:spPr>
          <a:xfrm>
            <a:off x="6471275" y="49218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0" name="Google Shape;1690;p57"/>
          <p:cNvSpPr txBox="1"/>
          <p:nvPr/>
        </p:nvSpPr>
        <p:spPr>
          <a:xfrm>
            <a:off x="7607075" y="49218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1" name="Google Shape;1691;p57"/>
          <p:cNvSpPr txBox="1"/>
          <p:nvPr/>
        </p:nvSpPr>
        <p:spPr>
          <a:xfrm>
            <a:off x="10622075" y="49218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2" name="Google Shape;1692;p57"/>
          <p:cNvSpPr txBox="1"/>
          <p:nvPr/>
        </p:nvSpPr>
        <p:spPr>
          <a:xfrm>
            <a:off x="6471275" y="51808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3" name="Google Shape;1693;p57"/>
          <p:cNvSpPr txBox="1"/>
          <p:nvPr/>
        </p:nvSpPr>
        <p:spPr>
          <a:xfrm>
            <a:off x="7607075" y="51808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4" name="Google Shape;1694;p57"/>
          <p:cNvSpPr txBox="1"/>
          <p:nvPr/>
        </p:nvSpPr>
        <p:spPr>
          <a:xfrm>
            <a:off x="10622075" y="51808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5" name="Google Shape;1695;p57"/>
          <p:cNvSpPr txBox="1"/>
          <p:nvPr/>
        </p:nvSpPr>
        <p:spPr>
          <a:xfrm>
            <a:off x="6471275" y="54399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6" name="Google Shape;1696;p57"/>
          <p:cNvSpPr txBox="1"/>
          <p:nvPr/>
        </p:nvSpPr>
        <p:spPr>
          <a:xfrm>
            <a:off x="7607075" y="54399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7" name="Google Shape;1697;p57"/>
          <p:cNvSpPr txBox="1"/>
          <p:nvPr/>
        </p:nvSpPr>
        <p:spPr>
          <a:xfrm>
            <a:off x="10622075" y="54399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8" name="Google Shape;1698;p57"/>
          <p:cNvSpPr txBox="1"/>
          <p:nvPr/>
        </p:nvSpPr>
        <p:spPr>
          <a:xfrm>
            <a:off x="6471275" y="56990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9" name="Google Shape;1699;p57"/>
          <p:cNvSpPr txBox="1"/>
          <p:nvPr/>
        </p:nvSpPr>
        <p:spPr>
          <a:xfrm>
            <a:off x="7607075" y="56990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00" name="Google Shape;1700;p57"/>
          <p:cNvSpPr txBox="1"/>
          <p:nvPr/>
        </p:nvSpPr>
        <p:spPr>
          <a:xfrm>
            <a:off x="10622075" y="56990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01" name="Google Shape;1701;p57"/>
          <p:cNvSpPr txBox="1"/>
          <p:nvPr/>
        </p:nvSpPr>
        <p:spPr>
          <a:xfrm>
            <a:off x="4685225" y="6071950"/>
            <a:ext cx="11358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02" name="Google Shape;1702;p57"/>
          <p:cNvSpPr txBox="1"/>
          <p:nvPr/>
        </p:nvSpPr>
        <p:spPr>
          <a:xfrm>
            <a:off x="10622075" y="6071950"/>
            <a:ext cx="11358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1706" name="Shape 1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" name="Google Shape;1707;p58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08" name="Google Shape;1708;p58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9" name="Google Shape;1709;p58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10" name="Google Shape;1710;p58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11" name="Google Shape;1711;p58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1715" name="Shape 1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6" name="Google Shape;1716;p59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17" name="Google Shape;1717;p59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8" name="Google Shape;1718;p59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19" name="Google Shape;1719;p59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20" name="Google Shape;1720;p59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724" name="Shape 1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5" name="Google Shape;1725;p60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26" name="Google Shape;1726;p60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7" name="Google Shape;1727;p60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28" name="Google Shape;1728;p60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29" name="Google Shape;1729;p60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1733" name="Shape 1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4" name="Google Shape;1734;p61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35" name="Google Shape;1735;p61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6" name="Google Shape;1736;p61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37" name="Google Shape;1737;p61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38" name="Google Shape;1738;p61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1742" name="Shape 1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" name="Google Shape;1743;p62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44" name="Google Shape;1744;p62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5" name="Google Shape;1745;p62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46" name="Google Shape;1746;p62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47" name="Google Shape;1747;p62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751" name="Shape 1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2" name="Google Shape;1752;p63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53" name="Google Shape;1753;p63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4" name="Google Shape;1754;p63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55" name="Google Shape;1755;p63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56" name="Google Shape;1756;p63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1760" name="Shape 1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" name="Google Shape;1761;p64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01</a:t>
            </a:r>
            <a:endParaRPr/>
          </a:p>
        </p:txBody>
      </p:sp>
      <p:sp>
        <p:nvSpPr>
          <p:cNvPr id="1762" name="Google Shape;1762;p64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3" name="Google Shape;1763;p64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64" name="Google Shape;1764;p64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65" name="Google Shape;1765;p64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29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598" name="Google Shape;598;p29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August</a:t>
            </a:r>
            <a:r>
              <a:rPr lang="en"/>
              <a:t> 1st - 3rd.</a:t>
            </a:r>
            <a:endParaRPr/>
          </a:p>
        </p:txBody>
      </p:sp>
      <p:sp>
        <p:nvSpPr>
          <p:cNvPr id="599" name="Google Shape;599;p29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0" name="Google Shape;600;p29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1" name="Google Shape;601;p29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2" name="Google Shape;602;p29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3" name="Google Shape;603;p29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4" name="Google Shape;604;p29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5" name="Google Shape;605;p29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6" name="Google Shape;606;p29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7" name="Google Shape;607;p29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8" name="Google Shape;608;p29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9" name="Google Shape;609;p29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0" name="Google Shape;610;p29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1" name="Google Shape;611;p29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2" name="Google Shape;612;p29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3" name="Google Shape;613;p29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4" name="Google Shape;614;p29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5" name="Google Shape;615;p29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6" name="Google Shape;616;p29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7" name="Google Shape;617;p29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8" name="Google Shape;618;p29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9" name="Google Shape;619;p29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0" name="Google Shape;620;p29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769" name="Shape 1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0" name="Google Shape;1770;p65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02</a:t>
            </a:r>
            <a:endParaRPr/>
          </a:p>
        </p:txBody>
      </p:sp>
      <p:sp>
        <p:nvSpPr>
          <p:cNvPr id="1771" name="Google Shape;1771;p65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2" name="Google Shape;1772;p65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73" name="Google Shape;1773;p65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74" name="Google Shape;1774;p65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1778" name="Shape 1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9" name="Google Shape;1779;p66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03</a:t>
            </a:r>
            <a:endParaRPr/>
          </a:p>
        </p:txBody>
      </p:sp>
      <p:sp>
        <p:nvSpPr>
          <p:cNvPr id="1780" name="Google Shape;1780;p66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1" name="Google Shape;1781;p66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82" name="Google Shape;1782;p66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83" name="Google Shape;1783;p66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1787" name="Shape 1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8" name="Google Shape;1788;p67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04</a:t>
            </a:r>
            <a:endParaRPr/>
          </a:p>
        </p:txBody>
      </p:sp>
      <p:sp>
        <p:nvSpPr>
          <p:cNvPr id="1789" name="Google Shape;1789;p67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0" name="Google Shape;1790;p67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91" name="Google Shape;1791;p67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92" name="Google Shape;1792;p67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1796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7" name="Google Shape;1797;p68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05</a:t>
            </a:r>
            <a:endParaRPr/>
          </a:p>
        </p:txBody>
      </p:sp>
      <p:sp>
        <p:nvSpPr>
          <p:cNvPr id="1798" name="Google Shape;1798;p68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9" name="Google Shape;1799;p68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800" name="Google Shape;1800;p68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801" name="Google Shape;1801;p68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5" name="Shape 18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30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SEPTEMBER</a:t>
            </a:r>
            <a:endParaRPr/>
          </a:p>
        </p:txBody>
      </p:sp>
      <p:sp>
        <p:nvSpPr>
          <p:cNvPr id="626" name="Google Shape;626;p30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7" name="Google Shape;627;p30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8" name="Google Shape;628;p30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9" name="Google Shape;629;p30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0" name="Google Shape;630;p30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1" name="Google Shape;631;p30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2" name="Google Shape;632;p30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3" name="Google Shape;633;p30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4" name="Google Shape;634;p30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5" name="Google Shape;635;p30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6" name="Google Shape;636;p30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7" name="Google Shape;637;p30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8" name="Google Shape;638;p30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9" name="Google Shape;639;p30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0" name="Google Shape;640;p30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1" name="Google Shape;641;p30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2" name="Google Shape;642;p30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3" name="Google Shape;643;p30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4" name="Google Shape;644;p30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5" name="Google Shape;645;p30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6" name="Google Shape;646;p30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7" name="Google Shape;647;p30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8" name="Google Shape;648;p30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9" name="Google Shape;649;p30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0" name="Google Shape;650;p30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1" name="Google Shape;651;p30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2" name="Google Shape;652;p30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3" name="Google Shape;653;p30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4" name="Google Shape;654;p30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5" name="Google Shape;655;p30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6" name="Google Shape;656;p30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7" name="Google Shape;657;p30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8" name="Google Shape;658;p30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9" name="Google Shape;659;p30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0" name="Google Shape;660;p30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1" name="Google Shape;661;p30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2" name="Google Shape;662;p30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3" name="Google Shape;663;p30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4" name="Google Shape;664;p30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5" name="Google Shape;665;p30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6" name="Google Shape;666;p30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7" name="Google Shape;667;p30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8" name="Google Shape;668;p30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9" name="Google Shape;669;p30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3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31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675" name="Google Shape;675;p31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676" name="Google Shape;676;p31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7" name="Google Shape;677;p31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8" name="Google Shape;678;p31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9" name="Google Shape;679;p31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0" name="Google Shape;680;p31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1" name="Google Shape;681;p31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2" name="Google Shape;682;p31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3" name="Google Shape;683;p31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4" name="Google Shape;684;p31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5" name="Google Shape;685;p31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6" name="Google Shape;686;p31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7" name="Google Shape;687;p31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8" name="Google Shape;688;p31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9" name="Google Shape;689;p31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0" name="Google Shape;690;p31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1" name="Google Shape;691;p31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2" name="Google Shape;692;p31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3" name="Google Shape;693;p31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4" name="Google Shape;694;p31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5" name="Google Shape;695;p31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6" name="Google Shape;696;p31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7" name="Google Shape;697;p31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32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OCTOBER</a:t>
            </a:r>
            <a:endParaRPr/>
          </a:p>
        </p:txBody>
      </p:sp>
      <p:sp>
        <p:nvSpPr>
          <p:cNvPr id="703" name="Google Shape;703;p32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4" name="Google Shape;704;p32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5" name="Google Shape;705;p32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6" name="Google Shape;706;p32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7" name="Google Shape;707;p32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8" name="Google Shape;708;p32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9" name="Google Shape;709;p32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0" name="Google Shape;710;p32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1" name="Google Shape;711;p32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2" name="Google Shape;712;p32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3" name="Google Shape;713;p32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4" name="Google Shape;714;p32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5" name="Google Shape;715;p32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6" name="Google Shape;716;p32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7" name="Google Shape;717;p32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8" name="Google Shape;718;p32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9" name="Google Shape;719;p32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0" name="Google Shape;720;p32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1" name="Google Shape;721;p32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2" name="Google Shape;722;p32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3" name="Google Shape;723;p32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4" name="Google Shape;724;p32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5" name="Google Shape;725;p32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6" name="Google Shape;726;p32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7" name="Google Shape;727;p32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8" name="Google Shape;728;p32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9" name="Google Shape;729;p32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0" name="Google Shape;730;p32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1" name="Google Shape;731;p32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2" name="Google Shape;732;p32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3" name="Google Shape;733;p32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4" name="Google Shape;734;p32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5" name="Google Shape;735;p32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6" name="Google Shape;736;p32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7" name="Google Shape;737;p32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8" name="Google Shape;738;p32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9" name="Google Shape;739;p32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0" name="Google Shape;740;p32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1" name="Google Shape;741;p32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2" name="Google Shape;742;p32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3" name="Google Shape;743;p32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4" name="Google Shape;744;p32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5" name="Google Shape;745;p32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6" name="Google Shape;746;p32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7" name="Google Shape;747;p32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8" name="Google Shape;748;p32"/>
          <p:cNvSpPr txBox="1"/>
          <p:nvPr/>
        </p:nvSpPr>
        <p:spPr>
          <a:xfrm>
            <a:off x="795528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2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33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754" name="Google Shape;754;p33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755" name="Google Shape;755;p33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6" name="Google Shape;756;p33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7" name="Google Shape;757;p33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8" name="Google Shape;758;p33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9" name="Google Shape;759;p33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0" name="Google Shape;760;p33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1" name="Google Shape;761;p33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2" name="Google Shape;762;p33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3" name="Google Shape;763;p33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4" name="Google Shape;764;p33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5" name="Google Shape;765;p33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6" name="Google Shape;766;p33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7" name="Google Shape;767;p33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8" name="Google Shape;768;p33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9" name="Google Shape;769;p33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0" name="Google Shape;770;p33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1" name="Google Shape;771;p33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2" name="Google Shape;772;p33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3" name="Google Shape;773;p33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4" name="Google Shape;774;p33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5" name="Google Shape;775;p33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6" name="Google Shape;776;p33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0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34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NOVEMBER</a:t>
            </a:r>
            <a:endParaRPr/>
          </a:p>
        </p:txBody>
      </p:sp>
      <p:sp>
        <p:nvSpPr>
          <p:cNvPr id="782" name="Google Shape;782;p34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3" name="Google Shape;783;p34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4" name="Google Shape;784;p34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5" name="Google Shape;785;p34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6" name="Google Shape;786;p34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7" name="Google Shape;787;p34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8" name="Google Shape;788;p34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9" name="Google Shape;789;p34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0" name="Google Shape;790;p34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1" name="Google Shape;791;p34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2" name="Google Shape;792;p34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3" name="Google Shape;793;p34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4" name="Google Shape;794;p34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5" name="Google Shape;795;p34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6" name="Google Shape;796;p34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7" name="Google Shape;797;p34"/>
          <p:cNvSpPr txBox="1"/>
          <p:nvPr/>
        </p:nvSpPr>
        <p:spPr>
          <a:xfrm>
            <a:off x="41565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8" name="Google Shape;798;p34"/>
          <p:cNvSpPr txBox="1"/>
          <p:nvPr/>
        </p:nvSpPr>
        <p:spPr>
          <a:xfrm>
            <a:off x="167225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9" name="Google Shape;799;p34"/>
          <p:cNvSpPr txBox="1"/>
          <p:nvPr/>
        </p:nvSpPr>
        <p:spPr>
          <a:xfrm>
            <a:off x="292886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0" name="Google Shape;800;p34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1" name="Google Shape;801;p34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2" name="Google Shape;802;p34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3" name="Google Shape;803;p34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4" name="Google Shape;804;p34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5" name="Google Shape;805;p34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6" name="Google Shape;806;p34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7" name="Google Shape;807;p34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8" name="Google Shape;808;p34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9" name="Google Shape;809;p34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0" name="Google Shape;810;p34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1" name="Google Shape;811;p34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2" name="Google Shape;812;p34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3" name="Google Shape;813;p34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4" name="Google Shape;814;p34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5" name="Google Shape;815;p34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6" name="Google Shape;816;p34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7" name="Google Shape;817;p34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8" name="Google Shape;818;p34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9" name="Google Shape;819;p34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0" name="Google Shape;820;p34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1" name="Google Shape;821;p34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2" name="Google Shape;822;p34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3" name="Google Shape;823;p34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4" name="Google Shape;824;p34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5" name="Google Shape;825;p34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6" name="Google Shape;826;p34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343031"/>
      </a:dk1>
      <a:lt1>
        <a:srgbClr val="343031"/>
      </a:lt1>
      <a:dk2>
        <a:srgbClr val="C4E7E3"/>
      </a:dk2>
      <a:lt2>
        <a:srgbClr val="FBF5E7"/>
      </a:lt2>
      <a:accent1>
        <a:srgbClr val="B1F3FE"/>
      </a:accent1>
      <a:accent2>
        <a:srgbClr val="CDFDF1"/>
      </a:accent2>
      <a:accent3>
        <a:srgbClr val="FBD1F5"/>
      </a:accent3>
      <a:accent4>
        <a:srgbClr val="E4CAFC"/>
      </a:accent4>
      <a:accent5>
        <a:srgbClr val="FFEEC0"/>
      </a:accent5>
      <a:accent6>
        <a:srgbClr val="FED2C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