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US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US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US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US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8362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US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US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US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US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257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US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US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US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US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5006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US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US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US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US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9645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US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US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US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US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52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273C84-7D90-54DB-623E-739AA3D6D13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1F1EA46-5B2B-0498-D2A4-DB4321BF66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AF019DB-2136-B463-B2BA-17C44552F6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3E9144A-DDF9-20DC-A38F-FF53B4DB7C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F054748-7F5A-503C-3755-0673FCEBD1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5D211-DA6E-8F3D-2E9B-DDDF7811E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84CE230-DAF2-45C7-2550-26A769B9C0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3555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2025-09-09T01:35:20Z</dcterms:modified>
</cp:coreProperties>
</file>