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bc8526d56_0_73:notes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bc8526d56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900" cy="310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900" cy="119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900" cy="296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900" cy="196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900" cy="127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400" cy="618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400" cy="558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401250" y="1720983"/>
            <a:ext cx="9286150" cy="5074233"/>
            <a:chOff x="401250" y="1491075"/>
            <a:chExt cx="9286150" cy="5914025"/>
          </a:xfrm>
        </p:grpSpPr>
        <p:sp>
          <p:nvSpPr>
            <p:cNvPr id="55" name="Google Shape;55;p13"/>
            <p:cNvSpPr/>
            <p:nvPr/>
          </p:nvSpPr>
          <p:spPr>
            <a:xfrm>
              <a:off x="401250" y="1491200"/>
              <a:ext cx="4467000" cy="59139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/>
            <p:nvPr/>
          </p:nvSpPr>
          <p:spPr>
            <a:xfrm>
              <a:off x="5220400" y="1491075"/>
              <a:ext cx="4467000" cy="59139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13"/>
          <p:cNvSpPr txBox="1"/>
          <p:nvPr/>
        </p:nvSpPr>
        <p:spPr>
          <a:xfrm>
            <a:off x="748350" y="1848375"/>
            <a:ext cx="3542400" cy="6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Oswald"/>
                <a:ea typeface="Oswald"/>
                <a:cs typeface="Oswald"/>
                <a:sym typeface="Oswald"/>
              </a:rPr>
              <a:t>Planta bajo la luz solar</a:t>
            </a:r>
            <a:endParaRPr sz="30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685950" y="1848375"/>
            <a:ext cx="3542400" cy="6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Oswald"/>
                <a:ea typeface="Oswald"/>
                <a:cs typeface="Oswald"/>
                <a:sym typeface="Oswald"/>
              </a:rPr>
              <a:t>Planta en la oscuridad</a:t>
            </a:r>
            <a:endParaRPr sz="3000"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59" name="Google Shape;59;p13"/>
          <p:cNvGrpSpPr/>
          <p:nvPr/>
        </p:nvGrpSpPr>
        <p:grpSpPr>
          <a:xfrm>
            <a:off x="5880764" y="3987359"/>
            <a:ext cx="3146279" cy="3100707"/>
            <a:chOff x="1327799" y="4229300"/>
            <a:chExt cx="2932500" cy="3302489"/>
          </a:xfrm>
        </p:grpSpPr>
        <p:sp>
          <p:nvSpPr>
            <p:cNvPr id="60" name="Google Shape;60;p13"/>
            <p:cNvSpPr/>
            <p:nvPr/>
          </p:nvSpPr>
          <p:spPr>
            <a:xfrm rot="8100000">
              <a:off x="1779209" y="5006788"/>
              <a:ext cx="2029679" cy="2117502"/>
            </a:xfrm>
            <a:prstGeom prst="arc">
              <a:avLst>
                <a:gd fmla="val 16200000" name="adj1"/>
                <a:gd fmla="val 0" name="adj2"/>
              </a:avLst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1" name="Google Shape;61;p13"/>
            <p:cNvCxnSpPr/>
            <p:nvPr/>
          </p:nvCxnSpPr>
          <p:spPr>
            <a:xfrm rot="10800000">
              <a:off x="1755150" y="4675250"/>
              <a:ext cx="338700" cy="21063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" name="Google Shape;62;p13"/>
            <p:cNvCxnSpPr/>
            <p:nvPr/>
          </p:nvCxnSpPr>
          <p:spPr>
            <a:xfrm flipH="1" rot="10800000">
              <a:off x="3528163" y="4683500"/>
              <a:ext cx="349800" cy="21348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3" name="Google Shape;63;p13"/>
            <p:cNvSpPr/>
            <p:nvPr/>
          </p:nvSpPr>
          <p:spPr>
            <a:xfrm>
              <a:off x="1758175" y="4347500"/>
              <a:ext cx="2111700" cy="6123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1697500" y="4229300"/>
              <a:ext cx="2316600" cy="429300"/>
            </a:xfrm>
            <a:prstGeom prst="rect">
              <a:avLst/>
            </a:prstGeom>
            <a:solidFill>
              <a:srgbClr val="FFFFFF">
                <a:alpha val="770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" name="Google Shape;65;p13"/>
          <p:cNvSpPr txBox="1"/>
          <p:nvPr>
            <p:ph type="ctrTitle"/>
          </p:nvPr>
        </p:nvSpPr>
        <p:spPr>
          <a:xfrm>
            <a:off x="293525" y="119475"/>
            <a:ext cx="5587200" cy="109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Dibuja los rábanos</a:t>
            </a:r>
            <a:endParaRPr sz="48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66" name="Google Shape;66;p13"/>
          <p:cNvGrpSpPr/>
          <p:nvPr/>
        </p:nvGrpSpPr>
        <p:grpSpPr>
          <a:xfrm>
            <a:off x="1129339" y="3973533"/>
            <a:ext cx="3146279" cy="3112926"/>
            <a:chOff x="1327799" y="4229300"/>
            <a:chExt cx="2932500" cy="3302489"/>
          </a:xfrm>
        </p:grpSpPr>
        <p:sp>
          <p:nvSpPr>
            <p:cNvPr id="67" name="Google Shape;67;p13"/>
            <p:cNvSpPr/>
            <p:nvPr/>
          </p:nvSpPr>
          <p:spPr>
            <a:xfrm rot="8100000">
              <a:off x="1779209" y="5006788"/>
              <a:ext cx="2029679" cy="2117502"/>
            </a:xfrm>
            <a:prstGeom prst="arc">
              <a:avLst>
                <a:gd fmla="val 16200000" name="adj1"/>
                <a:gd fmla="val 0" name="adj2"/>
              </a:avLst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8" name="Google Shape;68;p13"/>
            <p:cNvCxnSpPr/>
            <p:nvPr/>
          </p:nvCxnSpPr>
          <p:spPr>
            <a:xfrm rot="10800000">
              <a:off x="1755150" y="4675250"/>
              <a:ext cx="338700" cy="21063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" name="Google Shape;69;p13"/>
            <p:cNvCxnSpPr/>
            <p:nvPr/>
          </p:nvCxnSpPr>
          <p:spPr>
            <a:xfrm flipH="1" rot="10800000">
              <a:off x="3528163" y="4683500"/>
              <a:ext cx="349800" cy="21348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0" name="Google Shape;70;p13"/>
            <p:cNvSpPr/>
            <p:nvPr/>
          </p:nvSpPr>
          <p:spPr>
            <a:xfrm>
              <a:off x="1758175" y="4347500"/>
              <a:ext cx="2111700" cy="6123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1697500" y="4229300"/>
              <a:ext cx="2316600" cy="429300"/>
            </a:xfrm>
            <a:prstGeom prst="rect">
              <a:avLst/>
            </a:prstGeom>
            <a:solidFill>
              <a:srgbClr val="FFFFFF">
                <a:alpha val="770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" name="Google Shape;72;p13"/>
          <p:cNvSpPr txBox="1"/>
          <p:nvPr/>
        </p:nvSpPr>
        <p:spPr>
          <a:xfrm>
            <a:off x="6711700" y="323475"/>
            <a:ext cx="3007200" cy="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Nombre</a:t>
            </a:r>
            <a:r>
              <a:rPr lang="en"/>
              <a:t>: ___________________</a:t>
            </a:r>
            <a:endParaRPr/>
          </a:p>
        </p:txBody>
      </p:sp>
      <p:sp>
        <p:nvSpPr>
          <p:cNvPr id="73" name="Google Shape;73;p13"/>
          <p:cNvSpPr txBox="1"/>
          <p:nvPr/>
        </p:nvSpPr>
        <p:spPr>
          <a:xfrm>
            <a:off x="334350" y="1103075"/>
            <a:ext cx="9286200" cy="6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El dibujar tus plantas te ayudará a ver mejor sus detalles. Haz un dibujo de la planta </a:t>
            </a:r>
            <a:r>
              <a:rPr lang="en" sz="1100"/>
              <a:t>que estaba en la luz del sol y otro de la que mantuviste en la oscuridad. Ponle atención a los detalles que son iguales y a los que son diferentes.</a:t>
            </a:r>
            <a:endParaRPr sz="1100"/>
          </a:p>
        </p:txBody>
      </p:sp>
      <p:grpSp>
        <p:nvGrpSpPr>
          <p:cNvPr id="74" name="Google Shape;74;p13"/>
          <p:cNvGrpSpPr/>
          <p:nvPr/>
        </p:nvGrpSpPr>
        <p:grpSpPr>
          <a:xfrm>
            <a:off x="4169365" y="1976095"/>
            <a:ext cx="415064" cy="415064"/>
            <a:chOff x="3155275" y="3415650"/>
            <a:chExt cx="871800" cy="871800"/>
          </a:xfrm>
        </p:grpSpPr>
        <p:sp>
          <p:nvSpPr>
            <p:cNvPr id="75" name="Google Shape;75;p13"/>
            <p:cNvSpPr/>
            <p:nvPr/>
          </p:nvSpPr>
          <p:spPr>
            <a:xfrm>
              <a:off x="3155275" y="3415650"/>
              <a:ext cx="871800" cy="871800"/>
            </a:xfrm>
            <a:prstGeom prst="star16">
              <a:avLst>
                <a:gd fmla="val 29155" name="adj"/>
              </a:avLst>
            </a:prstGeom>
            <a:solidFill>
              <a:schemeClr val="lt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3364075" y="3610050"/>
              <a:ext cx="454200" cy="4542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7" name="Google Shape;77;p13"/>
          <p:cNvGrpSpPr/>
          <p:nvPr/>
        </p:nvGrpSpPr>
        <p:grpSpPr>
          <a:xfrm>
            <a:off x="4017750" y="7080400"/>
            <a:ext cx="2022900" cy="434625"/>
            <a:chOff x="4017750" y="7080400"/>
            <a:chExt cx="2022900" cy="434625"/>
          </a:xfrm>
        </p:grpSpPr>
        <p:sp>
          <p:nvSpPr>
            <p:cNvPr id="78" name="Google Shape;78;p13"/>
            <p:cNvSpPr txBox="1"/>
            <p:nvPr/>
          </p:nvSpPr>
          <p:spPr>
            <a:xfrm>
              <a:off x="4017750" y="7296925"/>
              <a:ext cx="20229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Could a plant survive without light?</a:t>
              </a:r>
              <a:endParaRPr sz="900"/>
            </a:p>
          </p:txBody>
        </p:sp>
        <p:pic>
          <p:nvPicPr>
            <p:cNvPr id="79" name="Google Shape;79;p13"/>
            <p:cNvPicPr preferRelativeResize="0"/>
            <p:nvPr/>
          </p:nvPicPr>
          <p:blipFill rotWithShape="1">
            <a:blip r:embed="rId3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