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1" roundtripDataSignature="AMtx7mjF3nR1QLsJegDdzgLEwTLE1wE1P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11" Type="http://customschemas.google.com/relationships/presentationmetadata" Target="metadata"/><Relationship Id="rId10" Type="http://schemas.openxmlformats.org/officeDocument/2006/relationships/slide" Target="slides/slide6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IN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" name="Google Shape;22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1 - தலைமுறை தாங்கும்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2 - என்னை எழும்ப செய்பவர்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3 - காற்றை என் கண்கள்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4 - 1000 Yearsu his graceu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5 - அழிக்க நினைக்கும்</a:t>
            </a:r>
            <a:endParaRPr/>
          </a:p>
        </p:txBody>
      </p:sp>
      <p:sp>
        <p:nvSpPr>
          <p:cNvPr id="23" name="Google Shape;23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" name="Google Shape;29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1 - தலைமுறை தாங்கும்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2 - என்னை எழும்ப செய்பவர்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3 - காற்றை என் கண்கள்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4 - 1000 Yearsu his graceu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5 - அழிக்க நினைக்கும்</a:t>
            </a:r>
            <a:endParaRPr/>
          </a:p>
        </p:txBody>
      </p:sp>
      <p:sp>
        <p:nvSpPr>
          <p:cNvPr id="30" name="Google Shape;30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" name="Google Shape;35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1 - தலைமுறை தாங்கும்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2 - என்னை எழும்ப செய்பவர்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3 - காற்றை என் கண்கள்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4 - 1000 Yearsu his graceu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5 - அழிக்க நினைக்கும்</a:t>
            </a:r>
            <a:endParaRPr/>
          </a:p>
        </p:txBody>
      </p:sp>
      <p:sp>
        <p:nvSpPr>
          <p:cNvPr id="36" name="Google Shape;36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" name="Google Shape;41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1 - தலைமுறை தாங்கும்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2 - என்னை எழும்ப செய்பவர்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3 - காற்றை என் கண்கள்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4 - 1000 Yearsu his graceu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5 - அழிக்க நினைக்கும்</a:t>
            </a:r>
            <a:endParaRPr/>
          </a:p>
        </p:txBody>
      </p:sp>
      <p:sp>
        <p:nvSpPr>
          <p:cNvPr id="42" name="Google Shape;42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7" name="Google Shape;47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1 - தலைமுறை தாங்கும்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2 - என்னை எழும்ப செய்பவர்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3 - காற்றை என் கண்கள்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4 - 1000 Yearsu his graceu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IN"/>
              <a:t>Slide 5 - அழிக்க நினைக்கும்</a:t>
            </a:r>
            <a:endParaRPr/>
          </a:p>
        </p:txBody>
      </p:sp>
      <p:sp>
        <p:nvSpPr>
          <p:cNvPr id="48" name="Google Shape;48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yrics">
  <p:cSld name="Lyrics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8"/>
          <p:cNvSpPr/>
          <p:nvPr>
            <p:ph idx="2" type="pic"/>
          </p:nvPr>
        </p:nvSpPr>
        <p:spPr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">
  <p:cSld name="Content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9"/>
          <p:cNvSpPr txBox="1"/>
          <p:nvPr>
            <p:ph idx="1" type="body"/>
          </p:nvPr>
        </p:nvSpPr>
        <p:spPr>
          <a:xfrm>
            <a:off x="1" y="4062821"/>
            <a:ext cx="9143999" cy="5222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5" name="Google Shape;15;p9"/>
          <p:cNvSpPr/>
          <p:nvPr>
            <p:ph idx="2" type="pic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_white">
  <p:cSld name="Content_white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0"/>
          <p:cNvSpPr/>
          <p:nvPr>
            <p:ph idx="2" type="pic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  <a:noFill/>
          <a:ln>
            <a:noFill/>
          </a:ln>
        </p:spPr>
      </p:sp>
      <p:sp>
        <p:nvSpPr>
          <p:cNvPr id="18" name="Google Shape;18;p10"/>
          <p:cNvSpPr txBox="1"/>
          <p:nvPr>
            <p:ph idx="1" type="body"/>
          </p:nvPr>
        </p:nvSpPr>
        <p:spPr>
          <a:xfrm>
            <a:off x="1" y="4062821"/>
            <a:ext cx="9143999" cy="5222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Vertical Title and Text">
  <p:cSld name="1_Vertical Title and Text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7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1"/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" name="Google Shape;26;p1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23" l="0" r="0" t="22"/>
          <a:stretch/>
        </p:blipFill>
        <p:spPr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oogle Shape;32;p2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29" l="0" r="0" t="19"/>
          <a:stretch/>
        </p:blipFill>
        <p:spPr>
          <a:xfrm>
            <a:off x="1" y="0"/>
            <a:ext cx="9144000" cy="6858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Google Shape;38;p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23" l="0" r="0" t="22"/>
          <a:stretch/>
        </p:blipFill>
        <p:spPr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4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23" l="0" r="0" t="22"/>
          <a:stretch/>
        </p:blipFill>
        <p:spPr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Google Shape;50;p5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23" l="0" r="0" t="22"/>
          <a:stretch/>
        </p:blipFill>
        <p:spPr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6"/>
          <p:cNvSpPr txBox="1"/>
          <p:nvPr>
            <p:ph idx="1" type="body"/>
          </p:nvPr>
        </p:nvSpPr>
        <p:spPr>
          <a:xfrm>
            <a:off x="1" y="4062821"/>
            <a:ext cx="9143999" cy="5222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56" name="Google Shape;56;p6"/>
          <p:cNvSpPr/>
          <p:nvPr>
            <p:ph idx="2" type="pic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2024-03-09T15:16:34Z</dcterms:created>
  <dc:creator>www.christianppttamil.com</dc:creator>
</cp:coreProperties>
</file>