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g4wH/tPCTUCyKqlov9jZUCDvOq2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"/>
          <p:cNvSpPr txBox="1"/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800"/>
              <a:buFont typeface="Arial"/>
              <a:buNone/>
              <a:defRPr b="1" sz="4800">
                <a:solidFill>
                  <a:srgbClr val="5959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" name="Google Shape;9;p3"/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3"/>
          <p:cNvSpPr txBox="1"/>
          <p:nvPr>
            <p:ph idx="1" type="body"/>
          </p:nvPr>
        </p:nvSpPr>
        <p:spPr>
          <a:xfrm>
            <a:off x="0" y="1005381"/>
            <a:ext cx="12192000" cy="4193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"/>
          <p:cNvSpPr txBox="1"/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800"/>
              <a:buFont typeface="Arial"/>
              <a:buNone/>
            </a:pPr>
            <a:r>
              <a:rPr lang="en-US"/>
              <a:t>P</a:t>
            </a:r>
            <a:r>
              <a:rPr lang="en-US"/>
              <a:t>lantillaspowerpoint.org</a:t>
            </a:r>
            <a:endParaRPr/>
          </a:p>
        </p:txBody>
      </p:sp>
      <p:sp>
        <p:nvSpPr>
          <p:cNvPr id="16" name="Google Shape;16;p1"/>
          <p:cNvSpPr txBox="1"/>
          <p:nvPr>
            <p:ph idx="1" type="body"/>
          </p:nvPr>
        </p:nvSpPr>
        <p:spPr>
          <a:xfrm>
            <a:off x="0" y="1005381"/>
            <a:ext cx="12192000" cy="4193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</a:pPr>
            <a:r>
              <a:rPr lang="en-US"/>
              <a:t>You can download professional PowerPoint diagrams for free</a:t>
            </a:r>
            <a:endParaRPr/>
          </a:p>
        </p:txBody>
      </p:sp>
      <p:sp>
        <p:nvSpPr>
          <p:cNvPr id="17" name="Google Shape;17;p1"/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www.free-powerpoint-templates-design.com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5393887" y="2944405"/>
            <a:ext cx="1401940" cy="1401940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 txBox="1"/>
          <p:nvPr/>
        </p:nvSpPr>
        <p:spPr>
          <a:xfrm>
            <a:off x="5113583" y="4587549"/>
            <a:ext cx="196255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i="0" sz="2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 txBox="1"/>
          <p:nvPr/>
        </p:nvSpPr>
        <p:spPr>
          <a:xfrm>
            <a:off x="5113583" y="2303093"/>
            <a:ext cx="196255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PRESETATION</a:t>
            </a:r>
            <a:endParaRPr b="1" i="0" sz="2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" name="Google Shape;21;p1"/>
          <p:cNvGrpSpPr/>
          <p:nvPr/>
        </p:nvGrpSpPr>
        <p:grpSpPr>
          <a:xfrm>
            <a:off x="967492" y="1976708"/>
            <a:ext cx="1811825" cy="3180900"/>
            <a:chOff x="967491" y="1844824"/>
            <a:chExt cx="1811825" cy="3180900"/>
          </a:xfrm>
        </p:grpSpPr>
        <p:sp>
          <p:nvSpPr>
            <p:cNvPr id="22" name="Google Shape;22;p1"/>
            <p:cNvSpPr/>
            <p:nvPr/>
          </p:nvSpPr>
          <p:spPr>
            <a:xfrm>
              <a:off x="973478" y="1844824"/>
              <a:ext cx="1800000" cy="3158048"/>
            </a:xfrm>
            <a:custGeom>
              <a:rect b="b" l="l" r="r" t="t"/>
              <a:pathLst>
                <a:path extrusionOk="0" h="2053306" w="1512168">
                  <a:moveTo>
                    <a:pt x="0" y="0"/>
                  </a:moveTo>
                  <a:lnTo>
                    <a:pt x="1512168" y="0"/>
                  </a:lnTo>
                  <a:lnTo>
                    <a:pt x="1512168" y="2053306"/>
                  </a:lnTo>
                  <a:lnTo>
                    <a:pt x="0" y="2053306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967491" y="4348326"/>
              <a:ext cx="1811825" cy="677398"/>
            </a:xfrm>
            <a:custGeom>
              <a:rect b="b" l="l" r="r" t="t"/>
              <a:pathLst>
                <a:path extrusionOk="0" h="440432" w="1512168">
                  <a:moveTo>
                    <a:pt x="0" y="0"/>
                  </a:moveTo>
                  <a:lnTo>
                    <a:pt x="1512168" y="0"/>
                  </a:lnTo>
                  <a:lnTo>
                    <a:pt x="1512168" y="440432"/>
                  </a:lnTo>
                  <a:lnTo>
                    <a:pt x="0" y="440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24;p1"/>
          <p:cNvGrpSpPr/>
          <p:nvPr/>
        </p:nvGrpSpPr>
        <p:grpSpPr>
          <a:xfrm>
            <a:off x="3041049" y="1976710"/>
            <a:ext cx="1810800" cy="3180899"/>
            <a:chOff x="3316336" y="1844825"/>
            <a:chExt cx="1810800" cy="3180899"/>
          </a:xfrm>
        </p:grpSpPr>
        <p:sp>
          <p:nvSpPr>
            <p:cNvPr id="25" name="Google Shape;25;p1"/>
            <p:cNvSpPr/>
            <p:nvPr/>
          </p:nvSpPr>
          <p:spPr>
            <a:xfrm>
              <a:off x="3316336" y="1844825"/>
              <a:ext cx="1800000" cy="3158048"/>
            </a:xfrm>
            <a:custGeom>
              <a:rect b="b" l="l" r="r" t="t"/>
              <a:pathLst>
                <a:path extrusionOk="0" h="2053306" w="1512168">
                  <a:moveTo>
                    <a:pt x="0" y="0"/>
                  </a:moveTo>
                  <a:lnTo>
                    <a:pt x="1512168" y="0"/>
                  </a:lnTo>
                  <a:lnTo>
                    <a:pt x="1512168" y="2053306"/>
                  </a:lnTo>
                  <a:lnTo>
                    <a:pt x="0" y="2053306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3316336" y="4348326"/>
              <a:ext cx="1810800" cy="677398"/>
            </a:xfrm>
            <a:custGeom>
              <a:rect b="b" l="l" r="r" t="t"/>
              <a:pathLst>
                <a:path extrusionOk="0" h="440432" w="1512168">
                  <a:moveTo>
                    <a:pt x="0" y="0"/>
                  </a:moveTo>
                  <a:lnTo>
                    <a:pt x="1512168" y="0"/>
                  </a:lnTo>
                  <a:lnTo>
                    <a:pt x="1512168" y="440432"/>
                  </a:lnTo>
                  <a:lnTo>
                    <a:pt x="0" y="440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Google Shape;27;p1"/>
          <p:cNvGrpSpPr/>
          <p:nvPr/>
        </p:nvGrpSpPr>
        <p:grpSpPr>
          <a:xfrm>
            <a:off x="7337866" y="1976708"/>
            <a:ext cx="1810800" cy="3180900"/>
            <a:chOff x="7107730" y="1844824"/>
            <a:chExt cx="1810800" cy="3180900"/>
          </a:xfrm>
        </p:grpSpPr>
        <p:sp>
          <p:nvSpPr>
            <p:cNvPr id="28" name="Google Shape;28;p1"/>
            <p:cNvSpPr/>
            <p:nvPr/>
          </p:nvSpPr>
          <p:spPr>
            <a:xfrm>
              <a:off x="7107731" y="1844824"/>
              <a:ext cx="1800000" cy="3158048"/>
            </a:xfrm>
            <a:custGeom>
              <a:rect b="b" l="l" r="r" t="t"/>
              <a:pathLst>
                <a:path extrusionOk="0" h="2053306" w="1512168">
                  <a:moveTo>
                    <a:pt x="0" y="0"/>
                  </a:moveTo>
                  <a:lnTo>
                    <a:pt x="1512168" y="0"/>
                  </a:lnTo>
                  <a:lnTo>
                    <a:pt x="1512168" y="2053306"/>
                  </a:lnTo>
                  <a:lnTo>
                    <a:pt x="0" y="2053306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7107730" y="4348326"/>
              <a:ext cx="1810800" cy="677398"/>
            </a:xfrm>
            <a:custGeom>
              <a:rect b="b" l="l" r="r" t="t"/>
              <a:pathLst>
                <a:path extrusionOk="0" h="440432" w="1512168">
                  <a:moveTo>
                    <a:pt x="0" y="0"/>
                  </a:moveTo>
                  <a:lnTo>
                    <a:pt x="1512168" y="0"/>
                  </a:lnTo>
                  <a:lnTo>
                    <a:pt x="1512168" y="440432"/>
                  </a:lnTo>
                  <a:lnTo>
                    <a:pt x="0" y="440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oogle Shape;30;p1"/>
          <p:cNvGrpSpPr/>
          <p:nvPr/>
        </p:nvGrpSpPr>
        <p:grpSpPr>
          <a:xfrm>
            <a:off x="9410397" y="1976708"/>
            <a:ext cx="1810800" cy="3180900"/>
            <a:chOff x="9281085" y="1844824"/>
            <a:chExt cx="1810800" cy="3180900"/>
          </a:xfrm>
        </p:grpSpPr>
        <p:sp>
          <p:nvSpPr>
            <p:cNvPr id="31" name="Google Shape;31;p1"/>
            <p:cNvSpPr/>
            <p:nvPr/>
          </p:nvSpPr>
          <p:spPr>
            <a:xfrm>
              <a:off x="9281085" y="1844824"/>
              <a:ext cx="1800000" cy="3158048"/>
            </a:xfrm>
            <a:custGeom>
              <a:rect b="b" l="l" r="r" t="t"/>
              <a:pathLst>
                <a:path extrusionOk="0" h="2053306" w="1512168">
                  <a:moveTo>
                    <a:pt x="0" y="0"/>
                  </a:moveTo>
                  <a:lnTo>
                    <a:pt x="1512168" y="0"/>
                  </a:lnTo>
                  <a:lnTo>
                    <a:pt x="1512168" y="2053306"/>
                  </a:lnTo>
                  <a:lnTo>
                    <a:pt x="0" y="2053306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9281085" y="4348326"/>
              <a:ext cx="1810800" cy="677398"/>
            </a:xfrm>
            <a:custGeom>
              <a:rect b="b" l="l" r="r" t="t"/>
              <a:pathLst>
                <a:path extrusionOk="0" h="440432" w="1512168">
                  <a:moveTo>
                    <a:pt x="0" y="0"/>
                  </a:moveTo>
                  <a:lnTo>
                    <a:pt x="1512168" y="0"/>
                  </a:lnTo>
                  <a:lnTo>
                    <a:pt x="1512168" y="440432"/>
                  </a:lnTo>
                  <a:lnTo>
                    <a:pt x="0" y="440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7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" name="Google Shape;33;p1"/>
          <p:cNvSpPr txBox="1"/>
          <p:nvPr/>
        </p:nvSpPr>
        <p:spPr>
          <a:xfrm>
            <a:off x="2066128" y="2032682"/>
            <a:ext cx="57464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i="0" sz="5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"/>
          <p:cNvSpPr txBox="1"/>
          <p:nvPr/>
        </p:nvSpPr>
        <p:spPr>
          <a:xfrm>
            <a:off x="4138661" y="2032682"/>
            <a:ext cx="57464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i="0" sz="5400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"/>
          <p:cNvSpPr txBox="1"/>
          <p:nvPr/>
        </p:nvSpPr>
        <p:spPr>
          <a:xfrm>
            <a:off x="8435478" y="2032682"/>
            <a:ext cx="57464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54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"/>
          <p:cNvSpPr txBox="1"/>
          <p:nvPr/>
        </p:nvSpPr>
        <p:spPr>
          <a:xfrm>
            <a:off x="10508009" y="2032682"/>
            <a:ext cx="57464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1" i="0" sz="54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"/>
          <p:cNvSpPr txBox="1"/>
          <p:nvPr/>
        </p:nvSpPr>
        <p:spPr>
          <a:xfrm>
            <a:off x="1323351" y="4684416"/>
            <a:ext cx="11001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"/>
          <p:cNvSpPr txBox="1"/>
          <p:nvPr/>
        </p:nvSpPr>
        <p:spPr>
          <a:xfrm>
            <a:off x="3396397" y="4684416"/>
            <a:ext cx="11001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"/>
          <p:cNvSpPr txBox="1"/>
          <p:nvPr/>
        </p:nvSpPr>
        <p:spPr>
          <a:xfrm>
            <a:off x="7693214" y="4684416"/>
            <a:ext cx="11001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"/>
          <p:cNvSpPr txBox="1"/>
          <p:nvPr/>
        </p:nvSpPr>
        <p:spPr>
          <a:xfrm>
            <a:off x="9765745" y="4684416"/>
            <a:ext cx="11001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1047740" y="3029913"/>
            <a:ext cx="165132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0" i="0" sz="12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1"/>
          <p:cNvSpPr txBox="1"/>
          <p:nvPr/>
        </p:nvSpPr>
        <p:spPr>
          <a:xfrm>
            <a:off x="3120786" y="3029913"/>
            <a:ext cx="165132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0" i="0" sz="12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"/>
          <p:cNvSpPr txBox="1"/>
          <p:nvPr/>
        </p:nvSpPr>
        <p:spPr>
          <a:xfrm>
            <a:off x="7417604" y="3029913"/>
            <a:ext cx="165132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0" i="0" sz="12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"/>
          <p:cNvSpPr txBox="1"/>
          <p:nvPr/>
        </p:nvSpPr>
        <p:spPr>
          <a:xfrm>
            <a:off x="9490134" y="3029913"/>
            <a:ext cx="165132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0" i="0" sz="12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"/>
          <p:cNvSpPr txBox="1"/>
          <p:nvPr/>
        </p:nvSpPr>
        <p:spPr>
          <a:xfrm>
            <a:off x="1283856" y="5547894"/>
            <a:ext cx="963297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</a:r>
            <a:endParaRPr b="0" i="0" sz="12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"/>
          <p:cNvSpPr/>
          <p:nvPr/>
        </p:nvSpPr>
        <p:spPr>
          <a:xfrm rot="-5400000">
            <a:off x="5836994" y="3376052"/>
            <a:ext cx="518013" cy="51835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"/>
          <p:cNvSpPr/>
          <p:nvPr/>
        </p:nvSpPr>
        <p:spPr>
          <a:xfrm rot="2700000">
            <a:off x="3493652" y="2263937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"/>
          <p:cNvSpPr/>
          <p:nvPr/>
        </p:nvSpPr>
        <p:spPr>
          <a:xfrm>
            <a:off x="1360488" y="2390104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1"/>
          <p:cNvSpPr/>
          <p:nvPr/>
        </p:nvSpPr>
        <p:spPr>
          <a:xfrm flipH="1">
            <a:off x="7717088" y="2332790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"/>
          <p:cNvSpPr/>
          <p:nvPr/>
        </p:nvSpPr>
        <p:spPr>
          <a:xfrm>
            <a:off x="9778919" y="2303092"/>
            <a:ext cx="395217" cy="398434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Allppt-Diagram-Theme-Color-0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2018-02-18T19:39:47Z</dcterms:created>
  <dc:creator>googleslidesppt.com;allppt.com</dc:creator>
</cp:coreProperties>
</file>