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53" r:id="rId3"/>
  </p:sldMasterIdLst>
  <p:notesMasterIdLst>
    <p:notesMasterId r:id="rId4"/>
  </p:notesMasterIdLst>
  <p:sldIdLst>
    <p:sldId id="256" r:id="rId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g4b939c0ebb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" name="Google Shape;25;g4b939c0eb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685800" y="1991813"/>
            <a:ext cx="7772400" cy="11598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None/>
              <a:defRPr>
                <a:solidFill>
                  <a:schemeClr val="dk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"/>
          <p:cNvSpPr txBox="1"/>
          <p:nvPr>
            <p:ph type="title"/>
          </p:nvPr>
        </p:nvSpPr>
        <p:spPr>
          <a:xfrm>
            <a:off x="457200" y="434577"/>
            <a:ext cx="8229600" cy="343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" type="body"/>
          </p:nvPr>
        </p:nvSpPr>
        <p:spPr>
          <a:xfrm>
            <a:off x="457200" y="971550"/>
            <a:ext cx="8229600" cy="37257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>
              <a:spcBef>
                <a:spcPts val="60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2" type="sldNum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/>
          <p:nvPr>
            <p:ph type="title"/>
          </p:nvPr>
        </p:nvSpPr>
        <p:spPr>
          <a:xfrm>
            <a:off x="457200" y="434577"/>
            <a:ext cx="8229600" cy="343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2" type="sldNum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/>
          <p:nvPr>
            <p:ph idx="12" type="sldNum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rgbClr val="F5F5F5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434577"/>
            <a:ext cx="8229600" cy="34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None/>
              <a:defRPr b="1" sz="1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None/>
              <a:defRPr b="1" sz="1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None/>
              <a:defRPr b="1" sz="1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None/>
              <a:defRPr b="1" sz="1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None/>
              <a:defRPr b="1" sz="1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None/>
              <a:defRPr b="1" sz="1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None/>
              <a:defRPr b="1" sz="1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None/>
              <a:defRPr b="1" sz="1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None/>
              <a:defRPr b="1" sz="1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9715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arlow Light"/>
              <a:buChar char="●"/>
              <a:defRPr sz="12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arlow Light"/>
              <a:buChar char="○"/>
              <a:defRPr sz="12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arlow Light"/>
              <a:buChar char="■"/>
              <a:defRPr sz="12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arlow Light"/>
              <a:buChar char="●"/>
              <a:defRPr sz="12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arlow Light"/>
              <a:buChar char="○"/>
              <a:defRPr sz="12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arlow Light"/>
              <a:buChar char="■"/>
              <a:defRPr sz="12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arlow Light"/>
              <a:buChar char="●"/>
              <a:defRPr sz="12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arlow Light"/>
              <a:buChar char="○"/>
              <a:defRPr sz="12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arlow Light"/>
              <a:buChar char="■"/>
              <a:defRPr sz="12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r">
              <a:buNone/>
              <a:defRPr>
                <a:solidFill>
                  <a:schemeClr val="dk2"/>
                </a:solidFill>
                <a:latin typeface="Barlow Light"/>
                <a:ea typeface="Barlow Light"/>
                <a:cs typeface="Barlow Light"/>
                <a:sym typeface="Barlow Light"/>
              </a:defRPr>
            </a:lvl1pPr>
            <a:lvl2pPr lvl="1" algn="r">
              <a:buNone/>
              <a:defRPr>
                <a:solidFill>
                  <a:schemeClr val="dk2"/>
                </a:solidFill>
                <a:latin typeface="Barlow Light"/>
                <a:ea typeface="Barlow Light"/>
                <a:cs typeface="Barlow Light"/>
                <a:sym typeface="Barlow Light"/>
              </a:defRPr>
            </a:lvl2pPr>
            <a:lvl3pPr lvl="2" algn="r">
              <a:buNone/>
              <a:defRPr>
                <a:solidFill>
                  <a:schemeClr val="dk2"/>
                </a:solidFill>
                <a:latin typeface="Barlow Light"/>
                <a:ea typeface="Barlow Light"/>
                <a:cs typeface="Barlow Light"/>
                <a:sym typeface="Barlow Light"/>
              </a:defRPr>
            </a:lvl3pPr>
            <a:lvl4pPr lvl="3" algn="r">
              <a:buNone/>
              <a:defRPr>
                <a:solidFill>
                  <a:schemeClr val="dk2"/>
                </a:solidFill>
                <a:latin typeface="Barlow Light"/>
                <a:ea typeface="Barlow Light"/>
                <a:cs typeface="Barlow Light"/>
                <a:sym typeface="Barlow Light"/>
              </a:defRPr>
            </a:lvl4pPr>
            <a:lvl5pPr lvl="4" algn="r">
              <a:buNone/>
              <a:defRPr>
                <a:solidFill>
                  <a:schemeClr val="dk2"/>
                </a:solidFill>
                <a:latin typeface="Barlow Light"/>
                <a:ea typeface="Barlow Light"/>
                <a:cs typeface="Barlow Light"/>
                <a:sym typeface="Barlow Light"/>
              </a:defRPr>
            </a:lvl5pPr>
            <a:lvl6pPr lvl="5" algn="r">
              <a:buNone/>
              <a:defRPr>
                <a:solidFill>
                  <a:schemeClr val="dk2"/>
                </a:solidFill>
                <a:latin typeface="Barlow Light"/>
                <a:ea typeface="Barlow Light"/>
                <a:cs typeface="Barlow Light"/>
                <a:sym typeface="Barlow Light"/>
              </a:defRPr>
            </a:lvl6pPr>
            <a:lvl7pPr lvl="6" algn="r">
              <a:buNone/>
              <a:defRPr>
                <a:solidFill>
                  <a:schemeClr val="dk2"/>
                </a:solidFill>
                <a:latin typeface="Barlow Light"/>
                <a:ea typeface="Barlow Light"/>
                <a:cs typeface="Barlow Light"/>
                <a:sym typeface="Barlow Light"/>
              </a:defRPr>
            </a:lvl7pPr>
            <a:lvl8pPr lvl="7" algn="r">
              <a:buNone/>
              <a:defRPr>
                <a:solidFill>
                  <a:schemeClr val="dk2"/>
                </a:solidFill>
                <a:latin typeface="Barlow Light"/>
                <a:ea typeface="Barlow Light"/>
                <a:cs typeface="Barlow Light"/>
                <a:sym typeface="Barlow Light"/>
              </a:defRPr>
            </a:lvl8pPr>
            <a:lvl9pPr lvl="8" algn="r">
              <a:buNone/>
              <a:defRPr>
                <a:solidFill>
                  <a:schemeClr val="dk2"/>
                </a:solidFill>
                <a:latin typeface="Barlow Light"/>
                <a:ea typeface="Barlow Light"/>
                <a:cs typeface="Barlow Light"/>
                <a:sym typeface="Barlow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thenounproject.com/Iconathon1/collection/redefining-women/" TargetMode="External"/><Relationship Id="rId4" Type="http://schemas.openxmlformats.org/officeDocument/2006/relationships/hyperlink" Target="https://creativecommons.org/publicdomain/zero/1.0/" TargetMode="External"/><Relationship Id="rId5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7"/>
          <p:cNvSpPr txBox="1"/>
          <p:nvPr>
            <p:ph type="title"/>
          </p:nvPr>
        </p:nvSpPr>
        <p:spPr>
          <a:xfrm>
            <a:off x="457200" y="434577"/>
            <a:ext cx="8229600" cy="343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Redefining Women</a:t>
            </a:r>
            <a:endParaRPr/>
          </a:p>
        </p:txBody>
      </p:sp>
      <p:sp>
        <p:nvSpPr>
          <p:cNvPr id="28" name="Google Shape;28;p7"/>
          <p:cNvSpPr txBox="1"/>
          <p:nvPr>
            <p:ph idx="1" type="body"/>
          </p:nvPr>
        </p:nvSpPr>
        <p:spPr>
          <a:xfrm>
            <a:off x="6513925" y="1595650"/>
            <a:ext cx="2172900" cy="31017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W</a:t>
            </a:r>
            <a:r>
              <a:rPr lang="en"/>
              <a:t>EBSITE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thenounproject.com/Iconathon1/collection/redefining-women/</a:t>
            </a:r>
            <a:endParaRPr sz="12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LICENSE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4"/>
              </a:rPr>
              <a:t>Public Domain</a:t>
            </a:r>
            <a:endParaRPr sz="12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SHALL I GIVE CREDIT</a:t>
            </a:r>
            <a:r>
              <a:rPr lang="en" sz="1200"/>
              <a:t>?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Barlow"/>
                <a:ea typeface="Barlow"/>
                <a:cs typeface="Barlow"/>
                <a:sym typeface="Barlow"/>
              </a:rPr>
              <a:t>No</a:t>
            </a:r>
            <a:endParaRPr b="1" sz="12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You can copy, modify, distribute and perform the work, even for commercial purposes, all without asking permission.</a:t>
            </a:r>
            <a:endParaRPr sz="1000"/>
          </a:p>
        </p:txBody>
      </p:sp>
      <p:sp>
        <p:nvSpPr>
          <p:cNvPr id="29" name="Google Shape;29;p7"/>
          <p:cNvSpPr txBox="1"/>
          <p:nvPr>
            <p:ph idx="12" type="sldNum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30" name="Google Shape;30;p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542275" y="971550"/>
            <a:ext cx="1567897" cy="3936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1" name="Google Shape;31;p7"/>
          <p:cNvGrpSpPr/>
          <p:nvPr/>
        </p:nvGrpSpPr>
        <p:grpSpPr>
          <a:xfrm>
            <a:off x="1689534" y="980511"/>
            <a:ext cx="241267" cy="305814"/>
            <a:chOff x="2374582" y="754002"/>
            <a:chExt cx="341545" cy="432919"/>
          </a:xfrm>
        </p:grpSpPr>
        <p:sp>
          <p:nvSpPr>
            <p:cNvPr id="32" name="Google Shape;32;p7"/>
            <p:cNvSpPr/>
            <p:nvPr/>
          </p:nvSpPr>
          <p:spPr>
            <a:xfrm>
              <a:off x="2374582" y="956290"/>
              <a:ext cx="341545" cy="230631"/>
            </a:xfrm>
            <a:custGeom>
              <a:rect b="b" l="l" r="r" t="t"/>
              <a:pathLst>
                <a:path extrusionOk="0" h="230631" w="341545">
                  <a:moveTo>
                    <a:pt x="338519" y="157909"/>
                  </a:moveTo>
                  <a:lnTo>
                    <a:pt x="306622" y="65989"/>
                  </a:lnTo>
                  <a:cubicBezTo>
                    <a:pt x="292915" y="26486"/>
                    <a:pt x="255689" y="0"/>
                    <a:pt x="213875" y="0"/>
                  </a:cubicBezTo>
                  <a:lnTo>
                    <a:pt x="213801" y="0"/>
                  </a:lnTo>
                  <a:cubicBezTo>
                    <a:pt x="207248" y="0"/>
                    <a:pt x="200962" y="2603"/>
                    <a:pt x="196328" y="7237"/>
                  </a:cubicBezTo>
                  <a:lnTo>
                    <a:pt x="188460" y="15106"/>
                  </a:lnTo>
                  <a:cubicBezTo>
                    <a:pt x="178614" y="24951"/>
                    <a:pt x="162639" y="24911"/>
                    <a:pt x="152843" y="15015"/>
                  </a:cubicBezTo>
                  <a:lnTo>
                    <a:pt x="145232" y="7326"/>
                  </a:lnTo>
                  <a:cubicBezTo>
                    <a:pt x="140591" y="2638"/>
                    <a:pt x="134267" y="0"/>
                    <a:pt x="127671" y="0"/>
                  </a:cubicBezTo>
                  <a:lnTo>
                    <a:pt x="127670" y="0"/>
                  </a:lnTo>
                  <a:cubicBezTo>
                    <a:pt x="85856" y="0"/>
                    <a:pt x="48631" y="26486"/>
                    <a:pt x="34923" y="65989"/>
                  </a:cubicBezTo>
                  <a:lnTo>
                    <a:pt x="3026" y="157909"/>
                  </a:lnTo>
                  <a:cubicBezTo>
                    <a:pt x="-387" y="167748"/>
                    <a:pt x="-926" y="178356"/>
                    <a:pt x="1475" y="188489"/>
                  </a:cubicBezTo>
                  <a:lnTo>
                    <a:pt x="1475" y="188489"/>
                  </a:lnTo>
                  <a:cubicBezTo>
                    <a:pt x="7327" y="213189"/>
                    <a:pt x="29384" y="230631"/>
                    <a:pt x="54768" y="230631"/>
                  </a:cubicBezTo>
                  <a:lnTo>
                    <a:pt x="71931" y="230631"/>
                  </a:lnTo>
                  <a:lnTo>
                    <a:pt x="72183" y="230631"/>
                  </a:lnTo>
                  <a:lnTo>
                    <a:pt x="98933" y="230631"/>
                  </a:lnTo>
                  <a:lnTo>
                    <a:pt x="103973" y="230631"/>
                  </a:lnTo>
                  <a:lnTo>
                    <a:pt x="113115" y="230631"/>
                  </a:lnTo>
                  <a:lnTo>
                    <a:pt x="128177" y="230631"/>
                  </a:lnTo>
                  <a:lnTo>
                    <a:pt x="129588" y="230631"/>
                  </a:lnTo>
                  <a:lnTo>
                    <a:pt x="129588" y="183032"/>
                  </a:lnTo>
                  <a:lnTo>
                    <a:pt x="128177" y="182809"/>
                  </a:lnTo>
                  <a:lnTo>
                    <a:pt x="104878" y="179135"/>
                  </a:lnTo>
                  <a:lnTo>
                    <a:pt x="100760" y="178485"/>
                  </a:lnTo>
                  <a:lnTo>
                    <a:pt x="96641" y="177836"/>
                  </a:lnTo>
                  <a:lnTo>
                    <a:pt x="75912" y="174566"/>
                  </a:lnTo>
                  <a:cubicBezTo>
                    <a:pt x="75813" y="174550"/>
                    <a:pt x="75723" y="174506"/>
                    <a:pt x="75624" y="174488"/>
                  </a:cubicBezTo>
                  <a:cubicBezTo>
                    <a:pt x="72220" y="173866"/>
                    <a:pt x="69221" y="171872"/>
                    <a:pt x="67374" y="168933"/>
                  </a:cubicBezTo>
                  <a:cubicBezTo>
                    <a:pt x="65476" y="165911"/>
                    <a:pt x="64977" y="162217"/>
                    <a:pt x="66006" y="158800"/>
                  </a:cubicBezTo>
                  <a:lnTo>
                    <a:pt x="74247" y="131429"/>
                  </a:lnTo>
                  <a:cubicBezTo>
                    <a:pt x="74905" y="129249"/>
                    <a:pt x="77217" y="128025"/>
                    <a:pt x="79377" y="128672"/>
                  </a:cubicBezTo>
                  <a:cubicBezTo>
                    <a:pt x="81555" y="129328"/>
                    <a:pt x="82790" y="131624"/>
                    <a:pt x="82134" y="133802"/>
                  </a:cubicBezTo>
                  <a:lnTo>
                    <a:pt x="77091" y="150554"/>
                  </a:lnTo>
                  <a:lnTo>
                    <a:pt x="73893" y="161173"/>
                  </a:lnTo>
                  <a:cubicBezTo>
                    <a:pt x="73545" y="162331"/>
                    <a:pt x="73706" y="163530"/>
                    <a:pt x="74350" y="164554"/>
                  </a:cubicBezTo>
                  <a:cubicBezTo>
                    <a:pt x="74784" y="165245"/>
                    <a:pt x="75427" y="165698"/>
                    <a:pt x="76142" y="166025"/>
                  </a:cubicBezTo>
                  <a:cubicBezTo>
                    <a:pt x="76483" y="166182"/>
                    <a:pt x="76810" y="166369"/>
                    <a:pt x="77195" y="166430"/>
                  </a:cubicBezTo>
                  <a:lnTo>
                    <a:pt x="96641" y="169497"/>
                  </a:lnTo>
                  <a:lnTo>
                    <a:pt x="96641" y="37527"/>
                  </a:lnTo>
                  <a:cubicBezTo>
                    <a:pt x="96641" y="28439"/>
                    <a:pt x="104031" y="21044"/>
                    <a:pt x="113113" y="21044"/>
                  </a:cubicBezTo>
                  <a:cubicBezTo>
                    <a:pt x="113114" y="21044"/>
                    <a:pt x="113114" y="21044"/>
                    <a:pt x="113114" y="21044"/>
                  </a:cubicBezTo>
                  <a:cubicBezTo>
                    <a:pt x="115478" y="21044"/>
                    <a:pt x="117781" y="21548"/>
                    <a:pt x="119958" y="22541"/>
                  </a:cubicBezTo>
                  <a:lnTo>
                    <a:pt x="239392" y="77079"/>
                  </a:lnTo>
                  <a:cubicBezTo>
                    <a:pt x="245242" y="79751"/>
                    <a:pt x="249022" y="85633"/>
                    <a:pt x="249022" y="92065"/>
                  </a:cubicBezTo>
                  <a:lnTo>
                    <a:pt x="249022" y="170391"/>
                  </a:lnTo>
                  <a:lnTo>
                    <a:pt x="264314" y="167769"/>
                  </a:lnTo>
                  <a:cubicBezTo>
                    <a:pt x="265458" y="167574"/>
                    <a:pt x="266437" y="166928"/>
                    <a:pt x="267071" y="165953"/>
                  </a:cubicBezTo>
                  <a:cubicBezTo>
                    <a:pt x="267704" y="164980"/>
                    <a:pt x="267895" y="163822"/>
                    <a:pt x="267610" y="162695"/>
                  </a:cubicBezTo>
                  <a:lnTo>
                    <a:pt x="261112" y="137118"/>
                  </a:lnTo>
                  <a:cubicBezTo>
                    <a:pt x="260553" y="134914"/>
                    <a:pt x="261884" y="132674"/>
                    <a:pt x="264091" y="132113"/>
                  </a:cubicBezTo>
                  <a:cubicBezTo>
                    <a:pt x="266292" y="131552"/>
                    <a:pt x="268537" y="132887"/>
                    <a:pt x="269096" y="135091"/>
                  </a:cubicBezTo>
                  <a:lnTo>
                    <a:pt x="275593" y="160668"/>
                  </a:lnTo>
                  <a:cubicBezTo>
                    <a:pt x="276438" y="163999"/>
                    <a:pt x="275851" y="167560"/>
                    <a:pt x="273978" y="170442"/>
                  </a:cubicBezTo>
                  <a:cubicBezTo>
                    <a:pt x="273289" y="171502"/>
                    <a:pt x="272404" y="172391"/>
                    <a:pt x="271443" y="173184"/>
                  </a:cubicBezTo>
                  <a:cubicBezTo>
                    <a:pt x="269795" y="174543"/>
                    <a:pt x="267844" y="175522"/>
                    <a:pt x="265705" y="175889"/>
                  </a:cubicBezTo>
                  <a:lnTo>
                    <a:pt x="249022" y="178749"/>
                  </a:lnTo>
                  <a:lnTo>
                    <a:pt x="244904" y="179455"/>
                  </a:lnTo>
                  <a:lnTo>
                    <a:pt x="240786" y="180162"/>
                  </a:lnTo>
                  <a:lnTo>
                    <a:pt x="226371" y="182633"/>
                  </a:lnTo>
                  <a:lnTo>
                    <a:pt x="224312" y="182986"/>
                  </a:lnTo>
                  <a:lnTo>
                    <a:pt x="224312" y="230631"/>
                  </a:lnTo>
                  <a:lnTo>
                    <a:pt x="226371" y="230631"/>
                  </a:lnTo>
                  <a:lnTo>
                    <a:pt x="232549" y="230631"/>
                  </a:lnTo>
                  <a:lnTo>
                    <a:pt x="241691" y="230631"/>
                  </a:lnTo>
                  <a:lnTo>
                    <a:pt x="246731" y="230631"/>
                  </a:lnTo>
                  <a:lnTo>
                    <a:pt x="281266" y="230631"/>
                  </a:lnTo>
                  <a:lnTo>
                    <a:pt x="281970" y="230631"/>
                  </a:lnTo>
                  <a:lnTo>
                    <a:pt x="286777" y="230631"/>
                  </a:lnTo>
                  <a:cubicBezTo>
                    <a:pt x="312161" y="230631"/>
                    <a:pt x="334218" y="213189"/>
                    <a:pt x="340070" y="188489"/>
                  </a:cubicBezTo>
                  <a:lnTo>
                    <a:pt x="340070" y="188489"/>
                  </a:lnTo>
                  <a:cubicBezTo>
                    <a:pt x="342471" y="178356"/>
                    <a:pt x="341933" y="167748"/>
                    <a:pt x="338519" y="15790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" name="Google Shape;33;p7"/>
            <p:cNvSpPr/>
            <p:nvPr/>
          </p:nvSpPr>
          <p:spPr>
            <a:xfrm>
              <a:off x="2467104" y="754002"/>
              <a:ext cx="216495" cy="194051"/>
            </a:xfrm>
            <a:custGeom>
              <a:rect b="b" l="l" r="r" t="t"/>
              <a:pathLst>
                <a:path extrusionOk="0" h="194051" w="216495">
                  <a:moveTo>
                    <a:pt x="74131" y="194051"/>
                  </a:moveTo>
                  <a:cubicBezTo>
                    <a:pt x="114091" y="194051"/>
                    <a:pt x="146576" y="162412"/>
                    <a:pt x="148116" y="122829"/>
                  </a:cubicBezTo>
                  <a:cubicBezTo>
                    <a:pt x="174731" y="143889"/>
                    <a:pt x="197776" y="144132"/>
                    <a:pt x="209076" y="142422"/>
                  </a:cubicBezTo>
                  <a:cubicBezTo>
                    <a:pt x="213362" y="141773"/>
                    <a:pt x="216495" y="138068"/>
                    <a:pt x="216495" y="133733"/>
                  </a:cubicBezTo>
                  <a:cubicBezTo>
                    <a:pt x="216495" y="130233"/>
                    <a:pt x="214415" y="127103"/>
                    <a:pt x="211205" y="125708"/>
                  </a:cubicBezTo>
                  <a:cubicBezTo>
                    <a:pt x="190097" y="116534"/>
                    <a:pt x="171222" y="64192"/>
                    <a:pt x="160910" y="30006"/>
                  </a:cubicBezTo>
                  <a:cubicBezTo>
                    <a:pt x="155531" y="12173"/>
                    <a:pt x="139113" y="0"/>
                    <a:pt x="120487" y="0"/>
                  </a:cubicBezTo>
                  <a:lnTo>
                    <a:pt x="120487" y="0"/>
                  </a:lnTo>
                  <a:cubicBezTo>
                    <a:pt x="97160" y="0"/>
                    <a:pt x="78250" y="18910"/>
                    <a:pt x="78250" y="42237"/>
                  </a:cubicBezTo>
                  <a:lnTo>
                    <a:pt x="78250" y="45997"/>
                  </a:lnTo>
                  <a:cubicBezTo>
                    <a:pt x="76878" y="45921"/>
                    <a:pt x="75522" y="45788"/>
                    <a:pt x="74131" y="45788"/>
                  </a:cubicBezTo>
                  <a:cubicBezTo>
                    <a:pt x="33190" y="45788"/>
                    <a:pt x="0" y="78978"/>
                    <a:pt x="0" y="119920"/>
                  </a:cubicBezTo>
                  <a:cubicBezTo>
                    <a:pt x="0" y="160861"/>
                    <a:pt x="33190" y="194051"/>
                    <a:pt x="74131" y="194051"/>
                  </a:cubicBezTo>
                  <a:close/>
                  <a:moveTo>
                    <a:pt x="76853" y="90915"/>
                  </a:moveTo>
                  <a:cubicBezTo>
                    <a:pt x="86788" y="107847"/>
                    <a:pt x="105341" y="123754"/>
                    <a:pt x="139776" y="124856"/>
                  </a:cubicBezTo>
                  <a:cubicBezTo>
                    <a:pt x="137235" y="158885"/>
                    <a:pt x="108800" y="185815"/>
                    <a:pt x="74131" y="185815"/>
                  </a:cubicBezTo>
                  <a:cubicBezTo>
                    <a:pt x="37797" y="185815"/>
                    <a:pt x="8237" y="156254"/>
                    <a:pt x="8237" y="119920"/>
                  </a:cubicBezTo>
                  <a:cubicBezTo>
                    <a:pt x="8237" y="115547"/>
                    <a:pt x="8687" y="111280"/>
                    <a:pt x="9503" y="107143"/>
                  </a:cubicBezTo>
                  <a:cubicBezTo>
                    <a:pt x="45092" y="106800"/>
                    <a:pt x="65540" y="98549"/>
                    <a:pt x="76853" y="9091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" name="Google Shape;34;p7"/>
            <p:cNvSpPr/>
            <p:nvPr/>
          </p:nvSpPr>
          <p:spPr>
            <a:xfrm>
              <a:off x="2479460" y="985571"/>
              <a:ext cx="135907" cy="201350"/>
            </a:xfrm>
            <a:custGeom>
              <a:rect b="b" l="l" r="r" t="t"/>
              <a:pathLst>
                <a:path extrusionOk="0" h="201350" w="135907">
                  <a:moveTo>
                    <a:pt x="135908" y="62784"/>
                  </a:moveTo>
                  <a:cubicBezTo>
                    <a:pt x="135908" y="59559"/>
                    <a:pt x="134026" y="56631"/>
                    <a:pt x="131092" y="55292"/>
                  </a:cubicBezTo>
                  <a:lnTo>
                    <a:pt x="11658" y="754"/>
                  </a:lnTo>
                  <a:cubicBezTo>
                    <a:pt x="10529" y="238"/>
                    <a:pt x="9367" y="0"/>
                    <a:pt x="8235" y="0"/>
                  </a:cubicBezTo>
                  <a:cubicBezTo>
                    <a:pt x="3901" y="0"/>
                    <a:pt x="0" y="3492"/>
                    <a:pt x="0" y="8246"/>
                  </a:cubicBezTo>
                  <a:lnTo>
                    <a:pt x="0" y="141516"/>
                  </a:lnTo>
                  <a:lnTo>
                    <a:pt x="29470" y="146164"/>
                  </a:lnTo>
                  <a:cubicBezTo>
                    <a:pt x="29653" y="146193"/>
                    <a:pt x="29804" y="146290"/>
                    <a:pt x="29978" y="146341"/>
                  </a:cubicBezTo>
                  <a:cubicBezTo>
                    <a:pt x="31703" y="146854"/>
                    <a:pt x="32947" y="148391"/>
                    <a:pt x="32947" y="150233"/>
                  </a:cubicBezTo>
                  <a:lnTo>
                    <a:pt x="32947" y="150986"/>
                  </a:lnTo>
                  <a:lnTo>
                    <a:pt x="32947" y="155157"/>
                  </a:lnTo>
                  <a:lnTo>
                    <a:pt x="59711" y="159436"/>
                  </a:lnTo>
                  <a:cubicBezTo>
                    <a:pt x="49665" y="166678"/>
                    <a:pt x="43243" y="178445"/>
                    <a:pt x="43243" y="191539"/>
                  </a:cubicBezTo>
                  <a:lnTo>
                    <a:pt x="43243" y="193114"/>
                  </a:lnTo>
                  <a:lnTo>
                    <a:pt x="32947" y="193114"/>
                  </a:lnTo>
                  <a:lnTo>
                    <a:pt x="32947" y="197232"/>
                  </a:lnTo>
                  <a:lnTo>
                    <a:pt x="32947" y="201351"/>
                  </a:lnTo>
                  <a:lnTo>
                    <a:pt x="51480" y="201351"/>
                  </a:lnTo>
                  <a:lnTo>
                    <a:pt x="93312" y="201351"/>
                  </a:lnTo>
                  <a:lnTo>
                    <a:pt x="111197" y="201351"/>
                  </a:lnTo>
                  <a:lnTo>
                    <a:pt x="111197" y="197232"/>
                  </a:lnTo>
                  <a:lnTo>
                    <a:pt x="111197" y="193114"/>
                  </a:lnTo>
                  <a:lnTo>
                    <a:pt x="101548" y="193114"/>
                  </a:lnTo>
                  <a:lnTo>
                    <a:pt x="97430" y="193114"/>
                  </a:lnTo>
                  <a:lnTo>
                    <a:pt x="93312" y="193114"/>
                  </a:lnTo>
                  <a:lnTo>
                    <a:pt x="51480" y="193114"/>
                  </a:lnTo>
                  <a:lnTo>
                    <a:pt x="51480" y="191539"/>
                  </a:lnTo>
                  <a:cubicBezTo>
                    <a:pt x="51480" y="177970"/>
                    <a:pt x="60001" y="166300"/>
                    <a:pt x="72396" y="161971"/>
                  </a:cubicBezTo>
                  <a:cubicBezTo>
                    <a:pt x="74150" y="161358"/>
                    <a:pt x="75981" y="160891"/>
                    <a:pt x="77877" y="160587"/>
                  </a:cubicBezTo>
                  <a:lnTo>
                    <a:pt x="78976" y="160412"/>
                  </a:lnTo>
                  <a:lnTo>
                    <a:pt x="85081" y="159436"/>
                  </a:lnTo>
                  <a:lnTo>
                    <a:pt x="111197" y="155261"/>
                  </a:lnTo>
                  <a:lnTo>
                    <a:pt x="111197" y="151090"/>
                  </a:lnTo>
                  <a:lnTo>
                    <a:pt x="111197" y="150233"/>
                  </a:lnTo>
                  <a:cubicBezTo>
                    <a:pt x="111197" y="148588"/>
                    <a:pt x="112193" y="147187"/>
                    <a:pt x="113631" y="146530"/>
                  </a:cubicBezTo>
                  <a:cubicBezTo>
                    <a:pt x="113948" y="146386"/>
                    <a:pt x="114263" y="146234"/>
                    <a:pt x="114620" y="146173"/>
                  </a:cubicBezTo>
                  <a:lnTo>
                    <a:pt x="135908" y="142523"/>
                  </a:lnTo>
                  <a:lnTo>
                    <a:pt x="135908" y="62784"/>
                  </a:lnTo>
                  <a:close/>
                  <a:moveTo>
                    <a:pt x="53539" y="69562"/>
                  </a:moveTo>
                  <a:cubicBezTo>
                    <a:pt x="53539" y="65012"/>
                    <a:pt x="57227" y="61325"/>
                    <a:pt x="61776" y="61325"/>
                  </a:cubicBezTo>
                  <a:lnTo>
                    <a:pt x="74131" y="61325"/>
                  </a:lnTo>
                  <a:cubicBezTo>
                    <a:pt x="78680" y="61325"/>
                    <a:pt x="82368" y="65012"/>
                    <a:pt x="82368" y="69562"/>
                  </a:cubicBezTo>
                  <a:lnTo>
                    <a:pt x="82368" y="81917"/>
                  </a:lnTo>
                  <a:cubicBezTo>
                    <a:pt x="82368" y="86466"/>
                    <a:pt x="78680" y="90154"/>
                    <a:pt x="74131" y="90154"/>
                  </a:cubicBezTo>
                  <a:lnTo>
                    <a:pt x="61776" y="90154"/>
                  </a:lnTo>
                  <a:cubicBezTo>
                    <a:pt x="57227" y="90154"/>
                    <a:pt x="53539" y="86466"/>
                    <a:pt x="53539" y="81917"/>
                  </a:cubicBezTo>
                  <a:lnTo>
                    <a:pt x="53539" y="69562"/>
                  </a:lnTo>
                  <a:close/>
                  <a:moveTo>
                    <a:pt x="53539" y="114864"/>
                  </a:moveTo>
                  <a:cubicBezTo>
                    <a:pt x="53539" y="110315"/>
                    <a:pt x="57227" y="106627"/>
                    <a:pt x="61776" y="106627"/>
                  </a:cubicBezTo>
                  <a:lnTo>
                    <a:pt x="74131" y="106627"/>
                  </a:lnTo>
                  <a:cubicBezTo>
                    <a:pt x="78680" y="106627"/>
                    <a:pt x="82368" y="110315"/>
                    <a:pt x="82368" y="114864"/>
                  </a:cubicBezTo>
                  <a:lnTo>
                    <a:pt x="82368" y="127219"/>
                  </a:lnTo>
                  <a:cubicBezTo>
                    <a:pt x="82368" y="131768"/>
                    <a:pt x="78680" y="135456"/>
                    <a:pt x="74131" y="135456"/>
                  </a:cubicBezTo>
                  <a:lnTo>
                    <a:pt x="61776" y="135456"/>
                  </a:lnTo>
                  <a:cubicBezTo>
                    <a:pt x="57227" y="135456"/>
                    <a:pt x="53539" y="131768"/>
                    <a:pt x="53539" y="127219"/>
                  </a:cubicBezTo>
                  <a:lnTo>
                    <a:pt x="53539" y="114864"/>
                  </a:lnTo>
                  <a:close/>
                  <a:moveTo>
                    <a:pt x="12355" y="69562"/>
                  </a:moveTo>
                  <a:cubicBezTo>
                    <a:pt x="12355" y="65012"/>
                    <a:pt x="16043" y="61325"/>
                    <a:pt x="20592" y="61325"/>
                  </a:cubicBezTo>
                  <a:lnTo>
                    <a:pt x="32947" y="61325"/>
                  </a:lnTo>
                  <a:cubicBezTo>
                    <a:pt x="37496" y="61325"/>
                    <a:pt x="41184" y="65012"/>
                    <a:pt x="41184" y="69562"/>
                  </a:cubicBezTo>
                  <a:lnTo>
                    <a:pt x="41184" y="81917"/>
                  </a:lnTo>
                  <a:cubicBezTo>
                    <a:pt x="41184" y="86466"/>
                    <a:pt x="37496" y="90154"/>
                    <a:pt x="32947" y="90154"/>
                  </a:cubicBezTo>
                  <a:lnTo>
                    <a:pt x="20592" y="90154"/>
                  </a:lnTo>
                  <a:cubicBezTo>
                    <a:pt x="16043" y="90154"/>
                    <a:pt x="12355" y="86466"/>
                    <a:pt x="12355" y="81917"/>
                  </a:cubicBezTo>
                  <a:lnTo>
                    <a:pt x="12355" y="69562"/>
                  </a:lnTo>
                  <a:close/>
                  <a:moveTo>
                    <a:pt x="20592" y="135456"/>
                  </a:moveTo>
                  <a:cubicBezTo>
                    <a:pt x="16043" y="135456"/>
                    <a:pt x="12355" y="131768"/>
                    <a:pt x="12355" y="127219"/>
                  </a:cubicBezTo>
                  <a:lnTo>
                    <a:pt x="12355" y="114864"/>
                  </a:lnTo>
                  <a:cubicBezTo>
                    <a:pt x="12355" y="110315"/>
                    <a:pt x="16043" y="106627"/>
                    <a:pt x="20592" y="106627"/>
                  </a:cubicBezTo>
                  <a:lnTo>
                    <a:pt x="32947" y="106627"/>
                  </a:lnTo>
                  <a:cubicBezTo>
                    <a:pt x="37496" y="106627"/>
                    <a:pt x="41184" y="110315"/>
                    <a:pt x="41184" y="114864"/>
                  </a:cubicBezTo>
                  <a:lnTo>
                    <a:pt x="41184" y="127219"/>
                  </a:lnTo>
                  <a:cubicBezTo>
                    <a:pt x="41184" y="131768"/>
                    <a:pt x="37496" y="135456"/>
                    <a:pt x="32947" y="135456"/>
                  </a:cubicBezTo>
                  <a:lnTo>
                    <a:pt x="20592" y="135456"/>
                  </a:lnTo>
                  <a:close/>
                  <a:moveTo>
                    <a:pt x="123552" y="127219"/>
                  </a:moveTo>
                  <a:cubicBezTo>
                    <a:pt x="123552" y="131768"/>
                    <a:pt x="119865" y="135456"/>
                    <a:pt x="115316" y="135456"/>
                  </a:cubicBezTo>
                  <a:lnTo>
                    <a:pt x="102960" y="135456"/>
                  </a:lnTo>
                  <a:cubicBezTo>
                    <a:pt x="98411" y="135456"/>
                    <a:pt x="94724" y="131768"/>
                    <a:pt x="94724" y="127219"/>
                  </a:cubicBezTo>
                  <a:lnTo>
                    <a:pt x="94724" y="114864"/>
                  </a:lnTo>
                  <a:cubicBezTo>
                    <a:pt x="94724" y="110315"/>
                    <a:pt x="98411" y="106627"/>
                    <a:pt x="102960" y="106627"/>
                  </a:cubicBezTo>
                  <a:lnTo>
                    <a:pt x="115316" y="106627"/>
                  </a:lnTo>
                  <a:cubicBezTo>
                    <a:pt x="119865" y="106627"/>
                    <a:pt x="123552" y="110315"/>
                    <a:pt x="123552" y="114864"/>
                  </a:cubicBezTo>
                  <a:lnTo>
                    <a:pt x="123552" y="127219"/>
                  </a:lnTo>
                  <a:close/>
                  <a:moveTo>
                    <a:pt x="123552" y="81917"/>
                  </a:moveTo>
                  <a:cubicBezTo>
                    <a:pt x="123552" y="86466"/>
                    <a:pt x="119865" y="90154"/>
                    <a:pt x="115316" y="90154"/>
                  </a:cubicBezTo>
                  <a:lnTo>
                    <a:pt x="102960" y="90154"/>
                  </a:lnTo>
                  <a:cubicBezTo>
                    <a:pt x="98411" y="90154"/>
                    <a:pt x="94724" y="86466"/>
                    <a:pt x="94724" y="81917"/>
                  </a:cubicBezTo>
                  <a:lnTo>
                    <a:pt x="94724" y="69562"/>
                  </a:lnTo>
                  <a:cubicBezTo>
                    <a:pt x="94724" y="65012"/>
                    <a:pt x="98411" y="61325"/>
                    <a:pt x="102960" y="61325"/>
                  </a:cubicBezTo>
                  <a:lnTo>
                    <a:pt x="115316" y="61325"/>
                  </a:lnTo>
                  <a:cubicBezTo>
                    <a:pt x="119865" y="61325"/>
                    <a:pt x="123552" y="65012"/>
                    <a:pt x="123552" y="69562"/>
                  </a:cubicBezTo>
                  <a:lnTo>
                    <a:pt x="123552" y="8191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5" name="Google Shape;35;p7"/>
          <p:cNvGrpSpPr/>
          <p:nvPr/>
        </p:nvGrpSpPr>
        <p:grpSpPr>
          <a:xfrm>
            <a:off x="506118" y="966777"/>
            <a:ext cx="226805" cy="333773"/>
            <a:chOff x="699304" y="734560"/>
            <a:chExt cx="321071" cy="472499"/>
          </a:xfrm>
        </p:grpSpPr>
        <p:sp>
          <p:nvSpPr>
            <p:cNvPr id="36" name="Google Shape;36;p7"/>
            <p:cNvSpPr/>
            <p:nvPr/>
          </p:nvSpPr>
          <p:spPr>
            <a:xfrm>
              <a:off x="767810" y="734560"/>
              <a:ext cx="188124" cy="167842"/>
            </a:xfrm>
            <a:custGeom>
              <a:rect b="b" l="l" r="r" t="t"/>
              <a:pathLst>
                <a:path extrusionOk="0" h="167842" w="188124">
                  <a:moveTo>
                    <a:pt x="8812" y="152264"/>
                  </a:moveTo>
                  <a:lnTo>
                    <a:pt x="43315" y="167152"/>
                  </a:lnTo>
                  <a:cubicBezTo>
                    <a:pt x="49285" y="169729"/>
                    <a:pt x="55735" y="164716"/>
                    <a:pt x="54709" y="158295"/>
                  </a:cubicBezTo>
                  <a:cubicBezTo>
                    <a:pt x="54379" y="156235"/>
                    <a:pt x="54061" y="154055"/>
                    <a:pt x="53769" y="151829"/>
                  </a:cubicBezTo>
                  <a:cubicBezTo>
                    <a:pt x="65468" y="159550"/>
                    <a:pt x="79465" y="164073"/>
                    <a:pt x="94531" y="164073"/>
                  </a:cubicBezTo>
                  <a:cubicBezTo>
                    <a:pt x="110155" y="164073"/>
                    <a:pt x="124630" y="159214"/>
                    <a:pt x="136582" y="150961"/>
                  </a:cubicBezTo>
                  <a:cubicBezTo>
                    <a:pt x="136278" y="153086"/>
                    <a:pt x="135962" y="155140"/>
                    <a:pt x="135643" y="157061"/>
                  </a:cubicBezTo>
                  <a:cubicBezTo>
                    <a:pt x="134538" y="163712"/>
                    <a:pt x="141401" y="168824"/>
                    <a:pt x="147435" y="165818"/>
                  </a:cubicBezTo>
                  <a:lnTo>
                    <a:pt x="179833" y="149677"/>
                  </a:lnTo>
                  <a:cubicBezTo>
                    <a:pt x="182243" y="148477"/>
                    <a:pt x="183918" y="146188"/>
                    <a:pt x="184307" y="143523"/>
                  </a:cubicBezTo>
                  <a:cubicBezTo>
                    <a:pt x="185560" y="134916"/>
                    <a:pt x="188124" y="113814"/>
                    <a:pt x="188124" y="85241"/>
                  </a:cubicBezTo>
                  <a:cubicBezTo>
                    <a:pt x="188124" y="44278"/>
                    <a:pt x="165497" y="0"/>
                    <a:pt x="105949" y="0"/>
                  </a:cubicBezTo>
                  <a:cubicBezTo>
                    <a:pt x="98500" y="0"/>
                    <a:pt x="92410" y="954"/>
                    <a:pt x="87337" y="2420"/>
                  </a:cubicBezTo>
                  <a:cubicBezTo>
                    <a:pt x="84058" y="3368"/>
                    <a:pt x="81231" y="4532"/>
                    <a:pt x="78793" y="5831"/>
                  </a:cubicBezTo>
                  <a:cubicBezTo>
                    <a:pt x="66724" y="12262"/>
                    <a:pt x="64205" y="21712"/>
                    <a:pt x="64205" y="21712"/>
                  </a:cubicBezTo>
                  <a:cubicBezTo>
                    <a:pt x="64145" y="21958"/>
                    <a:pt x="64119" y="22171"/>
                    <a:pt x="64062" y="22413"/>
                  </a:cubicBezTo>
                  <a:cubicBezTo>
                    <a:pt x="63732" y="23808"/>
                    <a:pt x="63486" y="25124"/>
                    <a:pt x="63241" y="26440"/>
                  </a:cubicBezTo>
                  <a:cubicBezTo>
                    <a:pt x="63213" y="26586"/>
                    <a:pt x="63176" y="26741"/>
                    <a:pt x="63150" y="26886"/>
                  </a:cubicBezTo>
                  <a:cubicBezTo>
                    <a:pt x="63113" y="27087"/>
                    <a:pt x="63058" y="27306"/>
                    <a:pt x="63023" y="27504"/>
                  </a:cubicBezTo>
                  <a:cubicBezTo>
                    <a:pt x="62862" y="28443"/>
                    <a:pt x="62746" y="29338"/>
                    <a:pt x="62626" y="30237"/>
                  </a:cubicBezTo>
                  <a:cubicBezTo>
                    <a:pt x="62549" y="30848"/>
                    <a:pt x="62469" y="31454"/>
                    <a:pt x="62416" y="32093"/>
                  </a:cubicBezTo>
                  <a:cubicBezTo>
                    <a:pt x="62402" y="32222"/>
                    <a:pt x="62384" y="32356"/>
                    <a:pt x="62371" y="32484"/>
                  </a:cubicBezTo>
                  <a:cubicBezTo>
                    <a:pt x="61961" y="36678"/>
                    <a:pt x="62009" y="40447"/>
                    <a:pt x="62493" y="43813"/>
                  </a:cubicBezTo>
                  <a:cubicBezTo>
                    <a:pt x="64107" y="55057"/>
                    <a:pt x="70331" y="62050"/>
                    <a:pt x="78881" y="67045"/>
                  </a:cubicBezTo>
                  <a:cubicBezTo>
                    <a:pt x="85340" y="70818"/>
                    <a:pt x="93084" y="73490"/>
                    <a:pt x="101160" y="76003"/>
                  </a:cubicBezTo>
                  <a:cubicBezTo>
                    <a:pt x="123218" y="82867"/>
                    <a:pt x="129515" y="90242"/>
                    <a:pt x="134227" y="98871"/>
                  </a:cubicBezTo>
                  <a:cubicBezTo>
                    <a:pt x="139174" y="108649"/>
                    <a:pt x="139303" y="124687"/>
                    <a:pt x="137952" y="139380"/>
                  </a:cubicBezTo>
                  <a:cubicBezTo>
                    <a:pt x="126342" y="149589"/>
                    <a:pt x="111169" y="155836"/>
                    <a:pt x="94531" y="155836"/>
                  </a:cubicBezTo>
                  <a:cubicBezTo>
                    <a:pt x="78653" y="155836"/>
                    <a:pt x="64069" y="150189"/>
                    <a:pt x="52680" y="140800"/>
                  </a:cubicBezTo>
                  <a:cubicBezTo>
                    <a:pt x="38007" y="128704"/>
                    <a:pt x="28636" y="110397"/>
                    <a:pt x="28636" y="89942"/>
                  </a:cubicBezTo>
                  <a:cubicBezTo>
                    <a:pt x="28636" y="68863"/>
                    <a:pt x="38623" y="50112"/>
                    <a:pt x="54071" y="38042"/>
                  </a:cubicBezTo>
                  <a:cubicBezTo>
                    <a:pt x="54020" y="36225"/>
                    <a:pt x="54064" y="34507"/>
                    <a:pt x="54159" y="32840"/>
                  </a:cubicBezTo>
                  <a:cubicBezTo>
                    <a:pt x="54266" y="30966"/>
                    <a:pt x="54442" y="29173"/>
                    <a:pt x="54713" y="27480"/>
                  </a:cubicBezTo>
                  <a:cubicBezTo>
                    <a:pt x="56430" y="16765"/>
                    <a:pt x="61159" y="9550"/>
                    <a:pt x="66364" y="4775"/>
                  </a:cubicBezTo>
                  <a:cubicBezTo>
                    <a:pt x="8066" y="6310"/>
                    <a:pt x="-8611" y="64618"/>
                    <a:pt x="3915" y="145949"/>
                  </a:cubicBezTo>
                  <a:cubicBezTo>
                    <a:pt x="4345" y="148747"/>
                    <a:pt x="6213" y="151142"/>
                    <a:pt x="8812" y="15226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37;p7"/>
            <p:cNvSpPr/>
            <p:nvPr/>
          </p:nvSpPr>
          <p:spPr>
            <a:xfrm>
              <a:off x="699304" y="911126"/>
              <a:ext cx="321071" cy="295933"/>
            </a:xfrm>
            <a:custGeom>
              <a:rect b="b" l="l" r="r" t="t"/>
              <a:pathLst>
                <a:path extrusionOk="0" h="295933" w="321071">
                  <a:moveTo>
                    <a:pt x="316563" y="119341"/>
                  </a:moveTo>
                  <a:lnTo>
                    <a:pt x="289753" y="57758"/>
                  </a:lnTo>
                  <a:cubicBezTo>
                    <a:pt x="277977" y="30709"/>
                    <a:pt x="251285" y="13216"/>
                    <a:pt x="221783" y="13216"/>
                  </a:cubicBezTo>
                  <a:lnTo>
                    <a:pt x="212186" y="13216"/>
                  </a:lnTo>
                  <a:cubicBezTo>
                    <a:pt x="208536" y="13216"/>
                    <a:pt x="205578" y="10258"/>
                    <a:pt x="205578" y="6608"/>
                  </a:cubicBezTo>
                  <a:cubicBezTo>
                    <a:pt x="205578" y="2959"/>
                    <a:pt x="202619" y="0"/>
                    <a:pt x="198970" y="0"/>
                  </a:cubicBezTo>
                  <a:lnTo>
                    <a:pt x="131751" y="0"/>
                  </a:lnTo>
                  <a:cubicBezTo>
                    <a:pt x="128101" y="0"/>
                    <a:pt x="125142" y="2959"/>
                    <a:pt x="125142" y="6608"/>
                  </a:cubicBezTo>
                  <a:cubicBezTo>
                    <a:pt x="125142" y="10258"/>
                    <a:pt x="122184" y="13216"/>
                    <a:pt x="118534" y="13216"/>
                  </a:cubicBezTo>
                  <a:lnTo>
                    <a:pt x="107866" y="13216"/>
                  </a:lnTo>
                  <a:cubicBezTo>
                    <a:pt x="79269" y="13216"/>
                    <a:pt x="53223" y="29665"/>
                    <a:pt x="40931" y="55485"/>
                  </a:cubicBezTo>
                  <a:lnTo>
                    <a:pt x="5802" y="129282"/>
                  </a:lnTo>
                  <a:cubicBezTo>
                    <a:pt x="1982" y="137305"/>
                    <a:pt x="0" y="146080"/>
                    <a:pt x="0" y="154966"/>
                  </a:cubicBezTo>
                  <a:lnTo>
                    <a:pt x="0" y="154967"/>
                  </a:lnTo>
                  <a:cubicBezTo>
                    <a:pt x="0" y="177817"/>
                    <a:pt x="13031" y="198666"/>
                    <a:pt x="33570" y="208680"/>
                  </a:cubicBezTo>
                  <a:lnTo>
                    <a:pt x="38309" y="210991"/>
                  </a:lnTo>
                  <a:cubicBezTo>
                    <a:pt x="38617" y="211054"/>
                    <a:pt x="38928" y="211071"/>
                    <a:pt x="39227" y="211208"/>
                  </a:cubicBezTo>
                  <a:lnTo>
                    <a:pt x="39468" y="211319"/>
                  </a:lnTo>
                  <a:lnTo>
                    <a:pt x="98160" y="238448"/>
                  </a:lnTo>
                  <a:lnTo>
                    <a:pt x="116967" y="199915"/>
                  </a:lnTo>
                  <a:lnTo>
                    <a:pt x="72597" y="165556"/>
                  </a:lnTo>
                  <a:cubicBezTo>
                    <a:pt x="70265" y="163751"/>
                    <a:pt x="68740" y="161244"/>
                    <a:pt x="68122" y="158531"/>
                  </a:cubicBezTo>
                  <a:cubicBezTo>
                    <a:pt x="67496" y="155783"/>
                    <a:pt x="67800" y="152823"/>
                    <a:pt x="69158" y="150164"/>
                  </a:cubicBezTo>
                  <a:lnTo>
                    <a:pt x="88033" y="113215"/>
                  </a:lnTo>
                  <a:cubicBezTo>
                    <a:pt x="89071" y="111196"/>
                    <a:pt x="91556" y="110391"/>
                    <a:pt x="93575" y="111421"/>
                  </a:cubicBezTo>
                  <a:cubicBezTo>
                    <a:pt x="95598" y="112455"/>
                    <a:pt x="96403" y="114936"/>
                    <a:pt x="95369" y="116963"/>
                  </a:cubicBezTo>
                  <a:lnTo>
                    <a:pt x="76494" y="153912"/>
                  </a:lnTo>
                  <a:cubicBezTo>
                    <a:pt x="75593" y="155674"/>
                    <a:pt x="76076" y="157829"/>
                    <a:pt x="77641" y="159040"/>
                  </a:cubicBezTo>
                  <a:lnTo>
                    <a:pt x="124161" y="195063"/>
                  </a:lnTo>
                  <a:lnTo>
                    <a:pt x="143972" y="208515"/>
                  </a:lnTo>
                  <a:cubicBezTo>
                    <a:pt x="138197" y="212896"/>
                    <a:pt x="135915" y="220527"/>
                    <a:pt x="138473" y="227371"/>
                  </a:cubicBezTo>
                  <a:cubicBezTo>
                    <a:pt x="143208" y="240040"/>
                    <a:pt x="153268" y="249753"/>
                    <a:pt x="165508" y="254394"/>
                  </a:cubicBezTo>
                  <a:cubicBezTo>
                    <a:pt x="154614" y="263071"/>
                    <a:pt x="139387" y="265591"/>
                    <a:pt x="125714" y="259592"/>
                  </a:cubicBezTo>
                  <a:lnTo>
                    <a:pt x="98478" y="247644"/>
                  </a:lnTo>
                  <a:cubicBezTo>
                    <a:pt x="98440" y="247627"/>
                    <a:pt x="98400" y="247636"/>
                    <a:pt x="98361" y="247618"/>
                  </a:cubicBezTo>
                  <a:lnTo>
                    <a:pt x="97264" y="247111"/>
                  </a:lnTo>
                  <a:lnTo>
                    <a:pt x="95854" y="246492"/>
                  </a:lnTo>
                  <a:lnTo>
                    <a:pt x="95868" y="246466"/>
                  </a:lnTo>
                  <a:lnTo>
                    <a:pt x="55568" y="227840"/>
                  </a:lnTo>
                  <a:cubicBezTo>
                    <a:pt x="52628" y="237059"/>
                    <a:pt x="48887" y="255985"/>
                    <a:pt x="52001" y="288426"/>
                  </a:cubicBezTo>
                  <a:cubicBezTo>
                    <a:pt x="52408" y="292662"/>
                    <a:pt x="55962" y="295934"/>
                    <a:pt x="60217" y="295934"/>
                  </a:cubicBezTo>
                  <a:lnTo>
                    <a:pt x="260674" y="295934"/>
                  </a:lnTo>
                  <a:cubicBezTo>
                    <a:pt x="264969" y="295934"/>
                    <a:pt x="268556" y="292609"/>
                    <a:pt x="268900" y="288328"/>
                  </a:cubicBezTo>
                  <a:cubicBezTo>
                    <a:pt x="271733" y="253169"/>
                    <a:pt x="265071" y="232239"/>
                    <a:pt x="257448" y="216592"/>
                  </a:cubicBezTo>
                  <a:lnTo>
                    <a:pt x="232367" y="229138"/>
                  </a:lnTo>
                  <a:lnTo>
                    <a:pt x="228669" y="230988"/>
                  </a:lnTo>
                  <a:lnTo>
                    <a:pt x="224970" y="232837"/>
                  </a:lnTo>
                  <a:lnTo>
                    <a:pt x="225025" y="232977"/>
                  </a:lnTo>
                  <a:lnTo>
                    <a:pt x="197715" y="245637"/>
                  </a:lnTo>
                  <a:cubicBezTo>
                    <a:pt x="192532" y="248040"/>
                    <a:pt x="187107" y="249171"/>
                    <a:pt x="181773" y="249171"/>
                  </a:cubicBezTo>
                  <a:cubicBezTo>
                    <a:pt x="178427" y="249171"/>
                    <a:pt x="175139" y="248649"/>
                    <a:pt x="171951" y="247792"/>
                  </a:cubicBezTo>
                  <a:cubicBezTo>
                    <a:pt x="160551" y="244730"/>
                    <a:pt x="150674" y="236489"/>
                    <a:pt x="146188" y="224487"/>
                  </a:cubicBezTo>
                  <a:cubicBezTo>
                    <a:pt x="144869" y="220958"/>
                    <a:pt x="146112" y="216983"/>
                    <a:pt x="149208" y="214836"/>
                  </a:cubicBezTo>
                  <a:lnTo>
                    <a:pt x="151223" y="213438"/>
                  </a:lnTo>
                  <a:lnTo>
                    <a:pt x="157331" y="209200"/>
                  </a:lnTo>
                  <a:lnTo>
                    <a:pt x="177054" y="195516"/>
                  </a:lnTo>
                  <a:lnTo>
                    <a:pt x="201768" y="178368"/>
                  </a:lnTo>
                  <a:lnTo>
                    <a:pt x="206406" y="174969"/>
                  </a:lnTo>
                  <a:lnTo>
                    <a:pt x="209788" y="172491"/>
                  </a:lnTo>
                  <a:lnTo>
                    <a:pt x="245032" y="146661"/>
                  </a:lnTo>
                  <a:cubicBezTo>
                    <a:pt x="246640" y="145478"/>
                    <a:pt x="247171" y="143323"/>
                    <a:pt x="246294" y="141529"/>
                  </a:cubicBezTo>
                  <a:lnTo>
                    <a:pt x="222855" y="93608"/>
                  </a:lnTo>
                  <a:cubicBezTo>
                    <a:pt x="221857" y="91565"/>
                    <a:pt x="222702" y="89099"/>
                    <a:pt x="224745" y="88098"/>
                  </a:cubicBezTo>
                  <a:cubicBezTo>
                    <a:pt x="226792" y="87097"/>
                    <a:pt x="229254" y="87945"/>
                    <a:pt x="230255" y="89988"/>
                  </a:cubicBezTo>
                  <a:lnTo>
                    <a:pt x="252237" y="134928"/>
                  </a:lnTo>
                  <a:lnTo>
                    <a:pt x="253695" y="137909"/>
                  </a:lnTo>
                  <a:cubicBezTo>
                    <a:pt x="256325" y="143286"/>
                    <a:pt x="254728" y="149762"/>
                    <a:pt x="249902" y="153305"/>
                  </a:cubicBezTo>
                  <a:lnTo>
                    <a:pt x="238268" y="161832"/>
                  </a:lnTo>
                  <a:lnTo>
                    <a:pt x="240709" y="166817"/>
                  </a:lnTo>
                  <a:lnTo>
                    <a:pt x="242577" y="170632"/>
                  </a:lnTo>
                  <a:lnTo>
                    <a:pt x="244499" y="174555"/>
                  </a:lnTo>
                  <a:cubicBezTo>
                    <a:pt x="244803" y="174532"/>
                    <a:pt x="245095" y="174463"/>
                    <a:pt x="245406" y="174463"/>
                  </a:cubicBezTo>
                  <a:cubicBezTo>
                    <a:pt x="252229" y="174463"/>
                    <a:pt x="257761" y="179995"/>
                    <a:pt x="257761" y="186818"/>
                  </a:cubicBezTo>
                  <a:cubicBezTo>
                    <a:pt x="257761" y="190003"/>
                    <a:pt x="256523" y="192876"/>
                    <a:pt x="254544" y="195067"/>
                  </a:cubicBezTo>
                  <a:lnTo>
                    <a:pt x="256450" y="198958"/>
                  </a:lnTo>
                  <a:lnTo>
                    <a:pt x="258303" y="202740"/>
                  </a:lnTo>
                  <a:lnTo>
                    <a:pt x="259960" y="206124"/>
                  </a:lnTo>
                  <a:lnTo>
                    <a:pt x="286673" y="192762"/>
                  </a:lnTo>
                  <a:lnTo>
                    <a:pt x="286811" y="192693"/>
                  </a:lnTo>
                  <a:lnTo>
                    <a:pt x="296365" y="186491"/>
                  </a:lnTo>
                  <a:cubicBezTo>
                    <a:pt x="311773" y="176487"/>
                    <a:pt x="321072" y="159365"/>
                    <a:pt x="321072" y="140993"/>
                  </a:cubicBezTo>
                  <a:cubicBezTo>
                    <a:pt x="321072" y="133543"/>
                    <a:pt x="319537" y="126172"/>
                    <a:pt x="316563" y="119341"/>
                  </a:cubicBezTo>
                  <a:close/>
                  <a:moveTo>
                    <a:pt x="121276" y="35151"/>
                  </a:moveTo>
                  <a:cubicBezTo>
                    <a:pt x="116727" y="35151"/>
                    <a:pt x="113039" y="31463"/>
                    <a:pt x="113039" y="26914"/>
                  </a:cubicBezTo>
                  <a:cubicBezTo>
                    <a:pt x="113039" y="22365"/>
                    <a:pt x="116727" y="18677"/>
                    <a:pt x="121276" y="18677"/>
                  </a:cubicBezTo>
                  <a:cubicBezTo>
                    <a:pt x="125825" y="18677"/>
                    <a:pt x="129513" y="22365"/>
                    <a:pt x="129513" y="26914"/>
                  </a:cubicBezTo>
                  <a:cubicBezTo>
                    <a:pt x="129513" y="31463"/>
                    <a:pt x="125825" y="35151"/>
                    <a:pt x="121276" y="35151"/>
                  </a:cubicBezTo>
                  <a:close/>
                  <a:moveTo>
                    <a:pt x="187657" y="30603"/>
                  </a:moveTo>
                  <a:cubicBezTo>
                    <a:pt x="192206" y="30603"/>
                    <a:pt x="195894" y="34290"/>
                    <a:pt x="195894" y="38839"/>
                  </a:cubicBezTo>
                  <a:cubicBezTo>
                    <a:pt x="195894" y="43388"/>
                    <a:pt x="192206" y="47076"/>
                    <a:pt x="187657" y="47076"/>
                  </a:cubicBezTo>
                  <a:cubicBezTo>
                    <a:pt x="183108" y="47076"/>
                    <a:pt x="179420" y="43388"/>
                    <a:pt x="179420" y="38839"/>
                  </a:cubicBezTo>
                  <a:cubicBezTo>
                    <a:pt x="179420" y="34290"/>
                    <a:pt x="183108" y="30603"/>
                    <a:pt x="187657" y="30603"/>
                  </a:cubicBezTo>
                  <a:close/>
                  <a:moveTo>
                    <a:pt x="165388" y="34536"/>
                  </a:moveTo>
                  <a:cubicBezTo>
                    <a:pt x="169937" y="34536"/>
                    <a:pt x="173625" y="38224"/>
                    <a:pt x="173625" y="42773"/>
                  </a:cubicBezTo>
                  <a:cubicBezTo>
                    <a:pt x="173625" y="47322"/>
                    <a:pt x="169937" y="51009"/>
                    <a:pt x="165388" y="51009"/>
                  </a:cubicBezTo>
                  <a:cubicBezTo>
                    <a:pt x="160839" y="51009"/>
                    <a:pt x="157151" y="47322"/>
                    <a:pt x="157151" y="42773"/>
                  </a:cubicBezTo>
                  <a:cubicBezTo>
                    <a:pt x="157151" y="38224"/>
                    <a:pt x="160839" y="34536"/>
                    <a:pt x="165388" y="34536"/>
                  </a:cubicBezTo>
                  <a:close/>
                  <a:moveTo>
                    <a:pt x="164252" y="69156"/>
                  </a:moveTo>
                  <a:lnTo>
                    <a:pt x="166524" y="69156"/>
                  </a:lnTo>
                  <a:cubicBezTo>
                    <a:pt x="174042" y="69156"/>
                    <a:pt x="179881" y="75706"/>
                    <a:pt x="179022" y="83174"/>
                  </a:cubicBezTo>
                  <a:lnTo>
                    <a:pt x="177887" y="93051"/>
                  </a:lnTo>
                  <a:cubicBezTo>
                    <a:pt x="177156" y="99401"/>
                    <a:pt x="171780" y="104194"/>
                    <a:pt x="165388" y="104194"/>
                  </a:cubicBezTo>
                  <a:cubicBezTo>
                    <a:pt x="158996" y="104194"/>
                    <a:pt x="153620" y="99401"/>
                    <a:pt x="152889" y="93051"/>
                  </a:cubicBezTo>
                  <a:lnTo>
                    <a:pt x="151753" y="83174"/>
                  </a:lnTo>
                  <a:cubicBezTo>
                    <a:pt x="150894" y="75706"/>
                    <a:pt x="156734" y="69156"/>
                    <a:pt x="164252" y="69156"/>
                  </a:cubicBezTo>
                  <a:close/>
                  <a:moveTo>
                    <a:pt x="132243" y="38839"/>
                  </a:moveTo>
                  <a:cubicBezTo>
                    <a:pt x="132243" y="34290"/>
                    <a:pt x="135930" y="30603"/>
                    <a:pt x="140480" y="30603"/>
                  </a:cubicBezTo>
                  <a:cubicBezTo>
                    <a:pt x="145028" y="30603"/>
                    <a:pt x="148716" y="34290"/>
                    <a:pt x="148716" y="38839"/>
                  </a:cubicBezTo>
                  <a:cubicBezTo>
                    <a:pt x="148716" y="43388"/>
                    <a:pt x="145028" y="47076"/>
                    <a:pt x="140480" y="47076"/>
                  </a:cubicBezTo>
                  <a:cubicBezTo>
                    <a:pt x="135930" y="47076"/>
                    <a:pt x="132243" y="43388"/>
                    <a:pt x="132243" y="38839"/>
                  </a:cubicBezTo>
                  <a:close/>
                  <a:moveTo>
                    <a:pt x="142158" y="152476"/>
                  </a:moveTo>
                  <a:lnTo>
                    <a:pt x="142158" y="119008"/>
                  </a:lnTo>
                  <a:cubicBezTo>
                    <a:pt x="142158" y="114459"/>
                    <a:pt x="145667" y="110772"/>
                    <a:pt x="149994" y="110772"/>
                  </a:cubicBezTo>
                  <a:lnTo>
                    <a:pt x="180103" y="110772"/>
                  </a:lnTo>
                  <a:cubicBezTo>
                    <a:pt x="184431" y="110772"/>
                    <a:pt x="187939" y="114459"/>
                    <a:pt x="187939" y="119008"/>
                  </a:cubicBezTo>
                  <a:lnTo>
                    <a:pt x="187939" y="152317"/>
                  </a:lnTo>
                  <a:cubicBezTo>
                    <a:pt x="187939" y="156552"/>
                    <a:pt x="186465" y="160642"/>
                    <a:pt x="183795" y="163814"/>
                  </a:cubicBezTo>
                  <a:cubicBezTo>
                    <a:pt x="181602" y="166419"/>
                    <a:pt x="180205" y="169657"/>
                    <a:pt x="179784" y="173107"/>
                  </a:cubicBezTo>
                  <a:lnTo>
                    <a:pt x="178388" y="184564"/>
                  </a:lnTo>
                  <a:lnTo>
                    <a:pt x="153735" y="201669"/>
                  </a:lnTo>
                  <a:lnTo>
                    <a:pt x="150075" y="172899"/>
                  </a:lnTo>
                  <a:cubicBezTo>
                    <a:pt x="149652" y="169579"/>
                    <a:pt x="148324" y="166458"/>
                    <a:pt x="146250" y="163913"/>
                  </a:cubicBezTo>
                  <a:lnTo>
                    <a:pt x="146127" y="163762"/>
                  </a:lnTo>
                  <a:cubicBezTo>
                    <a:pt x="143566" y="160618"/>
                    <a:pt x="142158" y="156615"/>
                    <a:pt x="142158" y="152476"/>
                  </a:cubicBezTo>
                  <a:close/>
                  <a:moveTo>
                    <a:pt x="206920" y="35151"/>
                  </a:moveTo>
                  <a:cubicBezTo>
                    <a:pt x="202371" y="35151"/>
                    <a:pt x="198683" y="31463"/>
                    <a:pt x="198683" y="26914"/>
                  </a:cubicBezTo>
                  <a:cubicBezTo>
                    <a:pt x="198683" y="22365"/>
                    <a:pt x="202371" y="18677"/>
                    <a:pt x="206920" y="18677"/>
                  </a:cubicBezTo>
                  <a:cubicBezTo>
                    <a:pt x="211469" y="18677"/>
                    <a:pt x="215157" y="22365"/>
                    <a:pt x="215157" y="26914"/>
                  </a:cubicBezTo>
                  <a:cubicBezTo>
                    <a:pt x="215157" y="31463"/>
                    <a:pt x="211469" y="35151"/>
                    <a:pt x="206920" y="3515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" name="Google Shape;38;p7"/>
            <p:cNvSpPr/>
            <p:nvPr/>
          </p:nvSpPr>
          <p:spPr>
            <a:xfrm>
              <a:off x="904821" y="1077905"/>
              <a:ext cx="47075" cy="57665"/>
            </a:xfrm>
            <a:custGeom>
              <a:rect b="b" l="l" r="r" t="t"/>
              <a:pathLst>
                <a:path extrusionOk="0" h="57665" w="47075">
                  <a:moveTo>
                    <a:pt x="29575" y="7299"/>
                  </a:moveTo>
                  <a:lnTo>
                    <a:pt x="27722" y="3515"/>
                  </a:lnTo>
                  <a:lnTo>
                    <a:pt x="26001" y="0"/>
                  </a:lnTo>
                  <a:lnTo>
                    <a:pt x="7646" y="13452"/>
                  </a:lnTo>
                  <a:lnTo>
                    <a:pt x="4208" y="15971"/>
                  </a:lnTo>
                  <a:lnTo>
                    <a:pt x="774" y="18488"/>
                  </a:lnTo>
                  <a:lnTo>
                    <a:pt x="0" y="19055"/>
                  </a:lnTo>
                  <a:lnTo>
                    <a:pt x="6686" y="33546"/>
                  </a:lnTo>
                  <a:lnTo>
                    <a:pt x="17817" y="57665"/>
                  </a:lnTo>
                  <a:lnTo>
                    <a:pt x="20128" y="56509"/>
                  </a:lnTo>
                  <a:lnTo>
                    <a:pt x="23827" y="54659"/>
                  </a:lnTo>
                  <a:lnTo>
                    <a:pt x="47075" y="43031"/>
                  </a:lnTo>
                  <a:lnTo>
                    <a:pt x="45475" y="39764"/>
                  </a:lnTo>
                  <a:lnTo>
                    <a:pt x="43652" y="36040"/>
                  </a:lnTo>
                  <a:lnTo>
                    <a:pt x="41773" y="32205"/>
                  </a:lnTo>
                  <a:cubicBezTo>
                    <a:pt x="41155" y="32300"/>
                    <a:pt x="40535" y="32395"/>
                    <a:pt x="39889" y="32395"/>
                  </a:cubicBezTo>
                  <a:cubicBezTo>
                    <a:pt x="33065" y="32395"/>
                    <a:pt x="27534" y="26863"/>
                    <a:pt x="27534" y="20040"/>
                  </a:cubicBezTo>
                  <a:cubicBezTo>
                    <a:pt x="27534" y="16501"/>
                    <a:pt x="29041" y="13330"/>
                    <a:pt x="31426" y="11078"/>
                  </a:cubicBezTo>
                  <a:lnTo>
                    <a:pt x="29575" y="729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9" name="Google Shape;39;p7"/>
          <p:cNvGrpSpPr/>
          <p:nvPr/>
        </p:nvGrpSpPr>
        <p:grpSpPr>
          <a:xfrm>
            <a:off x="1041599" y="969015"/>
            <a:ext cx="333794" cy="325864"/>
            <a:chOff x="1457347" y="737728"/>
            <a:chExt cx="472529" cy="461303"/>
          </a:xfrm>
        </p:grpSpPr>
        <p:sp>
          <p:nvSpPr>
            <p:cNvPr id="40" name="Google Shape;40;p7"/>
            <p:cNvSpPr/>
            <p:nvPr/>
          </p:nvSpPr>
          <p:spPr>
            <a:xfrm>
              <a:off x="1573486" y="758216"/>
              <a:ext cx="194829" cy="156890"/>
            </a:xfrm>
            <a:custGeom>
              <a:rect b="b" l="l" r="r" t="t"/>
              <a:pathLst>
                <a:path extrusionOk="0" h="156890" w="194829">
                  <a:moveTo>
                    <a:pt x="11762" y="132046"/>
                  </a:moveTo>
                  <a:lnTo>
                    <a:pt x="35210" y="122999"/>
                  </a:lnTo>
                  <a:cubicBezTo>
                    <a:pt x="48421" y="143378"/>
                    <a:pt x="71321" y="156890"/>
                    <a:pt x="97415" y="156890"/>
                  </a:cubicBezTo>
                  <a:cubicBezTo>
                    <a:pt x="123508" y="156890"/>
                    <a:pt x="146408" y="143378"/>
                    <a:pt x="159619" y="122999"/>
                  </a:cubicBezTo>
                  <a:lnTo>
                    <a:pt x="183067" y="132046"/>
                  </a:lnTo>
                  <a:cubicBezTo>
                    <a:pt x="188839" y="134273"/>
                    <a:pt x="194983" y="129905"/>
                    <a:pt x="194826" y="123721"/>
                  </a:cubicBezTo>
                  <a:cubicBezTo>
                    <a:pt x="193966" y="89753"/>
                    <a:pt x="183545" y="0"/>
                    <a:pt x="97415" y="0"/>
                  </a:cubicBezTo>
                  <a:cubicBezTo>
                    <a:pt x="11284" y="0"/>
                    <a:pt x="863" y="89753"/>
                    <a:pt x="3" y="123721"/>
                  </a:cubicBezTo>
                  <a:cubicBezTo>
                    <a:pt x="-154" y="129905"/>
                    <a:pt x="5990" y="134273"/>
                    <a:pt x="11762" y="132046"/>
                  </a:cubicBezTo>
                  <a:close/>
                  <a:moveTo>
                    <a:pt x="32722" y="70403"/>
                  </a:moveTo>
                  <a:lnTo>
                    <a:pt x="68650" y="70403"/>
                  </a:lnTo>
                  <a:cubicBezTo>
                    <a:pt x="70935" y="70403"/>
                    <a:pt x="73126" y="69500"/>
                    <a:pt x="74746" y="67889"/>
                  </a:cubicBezTo>
                  <a:lnTo>
                    <a:pt x="85018" y="57682"/>
                  </a:lnTo>
                  <a:cubicBezTo>
                    <a:pt x="88406" y="54315"/>
                    <a:pt x="93882" y="54332"/>
                    <a:pt x="97249" y="57721"/>
                  </a:cubicBezTo>
                  <a:lnTo>
                    <a:pt x="107316" y="67851"/>
                  </a:lnTo>
                  <a:cubicBezTo>
                    <a:pt x="108939" y="69485"/>
                    <a:pt x="111147" y="70403"/>
                    <a:pt x="113451" y="70403"/>
                  </a:cubicBezTo>
                  <a:lnTo>
                    <a:pt x="162107" y="70403"/>
                  </a:lnTo>
                  <a:cubicBezTo>
                    <a:pt x="162871" y="74410"/>
                    <a:pt x="163309" y="78532"/>
                    <a:pt x="163309" y="82759"/>
                  </a:cubicBezTo>
                  <a:cubicBezTo>
                    <a:pt x="163309" y="119093"/>
                    <a:pt x="133749" y="148653"/>
                    <a:pt x="97415" y="148653"/>
                  </a:cubicBezTo>
                  <a:cubicBezTo>
                    <a:pt x="61080" y="148653"/>
                    <a:pt x="31520" y="119093"/>
                    <a:pt x="31520" y="82759"/>
                  </a:cubicBezTo>
                  <a:cubicBezTo>
                    <a:pt x="31520" y="78532"/>
                    <a:pt x="31958" y="74410"/>
                    <a:pt x="32722" y="704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" name="Google Shape;41;p7"/>
            <p:cNvSpPr/>
            <p:nvPr/>
          </p:nvSpPr>
          <p:spPr>
            <a:xfrm>
              <a:off x="1789859" y="737728"/>
              <a:ext cx="74209" cy="138549"/>
            </a:xfrm>
            <a:custGeom>
              <a:rect b="b" l="l" r="r" t="t"/>
              <a:pathLst>
                <a:path extrusionOk="0" h="138549" w="74209">
                  <a:moveTo>
                    <a:pt x="23732" y="120048"/>
                  </a:moveTo>
                  <a:cubicBezTo>
                    <a:pt x="27011" y="121069"/>
                    <a:pt x="29304" y="124010"/>
                    <a:pt x="29304" y="127445"/>
                  </a:cubicBezTo>
                  <a:lnTo>
                    <a:pt x="29304" y="130838"/>
                  </a:lnTo>
                  <a:cubicBezTo>
                    <a:pt x="29304" y="135123"/>
                    <a:pt x="32799" y="138587"/>
                    <a:pt x="37084" y="138549"/>
                  </a:cubicBezTo>
                  <a:lnTo>
                    <a:pt x="37614" y="138544"/>
                  </a:lnTo>
                  <a:cubicBezTo>
                    <a:pt x="42135" y="138504"/>
                    <a:pt x="45778" y="134829"/>
                    <a:pt x="45778" y="129983"/>
                  </a:cubicBezTo>
                  <a:lnTo>
                    <a:pt x="45778" y="127476"/>
                  </a:lnTo>
                  <a:cubicBezTo>
                    <a:pt x="45778" y="124107"/>
                    <a:pt x="48054" y="121250"/>
                    <a:pt x="51273" y="120256"/>
                  </a:cubicBezTo>
                  <a:cubicBezTo>
                    <a:pt x="64641" y="116126"/>
                    <a:pt x="74209" y="105504"/>
                    <a:pt x="74209" y="90568"/>
                  </a:cubicBezTo>
                  <a:cubicBezTo>
                    <a:pt x="74209" y="55985"/>
                    <a:pt x="23764" y="62576"/>
                    <a:pt x="23764" y="42967"/>
                  </a:cubicBezTo>
                  <a:cubicBezTo>
                    <a:pt x="23764" y="36229"/>
                    <a:pt x="29451" y="31740"/>
                    <a:pt x="36947" y="31740"/>
                  </a:cubicBezTo>
                  <a:cubicBezTo>
                    <a:pt x="41790" y="31740"/>
                    <a:pt x="46344" y="33746"/>
                    <a:pt x="49864" y="37444"/>
                  </a:cubicBezTo>
                  <a:cubicBezTo>
                    <a:pt x="52594" y="40311"/>
                    <a:pt x="56891" y="41001"/>
                    <a:pt x="60494" y="38785"/>
                  </a:cubicBezTo>
                  <a:cubicBezTo>
                    <a:pt x="60494" y="38785"/>
                    <a:pt x="61203" y="38349"/>
                    <a:pt x="62218" y="37724"/>
                  </a:cubicBezTo>
                  <a:cubicBezTo>
                    <a:pt x="66283" y="35224"/>
                    <a:pt x="67227" y="29564"/>
                    <a:pt x="63987" y="26061"/>
                  </a:cubicBezTo>
                  <a:cubicBezTo>
                    <a:pt x="60257" y="22028"/>
                    <a:pt x="55851" y="19150"/>
                    <a:pt x="51017" y="17358"/>
                  </a:cubicBezTo>
                  <a:cubicBezTo>
                    <a:pt x="48170" y="16303"/>
                    <a:pt x="45778" y="13132"/>
                    <a:pt x="45778" y="10095"/>
                  </a:cubicBezTo>
                  <a:lnTo>
                    <a:pt x="45778" y="7711"/>
                  </a:lnTo>
                  <a:cubicBezTo>
                    <a:pt x="45778" y="3452"/>
                    <a:pt x="42325" y="0"/>
                    <a:pt x="38067" y="0"/>
                  </a:cubicBezTo>
                  <a:lnTo>
                    <a:pt x="37016" y="0"/>
                  </a:lnTo>
                  <a:cubicBezTo>
                    <a:pt x="32757" y="0"/>
                    <a:pt x="29304" y="3452"/>
                    <a:pt x="29304" y="8036"/>
                  </a:cubicBezTo>
                  <a:lnTo>
                    <a:pt x="29304" y="10062"/>
                  </a:lnTo>
                  <a:cubicBezTo>
                    <a:pt x="29304" y="13386"/>
                    <a:pt x="27135" y="16227"/>
                    <a:pt x="24012" y="17364"/>
                  </a:cubicBezTo>
                  <a:cubicBezTo>
                    <a:pt x="12940" y="21396"/>
                    <a:pt x="5060" y="30488"/>
                    <a:pt x="5060" y="43862"/>
                  </a:cubicBezTo>
                  <a:cubicBezTo>
                    <a:pt x="5060" y="77843"/>
                    <a:pt x="55505" y="70657"/>
                    <a:pt x="55505" y="92214"/>
                  </a:cubicBezTo>
                  <a:cubicBezTo>
                    <a:pt x="55505" y="99701"/>
                    <a:pt x="49508" y="105533"/>
                    <a:pt x="38282" y="105533"/>
                  </a:cubicBezTo>
                  <a:cubicBezTo>
                    <a:pt x="29576" y="105533"/>
                    <a:pt x="22078" y="102023"/>
                    <a:pt x="18537" y="94204"/>
                  </a:cubicBezTo>
                  <a:cubicBezTo>
                    <a:pt x="16793" y="90352"/>
                    <a:pt x="12412" y="87870"/>
                    <a:pt x="8096" y="88948"/>
                  </a:cubicBezTo>
                  <a:lnTo>
                    <a:pt x="6296" y="89398"/>
                  </a:lnTo>
                  <a:cubicBezTo>
                    <a:pt x="1490" y="90598"/>
                    <a:pt x="-1358" y="95834"/>
                    <a:pt x="653" y="100361"/>
                  </a:cubicBezTo>
                  <a:cubicBezTo>
                    <a:pt x="5092" y="110354"/>
                    <a:pt x="13730" y="116932"/>
                    <a:pt x="23732" y="12004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" name="Google Shape;42;p7"/>
            <p:cNvSpPr/>
            <p:nvPr/>
          </p:nvSpPr>
          <p:spPr>
            <a:xfrm>
              <a:off x="1457347" y="846547"/>
              <a:ext cx="472529" cy="352484"/>
            </a:xfrm>
            <a:custGeom>
              <a:rect b="b" l="l" r="r" t="t"/>
              <a:pathLst>
                <a:path extrusionOk="0" h="352484" w="472529">
                  <a:moveTo>
                    <a:pt x="459692" y="0"/>
                  </a:moveTo>
                  <a:cubicBezTo>
                    <a:pt x="459678" y="0"/>
                    <a:pt x="459665" y="0"/>
                    <a:pt x="459651" y="0"/>
                  </a:cubicBezTo>
                  <a:cubicBezTo>
                    <a:pt x="454789" y="0"/>
                    <a:pt x="450341" y="2742"/>
                    <a:pt x="448157" y="7088"/>
                  </a:cubicBezTo>
                  <a:lnTo>
                    <a:pt x="445404" y="12566"/>
                  </a:lnTo>
                  <a:cubicBezTo>
                    <a:pt x="443153" y="17047"/>
                    <a:pt x="438984" y="20258"/>
                    <a:pt x="434078" y="21290"/>
                  </a:cubicBezTo>
                  <a:lnTo>
                    <a:pt x="425443" y="23108"/>
                  </a:lnTo>
                  <a:cubicBezTo>
                    <a:pt x="415473" y="25207"/>
                    <a:pt x="407035" y="31800"/>
                    <a:pt x="402587" y="40966"/>
                  </a:cubicBezTo>
                  <a:lnTo>
                    <a:pt x="381673" y="83781"/>
                  </a:lnTo>
                  <a:cubicBezTo>
                    <a:pt x="369109" y="72011"/>
                    <a:pt x="352333" y="65123"/>
                    <a:pt x="334755" y="65123"/>
                  </a:cubicBezTo>
                  <a:cubicBezTo>
                    <a:pt x="316449" y="65123"/>
                    <a:pt x="299239" y="72252"/>
                    <a:pt x="286293" y="85196"/>
                  </a:cubicBezTo>
                  <a:lnTo>
                    <a:pt x="280225" y="91265"/>
                  </a:lnTo>
                  <a:cubicBezTo>
                    <a:pt x="271792" y="87307"/>
                    <a:pt x="262404" y="85033"/>
                    <a:pt x="252450" y="85033"/>
                  </a:cubicBezTo>
                  <a:lnTo>
                    <a:pt x="190771" y="85033"/>
                  </a:lnTo>
                  <a:cubicBezTo>
                    <a:pt x="178753" y="85033"/>
                    <a:pt x="167318" y="87559"/>
                    <a:pt x="156901" y="92031"/>
                  </a:cubicBezTo>
                  <a:lnTo>
                    <a:pt x="150068" y="85196"/>
                  </a:lnTo>
                  <a:cubicBezTo>
                    <a:pt x="137121" y="72252"/>
                    <a:pt x="119911" y="65123"/>
                    <a:pt x="101606" y="65123"/>
                  </a:cubicBezTo>
                  <a:cubicBezTo>
                    <a:pt x="77583" y="65123"/>
                    <a:pt x="55022" y="77945"/>
                    <a:pt x="42727" y="98585"/>
                  </a:cubicBezTo>
                  <a:cubicBezTo>
                    <a:pt x="28985" y="121655"/>
                    <a:pt x="24198" y="148881"/>
                    <a:pt x="29254" y="175252"/>
                  </a:cubicBezTo>
                  <a:cubicBezTo>
                    <a:pt x="38627" y="224191"/>
                    <a:pt x="31311" y="275580"/>
                    <a:pt x="8652" y="319958"/>
                  </a:cubicBezTo>
                  <a:lnTo>
                    <a:pt x="1360" y="334236"/>
                  </a:lnTo>
                  <a:cubicBezTo>
                    <a:pt x="-530" y="337936"/>
                    <a:pt x="-446" y="342303"/>
                    <a:pt x="1585" y="345921"/>
                  </a:cubicBezTo>
                  <a:cubicBezTo>
                    <a:pt x="3612" y="349531"/>
                    <a:pt x="7290" y="351872"/>
                    <a:pt x="11421" y="352183"/>
                  </a:cubicBezTo>
                  <a:cubicBezTo>
                    <a:pt x="13892" y="352370"/>
                    <a:pt x="16611" y="352485"/>
                    <a:pt x="19555" y="352485"/>
                  </a:cubicBezTo>
                  <a:cubicBezTo>
                    <a:pt x="38582" y="352485"/>
                    <a:pt x="66980" y="347655"/>
                    <a:pt x="97787" y="325741"/>
                  </a:cubicBezTo>
                  <a:lnTo>
                    <a:pt x="97154" y="339963"/>
                  </a:lnTo>
                  <a:cubicBezTo>
                    <a:pt x="96945" y="344651"/>
                    <a:pt x="100689" y="348567"/>
                    <a:pt x="105382" y="348567"/>
                  </a:cubicBezTo>
                  <a:lnTo>
                    <a:pt x="139422" y="348567"/>
                  </a:lnTo>
                  <a:lnTo>
                    <a:pt x="139422" y="236339"/>
                  </a:lnTo>
                  <a:cubicBezTo>
                    <a:pt x="135199" y="231661"/>
                    <a:pt x="121930" y="214924"/>
                    <a:pt x="121930" y="189365"/>
                  </a:cubicBezTo>
                  <a:cubicBezTo>
                    <a:pt x="121930" y="187091"/>
                    <a:pt x="123774" y="185247"/>
                    <a:pt x="126049" y="185247"/>
                  </a:cubicBezTo>
                  <a:cubicBezTo>
                    <a:pt x="128323" y="185247"/>
                    <a:pt x="130167" y="187091"/>
                    <a:pt x="130167" y="189365"/>
                  </a:cubicBezTo>
                  <a:cubicBezTo>
                    <a:pt x="130167" y="215511"/>
                    <a:pt x="146255" y="231593"/>
                    <a:pt x="146416" y="231752"/>
                  </a:cubicBezTo>
                  <a:cubicBezTo>
                    <a:pt x="147206" y="232526"/>
                    <a:pt x="147658" y="233594"/>
                    <a:pt x="147658" y="234700"/>
                  </a:cubicBezTo>
                  <a:lnTo>
                    <a:pt x="147658" y="348567"/>
                  </a:lnTo>
                  <a:lnTo>
                    <a:pt x="303940" y="348567"/>
                  </a:lnTo>
                  <a:cubicBezTo>
                    <a:pt x="308391" y="348567"/>
                    <a:pt x="312037" y="345031"/>
                    <a:pt x="312173" y="340583"/>
                  </a:cubicBezTo>
                  <a:lnTo>
                    <a:pt x="313298" y="304007"/>
                  </a:lnTo>
                  <a:cubicBezTo>
                    <a:pt x="353410" y="344631"/>
                    <a:pt x="392655" y="352485"/>
                    <a:pt x="416805" y="352485"/>
                  </a:cubicBezTo>
                  <a:cubicBezTo>
                    <a:pt x="419747" y="352485"/>
                    <a:pt x="422470" y="352370"/>
                    <a:pt x="424939" y="352183"/>
                  </a:cubicBezTo>
                  <a:cubicBezTo>
                    <a:pt x="429070" y="351874"/>
                    <a:pt x="432746" y="349533"/>
                    <a:pt x="434773" y="345923"/>
                  </a:cubicBezTo>
                  <a:cubicBezTo>
                    <a:pt x="436804" y="342305"/>
                    <a:pt x="436889" y="337938"/>
                    <a:pt x="435000" y="334238"/>
                  </a:cubicBezTo>
                  <a:lnTo>
                    <a:pt x="427709" y="319958"/>
                  </a:lnTo>
                  <a:cubicBezTo>
                    <a:pt x="405049" y="275580"/>
                    <a:pt x="397733" y="224191"/>
                    <a:pt x="407106" y="175252"/>
                  </a:cubicBezTo>
                  <a:cubicBezTo>
                    <a:pt x="407328" y="174095"/>
                    <a:pt x="407426" y="172930"/>
                    <a:pt x="407610" y="171770"/>
                  </a:cubicBezTo>
                  <a:lnTo>
                    <a:pt x="451007" y="65294"/>
                  </a:lnTo>
                  <a:lnTo>
                    <a:pt x="471443" y="18007"/>
                  </a:lnTo>
                  <a:cubicBezTo>
                    <a:pt x="475142" y="9525"/>
                    <a:pt x="468945" y="29"/>
                    <a:pt x="459692" y="0"/>
                  </a:cubicBezTo>
                  <a:close/>
                  <a:moveTo>
                    <a:pt x="104877" y="166497"/>
                  </a:moveTo>
                  <a:lnTo>
                    <a:pt x="98259" y="315135"/>
                  </a:lnTo>
                  <a:cubicBezTo>
                    <a:pt x="62675" y="342600"/>
                    <a:pt x="30157" y="345339"/>
                    <a:pt x="12040" y="343971"/>
                  </a:cubicBezTo>
                  <a:cubicBezTo>
                    <a:pt x="10645" y="343866"/>
                    <a:pt x="9452" y="343106"/>
                    <a:pt x="8769" y="341889"/>
                  </a:cubicBezTo>
                  <a:cubicBezTo>
                    <a:pt x="8081" y="340663"/>
                    <a:pt x="8055" y="339241"/>
                    <a:pt x="8696" y="337982"/>
                  </a:cubicBezTo>
                  <a:lnTo>
                    <a:pt x="15988" y="323702"/>
                  </a:lnTo>
                  <a:cubicBezTo>
                    <a:pt x="39478" y="277702"/>
                    <a:pt x="47061" y="224432"/>
                    <a:pt x="37342" y="173704"/>
                  </a:cubicBezTo>
                  <a:cubicBezTo>
                    <a:pt x="32669" y="149315"/>
                    <a:pt x="37095" y="124134"/>
                    <a:pt x="49802" y="102800"/>
                  </a:cubicBezTo>
                  <a:cubicBezTo>
                    <a:pt x="60621" y="84641"/>
                    <a:pt x="80471" y="73360"/>
                    <a:pt x="101606" y="73360"/>
                  </a:cubicBezTo>
                  <a:cubicBezTo>
                    <a:pt x="117711" y="73360"/>
                    <a:pt x="132854" y="79632"/>
                    <a:pt x="144244" y="91020"/>
                  </a:cubicBezTo>
                  <a:lnTo>
                    <a:pt x="149099" y="95876"/>
                  </a:lnTo>
                  <a:cubicBezTo>
                    <a:pt x="124001" y="109816"/>
                    <a:pt x="106497" y="135908"/>
                    <a:pt x="104877" y="166497"/>
                  </a:cubicBezTo>
                  <a:close/>
                  <a:moveTo>
                    <a:pt x="295734" y="101420"/>
                  </a:moveTo>
                  <a:cubicBezTo>
                    <a:pt x="293230" y="99213"/>
                    <a:pt x="290546" y="97222"/>
                    <a:pt x="287724" y="95413"/>
                  </a:cubicBezTo>
                  <a:lnTo>
                    <a:pt x="292117" y="91020"/>
                  </a:lnTo>
                  <a:cubicBezTo>
                    <a:pt x="303507" y="79632"/>
                    <a:pt x="318649" y="73360"/>
                    <a:pt x="334755" y="73360"/>
                  </a:cubicBezTo>
                  <a:cubicBezTo>
                    <a:pt x="351084" y="73360"/>
                    <a:pt x="366626" y="80115"/>
                    <a:pt x="377848" y="91553"/>
                  </a:cubicBezTo>
                  <a:lnTo>
                    <a:pt x="355978" y="135986"/>
                  </a:lnTo>
                  <a:cubicBezTo>
                    <a:pt x="353668" y="140679"/>
                    <a:pt x="347627" y="142058"/>
                    <a:pt x="343509" y="138834"/>
                  </a:cubicBezTo>
                  <a:lnTo>
                    <a:pt x="295734" y="101420"/>
                  </a:lnTo>
                  <a:close/>
                  <a:moveTo>
                    <a:pt x="420373" y="323702"/>
                  </a:moveTo>
                  <a:lnTo>
                    <a:pt x="427664" y="337982"/>
                  </a:lnTo>
                  <a:cubicBezTo>
                    <a:pt x="428306" y="339239"/>
                    <a:pt x="428280" y="340665"/>
                    <a:pt x="427590" y="341889"/>
                  </a:cubicBezTo>
                  <a:cubicBezTo>
                    <a:pt x="426908" y="343106"/>
                    <a:pt x="425716" y="343866"/>
                    <a:pt x="424320" y="343971"/>
                  </a:cubicBezTo>
                  <a:cubicBezTo>
                    <a:pt x="402137" y="345624"/>
                    <a:pt x="358269" y="341156"/>
                    <a:pt x="313652" y="292499"/>
                  </a:cubicBezTo>
                  <a:lnTo>
                    <a:pt x="315146" y="243906"/>
                  </a:lnTo>
                  <a:lnTo>
                    <a:pt x="315359" y="245356"/>
                  </a:lnTo>
                  <a:lnTo>
                    <a:pt x="316327" y="216984"/>
                  </a:lnTo>
                  <a:cubicBezTo>
                    <a:pt x="316520" y="211310"/>
                    <a:pt x="322035" y="207358"/>
                    <a:pt x="327470" y="208999"/>
                  </a:cubicBezTo>
                  <a:lnTo>
                    <a:pt x="349430" y="215628"/>
                  </a:lnTo>
                  <a:cubicBezTo>
                    <a:pt x="367124" y="220969"/>
                    <a:pt x="385817" y="213828"/>
                    <a:pt x="395665" y="198931"/>
                  </a:cubicBezTo>
                  <a:cubicBezTo>
                    <a:pt x="392275" y="241783"/>
                    <a:pt x="400751" y="285277"/>
                    <a:pt x="420373" y="323702"/>
                  </a:cubicBezTo>
                  <a:close/>
                  <a:moveTo>
                    <a:pt x="463893" y="14714"/>
                  </a:moveTo>
                  <a:lnTo>
                    <a:pt x="445819" y="56151"/>
                  </a:lnTo>
                  <a:lnTo>
                    <a:pt x="404355" y="56192"/>
                  </a:lnTo>
                  <a:lnTo>
                    <a:pt x="409998" y="44562"/>
                  </a:lnTo>
                  <a:cubicBezTo>
                    <a:pt x="413309" y="37738"/>
                    <a:pt x="419717" y="32731"/>
                    <a:pt x="427140" y="31168"/>
                  </a:cubicBezTo>
                  <a:lnTo>
                    <a:pt x="435774" y="29351"/>
                  </a:lnTo>
                  <a:cubicBezTo>
                    <a:pt x="443176" y="27793"/>
                    <a:pt x="449368" y="23023"/>
                    <a:pt x="452764" y="16264"/>
                  </a:cubicBezTo>
                  <a:lnTo>
                    <a:pt x="455517" y="10786"/>
                  </a:lnTo>
                  <a:cubicBezTo>
                    <a:pt x="456307" y="9214"/>
                    <a:pt x="457891" y="8237"/>
                    <a:pt x="459651" y="8237"/>
                  </a:cubicBezTo>
                  <a:lnTo>
                    <a:pt x="459665" y="8163"/>
                  </a:lnTo>
                  <a:lnTo>
                    <a:pt x="459666" y="8237"/>
                  </a:lnTo>
                  <a:cubicBezTo>
                    <a:pt x="461919" y="8244"/>
                    <a:pt x="463116" y="9707"/>
                    <a:pt x="463526" y="10335"/>
                  </a:cubicBezTo>
                  <a:cubicBezTo>
                    <a:pt x="463936" y="10964"/>
                    <a:pt x="464793" y="12649"/>
                    <a:pt x="463893" y="1471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3" name="Google Shape;43;p7"/>
          <p:cNvGrpSpPr/>
          <p:nvPr/>
        </p:nvGrpSpPr>
        <p:grpSpPr>
          <a:xfrm>
            <a:off x="2256236" y="978760"/>
            <a:ext cx="281199" cy="313283"/>
            <a:chOff x="3176822" y="751523"/>
            <a:chExt cx="398074" cy="443492"/>
          </a:xfrm>
        </p:grpSpPr>
        <p:sp>
          <p:nvSpPr>
            <p:cNvPr id="44" name="Google Shape;44;p7"/>
            <p:cNvSpPr/>
            <p:nvPr/>
          </p:nvSpPr>
          <p:spPr>
            <a:xfrm>
              <a:off x="3332346" y="764689"/>
              <a:ext cx="194829" cy="158653"/>
            </a:xfrm>
            <a:custGeom>
              <a:rect b="b" l="l" r="r" t="t"/>
              <a:pathLst>
                <a:path extrusionOk="0" h="158653" w="194829">
                  <a:moveTo>
                    <a:pt x="11762" y="132046"/>
                  </a:moveTo>
                  <a:lnTo>
                    <a:pt x="32952" y="123870"/>
                  </a:lnTo>
                  <a:cubicBezTo>
                    <a:pt x="46068" y="144739"/>
                    <a:pt x="69231" y="158654"/>
                    <a:pt x="95699" y="158654"/>
                  </a:cubicBezTo>
                  <a:cubicBezTo>
                    <a:pt x="122615" y="158654"/>
                    <a:pt x="146110" y="144260"/>
                    <a:pt x="159097" y="122798"/>
                  </a:cubicBezTo>
                  <a:lnTo>
                    <a:pt x="183067" y="132046"/>
                  </a:lnTo>
                  <a:cubicBezTo>
                    <a:pt x="188839" y="134273"/>
                    <a:pt x="194983" y="129905"/>
                    <a:pt x="194826" y="123721"/>
                  </a:cubicBezTo>
                  <a:cubicBezTo>
                    <a:pt x="193966" y="89753"/>
                    <a:pt x="183545" y="0"/>
                    <a:pt x="97414" y="0"/>
                  </a:cubicBezTo>
                  <a:cubicBezTo>
                    <a:pt x="11283" y="0"/>
                    <a:pt x="863" y="89753"/>
                    <a:pt x="3" y="123721"/>
                  </a:cubicBezTo>
                  <a:cubicBezTo>
                    <a:pt x="-154" y="129905"/>
                    <a:pt x="5991" y="134273"/>
                    <a:pt x="11762" y="132046"/>
                  </a:cubicBezTo>
                  <a:close/>
                  <a:moveTo>
                    <a:pt x="95699" y="150417"/>
                  </a:moveTo>
                  <a:cubicBezTo>
                    <a:pt x="59365" y="150417"/>
                    <a:pt x="29804" y="120857"/>
                    <a:pt x="29804" y="84522"/>
                  </a:cubicBezTo>
                  <a:cubicBezTo>
                    <a:pt x="29804" y="78825"/>
                    <a:pt x="30607" y="73325"/>
                    <a:pt x="31973" y="68049"/>
                  </a:cubicBezTo>
                  <a:lnTo>
                    <a:pt x="48218" y="68049"/>
                  </a:lnTo>
                  <a:cubicBezTo>
                    <a:pt x="44671" y="72326"/>
                    <a:pt x="42537" y="77818"/>
                    <a:pt x="42537" y="83809"/>
                  </a:cubicBezTo>
                  <a:cubicBezTo>
                    <a:pt x="42537" y="97456"/>
                    <a:pt x="53600" y="108520"/>
                    <a:pt x="67247" y="108520"/>
                  </a:cubicBezTo>
                  <a:cubicBezTo>
                    <a:pt x="79488" y="108520"/>
                    <a:pt x="89622" y="99611"/>
                    <a:pt x="91587" y="87929"/>
                  </a:cubicBezTo>
                  <a:lnTo>
                    <a:pt x="100565" y="87929"/>
                  </a:lnTo>
                  <a:cubicBezTo>
                    <a:pt x="102530" y="99611"/>
                    <a:pt x="112665" y="108520"/>
                    <a:pt x="124905" y="108520"/>
                  </a:cubicBezTo>
                  <a:cubicBezTo>
                    <a:pt x="138552" y="108520"/>
                    <a:pt x="149616" y="97456"/>
                    <a:pt x="149616" y="83809"/>
                  </a:cubicBezTo>
                  <a:cubicBezTo>
                    <a:pt x="149616" y="77818"/>
                    <a:pt x="147482" y="72326"/>
                    <a:pt x="143934" y="68049"/>
                  </a:cubicBezTo>
                  <a:lnTo>
                    <a:pt x="159425" y="68049"/>
                  </a:lnTo>
                  <a:cubicBezTo>
                    <a:pt x="160791" y="73325"/>
                    <a:pt x="161593" y="78825"/>
                    <a:pt x="161593" y="84522"/>
                  </a:cubicBezTo>
                  <a:cubicBezTo>
                    <a:pt x="161593" y="120857"/>
                    <a:pt x="132033" y="150417"/>
                    <a:pt x="95699" y="150417"/>
                  </a:cubicBezTo>
                  <a:close/>
                  <a:moveTo>
                    <a:pt x="91587" y="79692"/>
                  </a:moveTo>
                  <a:cubicBezTo>
                    <a:pt x="90141" y="71087"/>
                    <a:pt x="84265" y="64000"/>
                    <a:pt x="76368" y="60858"/>
                  </a:cubicBezTo>
                  <a:lnTo>
                    <a:pt x="81934" y="55327"/>
                  </a:lnTo>
                  <a:cubicBezTo>
                    <a:pt x="85322" y="51960"/>
                    <a:pt x="90798" y="51978"/>
                    <a:pt x="94165" y="55366"/>
                  </a:cubicBezTo>
                  <a:lnTo>
                    <a:pt x="104232" y="65496"/>
                  </a:lnTo>
                  <a:cubicBezTo>
                    <a:pt x="104940" y="66209"/>
                    <a:pt x="105774" y="66758"/>
                    <a:pt x="106664" y="67181"/>
                  </a:cubicBezTo>
                  <a:cubicBezTo>
                    <a:pt x="103536" y="70610"/>
                    <a:pt x="101369" y="74913"/>
                    <a:pt x="100565" y="79692"/>
                  </a:cubicBezTo>
                  <a:lnTo>
                    <a:pt x="91587" y="79692"/>
                  </a:lnTo>
                  <a:close/>
                  <a:moveTo>
                    <a:pt x="62717" y="68049"/>
                  </a:moveTo>
                  <a:cubicBezTo>
                    <a:pt x="64166" y="67631"/>
                    <a:pt x="65666" y="67335"/>
                    <a:pt x="67247" y="67335"/>
                  </a:cubicBezTo>
                  <a:cubicBezTo>
                    <a:pt x="67713" y="67335"/>
                    <a:pt x="68151" y="67435"/>
                    <a:pt x="68607" y="67473"/>
                  </a:cubicBezTo>
                  <a:cubicBezTo>
                    <a:pt x="77046" y="68177"/>
                    <a:pt x="83721" y="75191"/>
                    <a:pt x="83721" y="83809"/>
                  </a:cubicBezTo>
                  <a:cubicBezTo>
                    <a:pt x="83721" y="92893"/>
                    <a:pt x="76331" y="100283"/>
                    <a:pt x="67247" y="100283"/>
                  </a:cubicBezTo>
                  <a:cubicBezTo>
                    <a:pt x="58164" y="100283"/>
                    <a:pt x="50774" y="92893"/>
                    <a:pt x="50774" y="83809"/>
                  </a:cubicBezTo>
                  <a:cubicBezTo>
                    <a:pt x="50774" y="76307"/>
                    <a:pt x="55845" y="70032"/>
                    <a:pt x="62717" y="68049"/>
                  </a:cubicBezTo>
                  <a:close/>
                  <a:moveTo>
                    <a:pt x="141379" y="83809"/>
                  </a:moveTo>
                  <a:cubicBezTo>
                    <a:pt x="141379" y="92893"/>
                    <a:pt x="133989" y="100283"/>
                    <a:pt x="124905" y="100283"/>
                  </a:cubicBezTo>
                  <a:cubicBezTo>
                    <a:pt x="115822" y="100283"/>
                    <a:pt x="108432" y="92893"/>
                    <a:pt x="108432" y="83809"/>
                  </a:cubicBezTo>
                  <a:cubicBezTo>
                    <a:pt x="108432" y="76307"/>
                    <a:pt x="113503" y="70032"/>
                    <a:pt x="120375" y="68049"/>
                  </a:cubicBezTo>
                  <a:cubicBezTo>
                    <a:pt x="121824" y="67631"/>
                    <a:pt x="123324" y="67335"/>
                    <a:pt x="124905" y="67335"/>
                  </a:cubicBezTo>
                  <a:cubicBezTo>
                    <a:pt x="126487" y="67335"/>
                    <a:pt x="127986" y="67631"/>
                    <a:pt x="129435" y="68049"/>
                  </a:cubicBezTo>
                  <a:cubicBezTo>
                    <a:pt x="136308" y="70032"/>
                    <a:pt x="141379" y="76307"/>
                    <a:pt x="141379" y="8380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" name="Google Shape;45;p7"/>
            <p:cNvSpPr/>
            <p:nvPr/>
          </p:nvSpPr>
          <p:spPr>
            <a:xfrm>
              <a:off x="3179795" y="919225"/>
              <a:ext cx="395101" cy="275790"/>
            </a:xfrm>
            <a:custGeom>
              <a:rect b="b" l="l" r="r" t="t"/>
              <a:pathLst>
                <a:path extrusionOk="0" h="275790" w="395101">
                  <a:moveTo>
                    <a:pt x="388293" y="134602"/>
                  </a:moveTo>
                  <a:lnTo>
                    <a:pt x="367976" y="76945"/>
                  </a:lnTo>
                  <a:cubicBezTo>
                    <a:pt x="355203" y="40697"/>
                    <a:pt x="320953" y="16452"/>
                    <a:pt x="282521" y="16452"/>
                  </a:cubicBezTo>
                  <a:lnTo>
                    <a:pt x="227608" y="16452"/>
                  </a:lnTo>
                  <a:cubicBezTo>
                    <a:pt x="213545" y="16452"/>
                    <a:pt x="199676" y="19725"/>
                    <a:pt x="187097" y="26013"/>
                  </a:cubicBezTo>
                  <a:lnTo>
                    <a:pt x="132028" y="53539"/>
                  </a:lnTo>
                  <a:lnTo>
                    <a:pt x="91750" y="53539"/>
                  </a:lnTo>
                  <a:lnTo>
                    <a:pt x="91750" y="16474"/>
                  </a:lnTo>
                  <a:cubicBezTo>
                    <a:pt x="91750" y="7388"/>
                    <a:pt x="84362" y="0"/>
                    <a:pt x="75277" y="0"/>
                  </a:cubicBezTo>
                  <a:lnTo>
                    <a:pt x="56744" y="0"/>
                  </a:lnTo>
                  <a:cubicBezTo>
                    <a:pt x="39711" y="0"/>
                    <a:pt x="25856" y="13855"/>
                    <a:pt x="25856" y="30888"/>
                  </a:cubicBezTo>
                  <a:cubicBezTo>
                    <a:pt x="25856" y="31395"/>
                    <a:pt x="25868" y="31898"/>
                    <a:pt x="25892" y="32396"/>
                  </a:cubicBezTo>
                  <a:cubicBezTo>
                    <a:pt x="25868" y="32577"/>
                    <a:pt x="25856" y="32762"/>
                    <a:pt x="25856" y="32947"/>
                  </a:cubicBezTo>
                  <a:lnTo>
                    <a:pt x="25856" y="101139"/>
                  </a:lnTo>
                  <a:cubicBezTo>
                    <a:pt x="18994" y="101881"/>
                    <a:pt x="12581" y="105051"/>
                    <a:pt x="7819" y="110141"/>
                  </a:cubicBezTo>
                  <a:cubicBezTo>
                    <a:pt x="2795" y="115509"/>
                    <a:pt x="0" y="122586"/>
                    <a:pt x="0" y="129938"/>
                  </a:cubicBezTo>
                  <a:lnTo>
                    <a:pt x="0" y="142650"/>
                  </a:lnTo>
                  <a:cubicBezTo>
                    <a:pt x="0" y="155631"/>
                    <a:pt x="8634" y="167028"/>
                    <a:pt x="21130" y="170542"/>
                  </a:cubicBezTo>
                  <a:cubicBezTo>
                    <a:pt x="22687" y="170980"/>
                    <a:pt x="24268" y="171293"/>
                    <a:pt x="25856" y="171527"/>
                  </a:cubicBezTo>
                  <a:lnTo>
                    <a:pt x="25856" y="204686"/>
                  </a:lnTo>
                  <a:cubicBezTo>
                    <a:pt x="25856" y="221264"/>
                    <a:pt x="39341" y="234750"/>
                    <a:pt x="55919" y="234750"/>
                  </a:cubicBezTo>
                  <a:lnTo>
                    <a:pt x="58803" y="234750"/>
                  </a:lnTo>
                  <a:lnTo>
                    <a:pt x="141207" y="234750"/>
                  </a:lnTo>
                  <a:lnTo>
                    <a:pt x="141207" y="267554"/>
                  </a:lnTo>
                  <a:cubicBezTo>
                    <a:pt x="141207" y="272103"/>
                    <a:pt x="144895" y="275790"/>
                    <a:pt x="149444" y="275790"/>
                  </a:cubicBezTo>
                  <a:lnTo>
                    <a:pt x="334737" y="275790"/>
                  </a:lnTo>
                  <a:cubicBezTo>
                    <a:pt x="339286" y="275790"/>
                    <a:pt x="342974" y="272103"/>
                    <a:pt x="342974" y="267554"/>
                  </a:cubicBezTo>
                  <a:lnTo>
                    <a:pt x="342974" y="238104"/>
                  </a:lnTo>
                  <a:lnTo>
                    <a:pt x="336269" y="238104"/>
                  </a:lnTo>
                  <a:cubicBezTo>
                    <a:pt x="325128" y="238104"/>
                    <a:pt x="314178" y="236307"/>
                    <a:pt x="303723" y="232930"/>
                  </a:cubicBezTo>
                  <a:cubicBezTo>
                    <a:pt x="301553" y="232229"/>
                    <a:pt x="299402" y="231471"/>
                    <a:pt x="297280" y="230629"/>
                  </a:cubicBezTo>
                  <a:cubicBezTo>
                    <a:pt x="294200" y="229409"/>
                    <a:pt x="291184" y="228024"/>
                    <a:pt x="288220" y="226513"/>
                  </a:cubicBezTo>
                  <a:lnTo>
                    <a:pt x="227658" y="226513"/>
                  </a:lnTo>
                  <a:lnTo>
                    <a:pt x="227658" y="210039"/>
                  </a:lnTo>
                  <a:cubicBezTo>
                    <a:pt x="227658" y="207763"/>
                    <a:pt x="225816" y="205921"/>
                    <a:pt x="223540" y="205921"/>
                  </a:cubicBezTo>
                  <a:lnTo>
                    <a:pt x="207066" y="205921"/>
                  </a:lnTo>
                  <a:lnTo>
                    <a:pt x="207066" y="189447"/>
                  </a:lnTo>
                  <a:cubicBezTo>
                    <a:pt x="207066" y="187171"/>
                    <a:pt x="205224" y="185329"/>
                    <a:pt x="202948" y="185329"/>
                  </a:cubicBezTo>
                  <a:lnTo>
                    <a:pt x="186474" y="185329"/>
                  </a:lnTo>
                  <a:lnTo>
                    <a:pt x="186474" y="168855"/>
                  </a:lnTo>
                  <a:cubicBezTo>
                    <a:pt x="186474" y="166579"/>
                    <a:pt x="184632" y="164737"/>
                    <a:pt x="182355" y="164737"/>
                  </a:cubicBezTo>
                  <a:lnTo>
                    <a:pt x="165882" y="164737"/>
                  </a:lnTo>
                  <a:lnTo>
                    <a:pt x="165882" y="119434"/>
                  </a:lnTo>
                  <a:lnTo>
                    <a:pt x="165882" y="86487"/>
                  </a:lnTo>
                  <a:cubicBezTo>
                    <a:pt x="165882" y="84210"/>
                    <a:pt x="164040" y="82368"/>
                    <a:pt x="161763" y="82368"/>
                  </a:cubicBezTo>
                  <a:lnTo>
                    <a:pt x="120522" y="82368"/>
                  </a:lnTo>
                  <a:lnTo>
                    <a:pt x="113625" y="82368"/>
                  </a:lnTo>
                  <a:cubicBezTo>
                    <a:pt x="112560" y="82368"/>
                    <a:pt x="111538" y="82783"/>
                    <a:pt x="110770" y="83519"/>
                  </a:cubicBezTo>
                  <a:lnTo>
                    <a:pt x="104106" y="89933"/>
                  </a:lnTo>
                  <a:lnTo>
                    <a:pt x="104106" y="78250"/>
                  </a:lnTo>
                  <a:cubicBezTo>
                    <a:pt x="104106" y="75973"/>
                    <a:pt x="102264" y="74131"/>
                    <a:pt x="99987" y="74131"/>
                  </a:cubicBezTo>
                  <a:lnTo>
                    <a:pt x="87632" y="74131"/>
                  </a:lnTo>
                  <a:cubicBezTo>
                    <a:pt x="85356" y="74131"/>
                    <a:pt x="83514" y="75973"/>
                    <a:pt x="83514" y="78250"/>
                  </a:cubicBezTo>
                  <a:lnTo>
                    <a:pt x="83514" y="109753"/>
                  </a:lnTo>
                  <a:lnTo>
                    <a:pt x="76540" y="116466"/>
                  </a:lnTo>
                  <a:cubicBezTo>
                    <a:pt x="76530" y="116475"/>
                    <a:pt x="76527" y="116488"/>
                    <a:pt x="76518" y="116497"/>
                  </a:cubicBezTo>
                  <a:cubicBezTo>
                    <a:pt x="76217" y="116792"/>
                    <a:pt x="76001" y="117157"/>
                    <a:pt x="75802" y="117531"/>
                  </a:cubicBezTo>
                  <a:cubicBezTo>
                    <a:pt x="75747" y="117634"/>
                    <a:pt x="75651" y="117716"/>
                    <a:pt x="75605" y="117822"/>
                  </a:cubicBezTo>
                  <a:cubicBezTo>
                    <a:pt x="75567" y="117912"/>
                    <a:pt x="75575" y="118021"/>
                    <a:pt x="75543" y="118114"/>
                  </a:cubicBezTo>
                  <a:cubicBezTo>
                    <a:pt x="75400" y="118532"/>
                    <a:pt x="75288" y="118959"/>
                    <a:pt x="75284" y="119397"/>
                  </a:cubicBezTo>
                  <a:cubicBezTo>
                    <a:pt x="75284" y="119410"/>
                    <a:pt x="75277" y="119421"/>
                    <a:pt x="75277" y="119434"/>
                  </a:cubicBezTo>
                  <a:lnTo>
                    <a:pt x="75277" y="189447"/>
                  </a:lnTo>
                  <a:lnTo>
                    <a:pt x="75277" y="205921"/>
                  </a:lnTo>
                  <a:lnTo>
                    <a:pt x="58803" y="205921"/>
                  </a:lnTo>
                  <a:cubicBezTo>
                    <a:pt x="56527" y="205921"/>
                    <a:pt x="54685" y="207763"/>
                    <a:pt x="54685" y="210039"/>
                  </a:cubicBezTo>
                  <a:lnTo>
                    <a:pt x="54685" y="226388"/>
                  </a:lnTo>
                  <a:cubicBezTo>
                    <a:pt x="43235" y="225733"/>
                    <a:pt x="34093" y="216297"/>
                    <a:pt x="34093" y="204686"/>
                  </a:cubicBezTo>
                  <a:lnTo>
                    <a:pt x="34093" y="171823"/>
                  </a:lnTo>
                  <a:cubicBezTo>
                    <a:pt x="37928" y="171544"/>
                    <a:pt x="41727" y="170709"/>
                    <a:pt x="45348" y="169265"/>
                  </a:cubicBezTo>
                  <a:lnTo>
                    <a:pt x="51793" y="166695"/>
                  </a:lnTo>
                  <a:cubicBezTo>
                    <a:pt x="60183" y="163349"/>
                    <a:pt x="65685" y="155229"/>
                    <a:pt x="65685" y="146197"/>
                  </a:cubicBezTo>
                  <a:cubicBezTo>
                    <a:pt x="65685" y="137220"/>
                    <a:pt x="60248" y="129138"/>
                    <a:pt x="51933" y="125756"/>
                  </a:cubicBezTo>
                  <a:lnTo>
                    <a:pt x="34093" y="118499"/>
                  </a:lnTo>
                  <a:lnTo>
                    <a:pt x="34093" y="51866"/>
                  </a:lnTo>
                  <a:cubicBezTo>
                    <a:pt x="39739" y="57959"/>
                    <a:pt x="47803" y="61776"/>
                    <a:pt x="56744" y="61776"/>
                  </a:cubicBezTo>
                  <a:lnTo>
                    <a:pt x="62921" y="61776"/>
                  </a:lnTo>
                  <a:lnTo>
                    <a:pt x="87632" y="61776"/>
                  </a:lnTo>
                  <a:lnTo>
                    <a:pt x="116034" y="61776"/>
                  </a:lnTo>
                  <a:lnTo>
                    <a:pt x="297261" y="61776"/>
                  </a:lnTo>
                  <a:cubicBezTo>
                    <a:pt x="299758" y="61776"/>
                    <a:pt x="301789" y="63807"/>
                    <a:pt x="301789" y="66305"/>
                  </a:cubicBezTo>
                  <a:lnTo>
                    <a:pt x="301789" y="147861"/>
                  </a:lnTo>
                  <a:lnTo>
                    <a:pt x="305908" y="149428"/>
                  </a:lnTo>
                  <a:lnTo>
                    <a:pt x="310026" y="150995"/>
                  </a:lnTo>
                  <a:lnTo>
                    <a:pt x="328632" y="158072"/>
                  </a:lnTo>
                  <a:cubicBezTo>
                    <a:pt x="330759" y="158881"/>
                    <a:pt x="331825" y="161262"/>
                    <a:pt x="331017" y="163385"/>
                  </a:cubicBezTo>
                  <a:cubicBezTo>
                    <a:pt x="330536" y="164656"/>
                    <a:pt x="329475" y="165480"/>
                    <a:pt x="328261" y="165821"/>
                  </a:cubicBezTo>
                  <a:cubicBezTo>
                    <a:pt x="327441" y="166051"/>
                    <a:pt x="326562" y="166099"/>
                    <a:pt x="325704" y="165770"/>
                  </a:cubicBezTo>
                  <a:lnTo>
                    <a:pt x="310026" y="159807"/>
                  </a:lnTo>
                  <a:lnTo>
                    <a:pt x="305908" y="158240"/>
                  </a:lnTo>
                  <a:lnTo>
                    <a:pt x="301789" y="156673"/>
                  </a:lnTo>
                  <a:lnTo>
                    <a:pt x="249407" y="136748"/>
                  </a:lnTo>
                  <a:lnTo>
                    <a:pt x="249462" y="136658"/>
                  </a:lnTo>
                  <a:lnTo>
                    <a:pt x="246080" y="132605"/>
                  </a:lnTo>
                  <a:lnTo>
                    <a:pt x="243278" y="129247"/>
                  </a:lnTo>
                  <a:lnTo>
                    <a:pt x="241395" y="126991"/>
                  </a:lnTo>
                  <a:cubicBezTo>
                    <a:pt x="229221" y="112402"/>
                    <a:pt x="212487" y="102341"/>
                    <a:pt x="193894" y="98430"/>
                  </a:cubicBezTo>
                  <a:lnTo>
                    <a:pt x="193894" y="98430"/>
                  </a:lnTo>
                  <a:cubicBezTo>
                    <a:pt x="192991" y="98240"/>
                    <a:pt x="192085" y="98148"/>
                    <a:pt x="191192" y="98148"/>
                  </a:cubicBezTo>
                  <a:cubicBezTo>
                    <a:pt x="186108" y="98148"/>
                    <a:pt x="181371" y="101119"/>
                    <a:pt x="179232" y="105912"/>
                  </a:cubicBezTo>
                  <a:cubicBezTo>
                    <a:pt x="177308" y="110225"/>
                    <a:pt x="177853" y="115239"/>
                    <a:pt x="180660" y="119037"/>
                  </a:cubicBezTo>
                  <a:lnTo>
                    <a:pt x="186796" y="127340"/>
                  </a:lnTo>
                  <a:cubicBezTo>
                    <a:pt x="190168" y="131903"/>
                    <a:pt x="191258" y="137763"/>
                    <a:pt x="189752" y="143233"/>
                  </a:cubicBezTo>
                  <a:cubicBezTo>
                    <a:pt x="188337" y="148375"/>
                    <a:pt x="189211" y="153877"/>
                    <a:pt x="192150" y="158327"/>
                  </a:cubicBezTo>
                  <a:cubicBezTo>
                    <a:pt x="196467" y="164864"/>
                    <a:pt x="202951" y="169670"/>
                    <a:pt x="210460" y="171901"/>
                  </a:cubicBezTo>
                  <a:lnTo>
                    <a:pt x="217377" y="173955"/>
                  </a:lnTo>
                  <a:lnTo>
                    <a:pt x="221435" y="175160"/>
                  </a:lnTo>
                  <a:lnTo>
                    <a:pt x="225488" y="176364"/>
                  </a:lnTo>
                  <a:lnTo>
                    <a:pt x="225780" y="175881"/>
                  </a:lnTo>
                  <a:lnTo>
                    <a:pt x="225414" y="176513"/>
                  </a:lnTo>
                  <a:lnTo>
                    <a:pt x="282871" y="213993"/>
                  </a:lnTo>
                  <a:cubicBezTo>
                    <a:pt x="288762" y="217834"/>
                    <a:pt x="295004" y="220996"/>
                    <a:pt x="301489" y="223468"/>
                  </a:cubicBezTo>
                  <a:cubicBezTo>
                    <a:pt x="302777" y="223959"/>
                    <a:pt x="304090" y="224371"/>
                    <a:pt x="305397" y="224807"/>
                  </a:cubicBezTo>
                  <a:cubicBezTo>
                    <a:pt x="306693" y="225239"/>
                    <a:pt x="307987" y="225676"/>
                    <a:pt x="309300" y="226053"/>
                  </a:cubicBezTo>
                  <a:cubicBezTo>
                    <a:pt x="318015" y="228555"/>
                    <a:pt x="327075" y="229867"/>
                    <a:pt x="336269" y="229867"/>
                  </a:cubicBezTo>
                  <a:lnTo>
                    <a:pt x="346107" y="229447"/>
                  </a:lnTo>
                  <a:cubicBezTo>
                    <a:pt x="373093" y="227270"/>
                    <a:pt x="394487" y="205021"/>
                    <a:pt x="395074" y="177489"/>
                  </a:cubicBezTo>
                  <a:lnTo>
                    <a:pt x="395074" y="177488"/>
                  </a:lnTo>
                  <a:cubicBezTo>
                    <a:pt x="395384" y="162903"/>
                    <a:pt x="393088" y="148380"/>
                    <a:pt x="388293" y="134602"/>
                  </a:cubicBezTo>
                  <a:close/>
                  <a:moveTo>
                    <a:pt x="219288" y="27755"/>
                  </a:moveTo>
                  <a:cubicBezTo>
                    <a:pt x="220640" y="25933"/>
                    <a:pt x="223202" y="25543"/>
                    <a:pt x="225036" y="26886"/>
                  </a:cubicBezTo>
                  <a:cubicBezTo>
                    <a:pt x="225315" y="27088"/>
                    <a:pt x="227672" y="28704"/>
                    <a:pt x="231735" y="30205"/>
                  </a:cubicBezTo>
                  <a:cubicBezTo>
                    <a:pt x="238227" y="32604"/>
                    <a:pt x="249160" y="34668"/>
                    <a:pt x="263439" y="30205"/>
                  </a:cubicBezTo>
                  <a:cubicBezTo>
                    <a:pt x="266446" y="29266"/>
                    <a:pt x="269581" y="28072"/>
                    <a:pt x="272872" y="26492"/>
                  </a:cubicBezTo>
                  <a:cubicBezTo>
                    <a:pt x="274927" y="25495"/>
                    <a:pt x="277381" y="26372"/>
                    <a:pt x="278366" y="28423"/>
                  </a:cubicBezTo>
                  <a:cubicBezTo>
                    <a:pt x="279351" y="30470"/>
                    <a:pt x="278487" y="32931"/>
                    <a:pt x="276435" y="33917"/>
                  </a:cubicBezTo>
                  <a:cubicBezTo>
                    <a:pt x="265247" y="39290"/>
                    <a:pt x="255341" y="41100"/>
                    <a:pt x="247084" y="41100"/>
                  </a:cubicBezTo>
                  <a:cubicBezTo>
                    <a:pt x="230674" y="41100"/>
                    <a:pt x="220760" y="33965"/>
                    <a:pt x="220149" y="33514"/>
                  </a:cubicBezTo>
                  <a:cubicBezTo>
                    <a:pt x="218319" y="32163"/>
                    <a:pt x="217933" y="29581"/>
                    <a:pt x="219288" y="27755"/>
                  </a:cubicBezTo>
                  <a:close/>
                  <a:moveTo>
                    <a:pt x="34093" y="30888"/>
                  </a:moveTo>
                  <a:cubicBezTo>
                    <a:pt x="34093" y="18400"/>
                    <a:pt x="44256" y="8237"/>
                    <a:pt x="56744" y="8237"/>
                  </a:cubicBezTo>
                  <a:lnTo>
                    <a:pt x="75277" y="8237"/>
                  </a:lnTo>
                  <a:cubicBezTo>
                    <a:pt x="79817" y="8237"/>
                    <a:pt x="83514" y="11933"/>
                    <a:pt x="83514" y="16474"/>
                  </a:cubicBezTo>
                  <a:cubicBezTo>
                    <a:pt x="83514" y="21014"/>
                    <a:pt x="79817" y="24710"/>
                    <a:pt x="75277" y="24710"/>
                  </a:cubicBezTo>
                  <a:lnTo>
                    <a:pt x="62921" y="24710"/>
                  </a:lnTo>
                  <a:cubicBezTo>
                    <a:pt x="60645" y="24710"/>
                    <a:pt x="58803" y="26553"/>
                    <a:pt x="58803" y="28829"/>
                  </a:cubicBezTo>
                  <a:lnTo>
                    <a:pt x="58803" y="29344"/>
                  </a:lnTo>
                  <a:lnTo>
                    <a:pt x="58803" y="53539"/>
                  </a:lnTo>
                  <a:lnTo>
                    <a:pt x="56744" y="53539"/>
                  </a:lnTo>
                  <a:cubicBezTo>
                    <a:pt x="44774" y="53539"/>
                    <a:pt x="34965" y="44195"/>
                    <a:pt x="34170" y="32423"/>
                  </a:cubicBezTo>
                  <a:cubicBezTo>
                    <a:pt x="34136" y="31913"/>
                    <a:pt x="34093" y="31406"/>
                    <a:pt x="34093" y="30888"/>
                  </a:cubicBezTo>
                  <a:close/>
                  <a:moveTo>
                    <a:pt x="67040" y="32947"/>
                  </a:moveTo>
                  <a:lnTo>
                    <a:pt x="75277" y="32947"/>
                  </a:lnTo>
                  <a:cubicBezTo>
                    <a:pt x="78291" y="32947"/>
                    <a:pt x="81081" y="32075"/>
                    <a:pt x="83514" y="30657"/>
                  </a:cubicBezTo>
                  <a:lnTo>
                    <a:pt x="83514" y="53539"/>
                  </a:lnTo>
                  <a:lnTo>
                    <a:pt x="67040" y="53539"/>
                  </a:lnTo>
                  <a:lnTo>
                    <a:pt x="67040" y="32947"/>
                  </a:lnTo>
                  <a:close/>
                  <a:moveTo>
                    <a:pt x="34093" y="163587"/>
                  </a:moveTo>
                  <a:cubicBezTo>
                    <a:pt x="33186" y="163671"/>
                    <a:pt x="32274" y="163716"/>
                    <a:pt x="31356" y="163716"/>
                  </a:cubicBezTo>
                  <a:cubicBezTo>
                    <a:pt x="30893" y="163716"/>
                    <a:pt x="30436" y="163643"/>
                    <a:pt x="29974" y="163621"/>
                  </a:cubicBezTo>
                  <a:cubicBezTo>
                    <a:pt x="28589" y="163556"/>
                    <a:pt x="27217" y="163392"/>
                    <a:pt x="25856" y="163133"/>
                  </a:cubicBezTo>
                  <a:cubicBezTo>
                    <a:pt x="25020" y="162975"/>
                    <a:pt x="24180" y="162844"/>
                    <a:pt x="23360" y="162613"/>
                  </a:cubicBezTo>
                  <a:cubicBezTo>
                    <a:pt x="14456" y="160108"/>
                    <a:pt x="8237" y="151899"/>
                    <a:pt x="8237" y="142650"/>
                  </a:cubicBezTo>
                  <a:lnTo>
                    <a:pt x="8237" y="129938"/>
                  </a:lnTo>
                  <a:cubicBezTo>
                    <a:pt x="8237" y="124657"/>
                    <a:pt x="10224" y="119625"/>
                    <a:pt x="13832" y="115769"/>
                  </a:cubicBezTo>
                  <a:cubicBezTo>
                    <a:pt x="17020" y="112363"/>
                    <a:pt x="21281" y="110142"/>
                    <a:pt x="25847" y="109440"/>
                  </a:cubicBezTo>
                  <a:lnTo>
                    <a:pt x="25847" y="118496"/>
                  </a:lnTo>
                  <a:lnTo>
                    <a:pt x="25847" y="124037"/>
                  </a:lnTo>
                  <a:lnTo>
                    <a:pt x="25856" y="124041"/>
                  </a:lnTo>
                  <a:lnTo>
                    <a:pt x="29974" y="125716"/>
                  </a:lnTo>
                  <a:lnTo>
                    <a:pt x="30981" y="126125"/>
                  </a:lnTo>
                  <a:lnTo>
                    <a:pt x="34093" y="127391"/>
                  </a:lnTo>
                  <a:lnTo>
                    <a:pt x="48829" y="133385"/>
                  </a:lnTo>
                  <a:cubicBezTo>
                    <a:pt x="54065" y="135515"/>
                    <a:pt x="57449" y="140544"/>
                    <a:pt x="57449" y="146197"/>
                  </a:cubicBezTo>
                  <a:cubicBezTo>
                    <a:pt x="57449" y="151892"/>
                    <a:pt x="54031" y="156935"/>
                    <a:pt x="48741" y="159044"/>
                  </a:cubicBezTo>
                  <a:lnTo>
                    <a:pt x="42296" y="161615"/>
                  </a:lnTo>
                  <a:cubicBezTo>
                    <a:pt x="39653" y="162669"/>
                    <a:pt x="36903" y="163327"/>
                    <a:pt x="34093" y="163587"/>
                  </a:cubicBezTo>
                  <a:close/>
                  <a:moveTo>
                    <a:pt x="83514" y="123552"/>
                  </a:moveTo>
                  <a:lnTo>
                    <a:pt x="129499" y="123552"/>
                  </a:lnTo>
                  <a:lnTo>
                    <a:pt x="157645" y="123552"/>
                  </a:lnTo>
                  <a:lnTo>
                    <a:pt x="157645" y="168855"/>
                  </a:lnTo>
                  <a:lnTo>
                    <a:pt x="157645" y="185329"/>
                  </a:lnTo>
                  <a:lnTo>
                    <a:pt x="141207" y="185329"/>
                  </a:lnTo>
                  <a:lnTo>
                    <a:pt x="83514" y="185329"/>
                  </a:lnTo>
                  <a:lnTo>
                    <a:pt x="83514" y="123552"/>
                  </a:lnTo>
                  <a:close/>
                  <a:moveTo>
                    <a:pt x="115286" y="90605"/>
                  </a:moveTo>
                  <a:lnTo>
                    <a:pt x="122318" y="90605"/>
                  </a:lnTo>
                  <a:lnTo>
                    <a:pt x="157645" y="90605"/>
                  </a:lnTo>
                  <a:lnTo>
                    <a:pt x="157645" y="115316"/>
                  </a:lnTo>
                  <a:lnTo>
                    <a:pt x="127704" y="115316"/>
                  </a:lnTo>
                  <a:lnTo>
                    <a:pt x="89613" y="115316"/>
                  </a:lnTo>
                  <a:lnTo>
                    <a:pt x="115286" y="90605"/>
                  </a:lnTo>
                  <a:close/>
                  <a:moveTo>
                    <a:pt x="91750" y="82368"/>
                  </a:moveTo>
                  <a:lnTo>
                    <a:pt x="95869" y="82368"/>
                  </a:lnTo>
                  <a:lnTo>
                    <a:pt x="95869" y="97861"/>
                  </a:lnTo>
                  <a:lnTo>
                    <a:pt x="91750" y="101825"/>
                  </a:lnTo>
                  <a:lnTo>
                    <a:pt x="91750" y="82368"/>
                  </a:lnTo>
                  <a:close/>
                  <a:moveTo>
                    <a:pt x="62921" y="214158"/>
                  </a:moveTo>
                  <a:lnTo>
                    <a:pt x="79395" y="214158"/>
                  </a:lnTo>
                  <a:cubicBezTo>
                    <a:pt x="81671" y="214158"/>
                    <a:pt x="83514" y="212316"/>
                    <a:pt x="83514" y="210039"/>
                  </a:cubicBezTo>
                  <a:lnTo>
                    <a:pt x="83514" y="193565"/>
                  </a:lnTo>
                  <a:lnTo>
                    <a:pt x="141207" y="193565"/>
                  </a:lnTo>
                  <a:lnTo>
                    <a:pt x="161763" y="193565"/>
                  </a:lnTo>
                  <a:cubicBezTo>
                    <a:pt x="164040" y="193565"/>
                    <a:pt x="165882" y="191723"/>
                    <a:pt x="165882" y="189447"/>
                  </a:cubicBezTo>
                  <a:lnTo>
                    <a:pt x="165882" y="172973"/>
                  </a:lnTo>
                  <a:lnTo>
                    <a:pt x="178237" y="172973"/>
                  </a:lnTo>
                  <a:lnTo>
                    <a:pt x="178237" y="189447"/>
                  </a:lnTo>
                  <a:cubicBezTo>
                    <a:pt x="178237" y="191723"/>
                    <a:pt x="180079" y="193565"/>
                    <a:pt x="182355" y="193565"/>
                  </a:cubicBezTo>
                  <a:lnTo>
                    <a:pt x="198829" y="193565"/>
                  </a:lnTo>
                  <a:lnTo>
                    <a:pt x="198829" y="210039"/>
                  </a:lnTo>
                  <a:cubicBezTo>
                    <a:pt x="198829" y="212316"/>
                    <a:pt x="200671" y="214158"/>
                    <a:pt x="202948" y="214158"/>
                  </a:cubicBezTo>
                  <a:lnTo>
                    <a:pt x="219421" y="214158"/>
                  </a:lnTo>
                  <a:lnTo>
                    <a:pt x="219421" y="226513"/>
                  </a:lnTo>
                  <a:lnTo>
                    <a:pt x="141207" y="226513"/>
                  </a:lnTo>
                  <a:lnTo>
                    <a:pt x="62921" y="226513"/>
                  </a:lnTo>
                  <a:lnTo>
                    <a:pt x="62921" y="214158"/>
                  </a:lnTo>
                  <a:close/>
                  <a:moveTo>
                    <a:pt x="212806" y="164005"/>
                  </a:moveTo>
                  <a:cubicBezTo>
                    <a:pt x="207161" y="162329"/>
                    <a:pt x="202267" y="158700"/>
                    <a:pt x="199023" y="153788"/>
                  </a:cubicBezTo>
                  <a:cubicBezTo>
                    <a:pt x="197394" y="151320"/>
                    <a:pt x="196909" y="148270"/>
                    <a:pt x="197694" y="145419"/>
                  </a:cubicBezTo>
                  <a:cubicBezTo>
                    <a:pt x="199884" y="137459"/>
                    <a:pt x="198327" y="129085"/>
                    <a:pt x="193420" y="122445"/>
                  </a:cubicBezTo>
                  <a:lnTo>
                    <a:pt x="187284" y="114142"/>
                  </a:lnTo>
                  <a:cubicBezTo>
                    <a:pt x="186244" y="112734"/>
                    <a:pt x="186041" y="110867"/>
                    <a:pt x="186754" y="109269"/>
                  </a:cubicBezTo>
                  <a:cubicBezTo>
                    <a:pt x="187536" y="107517"/>
                    <a:pt x="189278" y="106384"/>
                    <a:pt x="191191" y="106384"/>
                  </a:cubicBezTo>
                  <a:cubicBezTo>
                    <a:pt x="191527" y="106384"/>
                    <a:pt x="191866" y="106420"/>
                    <a:pt x="192199" y="106490"/>
                  </a:cubicBezTo>
                  <a:cubicBezTo>
                    <a:pt x="208906" y="110005"/>
                    <a:pt x="224132" y="119160"/>
                    <a:pt x="235070" y="132268"/>
                  </a:cubicBezTo>
                  <a:lnTo>
                    <a:pt x="238876" y="136828"/>
                  </a:lnTo>
                  <a:lnTo>
                    <a:pt x="239376" y="137427"/>
                  </a:lnTo>
                  <a:lnTo>
                    <a:pt x="221728" y="166655"/>
                  </a:lnTo>
                  <a:lnTo>
                    <a:pt x="221622" y="166623"/>
                  </a:lnTo>
                  <a:lnTo>
                    <a:pt x="212806" y="16400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" name="Google Shape;46;p7"/>
            <p:cNvSpPr/>
            <p:nvPr/>
          </p:nvSpPr>
          <p:spPr>
            <a:xfrm>
              <a:off x="3176822" y="751523"/>
              <a:ext cx="94771" cy="169057"/>
            </a:xfrm>
            <a:custGeom>
              <a:rect b="b" l="l" r="r" t="t"/>
              <a:pathLst>
                <a:path extrusionOk="0" h="169057" w="94771">
                  <a:moveTo>
                    <a:pt x="6700" y="167521"/>
                  </a:moveTo>
                  <a:cubicBezTo>
                    <a:pt x="8603" y="168547"/>
                    <a:pt x="10686" y="169057"/>
                    <a:pt x="12769" y="169057"/>
                  </a:cubicBezTo>
                  <a:cubicBezTo>
                    <a:pt x="15211" y="169057"/>
                    <a:pt x="17648" y="168354"/>
                    <a:pt x="19772" y="166962"/>
                  </a:cubicBezTo>
                  <a:lnTo>
                    <a:pt x="89004" y="121527"/>
                  </a:lnTo>
                  <a:cubicBezTo>
                    <a:pt x="91924" y="119612"/>
                    <a:pt x="93891" y="116668"/>
                    <a:pt x="94543" y="113238"/>
                  </a:cubicBezTo>
                  <a:cubicBezTo>
                    <a:pt x="95194" y="109803"/>
                    <a:pt x="94446" y="106344"/>
                    <a:pt x="92431" y="103489"/>
                  </a:cubicBezTo>
                  <a:lnTo>
                    <a:pt x="23198" y="5431"/>
                  </a:lnTo>
                  <a:cubicBezTo>
                    <a:pt x="19924" y="802"/>
                    <a:pt x="14322" y="-1097"/>
                    <a:pt x="8904" y="629"/>
                  </a:cubicBezTo>
                  <a:cubicBezTo>
                    <a:pt x="3495" y="2346"/>
                    <a:pt x="0" y="7124"/>
                    <a:pt x="0" y="12799"/>
                  </a:cubicBezTo>
                  <a:lnTo>
                    <a:pt x="0" y="44150"/>
                  </a:lnTo>
                  <a:lnTo>
                    <a:pt x="0" y="72979"/>
                  </a:lnTo>
                  <a:lnTo>
                    <a:pt x="0" y="105926"/>
                  </a:lnTo>
                  <a:lnTo>
                    <a:pt x="0" y="134755"/>
                  </a:lnTo>
                  <a:lnTo>
                    <a:pt x="0" y="156288"/>
                  </a:lnTo>
                  <a:cubicBezTo>
                    <a:pt x="0" y="160985"/>
                    <a:pt x="2566" y="165289"/>
                    <a:pt x="6700" y="167521"/>
                  </a:cubicBezTo>
                  <a:close/>
                  <a:moveTo>
                    <a:pt x="8237" y="12799"/>
                  </a:moveTo>
                  <a:cubicBezTo>
                    <a:pt x="8237" y="9722"/>
                    <a:pt x="10658" y="8713"/>
                    <a:pt x="11398" y="8479"/>
                  </a:cubicBezTo>
                  <a:cubicBezTo>
                    <a:pt x="11680" y="8391"/>
                    <a:pt x="12218" y="8254"/>
                    <a:pt x="12878" y="8254"/>
                  </a:cubicBezTo>
                  <a:cubicBezTo>
                    <a:pt x="13960" y="8254"/>
                    <a:pt x="15368" y="8624"/>
                    <a:pt x="16466" y="10185"/>
                  </a:cubicBezTo>
                  <a:lnTo>
                    <a:pt x="85702" y="108242"/>
                  </a:lnTo>
                  <a:cubicBezTo>
                    <a:pt x="86414" y="109252"/>
                    <a:pt x="86684" y="110483"/>
                    <a:pt x="86451" y="111697"/>
                  </a:cubicBezTo>
                  <a:cubicBezTo>
                    <a:pt x="86221" y="112916"/>
                    <a:pt x="85521" y="113962"/>
                    <a:pt x="84484" y="114641"/>
                  </a:cubicBezTo>
                  <a:lnTo>
                    <a:pt x="15251" y="160077"/>
                  </a:lnTo>
                  <a:cubicBezTo>
                    <a:pt x="13839" y="161002"/>
                    <a:pt x="12106" y="161074"/>
                    <a:pt x="10614" y="160274"/>
                  </a:cubicBezTo>
                  <a:cubicBezTo>
                    <a:pt x="9126" y="159469"/>
                    <a:pt x="8237" y="157981"/>
                    <a:pt x="8237" y="156288"/>
                  </a:cubicBezTo>
                  <a:lnTo>
                    <a:pt x="8237" y="138873"/>
                  </a:lnTo>
                  <a:lnTo>
                    <a:pt x="16474" y="138873"/>
                  </a:lnTo>
                  <a:cubicBezTo>
                    <a:pt x="18750" y="138873"/>
                    <a:pt x="20592" y="137031"/>
                    <a:pt x="20592" y="134755"/>
                  </a:cubicBezTo>
                  <a:cubicBezTo>
                    <a:pt x="20592" y="132478"/>
                    <a:pt x="18750" y="130636"/>
                    <a:pt x="16474" y="130636"/>
                  </a:cubicBezTo>
                  <a:lnTo>
                    <a:pt x="8237" y="130636"/>
                  </a:lnTo>
                  <a:lnTo>
                    <a:pt x="8237" y="110044"/>
                  </a:lnTo>
                  <a:lnTo>
                    <a:pt x="16474" y="110044"/>
                  </a:lnTo>
                  <a:cubicBezTo>
                    <a:pt x="18750" y="110044"/>
                    <a:pt x="20592" y="108202"/>
                    <a:pt x="20592" y="105926"/>
                  </a:cubicBezTo>
                  <a:cubicBezTo>
                    <a:pt x="20592" y="103649"/>
                    <a:pt x="18750" y="101807"/>
                    <a:pt x="16474" y="101807"/>
                  </a:cubicBezTo>
                  <a:lnTo>
                    <a:pt x="8237" y="101807"/>
                  </a:lnTo>
                  <a:lnTo>
                    <a:pt x="8237" y="77097"/>
                  </a:lnTo>
                  <a:lnTo>
                    <a:pt x="16474" y="77097"/>
                  </a:lnTo>
                  <a:cubicBezTo>
                    <a:pt x="18750" y="77097"/>
                    <a:pt x="20592" y="75255"/>
                    <a:pt x="20592" y="72979"/>
                  </a:cubicBezTo>
                  <a:cubicBezTo>
                    <a:pt x="20592" y="70702"/>
                    <a:pt x="18750" y="68860"/>
                    <a:pt x="16474" y="68860"/>
                  </a:cubicBezTo>
                  <a:lnTo>
                    <a:pt x="8237" y="68860"/>
                  </a:lnTo>
                  <a:lnTo>
                    <a:pt x="8237" y="48268"/>
                  </a:lnTo>
                  <a:lnTo>
                    <a:pt x="16474" y="48268"/>
                  </a:lnTo>
                  <a:cubicBezTo>
                    <a:pt x="18750" y="48268"/>
                    <a:pt x="20592" y="46426"/>
                    <a:pt x="20592" y="44150"/>
                  </a:cubicBezTo>
                  <a:cubicBezTo>
                    <a:pt x="20592" y="41873"/>
                    <a:pt x="18750" y="40031"/>
                    <a:pt x="16474" y="40031"/>
                  </a:cubicBezTo>
                  <a:lnTo>
                    <a:pt x="8237" y="40031"/>
                  </a:lnTo>
                  <a:lnTo>
                    <a:pt x="8237" y="1279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" name="Google Shape;47;p7"/>
            <p:cNvSpPr/>
            <p:nvPr/>
          </p:nvSpPr>
          <p:spPr>
            <a:xfrm>
              <a:off x="3205650" y="819449"/>
              <a:ext cx="30952" cy="55309"/>
            </a:xfrm>
            <a:custGeom>
              <a:rect b="b" l="l" r="r" t="t"/>
              <a:pathLst>
                <a:path extrusionOk="0" h="55309" w="30952">
                  <a:moveTo>
                    <a:pt x="2164" y="54815"/>
                  </a:moveTo>
                  <a:cubicBezTo>
                    <a:pt x="2775" y="55145"/>
                    <a:pt x="3447" y="55310"/>
                    <a:pt x="4118" y="55310"/>
                  </a:cubicBezTo>
                  <a:cubicBezTo>
                    <a:pt x="4907" y="55310"/>
                    <a:pt x="5695" y="55085"/>
                    <a:pt x="6379" y="54634"/>
                  </a:cubicBezTo>
                  <a:lnTo>
                    <a:pt x="29094" y="39729"/>
                  </a:lnTo>
                  <a:cubicBezTo>
                    <a:pt x="30027" y="39118"/>
                    <a:pt x="30671" y="38153"/>
                    <a:pt x="30880" y="37055"/>
                  </a:cubicBezTo>
                  <a:cubicBezTo>
                    <a:pt x="31089" y="35957"/>
                    <a:pt x="30844" y="34822"/>
                    <a:pt x="30196" y="33909"/>
                  </a:cubicBezTo>
                  <a:lnTo>
                    <a:pt x="7481" y="1738"/>
                  </a:lnTo>
                  <a:cubicBezTo>
                    <a:pt x="6447" y="274"/>
                    <a:pt x="4585" y="-345"/>
                    <a:pt x="2872" y="190"/>
                  </a:cubicBezTo>
                  <a:cubicBezTo>
                    <a:pt x="1162" y="733"/>
                    <a:pt x="0" y="2322"/>
                    <a:pt x="0" y="4115"/>
                  </a:cubicBezTo>
                  <a:lnTo>
                    <a:pt x="0" y="51192"/>
                  </a:lnTo>
                  <a:cubicBezTo>
                    <a:pt x="0" y="52704"/>
                    <a:pt x="829" y="54095"/>
                    <a:pt x="2164" y="54815"/>
                  </a:cubicBezTo>
                  <a:close/>
                  <a:moveTo>
                    <a:pt x="8237" y="17090"/>
                  </a:moveTo>
                  <a:lnTo>
                    <a:pt x="21010" y="35180"/>
                  </a:lnTo>
                  <a:lnTo>
                    <a:pt x="8237" y="43562"/>
                  </a:lnTo>
                  <a:lnTo>
                    <a:pt x="8237" y="1709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8" name="Google Shape;48;p7"/>
          <p:cNvGrpSpPr/>
          <p:nvPr/>
        </p:nvGrpSpPr>
        <p:grpSpPr>
          <a:xfrm>
            <a:off x="4014790" y="989582"/>
            <a:ext cx="303167" cy="282176"/>
            <a:chOff x="5666281" y="766843"/>
            <a:chExt cx="429172" cy="399457"/>
          </a:xfrm>
        </p:grpSpPr>
        <p:sp>
          <p:nvSpPr>
            <p:cNvPr id="49" name="Google Shape;49;p7"/>
            <p:cNvSpPr/>
            <p:nvPr/>
          </p:nvSpPr>
          <p:spPr>
            <a:xfrm>
              <a:off x="5666281" y="877851"/>
              <a:ext cx="429172" cy="288449"/>
            </a:xfrm>
            <a:custGeom>
              <a:rect b="b" l="l" r="r" t="t"/>
              <a:pathLst>
                <a:path extrusionOk="0" h="288449" w="429172">
                  <a:moveTo>
                    <a:pt x="409831" y="69096"/>
                  </a:moveTo>
                  <a:cubicBezTo>
                    <a:pt x="396438" y="52108"/>
                    <a:pt x="376349" y="42367"/>
                    <a:pt x="354711" y="42367"/>
                  </a:cubicBezTo>
                  <a:lnTo>
                    <a:pt x="350880" y="42367"/>
                  </a:lnTo>
                  <a:cubicBezTo>
                    <a:pt x="350853" y="42367"/>
                    <a:pt x="350828" y="42359"/>
                    <a:pt x="350801" y="42359"/>
                  </a:cubicBezTo>
                  <a:lnTo>
                    <a:pt x="328102" y="42359"/>
                  </a:lnTo>
                  <a:cubicBezTo>
                    <a:pt x="328080" y="42359"/>
                    <a:pt x="328059" y="42367"/>
                    <a:pt x="328037" y="42367"/>
                  </a:cubicBezTo>
                  <a:lnTo>
                    <a:pt x="319431" y="42367"/>
                  </a:lnTo>
                  <a:cubicBezTo>
                    <a:pt x="312859" y="42367"/>
                    <a:pt x="306348" y="44040"/>
                    <a:pt x="300597" y="47213"/>
                  </a:cubicBezTo>
                  <a:lnTo>
                    <a:pt x="299909" y="47591"/>
                  </a:lnTo>
                  <a:cubicBezTo>
                    <a:pt x="290482" y="52784"/>
                    <a:pt x="279265" y="52719"/>
                    <a:pt x="269894" y="47422"/>
                  </a:cubicBezTo>
                  <a:cubicBezTo>
                    <a:pt x="264050" y="44116"/>
                    <a:pt x="257406" y="42367"/>
                    <a:pt x="250681" y="42367"/>
                  </a:cubicBezTo>
                  <a:lnTo>
                    <a:pt x="241618" y="42367"/>
                  </a:lnTo>
                  <a:cubicBezTo>
                    <a:pt x="241596" y="42367"/>
                    <a:pt x="241575" y="42359"/>
                    <a:pt x="241553" y="42359"/>
                  </a:cubicBezTo>
                  <a:lnTo>
                    <a:pt x="218855" y="42359"/>
                  </a:lnTo>
                  <a:cubicBezTo>
                    <a:pt x="218828" y="42359"/>
                    <a:pt x="218802" y="42367"/>
                    <a:pt x="218775" y="42367"/>
                  </a:cubicBezTo>
                  <a:lnTo>
                    <a:pt x="214942" y="42367"/>
                  </a:lnTo>
                  <a:cubicBezTo>
                    <a:pt x="200805" y="42367"/>
                    <a:pt x="187602" y="49948"/>
                    <a:pt x="180479" y="62155"/>
                  </a:cubicBezTo>
                  <a:lnTo>
                    <a:pt x="131171" y="146590"/>
                  </a:lnTo>
                  <a:cubicBezTo>
                    <a:pt x="130507" y="147724"/>
                    <a:pt x="129433" y="148492"/>
                    <a:pt x="128142" y="148750"/>
                  </a:cubicBezTo>
                  <a:cubicBezTo>
                    <a:pt x="126867" y="149003"/>
                    <a:pt x="125572" y="148710"/>
                    <a:pt x="124522" y="147913"/>
                  </a:cubicBezTo>
                  <a:lnTo>
                    <a:pt x="84319" y="117415"/>
                  </a:lnTo>
                  <a:lnTo>
                    <a:pt x="85064" y="104642"/>
                  </a:lnTo>
                  <a:cubicBezTo>
                    <a:pt x="85497" y="97282"/>
                    <a:pt x="82895" y="90154"/>
                    <a:pt x="78041" y="84770"/>
                  </a:cubicBezTo>
                  <a:lnTo>
                    <a:pt x="105688" y="58751"/>
                  </a:lnTo>
                  <a:cubicBezTo>
                    <a:pt x="105938" y="58515"/>
                    <a:pt x="106136" y="58248"/>
                    <a:pt x="106348" y="57989"/>
                  </a:cubicBezTo>
                  <a:cubicBezTo>
                    <a:pt x="121814" y="56895"/>
                    <a:pt x="132547" y="51642"/>
                    <a:pt x="138181" y="42298"/>
                  </a:cubicBezTo>
                  <a:cubicBezTo>
                    <a:pt x="148107" y="25821"/>
                    <a:pt x="137943" y="3338"/>
                    <a:pt x="137505" y="2389"/>
                  </a:cubicBezTo>
                  <a:cubicBezTo>
                    <a:pt x="136918" y="1114"/>
                    <a:pt x="135715" y="229"/>
                    <a:pt x="134324" y="36"/>
                  </a:cubicBezTo>
                  <a:cubicBezTo>
                    <a:pt x="132936" y="-149"/>
                    <a:pt x="131537" y="378"/>
                    <a:pt x="130628" y="1448"/>
                  </a:cubicBezTo>
                  <a:cubicBezTo>
                    <a:pt x="130515" y="1577"/>
                    <a:pt x="119439" y="14399"/>
                    <a:pt x="105499" y="15931"/>
                  </a:cubicBezTo>
                  <a:cubicBezTo>
                    <a:pt x="98469" y="16703"/>
                    <a:pt x="93316" y="19486"/>
                    <a:pt x="90183" y="24208"/>
                  </a:cubicBezTo>
                  <a:cubicBezTo>
                    <a:pt x="84871" y="32224"/>
                    <a:pt x="87895" y="42648"/>
                    <a:pt x="88028" y="43087"/>
                  </a:cubicBezTo>
                  <a:cubicBezTo>
                    <a:pt x="88061" y="43198"/>
                    <a:pt x="88143" y="43276"/>
                    <a:pt x="88185" y="43382"/>
                  </a:cubicBezTo>
                  <a:lnTo>
                    <a:pt x="58043" y="75410"/>
                  </a:lnTo>
                  <a:cubicBezTo>
                    <a:pt x="56890" y="75008"/>
                    <a:pt x="55696" y="74710"/>
                    <a:pt x="54457" y="74586"/>
                  </a:cubicBezTo>
                  <a:cubicBezTo>
                    <a:pt x="49965" y="74128"/>
                    <a:pt x="45476" y="75664"/>
                    <a:pt x="42186" y="78777"/>
                  </a:cubicBezTo>
                  <a:lnTo>
                    <a:pt x="17520" y="102112"/>
                  </a:lnTo>
                  <a:cubicBezTo>
                    <a:pt x="14339" y="105124"/>
                    <a:pt x="12561" y="109359"/>
                    <a:pt x="12641" y="113739"/>
                  </a:cubicBezTo>
                  <a:cubicBezTo>
                    <a:pt x="12691" y="116434"/>
                    <a:pt x="13516" y="119010"/>
                    <a:pt x="14855" y="121298"/>
                  </a:cubicBezTo>
                  <a:lnTo>
                    <a:pt x="2119" y="134830"/>
                  </a:lnTo>
                  <a:cubicBezTo>
                    <a:pt x="-765" y="137894"/>
                    <a:pt x="-697" y="142694"/>
                    <a:pt x="2272" y="145676"/>
                  </a:cubicBezTo>
                  <a:cubicBezTo>
                    <a:pt x="5250" y="148666"/>
                    <a:pt x="10067" y="148744"/>
                    <a:pt x="13140" y="145852"/>
                  </a:cubicBezTo>
                  <a:lnTo>
                    <a:pt x="23318" y="136273"/>
                  </a:lnTo>
                  <a:lnTo>
                    <a:pt x="44133" y="155486"/>
                  </a:lnTo>
                  <a:cubicBezTo>
                    <a:pt x="44134" y="155487"/>
                    <a:pt x="44135" y="155487"/>
                    <a:pt x="44136" y="155488"/>
                  </a:cubicBezTo>
                  <a:lnTo>
                    <a:pt x="100733" y="208225"/>
                  </a:lnTo>
                  <a:cubicBezTo>
                    <a:pt x="109738" y="216615"/>
                    <a:pt x="121381" y="220858"/>
                    <a:pt x="133049" y="220858"/>
                  </a:cubicBezTo>
                  <a:cubicBezTo>
                    <a:pt x="143550" y="220858"/>
                    <a:pt x="154067" y="217424"/>
                    <a:pt x="162698" y="210486"/>
                  </a:cubicBezTo>
                  <a:lnTo>
                    <a:pt x="191984" y="186941"/>
                  </a:lnTo>
                  <a:cubicBezTo>
                    <a:pt x="195072" y="207865"/>
                    <a:pt x="200233" y="250100"/>
                    <a:pt x="196694" y="279355"/>
                  </a:cubicBezTo>
                  <a:cubicBezTo>
                    <a:pt x="196107" y="284210"/>
                    <a:pt x="199992" y="288449"/>
                    <a:pt x="204882" y="288449"/>
                  </a:cubicBezTo>
                  <a:lnTo>
                    <a:pt x="364773" y="288449"/>
                  </a:lnTo>
                  <a:cubicBezTo>
                    <a:pt x="369663" y="288449"/>
                    <a:pt x="373548" y="284210"/>
                    <a:pt x="372961" y="279355"/>
                  </a:cubicBezTo>
                  <a:cubicBezTo>
                    <a:pt x="371059" y="263630"/>
                    <a:pt x="371675" y="244155"/>
                    <a:pt x="373127" y="226249"/>
                  </a:cubicBezTo>
                  <a:cubicBezTo>
                    <a:pt x="375260" y="225985"/>
                    <a:pt x="381038" y="225131"/>
                    <a:pt x="386182" y="223123"/>
                  </a:cubicBezTo>
                  <a:cubicBezTo>
                    <a:pt x="386237" y="223101"/>
                    <a:pt x="386271" y="223055"/>
                    <a:pt x="386323" y="223032"/>
                  </a:cubicBezTo>
                  <a:cubicBezTo>
                    <a:pt x="395000" y="220112"/>
                    <a:pt x="403022" y="215360"/>
                    <a:pt x="409799" y="208865"/>
                  </a:cubicBezTo>
                  <a:cubicBezTo>
                    <a:pt x="422110" y="197057"/>
                    <a:pt x="429172" y="180503"/>
                    <a:pt x="429172" y="163442"/>
                  </a:cubicBezTo>
                  <a:lnTo>
                    <a:pt x="429172" y="124860"/>
                  </a:lnTo>
                  <a:cubicBezTo>
                    <a:pt x="429172" y="104722"/>
                    <a:pt x="422303" y="84918"/>
                    <a:pt x="409831" y="69096"/>
                  </a:cubicBezTo>
                  <a:close/>
                  <a:moveTo>
                    <a:pt x="97049" y="28761"/>
                  </a:moveTo>
                  <a:cubicBezTo>
                    <a:pt x="98766" y="26175"/>
                    <a:pt x="101911" y="24610"/>
                    <a:pt x="106400" y="24120"/>
                  </a:cubicBezTo>
                  <a:cubicBezTo>
                    <a:pt x="117536" y="22897"/>
                    <a:pt x="126791" y="16281"/>
                    <a:pt x="132092" y="11583"/>
                  </a:cubicBezTo>
                  <a:cubicBezTo>
                    <a:pt x="134111" y="18324"/>
                    <a:pt x="136202" y="29646"/>
                    <a:pt x="131110" y="38067"/>
                  </a:cubicBezTo>
                  <a:cubicBezTo>
                    <a:pt x="127112" y="44684"/>
                    <a:pt x="119079" y="48547"/>
                    <a:pt x="107308" y="49647"/>
                  </a:cubicBezTo>
                  <a:cubicBezTo>
                    <a:pt x="106942" y="48902"/>
                    <a:pt x="106485" y="48189"/>
                    <a:pt x="105865" y="47567"/>
                  </a:cubicBezTo>
                  <a:lnTo>
                    <a:pt x="100425" y="42113"/>
                  </a:lnTo>
                  <a:cubicBezTo>
                    <a:pt x="99110" y="40795"/>
                    <a:pt x="97442" y="40082"/>
                    <a:pt x="95728" y="39901"/>
                  </a:cubicBezTo>
                  <a:cubicBezTo>
                    <a:pt x="95308" y="37922"/>
                    <a:pt x="94503" y="32598"/>
                    <a:pt x="97049" y="28761"/>
                  </a:cubicBezTo>
                  <a:close/>
                  <a:moveTo>
                    <a:pt x="298326" y="219521"/>
                  </a:moveTo>
                  <a:lnTo>
                    <a:pt x="295758" y="219716"/>
                  </a:lnTo>
                  <a:cubicBezTo>
                    <a:pt x="286520" y="220408"/>
                    <a:pt x="277700" y="215956"/>
                    <a:pt x="272813" y="208053"/>
                  </a:cubicBezTo>
                  <a:cubicBezTo>
                    <a:pt x="269302" y="202382"/>
                    <a:pt x="264223" y="197954"/>
                    <a:pt x="258117" y="195247"/>
                  </a:cubicBezTo>
                  <a:lnTo>
                    <a:pt x="255885" y="194257"/>
                  </a:lnTo>
                  <a:cubicBezTo>
                    <a:pt x="253726" y="193300"/>
                    <a:pt x="252338" y="191157"/>
                    <a:pt x="252346" y="188800"/>
                  </a:cubicBezTo>
                  <a:cubicBezTo>
                    <a:pt x="252358" y="185586"/>
                    <a:pt x="254980" y="182932"/>
                    <a:pt x="258194" y="182880"/>
                  </a:cubicBezTo>
                  <a:lnTo>
                    <a:pt x="286958" y="182405"/>
                  </a:lnTo>
                  <a:cubicBezTo>
                    <a:pt x="287238" y="182400"/>
                    <a:pt x="287500" y="182335"/>
                    <a:pt x="287775" y="182312"/>
                  </a:cubicBezTo>
                  <a:cubicBezTo>
                    <a:pt x="294020" y="181797"/>
                    <a:pt x="298939" y="176736"/>
                    <a:pt x="299109" y="170380"/>
                  </a:cubicBezTo>
                  <a:lnTo>
                    <a:pt x="299354" y="160924"/>
                  </a:lnTo>
                  <a:cubicBezTo>
                    <a:pt x="301514" y="161793"/>
                    <a:pt x="303372" y="163353"/>
                    <a:pt x="304586" y="165400"/>
                  </a:cubicBezTo>
                  <a:lnTo>
                    <a:pt x="311315" y="176773"/>
                  </a:lnTo>
                  <a:cubicBezTo>
                    <a:pt x="311233" y="177097"/>
                    <a:pt x="311146" y="177421"/>
                    <a:pt x="311146" y="177768"/>
                  </a:cubicBezTo>
                  <a:lnTo>
                    <a:pt x="311146" y="218545"/>
                  </a:lnTo>
                  <a:lnTo>
                    <a:pt x="298326" y="219521"/>
                  </a:lnTo>
                  <a:close/>
                  <a:moveTo>
                    <a:pt x="265839" y="54589"/>
                  </a:moveTo>
                  <a:cubicBezTo>
                    <a:pt x="271840" y="57988"/>
                    <a:pt x="278444" y="59685"/>
                    <a:pt x="285048" y="59685"/>
                  </a:cubicBezTo>
                  <a:cubicBezTo>
                    <a:pt x="291511" y="59685"/>
                    <a:pt x="297974" y="58060"/>
                    <a:pt x="303887" y="54803"/>
                  </a:cubicBezTo>
                  <a:lnTo>
                    <a:pt x="304574" y="54424"/>
                  </a:lnTo>
                  <a:cubicBezTo>
                    <a:pt x="308721" y="52138"/>
                    <a:pt x="313373" y="50894"/>
                    <a:pt x="318101" y="50688"/>
                  </a:cubicBezTo>
                  <a:lnTo>
                    <a:pt x="298480" y="79742"/>
                  </a:lnTo>
                  <a:cubicBezTo>
                    <a:pt x="291948" y="89414"/>
                    <a:pt x="277707" y="89414"/>
                    <a:pt x="271175" y="79742"/>
                  </a:cubicBezTo>
                  <a:lnTo>
                    <a:pt x="251535" y="50659"/>
                  </a:lnTo>
                  <a:cubicBezTo>
                    <a:pt x="256546" y="50799"/>
                    <a:pt x="261475" y="52124"/>
                    <a:pt x="265839" y="54589"/>
                  </a:cubicBezTo>
                  <a:close/>
                  <a:moveTo>
                    <a:pt x="20878" y="113586"/>
                  </a:moveTo>
                  <a:cubicBezTo>
                    <a:pt x="20838" y="111487"/>
                    <a:pt x="21654" y="109540"/>
                    <a:pt x="23183" y="108097"/>
                  </a:cubicBezTo>
                  <a:lnTo>
                    <a:pt x="47849" y="84762"/>
                  </a:lnTo>
                  <a:cubicBezTo>
                    <a:pt x="48700" y="83955"/>
                    <a:pt x="49727" y="83407"/>
                    <a:pt x="50822" y="83082"/>
                  </a:cubicBezTo>
                  <a:cubicBezTo>
                    <a:pt x="51498" y="82881"/>
                    <a:pt x="52194" y="82747"/>
                    <a:pt x="52909" y="82747"/>
                  </a:cubicBezTo>
                  <a:cubicBezTo>
                    <a:pt x="53154" y="82747"/>
                    <a:pt x="53395" y="82759"/>
                    <a:pt x="53641" y="82783"/>
                  </a:cubicBezTo>
                  <a:cubicBezTo>
                    <a:pt x="55772" y="82992"/>
                    <a:pt x="57699" y="84118"/>
                    <a:pt x="58933" y="85868"/>
                  </a:cubicBezTo>
                  <a:cubicBezTo>
                    <a:pt x="58933" y="85868"/>
                    <a:pt x="58933" y="85868"/>
                    <a:pt x="58933" y="85872"/>
                  </a:cubicBezTo>
                  <a:cubicBezTo>
                    <a:pt x="60421" y="87977"/>
                    <a:pt x="61162" y="90432"/>
                    <a:pt x="61181" y="92892"/>
                  </a:cubicBezTo>
                  <a:cubicBezTo>
                    <a:pt x="61199" y="95342"/>
                    <a:pt x="60481" y="97787"/>
                    <a:pt x="59047" y="99905"/>
                  </a:cubicBezTo>
                  <a:cubicBezTo>
                    <a:pt x="58978" y="100007"/>
                    <a:pt x="58929" y="100118"/>
                    <a:pt x="58857" y="100218"/>
                  </a:cubicBezTo>
                  <a:lnTo>
                    <a:pt x="56647" y="103279"/>
                  </a:lnTo>
                  <a:lnTo>
                    <a:pt x="54763" y="105889"/>
                  </a:lnTo>
                  <a:cubicBezTo>
                    <a:pt x="53094" y="108197"/>
                    <a:pt x="50660" y="109870"/>
                    <a:pt x="47909" y="110598"/>
                  </a:cubicBezTo>
                  <a:lnTo>
                    <a:pt x="37230" y="113429"/>
                  </a:lnTo>
                  <a:lnTo>
                    <a:pt x="30764" y="115143"/>
                  </a:lnTo>
                  <a:lnTo>
                    <a:pt x="24304" y="116855"/>
                  </a:lnTo>
                  <a:lnTo>
                    <a:pt x="22053" y="117451"/>
                  </a:lnTo>
                  <a:cubicBezTo>
                    <a:pt x="21514" y="116628"/>
                    <a:pt x="21222" y="115689"/>
                    <a:pt x="21054" y="114712"/>
                  </a:cubicBezTo>
                  <a:cubicBezTo>
                    <a:pt x="20990" y="114338"/>
                    <a:pt x="20885" y="113975"/>
                    <a:pt x="20878" y="113586"/>
                  </a:cubicBezTo>
                  <a:close/>
                  <a:moveTo>
                    <a:pt x="39048" y="121469"/>
                  </a:moveTo>
                  <a:lnTo>
                    <a:pt x="50017" y="118562"/>
                  </a:lnTo>
                  <a:cubicBezTo>
                    <a:pt x="54606" y="117347"/>
                    <a:pt x="58664" y="114560"/>
                    <a:pt x="61439" y="110707"/>
                  </a:cubicBezTo>
                  <a:lnTo>
                    <a:pt x="65533" y="105036"/>
                  </a:lnTo>
                  <a:cubicBezTo>
                    <a:pt x="67540" y="102255"/>
                    <a:pt x="68747" y="99094"/>
                    <a:pt x="69202" y="95849"/>
                  </a:cubicBezTo>
                  <a:lnTo>
                    <a:pt x="72652" y="91068"/>
                  </a:lnTo>
                  <a:cubicBezTo>
                    <a:pt x="75596" y="94720"/>
                    <a:pt x="77124" y="99377"/>
                    <a:pt x="76843" y="104159"/>
                  </a:cubicBezTo>
                  <a:lnTo>
                    <a:pt x="76059" y="117564"/>
                  </a:lnTo>
                  <a:lnTo>
                    <a:pt x="46815" y="146755"/>
                  </a:lnTo>
                  <a:lnTo>
                    <a:pt x="29330" y="130615"/>
                  </a:lnTo>
                  <a:lnTo>
                    <a:pt x="39048" y="121469"/>
                  </a:lnTo>
                  <a:close/>
                  <a:moveTo>
                    <a:pt x="189951" y="174188"/>
                  </a:moveTo>
                  <a:cubicBezTo>
                    <a:pt x="189951" y="174188"/>
                    <a:pt x="190167" y="175403"/>
                    <a:pt x="190521" y="177546"/>
                  </a:cubicBezTo>
                  <a:lnTo>
                    <a:pt x="157534" y="204067"/>
                  </a:lnTo>
                  <a:cubicBezTo>
                    <a:pt x="142488" y="216169"/>
                    <a:pt x="120480" y="215372"/>
                    <a:pt x="106347" y="202201"/>
                  </a:cubicBezTo>
                  <a:lnTo>
                    <a:pt x="52860" y="152361"/>
                  </a:lnTo>
                  <a:lnTo>
                    <a:pt x="80450" y="124820"/>
                  </a:lnTo>
                  <a:lnTo>
                    <a:pt x="119543" y="154477"/>
                  </a:lnTo>
                  <a:cubicBezTo>
                    <a:pt x="122451" y="156685"/>
                    <a:pt x="126171" y="157534"/>
                    <a:pt x="129755" y="156826"/>
                  </a:cubicBezTo>
                  <a:cubicBezTo>
                    <a:pt x="133334" y="156114"/>
                    <a:pt x="136443" y="153894"/>
                    <a:pt x="138281" y="150741"/>
                  </a:cubicBezTo>
                  <a:lnTo>
                    <a:pt x="187590" y="66305"/>
                  </a:lnTo>
                  <a:cubicBezTo>
                    <a:pt x="192509" y="57879"/>
                    <a:pt x="201085" y="52240"/>
                    <a:pt x="210618" y="50914"/>
                  </a:cubicBezTo>
                  <a:lnTo>
                    <a:pt x="210618" y="68032"/>
                  </a:lnTo>
                  <a:cubicBezTo>
                    <a:pt x="210618" y="69798"/>
                    <a:pt x="210101" y="71499"/>
                    <a:pt x="209110" y="72961"/>
                  </a:cubicBezTo>
                  <a:cubicBezTo>
                    <a:pt x="202535" y="82654"/>
                    <a:pt x="177264" y="124239"/>
                    <a:pt x="189951" y="174188"/>
                  </a:cubicBezTo>
                  <a:close/>
                  <a:moveTo>
                    <a:pt x="293716" y="253957"/>
                  </a:moveTo>
                  <a:cubicBezTo>
                    <a:pt x="280794" y="262818"/>
                    <a:pt x="241057" y="257135"/>
                    <a:pt x="213821" y="201718"/>
                  </a:cubicBezTo>
                  <a:cubicBezTo>
                    <a:pt x="186585" y="146300"/>
                    <a:pt x="240513" y="118188"/>
                    <a:pt x="240513" y="118188"/>
                  </a:cubicBezTo>
                  <a:cubicBezTo>
                    <a:pt x="240513" y="118188"/>
                    <a:pt x="266541" y="103506"/>
                    <a:pt x="285150" y="130642"/>
                  </a:cubicBezTo>
                  <a:cubicBezTo>
                    <a:pt x="290634" y="138640"/>
                    <a:pt x="291253" y="146461"/>
                    <a:pt x="291253" y="154468"/>
                  </a:cubicBezTo>
                  <a:cubicBezTo>
                    <a:pt x="291253" y="155666"/>
                    <a:pt x="291218" y="156750"/>
                    <a:pt x="291194" y="157872"/>
                  </a:cubicBezTo>
                  <a:lnTo>
                    <a:pt x="291116" y="160871"/>
                  </a:lnTo>
                  <a:cubicBezTo>
                    <a:pt x="290933" y="165339"/>
                    <a:pt x="290560" y="169129"/>
                    <a:pt x="290072" y="172376"/>
                  </a:cubicBezTo>
                  <a:cubicBezTo>
                    <a:pt x="289339" y="173419"/>
                    <a:pt x="288192" y="174146"/>
                    <a:pt x="286822" y="174168"/>
                  </a:cubicBezTo>
                  <a:lnTo>
                    <a:pt x="258057" y="174643"/>
                  </a:lnTo>
                  <a:cubicBezTo>
                    <a:pt x="250395" y="174767"/>
                    <a:pt x="244137" y="181102"/>
                    <a:pt x="244109" y="188772"/>
                  </a:cubicBezTo>
                  <a:cubicBezTo>
                    <a:pt x="244093" y="194402"/>
                    <a:pt x="247403" y="199510"/>
                    <a:pt x="252547" y="201786"/>
                  </a:cubicBezTo>
                  <a:lnTo>
                    <a:pt x="254779" y="202776"/>
                  </a:lnTo>
                  <a:cubicBezTo>
                    <a:pt x="259360" y="204807"/>
                    <a:pt x="263173" y="208129"/>
                    <a:pt x="265807" y="212388"/>
                  </a:cubicBezTo>
                  <a:cubicBezTo>
                    <a:pt x="271872" y="222189"/>
                    <a:pt x="282446" y="228025"/>
                    <a:pt x="293840" y="228025"/>
                  </a:cubicBezTo>
                  <a:cubicBezTo>
                    <a:pt x="294684" y="228025"/>
                    <a:pt x="295533" y="227993"/>
                    <a:pt x="296386" y="227929"/>
                  </a:cubicBezTo>
                  <a:lnTo>
                    <a:pt x="301584" y="227533"/>
                  </a:lnTo>
                  <a:cubicBezTo>
                    <a:pt x="304079" y="237543"/>
                    <a:pt x="301644" y="248521"/>
                    <a:pt x="293716" y="253957"/>
                  </a:cubicBezTo>
                  <a:close/>
                  <a:moveTo>
                    <a:pt x="420936" y="163442"/>
                  </a:moveTo>
                  <a:cubicBezTo>
                    <a:pt x="420936" y="178270"/>
                    <a:pt x="414798" y="192657"/>
                    <a:pt x="404096" y="202921"/>
                  </a:cubicBezTo>
                  <a:cubicBezTo>
                    <a:pt x="398486" y="208296"/>
                    <a:pt x="391893" y="212294"/>
                    <a:pt x="384765" y="214860"/>
                  </a:cubicBezTo>
                  <a:lnTo>
                    <a:pt x="384759" y="215173"/>
                  </a:lnTo>
                  <a:cubicBezTo>
                    <a:pt x="384236" y="215163"/>
                    <a:pt x="383701" y="215246"/>
                    <a:pt x="383182" y="215449"/>
                  </a:cubicBezTo>
                  <a:cubicBezTo>
                    <a:pt x="379903" y="216732"/>
                    <a:pt x="376145" y="217465"/>
                    <a:pt x="373877" y="217832"/>
                  </a:cubicBezTo>
                  <a:cubicBezTo>
                    <a:pt x="372614" y="218037"/>
                    <a:pt x="371798" y="218131"/>
                    <a:pt x="371824" y="218135"/>
                  </a:cubicBezTo>
                  <a:lnTo>
                    <a:pt x="366242" y="218135"/>
                  </a:lnTo>
                  <a:lnTo>
                    <a:pt x="320807" y="218135"/>
                  </a:lnTo>
                  <a:lnTo>
                    <a:pt x="319383" y="218135"/>
                  </a:lnTo>
                  <a:lnTo>
                    <a:pt x="319383" y="180993"/>
                  </a:lnTo>
                  <a:lnTo>
                    <a:pt x="320807" y="180643"/>
                  </a:lnTo>
                  <a:lnTo>
                    <a:pt x="381055" y="165802"/>
                  </a:lnTo>
                  <a:lnTo>
                    <a:pt x="385686" y="164661"/>
                  </a:lnTo>
                  <a:lnTo>
                    <a:pt x="386749" y="164399"/>
                  </a:lnTo>
                  <a:cubicBezTo>
                    <a:pt x="388957" y="163856"/>
                    <a:pt x="390309" y="161624"/>
                    <a:pt x="389762" y="159416"/>
                  </a:cubicBezTo>
                  <a:cubicBezTo>
                    <a:pt x="389219" y="157208"/>
                    <a:pt x="386979" y="155836"/>
                    <a:pt x="384779" y="156403"/>
                  </a:cubicBezTo>
                  <a:lnTo>
                    <a:pt x="381885" y="157116"/>
                  </a:lnTo>
                  <a:cubicBezTo>
                    <a:pt x="384528" y="114682"/>
                    <a:pt x="365682" y="81331"/>
                    <a:pt x="360390" y="72898"/>
                  </a:cubicBezTo>
                  <a:cubicBezTo>
                    <a:pt x="359515" y="71505"/>
                    <a:pt x="359038" y="69900"/>
                    <a:pt x="359038" y="68255"/>
                  </a:cubicBezTo>
                  <a:lnTo>
                    <a:pt x="359038" y="50847"/>
                  </a:lnTo>
                  <a:cubicBezTo>
                    <a:pt x="376464" y="52047"/>
                    <a:pt x="392445" y="60346"/>
                    <a:pt x="403364" y="74196"/>
                  </a:cubicBezTo>
                  <a:cubicBezTo>
                    <a:pt x="414694" y="88570"/>
                    <a:pt x="420936" y="106564"/>
                    <a:pt x="420936" y="124860"/>
                  </a:cubicBezTo>
                  <a:lnTo>
                    <a:pt x="420936" y="16344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" name="Google Shape;50;p7"/>
            <p:cNvSpPr/>
            <p:nvPr/>
          </p:nvSpPr>
          <p:spPr>
            <a:xfrm>
              <a:off x="5919617" y="1013948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" name="Google Shape;51;p7"/>
            <p:cNvSpPr/>
            <p:nvPr/>
          </p:nvSpPr>
          <p:spPr>
            <a:xfrm>
              <a:off x="5886669" y="1030422"/>
              <a:ext cx="24710" cy="24710"/>
            </a:xfrm>
            <a:custGeom>
              <a:rect b="b" l="l" r="r" t="t"/>
              <a:pathLst>
                <a:path extrusionOk="0" h="24710" w="24710">
                  <a:moveTo>
                    <a:pt x="24710" y="12355"/>
                  </a:moveTo>
                  <a:cubicBezTo>
                    <a:pt x="24710" y="19179"/>
                    <a:pt x="19179" y="24710"/>
                    <a:pt x="12355" y="24710"/>
                  </a:cubicBezTo>
                  <a:cubicBezTo>
                    <a:pt x="5532" y="24710"/>
                    <a:pt x="0" y="19179"/>
                    <a:pt x="0" y="12355"/>
                  </a:cubicBezTo>
                  <a:cubicBezTo>
                    <a:pt x="0" y="5532"/>
                    <a:pt x="5532" y="0"/>
                    <a:pt x="12355" y="0"/>
                  </a:cubicBezTo>
                  <a:cubicBezTo>
                    <a:pt x="19179" y="0"/>
                    <a:pt x="24710" y="5532"/>
                    <a:pt x="24710" y="123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" name="Google Shape;52;p7"/>
            <p:cNvSpPr/>
            <p:nvPr/>
          </p:nvSpPr>
          <p:spPr>
            <a:xfrm>
              <a:off x="5911380" y="1092198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" name="Google Shape;53;p7"/>
            <p:cNvSpPr/>
            <p:nvPr/>
          </p:nvSpPr>
          <p:spPr>
            <a:xfrm>
              <a:off x="5856956" y="766843"/>
              <a:ext cx="178489" cy="148262"/>
            </a:xfrm>
            <a:custGeom>
              <a:rect b="b" l="l" r="r" t="t"/>
              <a:pathLst>
                <a:path extrusionOk="0" h="148262" w="178489">
                  <a:moveTo>
                    <a:pt x="10413" y="114349"/>
                  </a:moveTo>
                  <a:cubicBezTo>
                    <a:pt x="9728" y="116063"/>
                    <a:pt x="9327" y="117922"/>
                    <a:pt x="9327" y="119879"/>
                  </a:cubicBezTo>
                  <a:cubicBezTo>
                    <a:pt x="9327" y="128131"/>
                    <a:pt x="16016" y="134820"/>
                    <a:pt x="24268" y="134820"/>
                  </a:cubicBezTo>
                  <a:cubicBezTo>
                    <a:pt x="30535" y="134820"/>
                    <a:pt x="35882" y="130953"/>
                    <a:pt x="38100" y="125482"/>
                  </a:cubicBezTo>
                  <a:cubicBezTo>
                    <a:pt x="51588" y="139501"/>
                    <a:pt x="70500" y="148263"/>
                    <a:pt x="91490" y="148263"/>
                  </a:cubicBezTo>
                  <a:cubicBezTo>
                    <a:pt x="118359" y="148263"/>
                    <a:pt x="141818" y="133920"/>
                    <a:pt x="154819" y="112521"/>
                  </a:cubicBezTo>
                  <a:cubicBezTo>
                    <a:pt x="156153" y="112912"/>
                    <a:pt x="157536" y="113187"/>
                    <a:pt x="158997" y="113187"/>
                  </a:cubicBezTo>
                  <a:cubicBezTo>
                    <a:pt x="167249" y="113187"/>
                    <a:pt x="173938" y="106498"/>
                    <a:pt x="173938" y="98246"/>
                  </a:cubicBezTo>
                  <a:cubicBezTo>
                    <a:pt x="173938" y="93754"/>
                    <a:pt x="171915" y="89773"/>
                    <a:pt x="168777" y="87034"/>
                  </a:cubicBezTo>
                  <a:cubicBezTo>
                    <a:pt x="174439" y="84909"/>
                    <a:pt x="178489" y="79490"/>
                    <a:pt x="178489" y="73085"/>
                  </a:cubicBezTo>
                  <a:cubicBezTo>
                    <a:pt x="178489" y="67475"/>
                    <a:pt x="175360" y="62646"/>
                    <a:pt x="170788" y="60091"/>
                  </a:cubicBezTo>
                  <a:cubicBezTo>
                    <a:pt x="175360" y="57537"/>
                    <a:pt x="178489" y="52707"/>
                    <a:pt x="178489" y="47097"/>
                  </a:cubicBezTo>
                  <a:cubicBezTo>
                    <a:pt x="178489" y="39646"/>
                    <a:pt x="173018" y="33520"/>
                    <a:pt x="165884" y="32392"/>
                  </a:cubicBezTo>
                  <a:cubicBezTo>
                    <a:pt x="166198" y="31186"/>
                    <a:pt x="166418" y="29942"/>
                    <a:pt x="166418" y="28637"/>
                  </a:cubicBezTo>
                  <a:cubicBezTo>
                    <a:pt x="166418" y="20385"/>
                    <a:pt x="159729" y="13696"/>
                    <a:pt x="151477" y="13696"/>
                  </a:cubicBezTo>
                  <a:cubicBezTo>
                    <a:pt x="147107" y="13696"/>
                    <a:pt x="143212" y="15605"/>
                    <a:pt x="140481" y="18596"/>
                  </a:cubicBezTo>
                  <a:cubicBezTo>
                    <a:pt x="127411" y="7058"/>
                    <a:pt x="110294" y="0"/>
                    <a:pt x="91490" y="0"/>
                  </a:cubicBezTo>
                  <a:cubicBezTo>
                    <a:pt x="54227" y="0"/>
                    <a:pt x="23474" y="27523"/>
                    <a:pt x="18233" y="63331"/>
                  </a:cubicBezTo>
                  <a:cubicBezTo>
                    <a:pt x="17170" y="63091"/>
                    <a:pt x="16075" y="62940"/>
                    <a:pt x="14941" y="62940"/>
                  </a:cubicBezTo>
                  <a:cubicBezTo>
                    <a:pt x="6689" y="62940"/>
                    <a:pt x="0" y="69629"/>
                    <a:pt x="0" y="77881"/>
                  </a:cubicBezTo>
                  <a:cubicBezTo>
                    <a:pt x="0" y="82338"/>
                    <a:pt x="1991" y="86295"/>
                    <a:pt x="5087" y="89032"/>
                  </a:cubicBezTo>
                  <a:cubicBezTo>
                    <a:pt x="1991" y="91769"/>
                    <a:pt x="0" y="95726"/>
                    <a:pt x="0" y="100183"/>
                  </a:cubicBezTo>
                  <a:cubicBezTo>
                    <a:pt x="0" y="106845"/>
                    <a:pt x="4390" y="112422"/>
                    <a:pt x="10413" y="114349"/>
                  </a:cubicBezTo>
                  <a:close/>
                  <a:moveTo>
                    <a:pt x="91490" y="140026"/>
                  </a:moveTo>
                  <a:cubicBezTo>
                    <a:pt x="64100" y="140026"/>
                    <a:pt x="40575" y="123220"/>
                    <a:pt x="30645" y="99384"/>
                  </a:cubicBezTo>
                  <a:cubicBezTo>
                    <a:pt x="57427" y="98214"/>
                    <a:pt x="64675" y="86089"/>
                    <a:pt x="66544" y="78432"/>
                  </a:cubicBezTo>
                  <a:cubicBezTo>
                    <a:pt x="67436" y="74782"/>
                    <a:pt x="70614" y="72244"/>
                    <a:pt x="74358" y="71920"/>
                  </a:cubicBezTo>
                  <a:cubicBezTo>
                    <a:pt x="97810" y="69890"/>
                    <a:pt x="106291" y="58052"/>
                    <a:pt x="109333" y="50502"/>
                  </a:cubicBezTo>
                  <a:cubicBezTo>
                    <a:pt x="110744" y="46999"/>
                    <a:pt x="114299" y="44803"/>
                    <a:pt x="118056" y="45188"/>
                  </a:cubicBezTo>
                  <a:cubicBezTo>
                    <a:pt x="130819" y="46497"/>
                    <a:pt x="138369" y="43899"/>
                    <a:pt x="142830" y="40784"/>
                  </a:cubicBezTo>
                  <a:cubicBezTo>
                    <a:pt x="144298" y="39759"/>
                    <a:pt x="145466" y="38685"/>
                    <a:pt x="146329" y="37666"/>
                  </a:cubicBezTo>
                  <a:cubicBezTo>
                    <a:pt x="147406" y="39281"/>
                    <a:pt x="148424" y="40937"/>
                    <a:pt x="149358" y="42647"/>
                  </a:cubicBezTo>
                  <a:cubicBezTo>
                    <a:pt x="149493" y="42893"/>
                    <a:pt x="149604" y="43153"/>
                    <a:pt x="149735" y="43402"/>
                  </a:cubicBezTo>
                  <a:cubicBezTo>
                    <a:pt x="152440" y="48508"/>
                    <a:pt x="154478" y="54011"/>
                    <a:pt x="155768" y="59797"/>
                  </a:cubicBezTo>
                  <a:cubicBezTo>
                    <a:pt x="155806" y="59971"/>
                    <a:pt x="155863" y="60139"/>
                    <a:pt x="155900" y="60313"/>
                  </a:cubicBezTo>
                  <a:cubicBezTo>
                    <a:pt x="156857" y="64773"/>
                    <a:pt x="157385" y="69390"/>
                    <a:pt x="157385" y="74131"/>
                  </a:cubicBezTo>
                  <a:cubicBezTo>
                    <a:pt x="157385" y="77335"/>
                    <a:pt x="157077" y="80461"/>
                    <a:pt x="156633" y="83544"/>
                  </a:cubicBezTo>
                  <a:cubicBezTo>
                    <a:pt x="156512" y="84381"/>
                    <a:pt x="156402" y="85220"/>
                    <a:pt x="156250" y="86047"/>
                  </a:cubicBezTo>
                  <a:cubicBezTo>
                    <a:pt x="154790" y="93993"/>
                    <a:pt x="151890" y="101420"/>
                    <a:pt x="147847" y="108101"/>
                  </a:cubicBezTo>
                  <a:cubicBezTo>
                    <a:pt x="136294" y="127194"/>
                    <a:pt x="115389" y="140026"/>
                    <a:pt x="91490" y="14002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4" name="Google Shape;54;p7"/>
          <p:cNvGrpSpPr/>
          <p:nvPr/>
        </p:nvGrpSpPr>
        <p:grpSpPr>
          <a:xfrm>
            <a:off x="2831830" y="981533"/>
            <a:ext cx="293211" cy="310610"/>
            <a:chOff x="3991649" y="755449"/>
            <a:chExt cx="415078" cy="439709"/>
          </a:xfrm>
        </p:grpSpPr>
        <p:sp>
          <p:nvSpPr>
            <p:cNvPr id="55" name="Google Shape;55;p7"/>
            <p:cNvSpPr/>
            <p:nvPr/>
          </p:nvSpPr>
          <p:spPr>
            <a:xfrm>
              <a:off x="4048651" y="755449"/>
              <a:ext cx="340334" cy="439709"/>
            </a:xfrm>
            <a:custGeom>
              <a:rect b="b" l="l" r="r" t="t"/>
              <a:pathLst>
                <a:path extrusionOk="0" h="439709" w="340334">
                  <a:moveTo>
                    <a:pt x="266203" y="230039"/>
                  </a:moveTo>
                  <a:lnTo>
                    <a:pt x="266203" y="209078"/>
                  </a:lnTo>
                  <a:cubicBezTo>
                    <a:pt x="266203" y="208187"/>
                    <a:pt x="265860" y="207408"/>
                    <a:pt x="265380" y="206734"/>
                  </a:cubicBezTo>
                  <a:cubicBezTo>
                    <a:pt x="272330" y="198332"/>
                    <a:pt x="299540" y="161779"/>
                    <a:pt x="299540" y="104320"/>
                  </a:cubicBezTo>
                  <a:cubicBezTo>
                    <a:pt x="299540" y="24723"/>
                    <a:pt x="211089" y="0"/>
                    <a:pt x="178869" y="0"/>
                  </a:cubicBezTo>
                  <a:cubicBezTo>
                    <a:pt x="146650" y="0"/>
                    <a:pt x="58201" y="24723"/>
                    <a:pt x="58201" y="104320"/>
                  </a:cubicBezTo>
                  <a:cubicBezTo>
                    <a:pt x="58201" y="165018"/>
                    <a:pt x="89168" y="203052"/>
                    <a:pt x="93443" y="208017"/>
                  </a:cubicBezTo>
                  <a:cubicBezTo>
                    <a:pt x="93349" y="208363"/>
                    <a:pt x="93229" y="208701"/>
                    <a:pt x="93229" y="209078"/>
                  </a:cubicBezTo>
                  <a:lnTo>
                    <a:pt x="93229" y="231595"/>
                  </a:lnTo>
                  <a:cubicBezTo>
                    <a:pt x="37035" y="241940"/>
                    <a:pt x="-4243" y="293416"/>
                    <a:pt x="349" y="352637"/>
                  </a:cubicBezTo>
                  <a:lnTo>
                    <a:pt x="6513" y="432138"/>
                  </a:lnTo>
                  <a:cubicBezTo>
                    <a:pt x="6844" y="436411"/>
                    <a:pt x="10408" y="439709"/>
                    <a:pt x="14694" y="439709"/>
                  </a:cubicBezTo>
                  <a:lnTo>
                    <a:pt x="61447" y="439709"/>
                  </a:lnTo>
                  <a:lnTo>
                    <a:pt x="134413" y="439709"/>
                  </a:lnTo>
                  <a:lnTo>
                    <a:pt x="138532" y="439709"/>
                  </a:lnTo>
                  <a:lnTo>
                    <a:pt x="258908" y="439709"/>
                  </a:lnTo>
                  <a:cubicBezTo>
                    <a:pt x="303878" y="439709"/>
                    <a:pt x="340334" y="403209"/>
                    <a:pt x="340334" y="358185"/>
                  </a:cubicBezTo>
                  <a:lnTo>
                    <a:pt x="340334" y="311194"/>
                  </a:lnTo>
                  <a:cubicBezTo>
                    <a:pt x="340334" y="268635"/>
                    <a:pt x="307750" y="233738"/>
                    <a:pt x="266203" y="230039"/>
                  </a:cubicBezTo>
                  <a:close/>
                  <a:moveTo>
                    <a:pt x="332097" y="323799"/>
                  </a:moveTo>
                  <a:lnTo>
                    <a:pt x="332097" y="358185"/>
                  </a:lnTo>
                  <a:cubicBezTo>
                    <a:pt x="332097" y="398596"/>
                    <a:pt x="299265" y="431472"/>
                    <a:pt x="258908" y="431472"/>
                  </a:cubicBezTo>
                  <a:lnTo>
                    <a:pt x="138532" y="431487"/>
                  </a:lnTo>
                  <a:lnTo>
                    <a:pt x="138532" y="375287"/>
                  </a:lnTo>
                  <a:lnTo>
                    <a:pt x="138532" y="374225"/>
                  </a:lnTo>
                  <a:cubicBezTo>
                    <a:pt x="138532" y="371727"/>
                    <a:pt x="140565" y="369696"/>
                    <a:pt x="143062" y="369696"/>
                  </a:cubicBezTo>
                  <a:lnTo>
                    <a:pt x="238512" y="369696"/>
                  </a:lnTo>
                  <a:cubicBezTo>
                    <a:pt x="243543" y="369696"/>
                    <a:pt x="248070" y="366462"/>
                    <a:pt x="250043" y="361463"/>
                  </a:cubicBezTo>
                  <a:cubicBezTo>
                    <a:pt x="253264" y="353291"/>
                    <a:pt x="267956" y="353922"/>
                    <a:pt x="268157" y="353938"/>
                  </a:cubicBezTo>
                  <a:cubicBezTo>
                    <a:pt x="270389" y="354043"/>
                    <a:pt x="272376" y="352362"/>
                    <a:pt x="272523" y="350089"/>
                  </a:cubicBezTo>
                  <a:cubicBezTo>
                    <a:pt x="272668" y="347821"/>
                    <a:pt x="270946" y="345862"/>
                    <a:pt x="268676" y="345718"/>
                  </a:cubicBezTo>
                  <a:cubicBezTo>
                    <a:pt x="267842" y="345665"/>
                    <a:pt x="247861" y="344543"/>
                    <a:pt x="242381" y="358439"/>
                  </a:cubicBezTo>
                  <a:cubicBezTo>
                    <a:pt x="241806" y="359899"/>
                    <a:pt x="240487" y="361459"/>
                    <a:pt x="238512" y="361459"/>
                  </a:cubicBezTo>
                  <a:lnTo>
                    <a:pt x="143062" y="361459"/>
                  </a:lnTo>
                  <a:cubicBezTo>
                    <a:pt x="136022" y="361459"/>
                    <a:pt x="130295" y="367186"/>
                    <a:pt x="130295" y="374225"/>
                  </a:cubicBezTo>
                  <a:lnTo>
                    <a:pt x="130295" y="376748"/>
                  </a:lnTo>
                  <a:lnTo>
                    <a:pt x="101490" y="381855"/>
                  </a:lnTo>
                  <a:cubicBezTo>
                    <a:pt x="84882" y="384800"/>
                    <a:pt x="70568" y="394334"/>
                    <a:pt x="61402" y="407761"/>
                  </a:cubicBezTo>
                  <a:lnTo>
                    <a:pt x="56636" y="370484"/>
                  </a:lnTo>
                  <a:cubicBezTo>
                    <a:pt x="54617" y="353898"/>
                    <a:pt x="54531" y="337831"/>
                    <a:pt x="56379" y="322724"/>
                  </a:cubicBezTo>
                  <a:cubicBezTo>
                    <a:pt x="62243" y="274804"/>
                    <a:pt x="80944" y="266382"/>
                    <a:pt x="81407" y="266185"/>
                  </a:cubicBezTo>
                  <a:cubicBezTo>
                    <a:pt x="83504" y="265380"/>
                    <a:pt x="84578" y="263040"/>
                    <a:pt x="83806" y="260924"/>
                  </a:cubicBezTo>
                  <a:cubicBezTo>
                    <a:pt x="83026" y="258792"/>
                    <a:pt x="80661" y="257690"/>
                    <a:pt x="78525" y="258467"/>
                  </a:cubicBezTo>
                  <a:cubicBezTo>
                    <a:pt x="77560" y="258821"/>
                    <a:pt x="54812" y="267713"/>
                    <a:pt x="48202" y="321727"/>
                  </a:cubicBezTo>
                  <a:cubicBezTo>
                    <a:pt x="46274" y="337493"/>
                    <a:pt x="46360" y="354232"/>
                    <a:pt x="48464" y="371506"/>
                  </a:cubicBezTo>
                  <a:lnTo>
                    <a:pt x="54739" y="420591"/>
                  </a:lnTo>
                  <a:cubicBezTo>
                    <a:pt x="53801" y="423061"/>
                    <a:pt x="52987" y="425597"/>
                    <a:pt x="52365" y="428214"/>
                  </a:cubicBezTo>
                  <a:cubicBezTo>
                    <a:pt x="52098" y="429335"/>
                    <a:pt x="52104" y="430431"/>
                    <a:pt x="52234" y="431497"/>
                  </a:cubicBezTo>
                  <a:lnTo>
                    <a:pt x="14725" y="431501"/>
                  </a:lnTo>
                  <a:lnTo>
                    <a:pt x="8561" y="352000"/>
                  </a:lnTo>
                  <a:cubicBezTo>
                    <a:pt x="6251" y="322213"/>
                    <a:pt x="16149" y="293740"/>
                    <a:pt x="36430" y="271825"/>
                  </a:cubicBezTo>
                  <a:cubicBezTo>
                    <a:pt x="56672" y="249953"/>
                    <a:pt x="84222" y="237907"/>
                    <a:pt x="114004" y="237907"/>
                  </a:cubicBezTo>
                  <a:lnTo>
                    <a:pt x="258908" y="237907"/>
                  </a:lnTo>
                  <a:cubicBezTo>
                    <a:pt x="283910" y="237907"/>
                    <a:pt x="306004" y="250542"/>
                    <a:pt x="319212" y="269754"/>
                  </a:cubicBezTo>
                  <a:cubicBezTo>
                    <a:pt x="309991" y="274505"/>
                    <a:pt x="303676" y="284106"/>
                    <a:pt x="303676" y="295194"/>
                  </a:cubicBezTo>
                  <a:cubicBezTo>
                    <a:pt x="303676" y="310932"/>
                    <a:pt x="316384" y="323694"/>
                    <a:pt x="332097" y="323799"/>
                  </a:cubicBezTo>
                  <a:close/>
                  <a:moveTo>
                    <a:pt x="60585" y="431055"/>
                  </a:moveTo>
                  <a:cubicBezTo>
                    <a:pt x="60366" y="430778"/>
                    <a:pt x="60296" y="430463"/>
                    <a:pt x="60378" y="430120"/>
                  </a:cubicBezTo>
                  <a:cubicBezTo>
                    <a:pt x="61074" y="427191"/>
                    <a:pt x="62031" y="424375"/>
                    <a:pt x="63179" y="421663"/>
                  </a:cubicBezTo>
                  <a:cubicBezTo>
                    <a:pt x="70135" y="405230"/>
                    <a:pt x="84961" y="393152"/>
                    <a:pt x="102928" y="389966"/>
                  </a:cubicBezTo>
                  <a:lnTo>
                    <a:pt x="130295" y="385113"/>
                  </a:lnTo>
                  <a:lnTo>
                    <a:pt x="130295" y="431472"/>
                  </a:lnTo>
                  <a:lnTo>
                    <a:pt x="64329" y="431472"/>
                  </a:lnTo>
                  <a:lnTo>
                    <a:pt x="61447" y="431472"/>
                  </a:lnTo>
                  <a:cubicBezTo>
                    <a:pt x="61094" y="431472"/>
                    <a:pt x="60804" y="431332"/>
                    <a:pt x="60585" y="431055"/>
                  </a:cubicBezTo>
                  <a:close/>
                  <a:moveTo>
                    <a:pt x="122403" y="48501"/>
                  </a:moveTo>
                  <a:cubicBezTo>
                    <a:pt x="141359" y="44704"/>
                    <a:pt x="160597" y="42806"/>
                    <a:pt x="179832" y="42806"/>
                  </a:cubicBezTo>
                  <a:cubicBezTo>
                    <a:pt x="199784" y="42806"/>
                    <a:pt x="219733" y="44848"/>
                    <a:pt x="239366" y="48931"/>
                  </a:cubicBezTo>
                  <a:cubicBezTo>
                    <a:pt x="268082" y="54902"/>
                    <a:pt x="288666" y="80206"/>
                    <a:pt x="288666" y="109536"/>
                  </a:cubicBezTo>
                  <a:lnTo>
                    <a:pt x="288666" y="110234"/>
                  </a:lnTo>
                  <a:cubicBezTo>
                    <a:pt x="288666" y="140496"/>
                    <a:pt x="266786" y="166322"/>
                    <a:pt x="236934" y="171294"/>
                  </a:cubicBezTo>
                  <a:cubicBezTo>
                    <a:pt x="218047" y="174440"/>
                    <a:pt x="198963" y="176013"/>
                    <a:pt x="179878" y="176013"/>
                  </a:cubicBezTo>
                  <a:cubicBezTo>
                    <a:pt x="161484" y="176013"/>
                    <a:pt x="143090" y="174552"/>
                    <a:pt x="124868" y="171629"/>
                  </a:cubicBezTo>
                  <a:lnTo>
                    <a:pt x="121169" y="171036"/>
                  </a:lnTo>
                  <a:cubicBezTo>
                    <a:pt x="91151" y="166220"/>
                    <a:pt x="69073" y="140318"/>
                    <a:pt x="69073" y="109915"/>
                  </a:cubicBezTo>
                  <a:cubicBezTo>
                    <a:pt x="69073" y="80414"/>
                    <a:pt x="89892" y="55012"/>
                    <a:pt x="118818" y="49219"/>
                  </a:cubicBezTo>
                  <a:lnTo>
                    <a:pt x="122403" y="48501"/>
                  </a:lnTo>
                  <a:close/>
                  <a:moveTo>
                    <a:pt x="101466" y="229670"/>
                  </a:moveTo>
                  <a:lnTo>
                    <a:pt x="101466" y="213196"/>
                  </a:lnTo>
                  <a:lnTo>
                    <a:pt x="257966" y="213196"/>
                  </a:lnTo>
                  <a:lnTo>
                    <a:pt x="257966" y="229670"/>
                  </a:lnTo>
                  <a:lnTo>
                    <a:pt x="114004" y="229670"/>
                  </a:lnTo>
                  <a:lnTo>
                    <a:pt x="101466" y="22967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" name="Google Shape;56;p7"/>
            <p:cNvSpPr/>
            <p:nvPr/>
          </p:nvSpPr>
          <p:spPr>
            <a:xfrm>
              <a:off x="4195420" y="1137501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" name="Google Shape;57;p7"/>
            <p:cNvSpPr/>
            <p:nvPr/>
          </p:nvSpPr>
          <p:spPr>
            <a:xfrm>
              <a:off x="4158354" y="1009830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" name="Google Shape;58;p7"/>
            <p:cNvSpPr/>
            <p:nvPr/>
          </p:nvSpPr>
          <p:spPr>
            <a:xfrm>
              <a:off x="4158354" y="1046895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" name="Google Shape;59;p7"/>
            <p:cNvSpPr/>
            <p:nvPr/>
          </p:nvSpPr>
          <p:spPr>
            <a:xfrm>
              <a:off x="4158354" y="1083961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" name="Google Shape;60;p7"/>
            <p:cNvSpPr/>
            <p:nvPr/>
          </p:nvSpPr>
          <p:spPr>
            <a:xfrm>
              <a:off x="4195420" y="1162211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" name="Google Shape;61;p7"/>
            <p:cNvSpPr/>
            <p:nvPr/>
          </p:nvSpPr>
          <p:spPr>
            <a:xfrm>
              <a:off x="3991649" y="926705"/>
              <a:ext cx="89435" cy="68778"/>
            </a:xfrm>
            <a:custGeom>
              <a:rect b="b" l="l" r="r" t="t"/>
              <a:pathLst>
                <a:path extrusionOk="0" h="68778" w="89435">
                  <a:moveTo>
                    <a:pt x="79393" y="35809"/>
                  </a:moveTo>
                  <a:cubicBezTo>
                    <a:pt x="86942" y="29474"/>
                    <a:pt x="91187" y="22718"/>
                    <a:pt x="88743" y="16735"/>
                  </a:cubicBezTo>
                  <a:cubicBezTo>
                    <a:pt x="87195" y="12942"/>
                    <a:pt x="82419" y="8758"/>
                    <a:pt x="68971" y="9711"/>
                  </a:cubicBezTo>
                  <a:cubicBezTo>
                    <a:pt x="62778" y="3712"/>
                    <a:pt x="54359" y="0"/>
                    <a:pt x="45078" y="0"/>
                  </a:cubicBezTo>
                  <a:cubicBezTo>
                    <a:pt x="26555" y="0"/>
                    <a:pt x="11448" y="14731"/>
                    <a:pt x="10755" y="33088"/>
                  </a:cubicBezTo>
                  <a:cubicBezTo>
                    <a:pt x="-419" y="42204"/>
                    <a:pt x="-933" y="48777"/>
                    <a:pt x="674" y="52707"/>
                  </a:cubicBezTo>
                  <a:cubicBezTo>
                    <a:pt x="2059" y="56097"/>
                    <a:pt x="5997" y="59914"/>
                    <a:pt x="16697" y="59914"/>
                  </a:cubicBezTo>
                  <a:cubicBezTo>
                    <a:pt x="17843" y="59914"/>
                    <a:pt x="19066" y="59870"/>
                    <a:pt x="20369" y="59777"/>
                  </a:cubicBezTo>
                  <a:cubicBezTo>
                    <a:pt x="20813" y="59746"/>
                    <a:pt x="21318" y="59645"/>
                    <a:pt x="21771" y="59603"/>
                  </a:cubicBezTo>
                  <a:cubicBezTo>
                    <a:pt x="27906" y="65278"/>
                    <a:pt x="36081" y="68778"/>
                    <a:pt x="45078" y="68778"/>
                  </a:cubicBezTo>
                  <a:cubicBezTo>
                    <a:pt x="63560" y="68778"/>
                    <a:pt x="78641" y="54109"/>
                    <a:pt x="79393" y="35809"/>
                  </a:cubicBezTo>
                  <a:close/>
                  <a:moveTo>
                    <a:pt x="81118" y="19848"/>
                  </a:moveTo>
                  <a:cubicBezTo>
                    <a:pt x="81513" y="20817"/>
                    <a:pt x="80582" y="22851"/>
                    <a:pt x="78253" y="25483"/>
                  </a:cubicBezTo>
                  <a:cubicBezTo>
                    <a:pt x="77536" y="22815"/>
                    <a:pt x="76537" y="20262"/>
                    <a:pt x="75234" y="17890"/>
                  </a:cubicBezTo>
                  <a:cubicBezTo>
                    <a:pt x="79049" y="18213"/>
                    <a:pt x="80853" y="19200"/>
                    <a:pt x="81118" y="19848"/>
                  </a:cubicBezTo>
                  <a:close/>
                  <a:moveTo>
                    <a:pt x="45078" y="8237"/>
                  </a:moveTo>
                  <a:cubicBezTo>
                    <a:pt x="58633" y="8237"/>
                    <a:pt x="69809" y="18608"/>
                    <a:pt x="71098" y="31834"/>
                  </a:cubicBezTo>
                  <a:cubicBezTo>
                    <a:pt x="65823" y="35742"/>
                    <a:pt x="58409" y="40073"/>
                    <a:pt x="48542" y="44104"/>
                  </a:cubicBezTo>
                  <a:cubicBezTo>
                    <a:pt x="40203" y="47509"/>
                    <a:pt x="32012" y="49826"/>
                    <a:pt x="24838" y="50927"/>
                  </a:cubicBezTo>
                  <a:cubicBezTo>
                    <a:pt x="21147" y="46417"/>
                    <a:pt x="18925" y="40660"/>
                    <a:pt x="18925" y="34391"/>
                  </a:cubicBezTo>
                  <a:cubicBezTo>
                    <a:pt x="18925" y="19969"/>
                    <a:pt x="30657" y="8237"/>
                    <a:pt x="45078" y="8237"/>
                  </a:cubicBezTo>
                  <a:close/>
                  <a:moveTo>
                    <a:pt x="8299" y="49594"/>
                  </a:moveTo>
                  <a:cubicBezTo>
                    <a:pt x="8002" y="48865"/>
                    <a:pt x="8734" y="46589"/>
                    <a:pt x="11882" y="43226"/>
                  </a:cubicBezTo>
                  <a:cubicBezTo>
                    <a:pt x="12676" y="46206"/>
                    <a:pt x="13851" y="49025"/>
                    <a:pt x="15370" y="51630"/>
                  </a:cubicBezTo>
                  <a:cubicBezTo>
                    <a:pt x="10359" y="51430"/>
                    <a:pt x="8527" y="50152"/>
                    <a:pt x="8299" y="49594"/>
                  </a:cubicBezTo>
                  <a:close/>
                  <a:moveTo>
                    <a:pt x="45078" y="60541"/>
                  </a:moveTo>
                  <a:cubicBezTo>
                    <a:pt x="40798" y="60541"/>
                    <a:pt x="36767" y="59488"/>
                    <a:pt x="33198" y="57658"/>
                  </a:cubicBezTo>
                  <a:cubicBezTo>
                    <a:pt x="39110" y="56262"/>
                    <a:pt x="45356" y="54303"/>
                    <a:pt x="51655" y="51730"/>
                  </a:cubicBezTo>
                  <a:cubicBezTo>
                    <a:pt x="58018" y="49131"/>
                    <a:pt x="64315" y="45987"/>
                    <a:pt x="69906" y="42553"/>
                  </a:cubicBezTo>
                  <a:cubicBezTo>
                    <a:pt x="66467" y="52984"/>
                    <a:pt x="56645" y="60541"/>
                    <a:pt x="45078" y="6054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" name="Google Shape;62;p7"/>
            <p:cNvSpPr/>
            <p:nvPr/>
          </p:nvSpPr>
          <p:spPr>
            <a:xfrm>
              <a:off x="4044039" y="772715"/>
              <a:ext cx="32898" cy="32898"/>
            </a:xfrm>
            <a:custGeom>
              <a:rect b="b" l="l" r="r" t="t"/>
              <a:pathLst>
                <a:path extrusionOk="0" h="32898" w="32898">
                  <a:moveTo>
                    <a:pt x="2253" y="20267"/>
                  </a:moveTo>
                  <a:cubicBezTo>
                    <a:pt x="6553" y="22759"/>
                    <a:pt x="10139" y="26346"/>
                    <a:pt x="12631" y="30645"/>
                  </a:cubicBezTo>
                  <a:cubicBezTo>
                    <a:pt x="14373" y="33649"/>
                    <a:pt x="18525" y="33649"/>
                    <a:pt x="20266" y="30645"/>
                  </a:cubicBezTo>
                  <a:cubicBezTo>
                    <a:pt x="22759" y="26346"/>
                    <a:pt x="26346" y="22759"/>
                    <a:pt x="30645" y="20267"/>
                  </a:cubicBezTo>
                  <a:cubicBezTo>
                    <a:pt x="33649" y="18525"/>
                    <a:pt x="33649" y="14373"/>
                    <a:pt x="30645" y="12631"/>
                  </a:cubicBezTo>
                  <a:cubicBezTo>
                    <a:pt x="26346" y="10139"/>
                    <a:pt x="22759" y="6553"/>
                    <a:pt x="20266" y="2253"/>
                  </a:cubicBezTo>
                  <a:cubicBezTo>
                    <a:pt x="18525" y="-751"/>
                    <a:pt x="14373" y="-751"/>
                    <a:pt x="12631" y="2253"/>
                  </a:cubicBezTo>
                  <a:cubicBezTo>
                    <a:pt x="10139" y="6553"/>
                    <a:pt x="6553" y="10139"/>
                    <a:pt x="2253" y="12631"/>
                  </a:cubicBezTo>
                  <a:cubicBezTo>
                    <a:pt x="-751" y="14373"/>
                    <a:pt x="-751" y="18525"/>
                    <a:pt x="2253" y="2026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" name="Google Shape;63;p7"/>
            <p:cNvSpPr/>
            <p:nvPr/>
          </p:nvSpPr>
          <p:spPr>
            <a:xfrm>
              <a:off x="4373829" y="944365"/>
              <a:ext cx="32898" cy="32897"/>
            </a:xfrm>
            <a:custGeom>
              <a:rect b="b" l="l" r="r" t="t"/>
              <a:pathLst>
                <a:path extrusionOk="0" h="32897" w="32898">
                  <a:moveTo>
                    <a:pt x="30645" y="12631"/>
                  </a:moveTo>
                  <a:cubicBezTo>
                    <a:pt x="26346" y="10139"/>
                    <a:pt x="22759" y="6552"/>
                    <a:pt x="20266" y="2253"/>
                  </a:cubicBezTo>
                  <a:cubicBezTo>
                    <a:pt x="18525" y="-751"/>
                    <a:pt x="14373" y="-751"/>
                    <a:pt x="12631" y="2253"/>
                  </a:cubicBezTo>
                  <a:cubicBezTo>
                    <a:pt x="10139" y="6552"/>
                    <a:pt x="6553" y="10139"/>
                    <a:pt x="2253" y="12631"/>
                  </a:cubicBezTo>
                  <a:cubicBezTo>
                    <a:pt x="-751" y="14373"/>
                    <a:pt x="-751" y="18525"/>
                    <a:pt x="2253" y="20266"/>
                  </a:cubicBezTo>
                  <a:cubicBezTo>
                    <a:pt x="6553" y="22759"/>
                    <a:pt x="10139" y="26346"/>
                    <a:pt x="12631" y="30645"/>
                  </a:cubicBezTo>
                  <a:cubicBezTo>
                    <a:pt x="14373" y="33649"/>
                    <a:pt x="18525" y="33649"/>
                    <a:pt x="20266" y="30645"/>
                  </a:cubicBezTo>
                  <a:cubicBezTo>
                    <a:pt x="22759" y="26346"/>
                    <a:pt x="26346" y="22759"/>
                    <a:pt x="30645" y="20266"/>
                  </a:cubicBezTo>
                  <a:cubicBezTo>
                    <a:pt x="33649" y="18525"/>
                    <a:pt x="33649" y="14373"/>
                    <a:pt x="30645" y="126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64;p7"/>
            <p:cNvSpPr/>
            <p:nvPr/>
          </p:nvSpPr>
          <p:spPr>
            <a:xfrm>
              <a:off x="4191301" y="1005711"/>
              <a:ext cx="78249" cy="53539"/>
            </a:xfrm>
            <a:custGeom>
              <a:rect b="b" l="l" r="r" t="t"/>
              <a:pathLst>
                <a:path extrusionOk="0" h="53539" w="78249">
                  <a:moveTo>
                    <a:pt x="69668" y="0"/>
                  </a:moveTo>
                  <a:lnTo>
                    <a:pt x="8581" y="0"/>
                  </a:lnTo>
                  <a:cubicBezTo>
                    <a:pt x="3842" y="0"/>
                    <a:pt x="0" y="3842"/>
                    <a:pt x="0" y="8581"/>
                  </a:cubicBezTo>
                  <a:lnTo>
                    <a:pt x="0" y="44958"/>
                  </a:lnTo>
                  <a:cubicBezTo>
                    <a:pt x="0" y="49697"/>
                    <a:pt x="3842" y="53539"/>
                    <a:pt x="8581" y="53539"/>
                  </a:cubicBezTo>
                  <a:lnTo>
                    <a:pt x="69668" y="53539"/>
                  </a:lnTo>
                  <a:cubicBezTo>
                    <a:pt x="74408" y="53539"/>
                    <a:pt x="78250" y="49697"/>
                    <a:pt x="78250" y="44958"/>
                  </a:cubicBezTo>
                  <a:lnTo>
                    <a:pt x="78250" y="8581"/>
                  </a:lnTo>
                  <a:cubicBezTo>
                    <a:pt x="78250" y="3842"/>
                    <a:pt x="74408" y="0"/>
                    <a:pt x="69668" y="0"/>
                  </a:cubicBezTo>
                  <a:close/>
                  <a:moveTo>
                    <a:pt x="70013" y="44958"/>
                  </a:moveTo>
                  <a:cubicBezTo>
                    <a:pt x="70013" y="45148"/>
                    <a:pt x="69858" y="45303"/>
                    <a:pt x="69668" y="45303"/>
                  </a:cubicBezTo>
                  <a:lnTo>
                    <a:pt x="8581" y="45303"/>
                  </a:lnTo>
                  <a:cubicBezTo>
                    <a:pt x="8391" y="45303"/>
                    <a:pt x="8237" y="45148"/>
                    <a:pt x="8237" y="44958"/>
                  </a:cubicBezTo>
                  <a:lnTo>
                    <a:pt x="8237" y="8581"/>
                  </a:lnTo>
                  <a:cubicBezTo>
                    <a:pt x="8237" y="8391"/>
                    <a:pt x="8391" y="8237"/>
                    <a:pt x="8581" y="8237"/>
                  </a:cubicBezTo>
                  <a:lnTo>
                    <a:pt x="69668" y="8237"/>
                  </a:lnTo>
                  <a:cubicBezTo>
                    <a:pt x="69858" y="8237"/>
                    <a:pt x="70013" y="8391"/>
                    <a:pt x="70013" y="8581"/>
                  </a:cubicBezTo>
                  <a:lnTo>
                    <a:pt x="70013" y="4495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" name="Google Shape;65;p7"/>
            <p:cNvSpPr/>
            <p:nvPr/>
          </p:nvSpPr>
          <p:spPr>
            <a:xfrm>
              <a:off x="4154236" y="805687"/>
              <a:ext cx="148262" cy="115630"/>
            </a:xfrm>
            <a:custGeom>
              <a:rect b="b" l="l" r="r" t="t"/>
              <a:pathLst>
                <a:path extrusionOk="0" h="115630" w="148262">
                  <a:moveTo>
                    <a:pt x="25550" y="113801"/>
                  </a:moveTo>
                  <a:cubicBezTo>
                    <a:pt x="27104" y="114050"/>
                    <a:pt x="28665" y="114228"/>
                    <a:pt x="30222" y="114453"/>
                  </a:cubicBezTo>
                  <a:cubicBezTo>
                    <a:pt x="33113" y="114872"/>
                    <a:pt x="36004" y="115286"/>
                    <a:pt x="38904" y="115622"/>
                  </a:cubicBezTo>
                  <a:cubicBezTo>
                    <a:pt x="38926" y="115624"/>
                    <a:pt x="38948" y="115628"/>
                    <a:pt x="38969" y="115631"/>
                  </a:cubicBezTo>
                  <a:cubicBezTo>
                    <a:pt x="38968" y="115630"/>
                    <a:pt x="38967" y="115629"/>
                    <a:pt x="38965" y="115628"/>
                  </a:cubicBezTo>
                  <a:cubicBezTo>
                    <a:pt x="20532" y="103933"/>
                    <a:pt x="8237" y="83398"/>
                    <a:pt x="8237" y="59999"/>
                  </a:cubicBezTo>
                  <a:cubicBezTo>
                    <a:pt x="8237" y="53474"/>
                    <a:pt x="9224" y="47180"/>
                    <a:pt x="10998" y="41224"/>
                  </a:cubicBezTo>
                  <a:cubicBezTo>
                    <a:pt x="41454" y="40306"/>
                    <a:pt x="59393" y="29314"/>
                    <a:pt x="69753" y="18253"/>
                  </a:cubicBezTo>
                  <a:cubicBezTo>
                    <a:pt x="79330" y="24753"/>
                    <a:pt x="97901" y="31593"/>
                    <a:pt x="133595" y="31794"/>
                  </a:cubicBezTo>
                  <a:cubicBezTo>
                    <a:pt x="137674" y="40359"/>
                    <a:pt x="140026" y="49898"/>
                    <a:pt x="140026" y="59999"/>
                  </a:cubicBezTo>
                  <a:cubicBezTo>
                    <a:pt x="140026" y="83386"/>
                    <a:pt x="127743" y="103914"/>
                    <a:pt x="109325" y="115611"/>
                  </a:cubicBezTo>
                  <a:cubicBezTo>
                    <a:pt x="112230" y="115277"/>
                    <a:pt x="115128" y="114883"/>
                    <a:pt x="118025" y="114465"/>
                  </a:cubicBezTo>
                  <a:cubicBezTo>
                    <a:pt x="120221" y="114148"/>
                    <a:pt x="122422" y="113870"/>
                    <a:pt x="124612" y="113505"/>
                  </a:cubicBezTo>
                  <a:cubicBezTo>
                    <a:pt x="124941" y="113450"/>
                    <a:pt x="125254" y="113359"/>
                    <a:pt x="125581" y="113298"/>
                  </a:cubicBezTo>
                  <a:cubicBezTo>
                    <a:pt x="139544" y="99817"/>
                    <a:pt x="148263" y="80941"/>
                    <a:pt x="148263" y="59999"/>
                  </a:cubicBezTo>
                  <a:cubicBezTo>
                    <a:pt x="148263" y="38288"/>
                    <a:pt x="138851" y="18841"/>
                    <a:pt x="123976" y="5284"/>
                  </a:cubicBezTo>
                  <a:cubicBezTo>
                    <a:pt x="123782" y="5108"/>
                    <a:pt x="123613" y="4907"/>
                    <a:pt x="123417" y="4732"/>
                  </a:cubicBezTo>
                  <a:cubicBezTo>
                    <a:pt x="120577" y="4180"/>
                    <a:pt x="117736" y="3636"/>
                    <a:pt x="114883" y="3181"/>
                  </a:cubicBezTo>
                  <a:cubicBezTo>
                    <a:pt x="112796" y="2848"/>
                    <a:pt x="110700" y="2597"/>
                    <a:pt x="108607" y="2315"/>
                  </a:cubicBezTo>
                  <a:cubicBezTo>
                    <a:pt x="107429" y="2157"/>
                    <a:pt x="106252" y="1997"/>
                    <a:pt x="105072" y="1855"/>
                  </a:cubicBezTo>
                  <a:cubicBezTo>
                    <a:pt x="97229" y="910"/>
                    <a:pt x="89358" y="336"/>
                    <a:pt x="81473" y="112"/>
                  </a:cubicBezTo>
                  <a:cubicBezTo>
                    <a:pt x="76186" y="-38"/>
                    <a:pt x="70897" y="-43"/>
                    <a:pt x="65610" y="131"/>
                  </a:cubicBezTo>
                  <a:cubicBezTo>
                    <a:pt x="58109" y="379"/>
                    <a:pt x="50622" y="970"/>
                    <a:pt x="43158" y="1871"/>
                  </a:cubicBezTo>
                  <a:cubicBezTo>
                    <a:pt x="42729" y="1923"/>
                    <a:pt x="42300" y="1975"/>
                    <a:pt x="41871" y="2029"/>
                  </a:cubicBezTo>
                  <a:cubicBezTo>
                    <a:pt x="39015" y="2388"/>
                    <a:pt x="36164" y="2772"/>
                    <a:pt x="33318" y="3227"/>
                  </a:cubicBezTo>
                  <a:cubicBezTo>
                    <a:pt x="30502" y="3678"/>
                    <a:pt x="27689" y="4152"/>
                    <a:pt x="24885" y="4696"/>
                  </a:cubicBezTo>
                  <a:cubicBezTo>
                    <a:pt x="24662" y="4895"/>
                    <a:pt x="24469" y="5124"/>
                    <a:pt x="24248" y="5325"/>
                  </a:cubicBezTo>
                  <a:cubicBezTo>
                    <a:pt x="9397" y="18880"/>
                    <a:pt x="0" y="38308"/>
                    <a:pt x="0" y="59999"/>
                  </a:cubicBezTo>
                  <a:cubicBezTo>
                    <a:pt x="0" y="80968"/>
                    <a:pt x="8743" y="99865"/>
                    <a:pt x="22739" y="113350"/>
                  </a:cubicBezTo>
                  <a:lnTo>
                    <a:pt x="25550" y="11380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6" name="Google Shape;66;p7"/>
          <p:cNvGrpSpPr/>
          <p:nvPr/>
        </p:nvGrpSpPr>
        <p:grpSpPr>
          <a:xfrm>
            <a:off x="3487157" y="983091"/>
            <a:ext cx="183885" cy="303233"/>
            <a:chOff x="4919349" y="757655"/>
            <a:chExt cx="260312" cy="429266"/>
          </a:xfrm>
        </p:grpSpPr>
        <p:sp>
          <p:nvSpPr>
            <p:cNvPr id="67" name="Google Shape;67;p7"/>
            <p:cNvSpPr/>
            <p:nvPr/>
          </p:nvSpPr>
          <p:spPr>
            <a:xfrm>
              <a:off x="4962006" y="757655"/>
              <a:ext cx="174037" cy="153332"/>
            </a:xfrm>
            <a:custGeom>
              <a:rect b="b" l="l" r="r" t="t"/>
              <a:pathLst>
                <a:path extrusionOk="0" h="153332" w="174037">
                  <a:moveTo>
                    <a:pt x="8213" y="136859"/>
                  </a:moveTo>
                  <a:lnTo>
                    <a:pt x="40729" y="136859"/>
                  </a:lnTo>
                  <a:cubicBezTo>
                    <a:pt x="53456" y="147147"/>
                    <a:pt x="69636" y="153333"/>
                    <a:pt x="87275" y="153333"/>
                  </a:cubicBezTo>
                  <a:cubicBezTo>
                    <a:pt x="104915" y="153333"/>
                    <a:pt x="121095" y="147147"/>
                    <a:pt x="133822" y="136859"/>
                  </a:cubicBezTo>
                  <a:lnTo>
                    <a:pt x="165832" y="136859"/>
                  </a:lnTo>
                  <a:cubicBezTo>
                    <a:pt x="171659" y="136859"/>
                    <a:pt x="175563" y="130993"/>
                    <a:pt x="173462" y="125558"/>
                  </a:cubicBezTo>
                  <a:cubicBezTo>
                    <a:pt x="164634" y="102728"/>
                    <a:pt x="166226" y="83730"/>
                    <a:pt x="166226" y="83730"/>
                  </a:cubicBezTo>
                  <a:cubicBezTo>
                    <a:pt x="168862" y="38293"/>
                    <a:pt x="132727" y="0"/>
                    <a:pt x="87214" y="0"/>
                  </a:cubicBezTo>
                  <a:lnTo>
                    <a:pt x="87213" y="0"/>
                  </a:lnTo>
                  <a:lnTo>
                    <a:pt x="87213" y="0"/>
                  </a:lnTo>
                  <a:cubicBezTo>
                    <a:pt x="41700" y="0"/>
                    <a:pt x="5564" y="38293"/>
                    <a:pt x="8201" y="83730"/>
                  </a:cubicBezTo>
                  <a:cubicBezTo>
                    <a:pt x="8201" y="83730"/>
                    <a:pt x="9026" y="102502"/>
                    <a:pt x="518" y="125727"/>
                  </a:cubicBezTo>
                  <a:cubicBezTo>
                    <a:pt x="-1459" y="131125"/>
                    <a:pt x="2464" y="136859"/>
                    <a:pt x="8213" y="136859"/>
                  </a:cubicBezTo>
                  <a:close/>
                  <a:moveTo>
                    <a:pt x="87275" y="145096"/>
                  </a:moveTo>
                  <a:cubicBezTo>
                    <a:pt x="75734" y="145096"/>
                    <a:pt x="64889" y="142094"/>
                    <a:pt x="55444" y="136859"/>
                  </a:cubicBezTo>
                  <a:cubicBezTo>
                    <a:pt x="35394" y="125745"/>
                    <a:pt x="21741" y="104489"/>
                    <a:pt x="21424" y="80059"/>
                  </a:cubicBezTo>
                  <a:cubicBezTo>
                    <a:pt x="25712" y="79915"/>
                    <a:pt x="29804" y="79645"/>
                    <a:pt x="33740" y="79274"/>
                  </a:cubicBezTo>
                  <a:cubicBezTo>
                    <a:pt x="33779" y="92888"/>
                    <a:pt x="44824" y="103912"/>
                    <a:pt x="58446" y="103912"/>
                  </a:cubicBezTo>
                  <a:cubicBezTo>
                    <a:pt x="70687" y="103912"/>
                    <a:pt x="80822" y="95002"/>
                    <a:pt x="82786" y="83320"/>
                  </a:cubicBezTo>
                  <a:lnTo>
                    <a:pt x="91764" y="83320"/>
                  </a:lnTo>
                  <a:cubicBezTo>
                    <a:pt x="93729" y="95002"/>
                    <a:pt x="103863" y="103912"/>
                    <a:pt x="116104" y="103912"/>
                  </a:cubicBezTo>
                  <a:cubicBezTo>
                    <a:pt x="129751" y="103912"/>
                    <a:pt x="140815" y="92849"/>
                    <a:pt x="140815" y="79202"/>
                  </a:cubicBezTo>
                  <a:cubicBezTo>
                    <a:pt x="140815" y="65554"/>
                    <a:pt x="129751" y="54491"/>
                    <a:pt x="116104" y="54491"/>
                  </a:cubicBezTo>
                  <a:cubicBezTo>
                    <a:pt x="103863" y="54491"/>
                    <a:pt x="93729" y="63401"/>
                    <a:pt x="91764" y="75083"/>
                  </a:cubicBezTo>
                  <a:lnTo>
                    <a:pt x="82786" y="75083"/>
                  </a:lnTo>
                  <a:cubicBezTo>
                    <a:pt x="82324" y="72333"/>
                    <a:pt x="81432" y="69731"/>
                    <a:pt x="80142" y="67369"/>
                  </a:cubicBezTo>
                  <a:cubicBezTo>
                    <a:pt x="108864" y="53662"/>
                    <a:pt x="118588" y="32658"/>
                    <a:pt x="121629" y="23078"/>
                  </a:cubicBezTo>
                  <a:cubicBezTo>
                    <a:pt x="140510" y="34679"/>
                    <a:pt x="153170" y="55463"/>
                    <a:pt x="153170" y="79202"/>
                  </a:cubicBezTo>
                  <a:cubicBezTo>
                    <a:pt x="153170" y="103994"/>
                    <a:pt x="139394" y="125614"/>
                    <a:pt x="119106" y="136859"/>
                  </a:cubicBezTo>
                  <a:cubicBezTo>
                    <a:pt x="109662" y="142094"/>
                    <a:pt x="98817" y="145096"/>
                    <a:pt x="87275" y="145096"/>
                  </a:cubicBezTo>
                  <a:close/>
                  <a:moveTo>
                    <a:pt x="74920" y="79202"/>
                  </a:moveTo>
                  <a:cubicBezTo>
                    <a:pt x="74920" y="88285"/>
                    <a:pt x="67530" y="95675"/>
                    <a:pt x="58446" y="95675"/>
                  </a:cubicBezTo>
                  <a:cubicBezTo>
                    <a:pt x="49363" y="95675"/>
                    <a:pt x="41973" y="88285"/>
                    <a:pt x="41973" y="79202"/>
                  </a:cubicBezTo>
                  <a:cubicBezTo>
                    <a:pt x="41973" y="78892"/>
                    <a:pt x="42047" y="78603"/>
                    <a:pt x="42064" y="78297"/>
                  </a:cubicBezTo>
                  <a:cubicBezTo>
                    <a:pt x="42545" y="69641"/>
                    <a:pt x="49672" y="62728"/>
                    <a:pt x="58446" y="62728"/>
                  </a:cubicBezTo>
                  <a:cubicBezTo>
                    <a:pt x="64402" y="62728"/>
                    <a:pt x="69581" y="65935"/>
                    <a:pt x="72475" y="70683"/>
                  </a:cubicBezTo>
                  <a:cubicBezTo>
                    <a:pt x="73995" y="73177"/>
                    <a:pt x="74920" y="76073"/>
                    <a:pt x="74920" y="79202"/>
                  </a:cubicBezTo>
                  <a:close/>
                  <a:moveTo>
                    <a:pt x="99630" y="79202"/>
                  </a:moveTo>
                  <a:cubicBezTo>
                    <a:pt x="99630" y="70118"/>
                    <a:pt x="107021" y="62728"/>
                    <a:pt x="116104" y="62728"/>
                  </a:cubicBezTo>
                  <a:cubicBezTo>
                    <a:pt x="125188" y="62728"/>
                    <a:pt x="132578" y="70118"/>
                    <a:pt x="132578" y="79202"/>
                  </a:cubicBezTo>
                  <a:cubicBezTo>
                    <a:pt x="132578" y="88285"/>
                    <a:pt x="125188" y="95675"/>
                    <a:pt x="116104" y="95675"/>
                  </a:cubicBezTo>
                  <a:cubicBezTo>
                    <a:pt x="107021" y="95675"/>
                    <a:pt x="99630" y="88285"/>
                    <a:pt x="99630" y="7920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" name="Google Shape;68;p7"/>
            <p:cNvSpPr/>
            <p:nvPr/>
          </p:nvSpPr>
          <p:spPr>
            <a:xfrm>
              <a:off x="5053400" y="1086927"/>
              <a:ext cx="96164" cy="99994"/>
            </a:xfrm>
            <a:custGeom>
              <a:rect b="b" l="l" r="r" t="t"/>
              <a:pathLst>
                <a:path extrusionOk="0" h="99994" w="96164">
                  <a:moveTo>
                    <a:pt x="90779" y="17556"/>
                  </a:moveTo>
                  <a:cubicBezTo>
                    <a:pt x="89959" y="17601"/>
                    <a:pt x="89141" y="17654"/>
                    <a:pt x="88319" y="17654"/>
                  </a:cubicBezTo>
                  <a:cubicBezTo>
                    <a:pt x="85202" y="17654"/>
                    <a:pt x="82071" y="17333"/>
                    <a:pt x="78972" y="16679"/>
                  </a:cubicBezTo>
                  <a:lnTo>
                    <a:pt x="0" y="0"/>
                  </a:lnTo>
                  <a:lnTo>
                    <a:pt x="0" y="99994"/>
                  </a:lnTo>
                  <a:lnTo>
                    <a:pt x="87960" y="99994"/>
                  </a:lnTo>
                  <a:cubicBezTo>
                    <a:pt x="93726" y="99994"/>
                    <a:pt x="97627" y="94253"/>
                    <a:pt x="95640" y="88840"/>
                  </a:cubicBezTo>
                  <a:cubicBezTo>
                    <a:pt x="86716" y="64534"/>
                    <a:pt x="88125" y="36479"/>
                    <a:pt x="90779" y="17556"/>
                  </a:cubicBezTo>
                  <a:close/>
                  <a:moveTo>
                    <a:pt x="70013" y="54692"/>
                  </a:moveTo>
                  <a:lnTo>
                    <a:pt x="28829" y="54692"/>
                  </a:lnTo>
                  <a:cubicBezTo>
                    <a:pt x="26555" y="54692"/>
                    <a:pt x="24710" y="52848"/>
                    <a:pt x="24710" y="50573"/>
                  </a:cubicBezTo>
                  <a:cubicBezTo>
                    <a:pt x="24710" y="48299"/>
                    <a:pt x="26555" y="46455"/>
                    <a:pt x="28829" y="46455"/>
                  </a:cubicBezTo>
                  <a:lnTo>
                    <a:pt x="70013" y="46455"/>
                  </a:lnTo>
                  <a:cubicBezTo>
                    <a:pt x="72287" y="46455"/>
                    <a:pt x="74131" y="48299"/>
                    <a:pt x="74131" y="50573"/>
                  </a:cubicBezTo>
                  <a:cubicBezTo>
                    <a:pt x="74131" y="52848"/>
                    <a:pt x="72287" y="54692"/>
                    <a:pt x="70013" y="5469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" name="Google Shape;69;p7"/>
            <p:cNvSpPr/>
            <p:nvPr/>
          </p:nvSpPr>
          <p:spPr>
            <a:xfrm>
              <a:off x="4948493" y="1087102"/>
              <a:ext cx="96669" cy="99819"/>
            </a:xfrm>
            <a:custGeom>
              <a:rect b="b" l="l" r="r" t="t"/>
              <a:pathLst>
                <a:path extrusionOk="0" h="99819" w="96669">
                  <a:moveTo>
                    <a:pt x="8966" y="17523"/>
                  </a:moveTo>
                  <a:cubicBezTo>
                    <a:pt x="7921" y="17523"/>
                    <a:pt x="6879" y="17471"/>
                    <a:pt x="5839" y="17399"/>
                  </a:cubicBezTo>
                  <a:cubicBezTo>
                    <a:pt x="8297" y="35884"/>
                    <a:pt x="9377" y="63352"/>
                    <a:pt x="451" y="89013"/>
                  </a:cubicBezTo>
                  <a:cubicBezTo>
                    <a:pt x="-1392" y="94309"/>
                    <a:pt x="2652" y="99819"/>
                    <a:pt x="8260" y="99819"/>
                  </a:cubicBezTo>
                  <a:lnTo>
                    <a:pt x="96670" y="99819"/>
                  </a:lnTo>
                  <a:lnTo>
                    <a:pt x="96670" y="0"/>
                  </a:lnTo>
                  <a:lnTo>
                    <a:pt x="18345" y="16544"/>
                  </a:lnTo>
                  <a:cubicBezTo>
                    <a:pt x="15238" y="17200"/>
                    <a:pt x="12093" y="17523"/>
                    <a:pt x="8966" y="175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" name="Google Shape;70;p7"/>
            <p:cNvSpPr/>
            <p:nvPr/>
          </p:nvSpPr>
          <p:spPr>
            <a:xfrm>
              <a:off x="5053400" y="915106"/>
              <a:ext cx="126261" cy="181227"/>
            </a:xfrm>
            <a:custGeom>
              <a:rect b="b" l="l" r="r" t="t"/>
              <a:pathLst>
                <a:path extrusionOk="0" h="181227" w="126261">
                  <a:moveTo>
                    <a:pt x="123230" y="59518"/>
                  </a:moveTo>
                  <a:cubicBezTo>
                    <a:pt x="123208" y="59279"/>
                    <a:pt x="123188" y="59071"/>
                    <a:pt x="123168" y="58863"/>
                  </a:cubicBezTo>
                  <a:cubicBezTo>
                    <a:pt x="123154" y="58726"/>
                    <a:pt x="123140" y="58580"/>
                    <a:pt x="123128" y="58457"/>
                  </a:cubicBezTo>
                  <a:lnTo>
                    <a:pt x="123107" y="58468"/>
                  </a:lnTo>
                  <a:cubicBezTo>
                    <a:pt x="119413" y="25576"/>
                    <a:pt x="91536" y="0"/>
                    <a:pt x="57658" y="0"/>
                  </a:cubicBezTo>
                  <a:lnTo>
                    <a:pt x="41532" y="0"/>
                  </a:lnTo>
                  <a:cubicBezTo>
                    <a:pt x="39305" y="0"/>
                    <a:pt x="37173" y="902"/>
                    <a:pt x="35622" y="2500"/>
                  </a:cubicBezTo>
                  <a:lnTo>
                    <a:pt x="25612" y="12812"/>
                  </a:lnTo>
                  <a:cubicBezTo>
                    <a:pt x="18513" y="20126"/>
                    <a:pt x="9380" y="24227"/>
                    <a:pt x="0" y="25122"/>
                  </a:cubicBezTo>
                  <a:lnTo>
                    <a:pt x="0" y="97057"/>
                  </a:lnTo>
                  <a:lnTo>
                    <a:pt x="35863" y="89682"/>
                  </a:lnTo>
                  <a:cubicBezTo>
                    <a:pt x="38001" y="89236"/>
                    <a:pt x="40102" y="90541"/>
                    <a:pt x="40669" y="92642"/>
                  </a:cubicBezTo>
                  <a:lnTo>
                    <a:pt x="41110" y="94274"/>
                  </a:lnTo>
                  <a:cubicBezTo>
                    <a:pt x="47189" y="92757"/>
                    <a:pt x="54612" y="91151"/>
                    <a:pt x="61788" y="89854"/>
                  </a:cubicBezTo>
                  <a:cubicBezTo>
                    <a:pt x="70145" y="88343"/>
                    <a:pt x="78126" y="87257"/>
                    <a:pt x="83097" y="87257"/>
                  </a:cubicBezTo>
                  <a:cubicBezTo>
                    <a:pt x="91705" y="87257"/>
                    <a:pt x="107142" y="97943"/>
                    <a:pt x="114780" y="114854"/>
                  </a:cubicBezTo>
                  <a:cubicBezTo>
                    <a:pt x="115102" y="115567"/>
                    <a:pt x="115434" y="116275"/>
                    <a:pt x="115727" y="117011"/>
                  </a:cubicBezTo>
                  <a:cubicBezTo>
                    <a:pt x="121005" y="130246"/>
                    <a:pt x="126854" y="151324"/>
                    <a:pt x="102697" y="147113"/>
                  </a:cubicBezTo>
                  <a:cubicBezTo>
                    <a:pt x="100576" y="146743"/>
                    <a:pt x="98308" y="146250"/>
                    <a:pt x="95702" y="145467"/>
                  </a:cubicBezTo>
                  <a:cubicBezTo>
                    <a:pt x="95702" y="145467"/>
                    <a:pt x="72575" y="135948"/>
                    <a:pt x="54354" y="143339"/>
                  </a:cubicBezTo>
                  <a:lnTo>
                    <a:pt x="57161" y="153739"/>
                  </a:lnTo>
                  <a:cubicBezTo>
                    <a:pt x="57457" y="154833"/>
                    <a:pt x="57288" y="155999"/>
                    <a:pt x="56699" y="156964"/>
                  </a:cubicBezTo>
                  <a:cubicBezTo>
                    <a:pt x="56107" y="157930"/>
                    <a:pt x="55144" y="158607"/>
                    <a:pt x="54036" y="158842"/>
                  </a:cubicBezTo>
                  <a:lnTo>
                    <a:pt x="16227" y="166829"/>
                  </a:lnTo>
                  <a:lnTo>
                    <a:pt x="80673" y="180440"/>
                  </a:lnTo>
                  <a:cubicBezTo>
                    <a:pt x="84474" y="181242"/>
                    <a:pt x="88331" y="181418"/>
                    <a:pt x="92113" y="181029"/>
                  </a:cubicBezTo>
                  <a:cubicBezTo>
                    <a:pt x="98689" y="180352"/>
                    <a:pt x="105034" y="177933"/>
                    <a:pt x="110441" y="173896"/>
                  </a:cubicBezTo>
                  <a:cubicBezTo>
                    <a:pt x="119026" y="167488"/>
                    <a:pt x="124443" y="157664"/>
                    <a:pt x="125306" y="146944"/>
                  </a:cubicBezTo>
                  <a:cubicBezTo>
                    <a:pt x="127990" y="113492"/>
                    <a:pt x="124277" y="70472"/>
                    <a:pt x="123230" y="59518"/>
                  </a:cubicBezTo>
                  <a:close/>
                  <a:moveTo>
                    <a:pt x="49421" y="24710"/>
                  </a:moveTo>
                  <a:cubicBezTo>
                    <a:pt x="49421" y="31524"/>
                    <a:pt x="43879" y="37066"/>
                    <a:pt x="37066" y="37066"/>
                  </a:cubicBezTo>
                  <a:cubicBezTo>
                    <a:pt x="34795" y="37066"/>
                    <a:pt x="32947" y="38914"/>
                    <a:pt x="32947" y="41184"/>
                  </a:cubicBezTo>
                  <a:lnTo>
                    <a:pt x="32947" y="48029"/>
                  </a:lnTo>
                  <a:cubicBezTo>
                    <a:pt x="32947" y="51233"/>
                    <a:pt x="31725" y="54271"/>
                    <a:pt x="29507" y="56584"/>
                  </a:cubicBezTo>
                  <a:lnTo>
                    <a:pt x="16592" y="70035"/>
                  </a:lnTo>
                  <a:cubicBezTo>
                    <a:pt x="15784" y="70878"/>
                    <a:pt x="14704" y="71302"/>
                    <a:pt x="13622" y="71302"/>
                  </a:cubicBezTo>
                  <a:cubicBezTo>
                    <a:pt x="12597" y="71302"/>
                    <a:pt x="11569" y="70922"/>
                    <a:pt x="10771" y="70154"/>
                  </a:cubicBezTo>
                  <a:cubicBezTo>
                    <a:pt x="9130" y="68579"/>
                    <a:pt x="9075" y="65973"/>
                    <a:pt x="10652" y="64332"/>
                  </a:cubicBezTo>
                  <a:lnTo>
                    <a:pt x="23564" y="50881"/>
                  </a:lnTo>
                  <a:cubicBezTo>
                    <a:pt x="24302" y="50109"/>
                    <a:pt x="24710" y="49097"/>
                    <a:pt x="24710" y="48029"/>
                  </a:cubicBezTo>
                  <a:lnTo>
                    <a:pt x="24710" y="41184"/>
                  </a:lnTo>
                  <a:cubicBezTo>
                    <a:pt x="24710" y="34371"/>
                    <a:pt x="30253" y="28829"/>
                    <a:pt x="37066" y="28829"/>
                  </a:cubicBezTo>
                  <a:cubicBezTo>
                    <a:pt x="39336" y="28829"/>
                    <a:pt x="41184" y="26981"/>
                    <a:pt x="41184" y="24710"/>
                  </a:cubicBezTo>
                  <a:lnTo>
                    <a:pt x="41184" y="12355"/>
                  </a:lnTo>
                  <a:cubicBezTo>
                    <a:pt x="41184" y="10081"/>
                    <a:pt x="43028" y="8237"/>
                    <a:pt x="45303" y="8237"/>
                  </a:cubicBezTo>
                  <a:cubicBezTo>
                    <a:pt x="47577" y="8237"/>
                    <a:pt x="49421" y="10081"/>
                    <a:pt x="49421" y="12355"/>
                  </a:cubicBezTo>
                  <a:lnTo>
                    <a:pt x="49421" y="2471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" name="Google Shape;71;p7"/>
            <p:cNvSpPr/>
            <p:nvPr/>
          </p:nvSpPr>
          <p:spPr>
            <a:xfrm>
              <a:off x="4919349" y="915106"/>
              <a:ext cx="182126" cy="181274"/>
            </a:xfrm>
            <a:custGeom>
              <a:rect b="b" l="l" r="r" t="t"/>
              <a:pathLst>
                <a:path extrusionOk="0" h="181274" w="182126">
                  <a:moveTo>
                    <a:pt x="171515" y="112372"/>
                  </a:moveTo>
                  <a:lnTo>
                    <a:pt x="168619" y="103786"/>
                  </a:lnTo>
                  <a:lnTo>
                    <a:pt x="166906" y="98709"/>
                  </a:lnTo>
                  <a:lnTo>
                    <a:pt x="134051" y="105466"/>
                  </a:lnTo>
                  <a:lnTo>
                    <a:pt x="125830" y="107157"/>
                  </a:lnTo>
                  <a:lnTo>
                    <a:pt x="117511" y="108867"/>
                  </a:lnTo>
                  <a:cubicBezTo>
                    <a:pt x="117512" y="108869"/>
                    <a:pt x="117513" y="108870"/>
                    <a:pt x="117513" y="108871"/>
                  </a:cubicBezTo>
                  <a:lnTo>
                    <a:pt x="51564" y="122448"/>
                  </a:lnTo>
                  <a:cubicBezTo>
                    <a:pt x="29420" y="127294"/>
                    <a:pt x="23755" y="120951"/>
                    <a:pt x="30607" y="107047"/>
                  </a:cubicBezTo>
                  <a:cubicBezTo>
                    <a:pt x="32717" y="102765"/>
                    <a:pt x="35166" y="99428"/>
                    <a:pt x="37784" y="96788"/>
                  </a:cubicBezTo>
                  <a:cubicBezTo>
                    <a:pt x="46242" y="88259"/>
                    <a:pt x="56527" y="87257"/>
                    <a:pt x="63378" y="87257"/>
                  </a:cubicBezTo>
                  <a:cubicBezTo>
                    <a:pt x="86926" y="87257"/>
                    <a:pt x="103211" y="93041"/>
                    <a:pt x="112046" y="101582"/>
                  </a:cubicBezTo>
                  <a:lnTo>
                    <a:pt x="125814" y="98751"/>
                  </a:lnTo>
                  <a:lnTo>
                    <a:pt x="125814" y="25081"/>
                  </a:lnTo>
                  <a:cubicBezTo>
                    <a:pt x="116479" y="24107"/>
                    <a:pt x="107414" y="19961"/>
                    <a:pt x="100387" y="12633"/>
                  </a:cubicBezTo>
                  <a:lnTo>
                    <a:pt x="90703" y="2536"/>
                  </a:lnTo>
                  <a:cubicBezTo>
                    <a:pt x="89149" y="916"/>
                    <a:pt x="87002" y="0"/>
                    <a:pt x="84758" y="0"/>
                  </a:cubicBezTo>
                  <a:lnTo>
                    <a:pt x="68156" y="0"/>
                  </a:lnTo>
                  <a:cubicBezTo>
                    <a:pt x="34169" y="0"/>
                    <a:pt x="6208" y="25737"/>
                    <a:pt x="2659" y="58782"/>
                  </a:cubicBezTo>
                  <a:lnTo>
                    <a:pt x="2627" y="58747"/>
                  </a:lnTo>
                  <a:cubicBezTo>
                    <a:pt x="1521" y="71455"/>
                    <a:pt x="-1782" y="114757"/>
                    <a:pt x="1246" y="147933"/>
                  </a:cubicBezTo>
                  <a:cubicBezTo>
                    <a:pt x="2189" y="158287"/>
                    <a:pt x="7560" y="167789"/>
                    <a:pt x="15978" y="174005"/>
                  </a:cubicBezTo>
                  <a:cubicBezTo>
                    <a:pt x="21225" y="177876"/>
                    <a:pt x="27346" y="180247"/>
                    <a:pt x="33690" y="181006"/>
                  </a:cubicBezTo>
                  <a:cubicBezTo>
                    <a:pt x="37688" y="181484"/>
                    <a:pt x="41773" y="181332"/>
                    <a:pt x="45788" y="180480"/>
                  </a:cubicBezTo>
                  <a:lnTo>
                    <a:pt x="110417" y="166829"/>
                  </a:lnTo>
                  <a:lnTo>
                    <a:pt x="120384" y="164725"/>
                  </a:lnTo>
                  <a:lnTo>
                    <a:pt x="126058" y="163526"/>
                  </a:lnTo>
                  <a:lnTo>
                    <a:pt x="130348" y="162620"/>
                  </a:lnTo>
                  <a:lnTo>
                    <a:pt x="133003" y="162059"/>
                  </a:lnTo>
                  <a:lnTo>
                    <a:pt x="182126" y="151684"/>
                  </a:lnTo>
                  <a:lnTo>
                    <a:pt x="171515" y="112372"/>
                  </a:lnTo>
                  <a:close/>
                  <a:moveTo>
                    <a:pt x="76393" y="12355"/>
                  </a:moveTo>
                  <a:cubicBezTo>
                    <a:pt x="76393" y="10081"/>
                    <a:pt x="78237" y="8237"/>
                    <a:pt x="80511" y="8237"/>
                  </a:cubicBezTo>
                  <a:cubicBezTo>
                    <a:pt x="82786" y="8237"/>
                    <a:pt x="84630" y="10081"/>
                    <a:pt x="84630" y="12355"/>
                  </a:cubicBezTo>
                  <a:lnTo>
                    <a:pt x="84630" y="24710"/>
                  </a:lnTo>
                  <a:cubicBezTo>
                    <a:pt x="84630" y="26981"/>
                    <a:pt x="86478" y="28829"/>
                    <a:pt x="88748" y="28829"/>
                  </a:cubicBezTo>
                  <a:cubicBezTo>
                    <a:pt x="95561" y="28829"/>
                    <a:pt x="101103" y="34371"/>
                    <a:pt x="101103" y="41184"/>
                  </a:cubicBezTo>
                  <a:lnTo>
                    <a:pt x="101103" y="48029"/>
                  </a:lnTo>
                  <a:cubicBezTo>
                    <a:pt x="101103" y="49097"/>
                    <a:pt x="101512" y="50109"/>
                    <a:pt x="102252" y="50881"/>
                  </a:cubicBezTo>
                  <a:lnTo>
                    <a:pt x="115162" y="64332"/>
                  </a:lnTo>
                  <a:cubicBezTo>
                    <a:pt x="116738" y="65973"/>
                    <a:pt x="116684" y="68579"/>
                    <a:pt x="115043" y="70154"/>
                  </a:cubicBezTo>
                  <a:cubicBezTo>
                    <a:pt x="114245" y="70922"/>
                    <a:pt x="113217" y="71302"/>
                    <a:pt x="112192" y="71302"/>
                  </a:cubicBezTo>
                  <a:cubicBezTo>
                    <a:pt x="111110" y="71302"/>
                    <a:pt x="110030" y="70878"/>
                    <a:pt x="109222" y="70035"/>
                  </a:cubicBezTo>
                  <a:lnTo>
                    <a:pt x="96309" y="56584"/>
                  </a:lnTo>
                  <a:cubicBezTo>
                    <a:pt x="94089" y="54271"/>
                    <a:pt x="92867" y="51233"/>
                    <a:pt x="92867" y="48029"/>
                  </a:cubicBezTo>
                  <a:lnTo>
                    <a:pt x="92867" y="41184"/>
                  </a:lnTo>
                  <a:cubicBezTo>
                    <a:pt x="92867" y="38914"/>
                    <a:pt x="91018" y="37066"/>
                    <a:pt x="88748" y="37066"/>
                  </a:cubicBezTo>
                  <a:cubicBezTo>
                    <a:pt x="81935" y="37066"/>
                    <a:pt x="76393" y="31524"/>
                    <a:pt x="76393" y="24710"/>
                  </a:cubicBezTo>
                  <a:lnTo>
                    <a:pt x="76393" y="1235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2" name="Google Shape;72;p7"/>
          <p:cNvGrpSpPr/>
          <p:nvPr/>
        </p:nvGrpSpPr>
        <p:grpSpPr>
          <a:xfrm>
            <a:off x="475824" y="1569706"/>
            <a:ext cx="301532" cy="298778"/>
            <a:chOff x="656420" y="1588083"/>
            <a:chExt cx="426857" cy="422958"/>
          </a:xfrm>
        </p:grpSpPr>
        <p:sp>
          <p:nvSpPr>
            <p:cNvPr id="73" name="Google Shape;73;p7"/>
            <p:cNvSpPr/>
            <p:nvPr/>
          </p:nvSpPr>
          <p:spPr>
            <a:xfrm>
              <a:off x="959184" y="1913739"/>
              <a:ext cx="124093" cy="97302"/>
            </a:xfrm>
            <a:custGeom>
              <a:rect b="b" l="l" r="r" t="t"/>
              <a:pathLst>
                <a:path extrusionOk="0" h="97302" w="124093">
                  <a:moveTo>
                    <a:pt x="119611" y="53318"/>
                  </a:moveTo>
                  <a:cubicBezTo>
                    <a:pt x="108445" y="49508"/>
                    <a:pt x="106760" y="40103"/>
                    <a:pt x="106704" y="39785"/>
                  </a:cubicBezTo>
                  <a:cubicBezTo>
                    <a:pt x="106656" y="39435"/>
                    <a:pt x="106579" y="39090"/>
                    <a:pt x="106475" y="38752"/>
                  </a:cubicBezTo>
                  <a:cubicBezTo>
                    <a:pt x="104750" y="33156"/>
                    <a:pt x="101834" y="28575"/>
                    <a:pt x="98408" y="24813"/>
                  </a:cubicBezTo>
                  <a:cubicBezTo>
                    <a:pt x="92304" y="15324"/>
                    <a:pt x="82425" y="8527"/>
                    <a:pt x="70879" y="6515"/>
                  </a:cubicBezTo>
                  <a:cubicBezTo>
                    <a:pt x="67276" y="2779"/>
                    <a:pt x="61662" y="0"/>
                    <a:pt x="53470" y="0"/>
                  </a:cubicBezTo>
                  <a:cubicBezTo>
                    <a:pt x="40403" y="0"/>
                    <a:pt x="34226" y="6811"/>
                    <a:pt x="29261" y="12284"/>
                  </a:cubicBezTo>
                  <a:cubicBezTo>
                    <a:pt x="24952" y="17036"/>
                    <a:pt x="22103" y="20175"/>
                    <a:pt x="15004" y="20175"/>
                  </a:cubicBezTo>
                  <a:cubicBezTo>
                    <a:pt x="11347" y="20175"/>
                    <a:pt x="8384" y="23139"/>
                    <a:pt x="8384" y="26794"/>
                  </a:cubicBezTo>
                  <a:cubicBezTo>
                    <a:pt x="8384" y="30449"/>
                    <a:pt x="11347" y="33413"/>
                    <a:pt x="15004" y="33413"/>
                  </a:cubicBezTo>
                  <a:cubicBezTo>
                    <a:pt x="17803" y="33413"/>
                    <a:pt x="20231" y="33049"/>
                    <a:pt x="22452" y="32498"/>
                  </a:cubicBezTo>
                  <a:cubicBezTo>
                    <a:pt x="19525" y="34655"/>
                    <a:pt x="16696" y="35804"/>
                    <a:pt x="15004" y="35804"/>
                  </a:cubicBezTo>
                  <a:cubicBezTo>
                    <a:pt x="11347" y="35804"/>
                    <a:pt x="8384" y="38768"/>
                    <a:pt x="8384" y="42423"/>
                  </a:cubicBezTo>
                  <a:cubicBezTo>
                    <a:pt x="8384" y="46079"/>
                    <a:pt x="11347" y="49043"/>
                    <a:pt x="15004" y="49043"/>
                  </a:cubicBezTo>
                  <a:cubicBezTo>
                    <a:pt x="17279" y="49043"/>
                    <a:pt x="19891" y="48475"/>
                    <a:pt x="22609" y="47420"/>
                  </a:cubicBezTo>
                  <a:cubicBezTo>
                    <a:pt x="22609" y="47476"/>
                    <a:pt x="22617" y="47531"/>
                    <a:pt x="22617" y="47588"/>
                  </a:cubicBezTo>
                  <a:cubicBezTo>
                    <a:pt x="19632" y="49827"/>
                    <a:pt x="16728" y="51025"/>
                    <a:pt x="15004" y="51025"/>
                  </a:cubicBezTo>
                  <a:cubicBezTo>
                    <a:pt x="11347" y="51025"/>
                    <a:pt x="8384" y="53989"/>
                    <a:pt x="8384" y="57644"/>
                  </a:cubicBezTo>
                  <a:cubicBezTo>
                    <a:pt x="8384" y="61300"/>
                    <a:pt x="11347" y="64264"/>
                    <a:pt x="15004" y="64264"/>
                  </a:cubicBezTo>
                  <a:cubicBezTo>
                    <a:pt x="17253" y="64264"/>
                    <a:pt x="19832" y="63707"/>
                    <a:pt x="22517" y="62676"/>
                  </a:cubicBezTo>
                  <a:cubicBezTo>
                    <a:pt x="17477" y="67180"/>
                    <a:pt x="11501" y="70040"/>
                    <a:pt x="6620" y="70040"/>
                  </a:cubicBezTo>
                  <a:cubicBezTo>
                    <a:pt x="2963" y="70040"/>
                    <a:pt x="0" y="73004"/>
                    <a:pt x="0" y="76660"/>
                  </a:cubicBezTo>
                  <a:cubicBezTo>
                    <a:pt x="0" y="80315"/>
                    <a:pt x="2963" y="83279"/>
                    <a:pt x="6620" y="83279"/>
                  </a:cubicBezTo>
                  <a:cubicBezTo>
                    <a:pt x="13186" y="83279"/>
                    <a:pt x="19996" y="80760"/>
                    <a:pt x="26091" y="76637"/>
                  </a:cubicBezTo>
                  <a:cubicBezTo>
                    <a:pt x="23283" y="80279"/>
                    <a:pt x="19823" y="83013"/>
                    <a:pt x="15880" y="84474"/>
                  </a:cubicBezTo>
                  <a:cubicBezTo>
                    <a:pt x="12455" y="85744"/>
                    <a:pt x="10705" y="89553"/>
                    <a:pt x="11974" y="92981"/>
                  </a:cubicBezTo>
                  <a:cubicBezTo>
                    <a:pt x="12965" y="95651"/>
                    <a:pt x="15492" y="97302"/>
                    <a:pt x="18182" y="97302"/>
                  </a:cubicBezTo>
                  <a:cubicBezTo>
                    <a:pt x="18947" y="97302"/>
                    <a:pt x="19724" y="97168"/>
                    <a:pt x="20483" y="96887"/>
                  </a:cubicBezTo>
                  <a:cubicBezTo>
                    <a:pt x="28351" y="93971"/>
                    <a:pt x="34948" y="88123"/>
                    <a:pt x="39571" y="80315"/>
                  </a:cubicBezTo>
                  <a:cubicBezTo>
                    <a:pt x="46370" y="85270"/>
                    <a:pt x="54717" y="88228"/>
                    <a:pt x="63774" y="88228"/>
                  </a:cubicBezTo>
                  <a:cubicBezTo>
                    <a:pt x="76508" y="88228"/>
                    <a:pt x="87887" y="82444"/>
                    <a:pt x="95441" y="73365"/>
                  </a:cubicBezTo>
                  <a:cubicBezTo>
                    <a:pt x="95989" y="77387"/>
                    <a:pt x="96355" y="81592"/>
                    <a:pt x="96355" y="85725"/>
                  </a:cubicBezTo>
                  <a:cubicBezTo>
                    <a:pt x="96355" y="89380"/>
                    <a:pt x="99318" y="92344"/>
                    <a:pt x="102974" y="92344"/>
                  </a:cubicBezTo>
                  <a:cubicBezTo>
                    <a:pt x="106631" y="92344"/>
                    <a:pt x="109593" y="89380"/>
                    <a:pt x="109593" y="85725"/>
                  </a:cubicBezTo>
                  <a:cubicBezTo>
                    <a:pt x="109593" y="77287"/>
                    <a:pt x="108321" y="68736"/>
                    <a:pt x="106850" y="61655"/>
                  </a:cubicBezTo>
                  <a:cubicBezTo>
                    <a:pt x="109236" y="63274"/>
                    <a:pt x="112034" y="64720"/>
                    <a:pt x="115336" y="65847"/>
                  </a:cubicBezTo>
                  <a:cubicBezTo>
                    <a:pt x="116045" y="66089"/>
                    <a:pt x="116764" y="66204"/>
                    <a:pt x="117473" y="66204"/>
                  </a:cubicBezTo>
                  <a:cubicBezTo>
                    <a:pt x="120227" y="66204"/>
                    <a:pt x="122800" y="64472"/>
                    <a:pt x="123737" y="61720"/>
                  </a:cubicBezTo>
                  <a:cubicBezTo>
                    <a:pt x="124918" y="58260"/>
                    <a:pt x="123072" y="54498"/>
                    <a:pt x="119611" y="53318"/>
                  </a:cubicBezTo>
                  <a:close/>
                  <a:moveTo>
                    <a:pt x="63774" y="79992"/>
                  </a:moveTo>
                  <a:cubicBezTo>
                    <a:pt x="55965" y="79992"/>
                    <a:pt x="48792" y="77248"/>
                    <a:pt x="43139" y="72691"/>
                  </a:cubicBezTo>
                  <a:cubicBezTo>
                    <a:pt x="40859" y="70853"/>
                    <a:pt x="38845" y="68710"/>
                    <a:pt x="37124" y="66338"/>
                  </a:cubicBezTo>
                  <a:cubicBezTo>
                    <a:pt x="35617" y="64262"/>
                    <a:pt x="34329" y="62021"/>
                    <a:pt x="33333" y="59621"/>
                  </a:cubicBezTo>
                  <a:cubicBezTo>
                    <a:pt x="32953" y="58704"/>
                    <a:pt x="32603" y="57771"/>
                    <a:pt x="32306" y="56814"/>
                  </a:cubicBezTo>
                  <a:cubicBezTo>
                    <a:pt x="31726" y="54950"/>
                    <a:pt x="31332" y="53008"/>
                    <a:pt x="31091" y="51020"/>
                  </a:cubicBezTo>
                  <a:cubicBezTo>
                    <a:pt x="31050" y="50684"/>
                    <a:pt x="31008" y="50349"/>
                    <a:pt x="30977" y="50010"/>
                  </a:cubicBezTo>
                  <a:cubicBezTo>
                    <a:pt x="31160" y="49997"/>
                    <a:pt x="31329" y="49972"/>
                    <a:pt x="31508" y="49957"/>
                  </a:cubicBezTo>
                  <a:cubicBezTo>
                    <a:pt x="34535" y="49702"/>
                    <a:pt x="37290" y="49205"/>
                    <a:pt x="39760" y="48476"/>
                  </a:cubicBezTo>
                  <a:cubicBezTo>
                    <a:pt x="41946" y="47831"/>
                    <a:pt x="43906" y="47004"/>
                    <a:pt x="45699" y="46058"/>
                  </a:cubicBezTo>
                  <a:cubicBezTo>
                    <a:pt x="55875" y="40686"/>
                    <a:pt x="60036" y="31022"/>
                    <a:pt x="61679" y="23135"/>
                  </a:cubicBezTo>
                  <a:cubicBezTo>
                    <a:pt x="62178" y="30027"/>
                    <a:pt x="64159" y="37822"/>
                    <a:pt x="70251" y="40676"/>
                  </a:cubicBezTo>
                  <a:cubicBezTo>
                    <a:pt x="73642" y="42265"/>
                    <a:pt x="76291" y="45058"/>
                    <a:pt x="77362" y="48646"/>
                  </a:cubicBezTo>
                  <a:cubicBezTo>
                    <a:pt x="79021" y="54211"/>
                    <a:pt x="83011" y="61698"/>
                    <a:pt x="92385" y="63319"/>
                  </a:cubicBezTo>
                  <a:cubicBezTo>
                    <a:pt x="86706" y="73261"/>
                    <a:pt x="76021" y="79992"/>
                    <a:pt x="63774" y="7999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7"/>
            <p:cNvSpPr/>
            <p:nvPr/>
          </p:nvSpPr>
          <p:spPr>
            <a:xfrm>
              <a:off x="922854" y="1747336"/>
              <a:ext cx="10315" cy="11793"/>
            </a:xfrm>
            <a:custGeom>
              <a:rect b="b" l="l" r="r" t="t"/>
              <a:pathLst>
                <a:path extrusionOk="0" h="11793" w="10315">
                  <a:moveTo>
                    <a:pt x="7674" y="2041"/>
                  </a:moveTo>
                  <a:cubicBezTo>
                    <a:pt x="6519" y="70"/>
                    <a:pt x="4002" y="-582"/>
                    <a:pt x="2039" y="565"/>
                  </a:cubicBezTo>
                  <a:cubicBezTo>
                    <a:pt x="76" y="1715"/>
                    <a:pt x="-583" y="4237"/>
                    <a:pt x="563" y="6199"/>
                  </a:cubicBezTo>
                  <a:lnTo>
                    <a:pt x="2642" y="9755"/>
                  </a:lnTo>
                  <a:cubicBezTo>
                    <a:pt x="3410" y="11066"/>
                    <a:pt x="4786" y="11794"/>
                    <a:pt x="6202" y="11794"/>
                  </a:cubicBezTo>
                  <a:cubicBezTo>
                    <a:pt x="6909" y="11794"/>
                    <a:pt x="7621" y="11613"/>
                    <a:pt x="8277" y="11231"/>
                  </a:cubicBezTo>
                  <a:cubicBezTo>
                    <a:pt x="10240" y="10080"/>
                    <a:pt x="10899" y="7559"/>
                    <a:pt x="9753" y="5596"/>
                  </a:cubicBezTo>
                  <a:lnTo>
                    <a:pt x="7674" y="204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5;p7"/>
            <p:cNvSpPr/>
            <p:nvPr/>
          </p:nvSpPr>
          <p:spPr>
            <a:xfrm>
              <a:off x="943647" y="1782884"/>
              <a:ext cx="10315" cy="11795"/>
            </a:xfrm>
            <a:custGeom>
              <a:rect b="b" l="l" r="r" t="t"/>
              <a:pathLst>
                <a:path extrusionOk="0" h="11795" w="10315">
                  <a:moveTo>
                    <a:pt x="7674" y="2043"/>
                  </a:moveTo>
                  <a:cubicBezTo>
                    <a:pt x="6519" y="72"/>
                    <a:pt x="4006" y="-584"/>
                    <a:pt x="2039" y="566"/>
                  </a:cubicBezTo>
                  <a:cubicBezTo>
                    <a:pt x="76" y="1717"/>
                    <a:pt x="-583" y="4238"/>
                    <a:pt x="563" y="6201"/>
                  </a:cubicBezTo>
                  <a:lnTo>
                    <a:pt x="2642" y="9757"/>
                  </a:lnTo>
                  <a:cubicBezTo>
                    <a:pt x="3410" y="11068"/>
                    <a:pt x="4786" y="11796"/>
                    <a:pt x="6202" y="11796"/>
                  </a:cubicBezTo>
                  <a:cubicBezTo>
                    <a:pt x="6909" y="11796"/>
                    <a:pt x="7621" y="11615"/>
                    <a:pt x="8277" y="11233"/>
                  </a:cubicBezTo>
                  <a:cubicBezTo>
                    <a:pt x="10240" y="10082"/>
                    <a:pt x="10899" y="7561"/>
                    <a:pt x="9753" y="5598"/>
                  </a:cubicBezTo>
                  <a:lnTo>
                    <a:pt x="7674" y="204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7"/>
            <p:cNvSpPr/>
            <p:nvPr/>
          </p:nvSpPr>
          <p:spPr>
            <a:xfrm>
              <a:off x="985229" y="1853987"/>
              <a:ext cx="10315" cy="11791"/>
            </a:xfrm>
            <a:custGeom>
              <a:rect b="b" l="l" r="r" t="t"/>
              <a:pathLst>
                <a:path extrusionOk="0" h="11791" w="10315">
                  <a:moveTo>
                    <a:pt x="2642" y="9752"/>
                  </a:moveTo>
                  <a:cubicBezTo>
                    <a:pt x="3410" y="11064"/>
                    <a:pt x="4786" y="11792"/>
                    <a:pt x="6202" y="11792"/>
                  </a:cubicBezTo>
                  <a:cubicBezTo>
                    <a:pt x="6909" y="11792"/>
                    <a:pt x="7625" y="11611"/>
                    <a:pt x="8277" y="11229"/>
                  </a:cubicBezTo>
                  <a:cubicBezTo>
                    <a:pt x="10240" y="10078"/>
                    <a:pt x="10899" y="7557"/>
                    <a:pt x="9753" y="5594"/>
                  </a:cubicBezTo>
                  <a:lnTo>
                    <a:pt x="7674" y="2043"/>
                  </a:lnTo>
                  <a:cubicBezTo>
                    <a:pt x="6519" y="72"/>
                    <a:pt x="3990" y="-584"/>
                    <a:pt x="2039" y="566"/>
                  </a:cubicBezTo>
                  <a:cubicBezTo>
                    <a:pt x="76" y="1717"/>
                    <a:pt x="-583" y="4238"/>
                    <a:pt x="563" y="6201"/>
                  </a:cubicBezTo>
                  <a:lnTo>
                    <a:pt x="2642" y="975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7"/>
            <p:cNvSpPr/>
            <p:nvPr/>
          </p:nvSpPr>
          <p:spPr>
            <a:xfrm>
              <a:off x="954044" y="1800662"/>
              <a:ext cx="10315" cy="11794"/>
            </a:xfrm>
            <a:custGeom>
              <a:rect b="b" l="l" r="r" t="t"/>
              <a:pathLst>
                <a:path extrusionOk="0" h="11794" w="10315">
                  <a:moveTo>
                    <a:pt x="8277" y="11232"/>
                  </a:moveTo>
                  <a:cubicBezTo>
                    <a:pt x="10240" y="10081"/>
                    <a:pt x="10899" y="7560"/>
                    <a:pt x="9753" y="5597"/>
                  </a:cubicBezTo>
                  <a:lnTo>
                    <a:pt x="7674" y="2042"/>
                  </a:lnTo>
                  <a:cubicBezTo>
                    <a:pt x="6519" y="75"/>
                    <a:pt x="4002" y="-585"/>
                    <a:pt x="2039" y="566"/>
                  </a:cubicBezTo>
                  <a:cubicBezTo>
                    <a:pt x="76" y="1716"/>
                    <a:pt x="-583" y="4238"/>
                    <a:pt x="563" y="6200"/>
                  </a:cubicBezTo>
                  <a:lnTo>
                    <a:pt x="2642" y="9756"/>
                  </a:lnTo>
                  <a:cubicBezTo>
                    <a:pt x="3410" y="11067"/>
                    <a:pt x="4786" y="11795"/>
                    <a:pt x="6202" y="11795"/>
                  </a:cubicBezTo>
                  <a:cubicBezTo>
                    <a:pt x="6909" y="11795"/>
                    <a:pt x="7621" y="11614"/>
                    <a:pt x="8277" y="1123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78;p7"/>
            <p:cNvSpPr/>
            <p:nvPr/>
          </p:nvSpPr>
          <p:spPr>
            <a:xfrm>
              <a:off x="995626" y="1871760"/>
              <a:ext cx="10315" cy="11795"/>
            </a:xfrm>
            <a:custGeom>
              <a:rect b="b" l="l" r="r" t="t"/>
              <a:pathLst>
                <a:path extrusionOk="0" h="11795" w="10315">
                  <a:moveTo>
                    <a:pt x="2642" y="9757"/>
                  </a:moveTo>
                  <a:cubicBezTo>
                    <a:pt x="3410" y="11068"/>
                    <a:pt x="4786" y="11796"/>
                    <a:pt x="6202" y="11796"/>
                  </a:cubicBezTo>
                  <a:cubicBezTo>
                    <a:pt x="6909" y="11796"/>
                    <a:pt x="7621" y="11615"/>
                    <a:pt x="8277" y="11233"/>
                  </a:cubicBezTo>
                  <a:cubicBezTo>
                    <a:pt x="10240" y="10082"/>
                    <a:pt x="10899" y="7561"/>
                    <a:pt x="9753" y="5598"/>
                  </a:cubicBezTo>
                  <a:lnTo>
                    <a:pt x="7674" y="2043"/>
                  </a:lnTo>
                  <a:cubicBezTo>
                    <a:pt x="6519" y="72"/>
                    <a:pt x="4006" y="-584"/>
                    <a:pt x="2039" y="566"/>
                  </a:cubicBezTo>
                  <a:cubicBezTo>
                    <a:pt x="76" y="1717"/>
                    <a:pt x="-583" y="4238"/>
                    <a:pt x="563" y="6201"/>
                  </a:cubicBezTo>
                  <a:lnTo>
                    <a:pt x="2642" y="975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" name="Google Shape;79;p7"/>
            <p:cNvSpPr/>
            <p:nvPr/>
          </p:nvSpPr>
          <p:spPr>
            <a:xfrm>
              <a:off x="1006023" y="1889537"/>
              <a:ext cx="10315" cy="11794"/>
            </a:xfrm>
            <a:custGeom>
              <a:rect b="b" l="l" r="r" t="t"/>
              <a:pathLst>
                <a:path extrusionOk="0" h="11794" w="10315">
                  <a:moveTo>
                    <a:pt x="2642" y="9756"/>
                  </a:moveTo>
                  <a:cubicBezTo>
                    <a:pt x="3410" y="11067"/>
                    <a:pt x="4786" y="11795"/>
                    <a:pt x="6202" y="11795"/>
                  </a:cubicBezTo>
                  <a:cubicBezTo>
                    <a:pt x="6909" y="11795"/>
                    <a:pt x="7621" y="11614"/>
                    <a:pt x="8277" y="11232"/>
                  </a:cubicBezTo>
                  <a:cubicBezTo>
                    <a:pt x="10240" y="10081"/>
                    <a:pt x="10899" y="7560"/>
                    <a:pt x="9753" y="5597"/>
                  </a:cubicBezTo>
                  <a:lnTo>
                    <a:pt x="7674" y="2042"/>
                  </a:lnTo>
                  <a:cubicBezTo>
                    <a:pt x="6519" y="75"/>
                    <a:pt x="4002" y="-585"/>
                    <a:pt x="2039" y="566"/>
                  </a:cubicBezTo>
                  <a:cubicBezTo>
                    <a:pt x="76" y="1716"/>
                    <a:pt x="-583" y="4238"/>
                    <a:pt x="563" y="6200"/>
                  </a:cubicBezTo>
                  <a:lnTo>
                    <a:pt x="2642" y="975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" name="Google Shape;80;p7"/>
            <p:cNvSpPr/>
            <p:nvPr/>
          </p:nvSpPr>
          <p:spPr>
            <a:xfrm>
              <a:off x="964440" y="1818438"/>
              <a:ext cx="10311" cy="11790"/>
            </a:xfrm>
            <a:custGeom>
              <a:rect b="b" l="l" r="r" t="t"/>
              <a:pathLst>
                <a:path extrusionOk="0" h="11790" w="10311">
                  <a:moveTo>
                    <a:pt x="2638" y="9748"/>
                  </a:moveTo>
                  <a:cubicBezTo>
                    <a:pt x="3402" y="11059"/>
                    <a:pt x="4782" y="11791"/>
                    <a:pt x="6197" y="11791"/>
                  </a:cubicBezTo>
                  <a:cubicBezTo>
                    <a:pt x="6901" y="11791"/>
                    <a:pt x="7617" y="11610"/>
                    <a:pt x="8269" y="11228"/>
                  </a:cubicBezTo>
                  <a:cubicBezTo>
                    <a:pt x="10235" y="10082"/>
                    <a:pt x="10895" y="7560"/>
                    <a:pt x="9749" y="5597"/>
                  </a:cubicBezTo>
                  <a:lnTo>
                    <a:pt x="7673" y="2042"/>
                  </a:lnTo>
                  <a:cubicBezTo>
                    <a:pt x="6531" y="79"/>
                    <a:pt x="4006" y="-584"/>
                    <a:pt x="2043" y="562"/>
                  </a:cubicBezTo>
                  <a:cubicBezTo>
                    <a:pt x="76" y="1708"/>
                    <a:pt x="-583" y="4230"/>
                    <a:pt x="563" y="6193"/>
                  </a:cubicBezTo>
                  <a:lnTo>
                    <a:pt x="2638" y="974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" name="Google Shape;81;p7"/>
            <p:cNvSpPr/>
            <p:nvPr/>
          </p:nvSpPr>
          <p:spPr>
            <a:xfrm>
              <a:off x="974833" y="1836212"/>
              <a:ext cx="10315" cy="11793"/>
            </a:xfrm>
            <a:custGeom>
              <a:rect b="b" l="l" r="r" t="t"/>
              <a:pathLst>
                <a:path extrusionOk="0" h="11793" w="10315">
                  <a:moveTo>
                    <a:pt x="2642" y="9755"/>
                  </a:moveTo>
                  <a:cubicBezTo>
                    <a:pt x="3410" y="11066"/>
                    <a:pt x="4786" y="11794"/>
                    <a:pt x="6202" y="11794"/>
                  </a:cubicBezTo>
                  <a:cubicBezTo>
                    <a:pt x="6909" y="11794"/>
                    <a:pt x="7621" y="11613"/>
                    <a:pt x="8277" y="11231"/>
                  </a:cubicBezTo>
                  <a:cubicBezTo>
                    <a:pt x="10240" y="10080"/>
                    <a:pt x="10899" y="7559"/>
                    <a:pt x="9753" y="5596"/>
                  </a:cubicBezTo>
                  <a:lnTo>
                    <a:pt x="7674" y="2041"/>
                  </a:lnTo>
                  <a:cubicBezTo>
                    <a:pt x="6519" y="70"/>
                    <a:pt x="4002" y="-582"/>
                    <a:pt x="2039" y="565"/>
                  </a:cubicBezTo>
                  <a:cubicBezTo>
                    <a:pt x="76" y="1715"/>
                    <a:pt x="-583" y="4237"/>
                    <a:pt x="563" y="6199"/>
                  </a:cubicBezTo>
                  <a:lnTo>
                    <a:pt x="2642" y="975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" name="Google Shape;82;p7"/>
            <p:cNvSpPr/>
            <p:nvPr/>
          </p:nvSpPr>
          <p:spPr>
            <a:xfrm>
              <a:off x="933250" y="1765111"/>
              <a:ext cx="10315" cy="11795"/>
            </a:xfrm>
            <a:custGeom>
              <a:rect b="b" l="l" r="r" t="t"/>
              <a:pathLst>
                <a:path extrusionOk="0" h="11795" w="10315">
                  <a:moveTo>
                    <a:pt x="7674" y="2043"/>
                  </a:moveTo>
                  <a:cubicBezTo>
                    <a:pt x="6519" y="72"/>
                    <a:pt x="4002" y="-584"/>
                    <a:pt x="2039" y="566"/>
                  </a:cubicBezTo>
                  <a:cubicBezTo>
                    <a:pt x="76" y="1717"/>
                    <a:pt x="-583" y="4238"/>
                    <a:pt x="563" y="6201"/>
                  </a:cubicBezTo>
                  <a:lnTo>
                    <a:pt x="2642" y="9757"/>
                  </a:lnTo>
                  <a:cubicBezTo>
                    <a:pt x="3410" y="11068"/>
                    <a:pt x="4786" y="11796"/>
                    <a:pt x="6202" y="11796"/>
                  </a:cubicBezTo>
                  <a:cubicBezTo>
                    <a:pt x="6909" y="11796"/>
                    <a:pt x="7621" y="11615"/>
                    <a:pt x="8277" y="11233"/>
                  </a:cubicBezTo>
                  <a:cubicBezTo>
                    <a:pt x="10240" y="10082"/>
                    <a:pt x="10899" y="7561"/>
                    <a:pt x="9753" y="5598"/>
                  </a:cubicBezTo>
                  <a:lnTo>
                    <a:pt x="7674" y="204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" name="Google Shape;83;p7"/>
            <p:cNvSpPr/>
            <p:nvPr/>
          </p:nvSpPr>
          <p:spPr>
            <a:xfrm>
              <a:off x="858222" y="1870179"/>
              <a:ext cx="8236" cy="12355"/>
            </a:xfrm>
            <a:custGeom>
              <a:rect b="b" l="l" r="r" t="t"/>
              <a:pathLst>
                <a:path extrusionOk="0" h="12355" w="8236">
                  <a:moveTo>
                    <a:pt x="8237" y="4118"/>
                  </a:moveTo>
                  <a:cubicBezTo>
                    <a:pt x="8237" y="1842"/>
                    <a:pt x="6395" y="0"/>
                    <a:pt x="4118" y="0"/>
                  </a:cubicBezTo>
                  <a:cubicBezTo>
                    <a:pt x="1842" y="0"/>
                    <a:pt x="0" y="1842"/>
                    <a:pt x="0" y="4118"/>
                  </a:cubicBezTo>
                  <a:lnTo>
                    <a:pt x="0" y="8237"/>
                  </a:lnTo>
                  <a:cubicBezTo>
                    <a:pt x="0" y="10513"/>
                    <a:pt x="1842" y="12355"/>
                    <a:pt x="4118" y="12355"/>
                  </a:cubicBezTo>
                  <a:cubicBezTo>
                    <a:pt x="6395" y="12355"/>
                    <a:pt x="8237" y="10513"/>
                    <a:pt x="8237" y="8237"/>
                  </a:cubicBezTo>
                  <a:lnTo>
                    <a:pt x="8237" y="411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" name="Google Shape;84;p7"/>
            <p:cNvSpPr/>
            <p:nvPr/>
          </p:nvSpPr>
          <p:spPr>
            <a:xfrm>
              <a:off x="858222" y="1849587"/>
              <a:ext cx="8236" cy="12355"/>
            </a:xfrm>
            <a:custGeom>
              <a:rect b="b" l="l" r="r" t="t"/>
              <a:pathLst>
                <a:path extrusionOk="0" h="12355" w="8236">
                  <a:moveTo>
                    <a:pt x="8237" y="4118"/>
                  </a:moveTo>
                  <a:cubicBezTo>
                    <a:pt x="8237" y="1842"/>
                    <a:pt x="6395" y="0"/>
                    <a:pt x="4118" y="0"/>
                  </a:cubicBezTo>
                  <a:cubicBezTo>
                    <a:pt x="1842" y="0"/>
                    <a:pt x="0" y="1842"/>
                    <a:pt x="0" y="4118"/>
                  </a:cubicBezTo>
                  <a:lnTo>
                    <a:pt x="0" y="8237"/>
                  </a:lnTo>
                  <a:cubicBezTo>
                    <a:pt x="0" y="10513"/>
                    <a:pt x="1842" y="12355"/>
                    <a:pt x="4118" y="12355"/>
                  </a:cubicBezTo>
                  <a:cubicBezTo>
                    <a:pt x="6395" y="12355"/>
                    <a:pt x="8237" y="10513"/>
                    <a:pt x="8237" y="8237"/>
                  </a:cubicBezTo>
                  <a:lnTo>
                    <a:pt x="8237" y="411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" name="Google Shape;85;p7"/>
            <p:cNvSpPr/>
            <p:nvPr/>
          </p:nvSpPr>
          <p:spPr>
            <a:xfrm>
              <a:off x="858222" y="1890771"/>
              <a:ext cx="8236" cy="12355"/>
            </a:xfrm>
            <a:custGeom>
              <a:rect b="b" l="l" r="r" t="t"/>
              <a:pathLst>
                <a:path extrusionOk="0" h="12355" w="8236">
                  <a:moveTo>
                    <a:pt x="4118" y="0"/>
                  </a:moveTo>
                  <a:cubicBezTo>
                    <a:pt x="1842" y="0"/>
                    <a:pt x="0" y="1842"/>
                    <a:pt x="0" y="4118"/>
                  </a:cubicBezTo>
                  <a:lnTo>
                    <a:pt x="0" y="8237"/>
                  </a:lnTo>
                  <a:cubicBezTo>
                    <a:pt x="0" y="10513"/>
                    <a:pt x="1842" y="12355"/>
                    <a:pt x="4118" y="12355"/>
                  </a:cubicBezTo>
                  <a:cubicBezTo>
                    <a:pt x="6395" y="12355"/>
                    <a:pt x="8237" y="10513"/>
                    <a:pt x="8237" y="8237"/>
                  </a:cubicBezTo>
                  <a:lnTo>
                    <a:pt x="8237" y="4118"/>
                  </a:lnTo>
                  <a:cubicBezTo>
                    <a:pt x="8237" y="1842"/>
                    <a:pt x="6395" y="0"/>
                    <a:pt x="4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7"/>
            <p:cNvSpPr/>
            <p:nvPr/>
          </p:nvSpPr>
          <p:spPr>
            <a:xfrm>
              <a:off x="856649" y="1588083"/>
              <a:ext cx="8236" cy="19996"/>
            </a:xfrm>
            <a:custGeom>
              <a:rect b="b" l="l" r="r" t="t"/>
              <a:pathLst>
                <a:path extrusionOk="0" h="19996" w="8236">
                  <a:moveTo>
                    <a:pt x="4118" y="19997"/>
                  </a:moveTo>
                  <a:cubicBezTo>
                    <a:pt x="6395" y="19997"/>
                    <a:pt x="8237" y="18155"/>
                    <a:pt x="8237" y="15878"/>
                  </a:cubicBezTo>
                  <a:lnTo>
                    <a:pt x="8237" y="4118"/>
                  </a:lnTo>
                  <a:cubicBezTo>
                    <a:pt x="8237" y="1842"/>
                    <a:pt x="6395" y="0"/>
                    <a:pt x="4118" y="0"/>
                  </a:cubicBezTo>
                  <a:cubicBezTo>
                    <a:pt x="1842" y="0"/>
                    <a:pt x="0" y="1842"/>
                    <a:pt x="0" y="4118"/>
                  </a:cubicBezTo>
                  <a:lnTo>
                    <a:pt x="0" y="15878"/>
                  </a:lnTo>
                  <a:cubicBezTo>
                    <a:pt x="0" y="18155"/>
                    <a:pt x="1842" y="19997"/>
                    <a:pt x="4118" y="1999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7"/>
            <p:cNvSpPr/>
            <p:nvPr/>
          </p:nvSpPr>
          <p:spPr>
            <a:xfrm>
              <a:off x="887206" y="1595128"/>
              <a:ext cx="12688" cy="19125"/>
            </a:xfrm>
            <a:custGeom>
              <a:rect b="b" l="l" r="r" t="t"/>
              <a:pathLst>
                <a:path extrusionOk="0" h="19125" w="12688">
                  <a:moveTo>
                    <a:pt x="2564" y="18820"/>
                  </a:moveTo>
                  <a:cubicBezTo>
                    <a:pt x="3070" y="19029"/>
                    <a:pt x="3601" y="19126"/>
                    <a:pt x="4120" y="19126"/>
                  </a:cubicBezTo>
                  <a:cubicBezTo>
                    <a:pt x="5741" y="19126"/>
                    <a:pt x="7281" y="18160"/>
                    <a:pt x="7933" y="16564"/>
                  </a:cubicBezTo>
                  <a:lnTo>
                    <a:pt x="12381" y="5676"/>
                  </a:lnTo>
                  <a:cubicBezTo>
                    <a:pt x="13242" y="3573"/>
                    <a:pt x="12232" y="1168"/>
                    <a:pt x="10125" y="307"/>
                  </a:cubicBezTo>
                  <a:cubicBezTo>
                    <a:pt x="8037" y="-553"/>
                    <a:pt x="5616" y="456"/>
                    <a:pt x="4755" y="2564"/>
                  </a:cubicBezTo>
                  <a:lnTo>
                    <a:pt x="307" y="13451"/>
                  </a:lnTo>
                  <a:cubicBezTo>
                    <a:pt x="-553" y="15554"/>
                    <a:pt x="456" y="17959"/>
                    <a:pt x="2564" y="188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7"/>
            <p:cNvSpPr/>
            <p:nvPr/>
          </p:nvSpPr>
          <p:spPr>
            <a:xfrm>
              <a:off x="909750" y="1610838"/>
              <a:ext cx="15690" cy="17335"/>
            </a:xfrm>
            <a:custGeom>
              <a:rect b="b" l="l" r="r" t="t"/>
              <a:pathLst>
                <a:path extrusionOk="0" h="17335" w="15690">
                  <a:moveTo>
                    <a:pt x="4115" y="17335"/>
                  </a:moveTo>
                  <a:cubicBezTo>
                    <a:pt x="5309" y="17335"/>
                    <a:pt x="6492" y="16820"/>
                    <a:pt x="7304" y="15827"/>
                  </a:cubicBezTo>
                  <a:lnTo>
                    <a:pt x="14757" y="6729"/>
                  </a:lnTo>
                  <a:cubicBezTo>
                    <a:pt x="16200" y="4968"/>
                    <a:pt x="15939" y="2374"/>
                    <a:pt x="14182" y="934"/>
                  </a:cubicBezTo>
                  <a:cubicBezTo>
                    <a:pt x="12420" y="-514"/>
                    <a:pt x="9822" y="-245"/>
                    <a:pt x="8386" y="1509"/>
                  </a:cubicBezTo>
                  <a:lnTo>
                    <a:pt x="933" y="10606"/>
                  </a:lnTo>
                  <a:cubicBezTo>
                    <a:pt x="-510" y="12368"/>
                    <a:pt x="-249" y="14962"/>
                    <a:pt x="1509" y="16402"/>
                  </a:cubicBezTo>
                  <a:cubicBezTo>
                    <a:pt x="2273" y="17029"/>
                    <a:pt x="3198" y="17335"/>
                    <a:pt x="4115" y="1733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7"/>
            <p:cNvSpPr/>
            <p:nvPr/>
          </p:nvSpPr>
          <p:spPr>
            <a:xfrm>
              <a:off x="821863" y="1595126"/>
              <a:ext cx="12684" cy="19127"/>
            </a:xfrm>
            <a:custGeom>
              <a:rect b="b" l="l" r="r" t="t"/>
              <a:pathLst>
                <a:path extrusionOk="0" h="19127" w="12684">
                  <a:moveTo>
                    <a:pt x="4751" y="16566"/>
                  </a:moveTo>
                  <a:cubicBezTo>
                    <a:pt x="5403" y="18163"/>
                    <a:pt x="6943" y="19128"/>
                    <a:pt x="8564" y="19128"/>
                  </a:cubicBezTo>
                  <a:cubicBezTo>
                    <a:pt x="9083" y="19128"/>
                    <a:pt x="9610" y="19031"/>
                    <a:pt x="10121" y="18822"/>
                  </a:cubicBezTo>
                  <a:cubicBezTo>
                    <a:pt x="12228" y="17962"/>
                    <a:pt x="13238" y="15560"/>
                    <a:pt x="12377" y="13453"/>
                  </a:cubicBezTo>
                  <a:lnTo>
                    <a:pt x="7933" y="2566"/>
                  </a:lnTo>
                  <a:cubicBezTo>
                    <a:pt x="7072" y="454"/>
                    <a:pt x="4667" y="-555"/>
                    <a:pt x="2564" y="309"/>
                  </a:cubicBezTo>
                  <a:cubicBezTo>
                    <a:pt x="456" y="1170"/>
                    <a:pt x="-553" y="3571"/>
                    <a:pt x="307" y="5679"/>
                  </a:cubicBezTo>
                  <a:lnTo>
                    <a:pt x="4751" y="1656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" name="Google Shape;90;p7"/>
            <p:cNvSpPr/>
            <p:nvPr/>
          </p:nvSpPr>
          <p:spPr>
            <a:xfrm>
              <a:off x="796313" y="1610837"/>
              <a:ext cx="15693" cy="17336"/>
            </a:xfrm>
            <a:custGeom>
              <a:rect b="b" l="l" r="r" t="t"/>
              <a:pathLst>
                <a:path extrusionOk="0" h="17336" w="15693">
                  <a:moveTo>
                    <a:pt x="8390" y="15828"/>
                  </a:moveTo>
                  <a:cubicBezTo>
                    <a:pt x="9202" y="16822"/>
                    <a:pt x="10384" y="17336"/>
                    <a:pt x="11579" y="17336"/>
                  </a:cubicBezTo>
                  <a:cubicBezTo>
                    <a:pt x="12496" y="17336"/>
                    <a:pt x="13421" y="17031"/>
                    <a:pt x="14185" y="16403"/>
                  </a:cubicBezTo>
                  <a:cubicBezTo>
                    <a:pt x="15947" y="14959"/>
                    <a:pt x="16200" y="12365"/>
                    <a:pt x="14760" y="10608"/>
                  </a:cubicBezTo>
                  <a:lnTo>
                    <a:pt x="7304" y="1510"/>
                  </a:lnTo>
                  <a:cubicBezTo>
                    <a:pt x="5864" y="-247"/>
                    <a:pt x="3266" y="-513"/>
                    <a:pt x="1508" y="935"/>
                  </a:cubicBezTo>
                  <a:cubicBezTo>
                    <a:pt x="-253" y="2379"/>
                    <a:pt x="-507" y="4973"/>
                    <a:pt x="933" y="6731"/>
                  </a:cubicBezTo>
                  <a:lnTo>
                    <a:pt x="8390" y="1582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Google Shape;91;p7"/>
            <p:cNvSpPr/>
            <p:nvPr/>
          </p:nvSpPr>
          <p:spPr>
            <a:xfrm>
              <a:off x="791598" y="1621110"/>
              <a:ext cx="138334" cy="174937"/>
            </a:xfrm>
            <a:custGeom>
              <a:rect b="b" l="l" r="r" t="t"/>
              <a:pathLst>
                <a:path extrusionOk="0" h="174937" w="138334">
                  <a:moveTo>
                    <a:pt x="132837" y="96164"/>
                  </a:moveTo>
                  <a:cubicBezTo>
                    <a:pt x="136485" y="87582"/>
                    <a:pt x="138335" y="78500"/>
                    <a:pt x="138335" y="69165"/>
                  </a:cubicBezTo>
                  <a:cubicBezTo>
                    <a:pt x="138335" y="50122"/>
                    <a:pt x="130758" y="32377"/>
                    <a:pt x="116999" y="19202"/>
                  </a:cubicBezTo>
                  <a:cubicBezTo>
                    <a:pt x="103248" y="6034"/>
                    <a:pt x="85177" y="-747"/>
                    <a:pt x="66094" y="65"/>
                  </a:cubicBezTo>
                  <a:cubicBezTo>
                    <a:pt x="31867" y="1549"/>
                    <a:pt x="2938" y="29457"/>
                    <a:pt x="223" y="63599"/>
                  </a:cubicBezTo>
                  <a:cubicBezTo>
                    <a:pt x="-670" y="74905"/>
                    <a:pt x="1120" y="85888"/>
                    <a:pt x="5544" y="96261"/>
                  </a:cubicBezTo>
                  <a:cubicBezTo>
                    <a:pt x="5600" y="96442"/>
                    <a:pt x="5669" y="96615"/>
                    <a:pt x="5745" y="96788"/>
                  </a:cubicBezTo>
                  <a:lnTo>
                    <a:pt x="20449" y="128653"/>
                  </a:lnTo>
                  <a:cubicBezTo>
                    <a:pt x="23844" y="136009"/>
                    <a:pt x="26390" y="143763"/>
                    <a:pt x="28022" y="151727"/>
                  </a:cubicBezTo>
                  <a:lnTo>
                    <a:pt x="30862" y="165140"/>
                  </a:lnTo>
                  <a:cubicBezTo>
                    <a:pt x="32060" y="170815"/>
                    <a:pt x="37144" y="174937"/>
                    <a:pt x="42952" y="174937"/>
                  </a:cubicBezTo>
                  <a:lnTo>
                    <a:pt x="95409" y="174937"/>
                  </a:lnTo>
                  <a:cubicBezTo>
                    <a:pt x="101213" y="174937"/>
                    <a:pt x="106296" y="170815"/>
                    <a:pt x="107495" y="165140"/>
                  </a:cubicBezTo>
                  <a:lnTo>
                    <a:pt x="110342" y="151699"/>
                  </a:lnTo>
                  <a:cubicBezTo>
                    <a:pt x="111967" y="143767"/>
                    <a:pt x="114509" y="136013"/>
                    <a:pt x="117908" y="128653"/>
                  </a:cubicBezTo>
                  <a:lnTo>
                    <a:pt x="132612" y="96788"/>
                  </a:lnTo>
                  <a:cubicBezTo>
                    <a:pt x="132704" y="96587"/>
                    <a:pt x="132781" y="96378"/>
                    <a:pt x="132837" y="96164"/>
                  </a:cubicBezTo>
                  <a:close/>
                  <a:moveTo>
                    <a:pt x="64803" y="64323"/>
                  </a:moveTo>
                  <a:lnTo>
                    <a:pt x="68394" y="64323"/>
                  </a:lnTo>
                  <a:cubicBezTo>
                    <a:pt x="68694" y="64323"/>
                    <a:pt x="68957" y="64213"/>
                    <a:pt x="69239" y="64153"/>
                  </a:cubicBezTo>
                  <a:cubicBezTo>
                    <a:pt x="69520" y="64213"/>
                    <a:pt x="69784" y="64323"/>
                    <a:pt x="70083" y="64323"/>
                  </a:cubicBezTo>
                  <a:lnTo>
                    <a:pt x="73675" y="64323"/>
                  </a:lnTo>
                  <a:cubicBezTo>
                    <a:pt x="74455" y="71623"/>
                    <a:pt x="80645" y="77326"/>
                    <a:pt x="88146" y="77326"/>
                  </a:cubicBezTo>
                  <a:lnTo>
                    <a:pt x="100849" y="77326"/>
                  </a:lnTo>
                  <a:lnTo>
                    <a:pt x="80840" y="166700"/>
                  </a:lnTo>
                  <a:lnTo>
                    <a:pt x="57630" y="166700"/>
                  </a:lnTo>
                  <a:lnTo>
                    <a:pt x="37620" y="77326"/>
                  </a:lnTo>
                  <a:lnTo>
                    <a:pt x="50332" y="77326"/>
                  </a:lnTo>
                  <a:cubicBezTo>
                    <a:pt x="57833" y="77326"/>
                    <a:pt x="64022" y="71623"/>
                    <a:pt x="64803" y="64323"/>
                  </a:cubicBezTo>
                  <a:close/>
                  <a:moveTo>
                    <a:pt x="56646" y="56086"/>
                  </a:moveTo>
                  <a:lnTo>
                    <a:pt x="50332" y="56086"/>
                  </a:lnTo>
                  <a:cubicBezTo>
                    <a:pt x="46849" y="56086"/>
                    <a:pt x="44013" y="53251"/>
                    <a:pt x="44013" y="49748"/>
                  </a:cubicBezTo>
                  <a:cubicBezTo>
                    <a:pt x="44013" y="46265"/>
                    <a:pt x="46849" y="43433"/>
                    <a:pt x="50332" y="43433"/>
                  </a:cubicBezTo>
                  <a:cubicBezTo>
                    <a:pt x="53815" y="43433"/>
                    <a:pt x="56646" y="46265"/>
                    <a:pt x="56646" y="49748"/>
                  </a:cubicBezTo>
                  <a:lnTo>
                    <a:pt x="56646" y="56086"/>
                  </a:lnTo>
                  <a:close/>
                  <a:moveTo>
                    <a:pt x="125054" y="93417"/>
                  </a:moveTo>
                  <a:cubicBezTo>
                    <a:pt x="124990" y="93558"/>
                    <a:pt x="124938" y="93703"/>
                    <a:pt x="124894" y="93852"/>
                  </a:cubicBezTo>
                  <a:lnTo>
                    <a:pt x="110427" y="125202"/>
                  </a:lnTo>
                  <a:cubicBezTo>
                    <a:pt x="106767" y="133138"/>
                    <a:pt x="104024" y="141499"/>
                    <a:pt x="102279" y="150022"/>
                  </a:cubicBezTo>
                  <a:lnTo>
                    <a:pt x="99435" y="163435"/>
                  </a:lnTo>
                  <a:cubicBezTo>
                    <a:pt x="99037" y="165329"/>
                    <a:pt x="97344" y="166700"/>
                    <a:pt x="95409" y="166700"/>
                  </a:cubicBezTo>
                  <a:lnTo>
                    <a:pt x="89279" y="166700"/>
                  </a:lnTo>
                  <a:lnTo>
                    <a:pt x="113198" y="59863"/>
                  </a:lnTo>
                  <a:cubicBezTo>
                    <a:pt x="113697" y="57643"/>
                    <a:pt x="112301" y="55439"/>
                    <a:pt x="110081" y="54944"/>
                  </a:cubicBezTo>
                  <a:cubicBezTo>
                    <a:pt x="107849" y="54453"/>
                    <a:pt x="105657" y="55849"/>
                    <a:pt x="105162" y="58061"/>
                  </a:cubicBezTo>
                  <a:lnTo>
                    <a:pt x="102693" y="69089"/>
                  </a:lnTo>
                  <a:lnTo>
                    <a:pt x="88146" y="69089"/>
                  </a:lnTo>
                  <a:cubicBezTo>
                    <a:pt x="85198" y="69089"/>
                    <a:pt x="82716" y="67058"/>
                    <a:pt x="82024" y="64323"/>
                  </a:cubicBezTo>
                  <a:lnTo>
                    <a:pt x="88146" y="64323"/>
                  </a:lnTo>
                  <a:cubicBezTo>
                    <a:pt x="96173" y="64323"/>
                    <a:pt x="102701" y="57796"/>
                    <a:pt x="102701" y="49748"/>
                  </a:cubicBezTo>
                  <a:cubicBezTo>
                    <a:pt x="102701" y="41724"/>
                    <a:pt x="96173" y="35197"/>
                    <a:pt x="88146" y="35197"/>
                  </a:cubicBezTo>
                  <a:cubicBezTo>
                    <a:pt x="80122" y="35197"/>
                    <a:pt x="73594" y="41724"/>
                    <a:pt x="73594" y="49748"/>
                  </a:cubicBezTo>
                  <a:lnTo>
                    <a:pt x="73594" y="56086"/>
                  </a:lnTo>
                  <a:lnTo>
                    <a:pt x="70083" y="56086"/>
                  </a:lnTo>
                  <a:cubicBezTo>
                    <a:pt x="69784" y="56086"/>
                    <a:pt x="69520" y="56196"/>
                    <a:pt x="69239" y="56256"/>
                  </a:cubicBezTo>
                  <a:cubicBezTo>
                    <a:pt x="68957" y="56196"/>
                    <a:pt x="68694" y="56086"/>
                    <a:pt x="68394" y="56086"/>
                  </a:cubicBezTo>
                  <a:lnTo>
                    <a:pt x="64883" y="56086"/>
                  </a:lnTo>
                  <a:lnTo>
                    <a:pt x="64883" y="49748"/>
                  </a:lnTo>
                  <a:cubicBezTo>
                    <a:pt x="64883" y="41724"/>
                    <a:pt x="58355" y="35197"/>
                    <a:pt x="50332" y="35197"/>
                  </a:cubicBezTo>
                  <a:cubicBezTo>
                    <a:pt x="42304" y="35197"/>
                    <a:pt x="35777" y="41724"/>
                    <a:pt x="35777" y="49768"/>
                  </a:cubicBezTo>
                  <a:cubicBezTo>
                    <a:pt x="35777" y="57796"/>
                    <a:pt x="42304" y="64323"/>
                    <a:pt x="50332" y="64323"/>
                  </a:cubicBezTo>
                  <a:lnTo>
                    <a:pt x="56453" y="64323"/>
                  </a:lnTo>
                  <a:cubicBezTo>
                    <a:pt x="55761" y="67058"/>
                    <a:pt x="53280" y="69089"/>
                    <a:pt x="50332" y="69089"/>
                  </a:cubicBezTo>
                  <a:lnTo>
                    <a:pt x="35776" y="69089"/>
                  </a:lnTo>
                  <a:lnTo>
                    <a:pt x="33307" y="58061"/>
                  </a:lnTo>
                  <a:cubicBezTo>
                    <a:pt x="32812" y="55845"/>
                    <a:pt x="30641" y="54449"/>
                    <a:pt x="28388" y="54944"/>
                  </a:cubicBezTo>
                  <a:cubicBezTo>
                    <a:pt x="26168" y="55439"/>
                    <a:pt x="24773" y="57643"/>
                    <a:pt x="25271" y="59863"/>
                  </a:cubicBezTo>
                  <a:lnTo>
                    <a:pt x="49190" y="166700"/>
                  </a:lnTo>
                  <a:lnTo>
                    <a:pt x="42952" y="166700"/>
                  </a:lnTo>
                  <a:cubicBezTo>
                    <a:pt x="41017" y="166700"/>
                    <a:pt x="39320" y="165329"/>
                    <a:pt x="38922" y="163435"/>
                  </a:cubicBezTo>
                  <a:lnTo>
                    <a:pt x="36086" y="150046"/>
                  </a:lnTo>
                  <a:cubicBezTo>
                    <a:pt x="34333" y="141491"/>
                    <a:pt x="31586" y="133134"/>
                    <a:pt x="27930" y="125202"/>
                  </a:cubicBezTo>
                  <a:lnTo>
                    <a:pt x="13419" y="93751"/>
                  </a:lnTo>
                  <a:cubicBezTo>
                    <a:pt x="13379" y="93639"/>
                    <a:pt x="13334" y="93526"/>
                    <a:pt x="13286" y="93413"/>
                  </a:cubicBezTo>
                  <a:cubicBezTo>
                    <a:pt x="9268" y="84163"/>
                    <a:pt x="7635" y="74354"/>
                    <a:pt x="8436" y="64251"/>
                  </a:cubicBezTo>
                  <a:cubicBezTo>
                    <a:pt x="10825" y="34183"/>
                    <a:pt x="36307" y="9601"/>
                    <a:pt x="66448" y="8294"/>
                  </a:cubicBezTo>
                  <a:cubicBezTo>
                    <a:pt x="83279" y="7562"/>
                    <a:pt x="99186" y="13551"/>
                    <a:pt x="111300" y="25150"/>
                  </a:cubicBezTo>
                  <a:cubicBezTo>
                    <a:pt x="123422" y="36757"/>
                    <a:pt x="130098" y="52390"/>
                    <a:pt x="130098" y="69165"/>
                  </a:cubicBezTo>
                  <a:cubicBezTo>
                    <a:pt x="130098" y="77559"/>
                    <a:pt x="128401" y="85716"/>
                    <a:pt x="125054" y="93417"/>
                  </a:cubicBezTo>
                  <a:close/>
                  <a:moveTo>
                    <a:pt x="81831" y="56086"/>
                  </a:moveTo>
                  <a:lnTo>
                    <a:pt x="81831" y="49748"/>
                  </a:lnTo>
                  <a:cubicBezTo>
                    <a:pt x="81831" y="46265"/>
                    <a:pt x="84663" y="43433"/>
                    <a:pt x="88146" y="43433"/>
                  </a:cubicBezTo>
                  <a:cubicBezTo>
                    <a:pt x="91629" y="43433"/>
                    <a:pt x="94464" y="46265"/>
                    <a:pt x="94464" y="49768"/>
                  </a:cubicBezTo>
                  <a:cubicBezTo>
                    <a:pt x="94464" y="53251"/>
                    <a:pt x="91629" y="56086"/>
                    <a:pt x="88146" y="56086"/>
                  </a:cubicBezTo>
                  <a:lnTo>
                    <a:pt x="81831" y="5608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92;p7"/>
            <p:cNvSpPr/>
            <p:nvPr/>
          </p:nvSpPr>
          <p:spPr>
            <a:xfrm>
              <a:off x="825275" y="1800166"/>
              <a:ext cx="70013" cy="8236"/>
            </a:xfrm>
            <a:custGeom>
              <a:rect b="b" l="l" r="r" t="t"/>
              <a:pathLst>
                <a:path extrusionOk="0" h="8236" w="70013">
                  <a:moveTo>
                    <a:pt x="70013" y="4118"/>
                  </a:moveTo>
                  <a:cubicBezTo>
                    <a:pt x="70013" y="1842"/>
                    <a:pt x="68171" y="0"/>
                    <a:pt x="65895" y="0"/>
                  </a:cubicBezTo>
                  <a:lnTo>
                    <a:pt x="4118" y="0"/>
                  </a:lnTo>
                  <a:cubicBezTo>
                    <a:pt x="1842" y="0"/>
                    <a:pt x="0" y="1842"/>
                    <a:pt x="0" y="4118"/>
                  </a:cubicBezTo>
                  <a:cubicBezTo>
                    <a:pt x="0" y="6395"/>
                    <a:pt x="1842" y="8237"/>
                    <a:pt x="4118" y="8237"/>
                  </a:cubicBezTo>
                  <a:lnTo>
                    <a:pt x="65895" y="8237"/>
                  </a:lnTo>
                  <a:cubicBezTo>
                    <a:pt x="68171" y="8237"/>
                    <a:pt x="70013" y="6395"/>
                    <a:pt x="70013" y="411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7"/>
            <p:cNvSpPr/>
            <p:nvPr/>
          </p:nvSpPr>
          <p:spPr>
            <a:xfrm>
              <a:off x="833512" y="1812521"/>
              <a:ext cx="53539" cy="8236"/>
            </a:xfrm>
            <a:custGeom>
              <a:rect b="b" l="l" r="r" t="t"/>
              <a:pathLst>
                <a:path extrusionOk="0" h="8236" w="53539">
                  <a:moveTo>
                    <a:pt x="53539" y="4118"/>
                  </a:moveTo>
                  <a:cubicBezTo>
                    <a:pt x="53539" y="1842"/>
                    <a:pt x="51697" y="0"/>
                    <a:pt x="49421" y="0"/>
                  </a:cubicBezTo>
                  <a:lnTo>
                    <a:pt x="4118" y="0"/>
                  </a:lnTo>
                  <a:cubicBezTo>
                    <a:pt x="1842" y="0"/>
                    <a:pt x="0" y="1842"/>
                    <a:pt x="0" y="4118"/>
                  </a:cubicBezTo>
                  <a:cubicBezTo>
                    <a:pt x="0" y="6395"/>
                    <a:pt x="1842" y="8237"/>
                    <a:pt x="4118" y="8237"/>
                  </a:cubicBezTo>
                  <a:lnTo>
                    <a:pt x="49421" y="8237"/>
                  </a:lnTo>
                  <a:cubicBezTo>
                    <a:pt x="51697" y="8237"/>
                    <a:pt x="53539" y="6395"/>
                    <a:pt x="53539" y="411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7"/>
            <p:cNvSpPr/>
            <p:nvPr/>
          </p:nvSpPr>
          <p:spPr>
            <a:xfrm>
              <a:off x="837630" y="1824876"/>
              <a:ext cx="45302" cy="8236"/>
            </a:xfrm>
            <a:custGeom>
              <a:rect b="b" l="l" r="r" t="t"/>
              <a:pathLst>
                <a:path extrusionOk="0" h="8236" w="45302">
                  <a:moveTo>
                    <a:pt x="45303" y="4118"/>
                  </a:moveTo>
                  <a:cubicBezTo>
                    <a:pt x="45303" y="1842"/>
                    <a:pt x="43461" y="0"/>
                    <a:pt x="41184" y="0"/>
                  </a:cubicBezTo>
                  <a:lnTo>
                    <a:pt x="4118" y="0"/>
                  </a:lnTo>
                  <a:cubicBezTo>
                    <a:pt x="1842" y="0"/>
                    <a:pt x="0" y="1842"/>
                    <a:pt x="0" y="4118"/>
                  </a:cubicBezTo>
                  <a:cubicBezTo>
                    <a:pt x="0" y="6395"/>
                    <a:pt x="1842" y="8237"/>
                    <a:pt x="4118" y="8237"/>
                  </a:cubicBezTo>
                  <a:lnTo>
                    <a:pt x="41184" y="8237"/>
                  </a:lnTo>
                  <a:cubicBezTo>
                    <a:pt x="43461" y="8237"/>
                    <a:pt x="45303" y="6395"/>
                    <a:pt x="45303" y="411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7"/>
            <p:cNvSpPr/>
            <p:nvPr/>
          </p:nvSpPr>
          <p:spPr>
            <a:xfrm>
              <a:off x="656420" y="1919600"/>
              <a:ext cx="82368" cy="82368"/>
            </a:xfrm>
            <a:custGeom>
              <a:rect b="b" l="l" r="r" t="t"/>
              <a:pathLst>
                <a:path extrusionOk="0" h="82368" w="82368">
                  <a:moveTo>
                    <a:pt x="41184" y="0"/>
                  </a:moveTo>
                  <a:cubicBezTo>
                    <a:pt x="18439" y="0"/>
                    <a:pt x="0" y="18439"/>
                    <a:pt x="0" y="41184"/>
                  </a:cubicBezTo>
                  <a:cubicBezTo>
                    <a:pt x="0" y="63929"/>
                    <a:pt x="18439" y="82368"/>
                    <a:pt x="41184" y="82368"/>
                  </a:cubicBezTo>
                  <a:cubicBezTo>
                    <a:pt x="63929" y="82368"/>
                    <a:pt x="82368" y="63929"/>
                    <a:pt x="82368" y="41184"/>
                  </a:cubicBezTo>
                  <a:cubicBezTo>
                    <a:pt x="82368" y="18439"/>
                    <a:pt x="63929" y="0"/>
                    <a:pt x="41184" y="0"/>
                  </a:cubicBezTo>
                  <a:close/>
                  <a:moveTo>
                    <a:pt x="41184" y="74131"/>
                  </a:moveTo>
                  <a:cubicBezTo>
                    <a:pt x="23017" y="74131"/>
                    <a:pt x="8237" y="59351"/>
                    <a:pt x="8237" y="41184"/>
                  </a:cubicBezTo>
                  <a:cubicBezTo>
                    <a:pt x="8237" y="38336"/>
                    <a:pt x="8639" y="35585"/>
                    <a:pt x="9321" y="32947"/>
                  </a:cubicBezTo>
                  <a:lnTo>
                    <a:pt x="31387" y="32947"/>
                  </a:lnTo>
                  <a:cubicBezTo>
                    <a:pt x="33701" y="32947"/>
                    <a:pt x="35910" y="31973"/>
                    <a:pt x="37471" y="30263"/>
                  </a:cubicBezTo>
                  <a:lnTo>
                    <a:pt x="40386" y="27068"/>
                  </a:lnTo>
                  <a:cubicBezTo>
                    <a:pt x="43552" y="23599"/>
                    <a:pt x="48974" y="23475"/>
                    <a:pt x="52295" y="26796"/>
                  </a:cubicBezTo>
                  <a:lnTo>
                    <a:pt x="56033" y="30535"/>
                  </a:lnTo>
                  <a:cubicBezTo>
                    <a:pt x="57578" y="32079"/>
                    <a:pt x="59673" y="32947"/>
                    <a:pt x="61858" y="32947"/>
                  </a:cubicBezTo>
                  <a:lnTo>
                    <a:pt x="73047" y="32947"/>
                  </a:lnTo>
                  <a:cubicBezTo>
                    <a:pt x="73730" y="35585"/>
                    <a:pt x="74131" y="38336"/>
                    <a:pt x="74131" y="41184"/>
                  </a:cubicBezTo>
                  <a:cubicBezTo>
                    <a:pt x="74131" y="59351"/>
                    <a:pt x="59352" y="74131"/>
                    <a:pt x="41184" y="741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p7"/>
            <p:cNvSpPr/>
            <p:nvPr/>
          </p:nvSpPr>
          <p:spPr>
            <a:xfrm>
              <a:off x="798918" y="1919600"/>
              <a:ext cx="116686" cy="82368"/>
            </a:xfrm>
            <a:custGeom>
              <a:rect b="b" l="l" r="r" t="t"/>
              <a:pathLst>
                <a:path extrusionOk="0" h="82368" w="116686">
                  <a:moveTo>
                    <a:pt x="112356" y="33786"/>
                  </a:moveTo>
                  <a:cubicBezTo>
                    <a:pt x="105619" y="30258"/>
                    <a:pt x="96438" y="24081"/>
                    <a:pt x="92250" y="15123"/>
                  </a:cubicBezTo>
                  <a:cubicBezTo>
                    <a:pt x="83744" y="-3072"/>
                    <a:pt x="66652" y="680"/>
                    <a:pt x="66652" y="680"/>
                  </a:cubicBezTo>
                  <a:lnTo>
                    <a:pt x="66659" y="746"/>
                  </a:lnTo>
                  <a:cubicBezTo>
                    <a:pt x="64227" y="285"/>
                    <a:pt x="61724" y="23"/>
                    <a:pt x="59160" y="11"/>
                  </a:cubicBezTo>
                  <a:lnTo>
                    <a:pt x="59167" y="0"/>
                  </a:lnTo>
                  <a:cubicBezTo>
                    <a:pt x="59127" y="0"/>
                    <a:pt x="59092" y="5"/>
                    <a:pt x="59053" y="5"/>
                  </a:cubicBezTo>
                  <a:cubicBezTo>
                    <a:pt x="59018" y="5"/>
                    <a:pt x="58986" y="0"/>
                    <a:pt x="58952" y="0"/>
                  </a:cubicBezTo>
                  <a:cubicBezTo>
                    <a:pt x="58436" y="0"/>
                    <a:pt x="57934" y="58"/>
                    <a:pt x="57423" y="77"/>
                  </a:cubicBezTo>
                  <a:cubicBezTo>
                    <a:pt x="23419" y="902"/>
                    <a:pt x="15643" y="24970"/>
                    <a:pt x="12352" y="38819"/>
                  </a:cubicBezTo>
                  <a:cubicBezTo>
                    <a:pt x="10004" y="48701"/>
                    <a:pt x="5033" y="60054"/>
                    <a:pt x="852" y="68589"/>
                  </a:cubicBezTo>
                  <a:cubicBezTo>
                    <a:pt x="-2080" y="74574"/>
                    <a:pt x="2980" y="81463"/>
                    <a:pt x="9549" y="80335"/>
                  </a:cubicBezTo>
                  <a:cubicBezTo>
                    <a:pt x="20109" y="78522"/>
                    <a:pt x="28073" y="75230"/>
                    <a:pt x="32711" y="72923"/>
                  </a:cubicBezTo>
                  <a:cubicBezTo>
                    <a:pt x="39836" y="78821"/>
                    <a:pt x="48979" y="82368"/>
                    <a:pt x="58952" y="82368"/>
                  </a:cubicBezTo>
                  <a:cubicBezTo>
                    <a:pt x="74552" y="82368"/>
                    <a:pt x="88122" y="73692"/>
                    <a:pt x="95111" y="60904"/>
                  </a:cubicBezTo>
                  <a:cubicBezTo>
                    <a:pt x="100258" y="58194"/>
                    <a:pt x="108596" y="53199"/>
                    <a:pt x="114527" y="46615"/>
                  </a:cubicBezTo>
                  <a:cubicBezTo>
                    <a:pt x="118122" y="42624"/>
                    <a:pt x="117113" y="36278"/>
                    <a:pt x="112356" y="33786"/>
                  </a:cubicBezTo>
                  <a:close/>
                  <a:moveTo>
                    <a:pt x="30121" y="57096"/>
                  </a:moveTo>
                  <a:cubicBezTo>
                    <a:pt x="56647" y="51653"/>
                    <a:pt x="67813" y="36840"/>
                    <a:pt x="72487" y="25477"/>
                  </a:cubicBezTo>
                  <a:cubicBezTo>
                    <a:pt x="76048" y="29639"/>
                    <a:pt x="82225" y="34765"/>
                    <a:pt x="91386" y="35581"/>
                  </a:cubicBezTo>
                  <a:cubicBezTo>
                    <a:pt x="91701" y="37406"/>
                    <a:pt x="91899" y="39270"/>
                    <a:pt x="91899" y="41184"/>
                  </a:cubicBezTo>
                  <a:cubicBezTo>
                    <a:pt x="91899" y="59351"/>
                    <a:pt x="77119" y="74131"/>
                    <a:pt x="58952" y="74131"/>
                  </a:cubicBezTo>
                  <a:cubicBezTo>
                    <a:pt x="46554" y="74131"/>
                    <a:pt x="35743" y="67242"/>
                    <a:pt x="30121" y="5709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7"/>
            <p:cNvSpPr/>
            <p:nvPr/>
          </p:nvSpPr>
          <p:spPr>
            <a:xfrm>
              <a:off x="718717" y="1868438"/>
              <a:ext cx="10303" cy="11803"/>
            </a:xfrm>
            <a:custGeom>
              <a:rect b="b" l="l" r="r" t="t"/>
              <a:pathLst>
                <a:path extrusionOk="0" h="11803" w="10303">
                  <a:moveTo>
                    <a:pt x="2057" y="11249"/>
                  </a:moveTo>
                  <a:cubicBezTo>
                    <a:pt x="2704" y="11627"/>
                    <a:pt x="3416" y="11804"/>
                    <a:pt x="4116" y="11804"/>
                  </a:cubicBezTo>
                  <a:cubicBezTo>
                    <a:pt x="5536" y="11804"/>
                    <a:pt x="6919" y="11068"/>
                    <a:pt x="7683" y="9749"/>
                  </a:cubicBezTo>
                  <a:lnTo>
                    <a:pt x="9747" y="6185"/>
                  </a:lnTo>
                  <a:cubicBezTo>
                    <a:pt x="10889" y="4218"/>
                    <a:pt x="10217" y="1697"/>
                    <a:pt x="8247" y="558"/>
                  </a:cubicBezTo>
                  <a:cubicBezTo>
                    <a:pt x="6284" y="-588"/>
                    <a:pt x="3762" y="88"/>
                    <a:pt x="2620" y="2059"/>
                  </a:cubicBezTo>
                  <a:lnTo>
                    <a:pt x="557" y="5622"/>
                  </a:lnTo>
                  <a:cubicBezTo>
                    <a:pt x="-586" y="7589"/>
                    <a:pt x="86" y="10110"/>
                    <a:pt x="2057" y="1124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" name="Google Shape;98;p7"/>
            <p:cNvSpPr/>
            <p:nvPr/>
          </p:nvSpPr>
          <p:spPr>
            <a:xfrm>
              <a:off x="760026" y="1797178"/>
              <a:ext cx="10303" cy="11803"/>
            </a:xfrm>
            <a:custGeom>
              <a:rect b="b" l="l" r="r" t="t"/>
              <a:pathLst>
                <a:path extrusionOk="0" h="11803" w="10303">
                  <a:moveTo>
                    <a:pt x="8247" y="558"/>
                  </a:moveTo>
                  <a:cubicBezTo>
                    <a:pt x="6280" y="-588"/>
                    <a:pt x="3758" y="88"/>
                    <a:pt x="2620" y="2059"/>
                  </a:cubicBezTo>
                  <a:lnTo>
                    <a:pt x="557" y="5622"/>
                  </a:lnTo>
                  <a:cubicBezTo>
                    <a:pt x="-586" y="7589"/>
                    <a:pt x="86" y="10110"/>
                    <a:pt x="2057" y="11249"/>
                  </a:cubicBezTo>
                  <a:cubicBezTo>
                    <a:pt x="2704" y="11627"/>
                    <a:pt x="3416" y="11804"/>
                    <a:pt x="4116" y="11804"/>
                  </a:cubicBezTo>
                  <a:cubicBezTo>
                    <a:pt x="5536" y="11804"/>
                    <a:pt x="6919" y="11068"/>
                    <a:pt x="7683" y="9749"/>
                  </a:cubicBezTo>
                  <a:lnTo>
                    <a:pt x="9747" y="6185"/>
                  </a:lnTo>
                  <a:cubicBezTo>
                    <a:pt x="10889" y="4218"/>
                    <a:pt x="10217" y="1697"/>
                    <a:pt x="8247" y="55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7"/>
            <p:cNvSpPr/>
            <p:nvPr/>
          </p:nvSpPr>
          <p:spPr>
            <a:xfrm>
              <a:off x="699002" y="1904071"/>
              <a:ext cx="9366" cy="10183"/>
            </a:xfrm>
            <a:custGeom>
              <a:rect b="b" l="l" r="r" t="t"/>
              <a:pathLst>
                <a:path extrusionOk="0" h="10183" w="9366">
                  <a:moveTo>
                    <a:pt x="2053" y="9629"/>
                  </a:moveTo>
                  <a:cubicBezTo>
                    <a:pt x="2705" y="10007"/>
                    <a:pt x="3416" y="10184"/>
                    <a:pt x="4116" y="10184"/>
                  </a:cubicBezTo>
                  <a:cubicBezTo>
                    <a:pt x="5536" y="10184"/>
                    <a:pt x="6919" y="9448"/>
                    <a:pt x="7684" y="8133"/>
                  </a:cubicBezTo>
                  <a:lnTo>
                    <a:pt x="8810" y="6190"/>
                  </a:lnTo>
                  <a:cubicBezTo>
                    <a:pt x="9952" y="4219"/>
                    <a:pt x="9280" y="1702"/>
                    <a:pt x="7314" y="560"/>
                  </a:cubicBezTo>
                  <a:cubicBezTo>
                    <a:pt x="5339" y="-591"/>
                    <a:pt x="2821" y="93"/>
                    <a:pt x="1683" y="2056"/>
                  </a:cubicBezTo>
                  <a:lnTo>
                    <a:pt x="557" y="3998"/>
                  </a:lnTo>
                  <a:cubicBezTo>
                    <a:pt x="-585" y="5969"/>
                    <a:pt x="86" y="8487"/>
                    <a:pt x="2053" y="96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7"/>
            <p:cNvSpPr/>
            <p:nvPr/>
          </p:nvSpPr>
          <p:spPr>
            <a:xfrm>
              <a:off x="708389" y="1886255"/>
              <a:ext cx="10307" cy="11802"/>
            </a:xfrm>
            <a:custGeom>
              <a:rect b="b" l="l" r="r" t="t"/>
              <a:pathLst>
                <a:path extrusionOk="0" h="11802" w="10307">
                  <a:moveTo>
                    <a:pt x="2053" y="11248"/>
                  </a:moveTo>
                  <a:cubicBezTo>
                    <a:pt x="2705" y="11626"/>
                    <a:pt x="3416" y="11803"/>
                    <a:pt x="4116" y="11803"/>
                  </a:cubicBezTo>
                  <a:cubicBezTo>
                    <a:pt x="5536" y="11803"/>
                    <a:pt x="6919" y="11067"/>
                    <a:pt x="7684" y="9752"/>
                  </a:cubicBezTo>
                  <a:lnTo>
                    <a:pt x="9751" y="6188"/>
                  </a:lnTo>
                  <a:cubicBezTo>
                    <a:pt x="10893" y="4222"/>
                    <a:pt x="10221" y="1700"/>
                    <a:pt x="8255" y="558"/>
                  </a:cubicBezTo>
                  <a:cubicBezTo>
                    <a:pt x="6276" y="-588"/>
                    <a:pt x="3762" y="91"/>
                    <a:pt x="2624" y="2054"/>
                  </a:cubicBezTo>
                  <a:lnTo>
                    <a:pt x="557" y="5617"/>
                  </a:lnTo>
                  <a:cubicBezTo>
                    <a:pt x="-585" y="7584"/>
                    <a:pt x="86" y="10106"/>
                    <a:pt x="2053" y="1124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7"/>
            <p:cNvSpPr/>
            <p:nvPr/>
          </p:nvSpPr>
          <p:spPr>
            <a:xfrm>
              <a:off x="739369" y="1832808"/>
              <a:ext cx="10307" cy="11803"/>
            </a:xfrm>
            <a:custGeom>
              <a:rect b="b" l="l" r="r" t="t"/>
              <a:pathLst>
                <a:path extrusionOk="0" h="11803" w="10307">
                  <a:moveTo>
                    <a:pt x="8255" y="559"/>
                  </a:moveTo>
                  <a:cubicBezTo>
                    <a:pt x="6280" y="-588"/>
                    <a:pt x="3762" y="88"/>
                    <a:pt x="2624" y="2055"/>
                  </a:cubicBezTo>
                  <a:lnTo>
                    <a:pt x="557" y="5618"/>
                  </a:lnTo>
                  <a:cubicBezTo>
                    <a:pt x="-585" y="7585"/>
                    <a:pt x="86" y="10107"/>
                    <a:pt x="2053" y="11249"/>
                  </a:cubicBezTo>
                  <a:cubicBezTo>
                    <a:pt x="2705" y="11627"/>
                    <a:pt x="3416" y="11804"/>
                    <a:pt x="4116" y="11804"/>
                  </a:cubicBezTo>
                  <a:cubicBezTo>
                    <a:pt x="5536" y="11804"/>
                    <a:pt x="6919" y="11068"/>
                    <a:pt x="7684" y="9753"/>
                  </a:cubicBezTo>
                  <a:lnTo>
                    <a:pt x="9751" y="6189"/>
                  </a:lnTo>
                  <a:cubicBezTo>
                    <a:pt x="10893" y="4223"/>
                    <a:pt x="10221" y="1701"/>
                    <a:pt x="8255" y="55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7"/>
            <p:cNvSpPr/>
            <p:nvPr/>
          </p:nvSpPr>
          <p:spPr>
            <a:xfrm>
              <a:off x="770350" y="1779360"/>
              <a:ext cx="10307" cy="11804"/>
            </a:xfrm>
            <a:custGeom>
              <a:rect b="b" l="l" r="r" t="t"/>
              <a:pathLst>
                <a:path extrusionOk="0" h="11804" w="10307">
                  <a:moveTo>
                    <a:pt x="8255" y="560"/>
                  </a:moveTo>
                  <a:cubicBezTo>
                    <a:pt x="6280" y="-591"/>
                    <a:pt x="3766" y="93"/>
                    <a:pt x="2624" y="2056"/>
                  </a:cubicBezTo>
                  <a:lnTo>
                    <a:pt x="557" y="5619"/>
                  </a:lnTo>
                  <a:cubicBezTo>
                    <a:pt x="-585" y="7586"/>
                    <a:pt x="86" y="10108"/>
                    <a:pt x="2053" y="11250"/>
                  </a:cubicBezTo>
                  <a:cubicBezTo>
                    <a:pt x="2705" y="11628"/>
                    <a:pt x="3416" y="11805"/>
                    <a:pt x="4116" y="11805"/>
                  </a:cubicBezTo>
                  <a:cubicBezTo>
                    <a:pt x="5536" y="11805"/>
                    <a:pt x="6919" y="11069"/>
                    <a:pt x="7684" y="9754"/>
                  </a:cubicBezTo>
                  <a:lnTo>
                    <a:pt x="9751" y="6190"/>
                  </a:lnTo>
                  <a:cubicBezTo>
                    <a:pt x="10893" y="4223"/>
                    <a:pt x="10221" y="1702"/>
                    <a:pt x="8255" y="5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103;p7"/>
            <p:cNvSpPr/>
            <p:nvPr/>
          </p:nvSpPr>
          <p:spPr>
            <a:xfrm>
              <a:off x="729045" y="1850625"/>
              <a:ext cx="10303" cy="11803"/>
            </a:xfrm>
            <a:custGeom>
              <a:rect b="b" l="l" r="r" t="t"/>
              <a:pathLst>
                <a:path extrusionOk="0" h="11803" w="10303">
                  <a:moveTo>
                    <a:pt x="8247" y="558"/>
                  </a:moveTo>
                  <a:cubicBezTo>
                    <a:pt x="6284" y="-588"/>
                    <a:pt x="3758" y="88"/>
                    <a:pt x="2620" y="2059"/>
                  </a:cubicBezTo>
                  <a:lnTo>
                    <a:pt x="557" y="5622"/>
                  </a:lnTo>
                  <a:cubicBezTo>
                    <a:pt x="-586" y="7589"/>
                    <a:pt x="86" y="10110"/>
                    <a:pt x="2057" y="11249"/>
                  </a:cubicBezTo>
                  <a:cubicBezTo>
                    <a:pt x="2704" y="11627"/>
                    <a:pt x="3416" y="11804"/>
                    <a:pt x="4116" y="11804"/>
                  </a:cubicBezTo>
                  <a:cubicBezTo>
                    <a:pt x="5536" y="11804"/>
                    <a:pt x="6919" y="11068"/>
                    <a:pt x="7683" y="9749"/>
                  </a:cubicBezTo>
                  <a:lnTo>
                    <a:pt x="9747" y="6185"/>
                  </a:lnTo>
                  <a:cubicBezTo>
                    <a:pt x="10889" y="4218"/>
                    <a:pt x="10217" y="1697"/>
                    <a:pt x="8247" y="55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Google Shape;104;p7"/>
            <p:cNvSpPr/>
            <p:nvPr/>
          </p:nvSpPr>
          <p:spPr>
            <a:xfrm>
              <a:off x="749698" y="1814994"/>
              <a:ext cx="10303" cy="11800"/>
            </a:xfrm>
            <a:custGeom>
              <a:rect b="b" l="l" r="r" t="t"/>
              <a:pathLst>
                <a:path extrusionOk="0" h="11800" w="10303">
                  <a:moveTo>
                    <a:pt x="8251" y="560"/>
                  </a:moveTo>
                  <a:cubicBezTo>
                    <a:pt x="6272" y="-591"/>
                    <a:pt x="3758" y="93"/>
                    <a:pt x="2620" y="2056"/>
                  </a:cubicBezTo>
                  <a:lnTo>
                    <a:pt x="557" y="5615"/>
                  </a:lnTo>
                  <a:cubicBezTo>
                    <a:pt x="-585" y="7586"/>
                    <a:pt x="86" y="10103"/>
                    <a:pt x="2053" y="11246"/>
                  </a:cubicBezTo>
                  <a:cubicBezTo>
                    <a:pt x="2705" y="11624"/>
                    <a:pt x="3416" y="11801"/>
                    <a:pt x="4116" y="11801"/>
                  </a:cubicBezTo>
                  <a:cubicBezTo>
                    <a:pt x="5536" y="11801"/>
                    <a:pt x="6919" y="11065"/>
                    <a:pt x="7684" y="9750"/>
                  </a:cubicBezTo>
                  <a:lnTo>
                    <a:pt x="9747" y="6190"/>
                  </a:lnTo>
                  <a:cubicBezTo>
                    <a:pt x="10889" y="4219"/>
                    <a:pt x="10217" y="1702"/>
                    <a:pt x="8251" y="5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7"/>
            <p:cNvSpPr/>
            <p:nvPr/>
          </p:nvSpPr>
          <p:spPr>
            <a:xfrm>
              <a:off x="791002" y="1743730"/>
              <a:ext cx="10307" cy="11804"/>
            </a:xfrm>
            <a:custGeom>
              <a:rect b="b" l="l" r="r" t="t"/>
              <a:pathLst>
                <a:path extrusionOk="0" h="11804" w="10307">
                  <a:moveTo>
                    <a:pt x="8255" y="560"/>
                  </a:moveTo>
                  <a:cubicBezTo>
                    <a:pt x="6276" y="-591"/>
                    <a:pt x="3762" y="93"/>
                    <a:pt x="2624" y="2056"/>
                  </a:cubicBezTo>
                  <a:lnTo>
                    <a:pt x="557" y="5619"/>
                  </a:lnTo>
                  <a:cubicBezTo>
                    <a:pt x="-585" y="7586"/>
                    <a:pt x="86" y="10108"/>
                    <a:pt x="2053" y="11250"/>
                  </a:cubicBezTo>
                  <a:cubicBezTo>
                    <a:pt x="2705" y="11628"/>
                    <a:pt x="3416" y="11805"/>
                    <a:pt x="4116" y="11805"/>
                  </a:cubicBezTo>
                  <a:cubicBezTo>
                    <a:pt x="5536" y="11805"/>
                    <a:pt x="6919" y="11069"/>
                    <a:pt x="7684" y="9754"/>
                  </a:cubicBezTo>
                  <a:lnTo>
                    <a:pt x="9751" y="6190"/>
                  </a:lnTo>
                  <a:cubicBezTo>
                    <a:pt x="10893" y="4223"/>
                    <a:pt x="10221" y="1702"/>
                    <a:pt x="8255" y="5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7"/>
            <p:cNvSpPr/>
            <p:nvPr/>
          </p:nvSpPr>
          <p:spPr>
            <a:xfrm>
              <a:off x="780678" y="1761548"/>
              <a:ext cx="10303" cy="11803"/>
            </a:xfrm>
            <a:custGeom>
              <a:rect b="b" l="l" r="r" t="t"/>
              <a:pathLst>
                <a:path extrusionOk="0" h="11803" w="10303">
                  <a:moveTo>
                    <a:pt x="8247" y="558"/>
                  </a:moveTo>
                  <a:cubicBezTo>
                    <a:pt x="6280" y="-588"/>
                    <a:pt x="3758" y="88"/>
                    <a:pt x="2620" y="2059"/>
                  </a:cubicBezTo>
                  <a:lnTo>
                    <a:pt x="557" y="5622"/>
                  </a:lnTo>
                  <a:cubicBezTo>
                    <a:pt x="-586" y="7589"/>
                    <a:pt x="86" y="10110"/>
                    <a:pt x="2057" y="11249"/>
                  </a:cubicBezTo>
                  <a:cubicBezTo>
                    <a:pt x="2704" y="11627"/>
                    <a:pt x="3416" y="11804"/>
                    <a:pt x="4116" y="11804"/>
                  </a:cubicBezTo>
                  <a:cubicBezTo>
                    <a:pt x="5536" y="11804"/>
                    <a:pt x="6919" y="11068"/>
                    <a:pt x="7683" y="9749"/>
                  </a:cubicBezTo>
                  <a:lnTo>
                    <a:pt x="9747" y="6185"/>
                  </a:lnTo>
                  <a:cubicBezTo>
                    <a:pt x="10889" y="4218"/>
                    <a:pt x="10217" y="1697"/>
                    <a:pt x="8247" y="55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7" name="Google Shape;107;p7"/>
          <p:cNvGrpSpPr/>
          <p:nvPr/>
        </p:nvGrpSpPr>
        <p:grpSpPr>
          <a:xfrm>
            <a:off x="5222041" y="967923"/>
            <a:ext cx="273501" cy="328949"/>
            <a:chOff x="7375299" y="736182"/>
            <a:chExt cx="387176" cy="465669"/>
          </a:xfrm>
        </p:grpSpPr>
        <p:sp>
          <p:nvSpPr>
            <p:cNvPr id="108" name="Google Shape;108;p7"/>
            <p:cNvSpPr/>
            <p:nvPr/>
          </p:nvSpPr>
          <p:spPr>
            <a:xfrm>
              <a:off x="7431977" y="994231"/>
              <a:ext cx="41189" cy="207620"/>
            </a:xfrm>
            <a:custGeom>
              <a:rect b="b" l="l" r="r" t="t"/>
              <a:pathLst>
                <a:path extrusionOk="0" h="207620" w="41189">
                  <a:moveTo>
                    <a:pt x="10642" y="67907"/>
                  </a:moveTo>
                  <a:cubicBezTo>
                    <a:pt x="6878" y="86461"/>
                    <a:pt x="3015" y="116068"/>
                    <a:pt x="0" y="142018"/>
                  </a:cubicBezTo>
                  <a:lnTo>
                    <a:pt x="8348" y="193728"/>
                  </a:lnTo>
                  <a:cubicBezTo>
                    <a:pt x="9640" y="201735"/>
                    <a:pt x="16552" y="207620"/>
                    <a:pt x="24663" y="207620"/>
                  </a:cubicBezTo>
                  <a:cubicBezTo>
                    <a:pt x="34047" y="207620"/>
                    <a:pt x="41549" y="199838"/>
                    <a:pt x="41177" y="190461"/>
                  </a:cubicBezTo>
                  <a:cubicBezTo>
                    <a:pt x="39635" y="151688"/>
                    <a:pt x="35850" y="56341"/>
                    <a:pt x="33647" y="0"/>
                  </a:cubicBezTo>
                  <a:cubicBezTo>
                    <a:pt x="24418" y="22318"/>
                    <a:pt x="14531" y="48745"/>
                    <a:pt x="10642" y="679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7"/>
            <p:cNvSpPr/>
            <p:nvPr/>
          </p:nvSpPr>
          <p:spPr>
            <a:xfrm>
              <a:off x="7375299" y="850572"/>
              <a:ext cx="177072" cy="351276"/>
            </a:xfrm>
            <a:custGeom>
              <a:rect b="b" l="l" r="r" t="t"/>
              <a:pathLst>
                <a:path extrusionOk="0" h="351276" w="177072">
                  <a:moveTo>
                    <a:pt x="177041" y="72134"/>
                  </a:moveTo>
                  <a:lnTo>
                    <a:pt x="173852" y="72134"/>
                  </a:lnTo>
                  <a:cubicBezTo>
                    <a:pt x="146995" y="71136"/>
                    <a:pt x="122956" y="60447"/>
                    <a:pt x="93355" y="17594"/>
                  </a:cubicBezTo>
                  <a:cubicBezTo>
                    <a:pt x="93355" y="17594"/>
                    <a:pt x="81660" y="0"/>
                    <a:pt x="60698" y="0"/>
                  </a:cubicBezTo>
                  <a:cubicBezTo>
                    <a:pt x="60698" y="0"/>
                    <a:pt x="32763" y="0"/>
                    <a:pt x="22106" y="24543"/>
                  </a:cubicBezTo>
                  <a:cubicBezTo>
                    <a:pt x="22106" y="24543"/>
                    <a:pt x="-2814" y="74693"/>
                    <a:pt x="263" y="213207"/>
                  </a:cubicBezTo>
                  <a:cubicBezTo>
                    <a:pt x="263" y="213207"/>
                    <a:pt x="1437" y="282859"/>
                    <a:pt x="7500" y="335468"/>
                  </a:cubicBezTo>
                  <a:cubicBezTo>
                    <a:pt x="8540" y="344493"/>
                    <a:pt x="16203" y="351277"/>
                    <a:pt x="25288" y="351277"/>
                  </a:cubicBezTo>
                  <a:cubicBezTo>
                    <a:pt x="25289" y="351277"/>
                    <a:pt x="25289" y="351277"/>
                    <a:pt x="25290" y="351277"/>
                  </a:cubicBezTo>
                  <a:cubicBezTo>
                    <a:pt x="34505" y="351275"/>
                    <a:pt x="42210" y="344307"/>
                    <a:pt x="43104" y="335136"/>
                  </a:cubicBezTo>
                  <a:cubicBezTo>
                    <a:pt x="44893" y="316805"/>
                    <a:pt x="48159" y="285786"/>
                    <a:pt x="51877" y="257286"/>
                  </a:cubicBezTo>
                  <a:cubicBezTo>
                    <a:pt x="54239" y="239181"/>
                    <a:pt x="56782" y="222086"/>
                    <a:pt x="59249" y="209927"/>
                  </a:cubicBezTo>
                  <a:cubicBezTo>
                    <a:pt x="63404" y="189450"/>
                    <a:pt x="74027" y="161311"/>
                    <a:pt x="83652" y="138203"/>
                  </a:cubicBezTo>
                  <a:cubicBezTo>
                    <a:pt x="90617" y="121480"/>
                    <a:pt x="97042" y="107431"/>
                    <a:pt x="100132" y="100795"/>
                  </a:cubicBezTo>
                  <a:cubicBezTo>
                    <a:pt x="89194" y="94104"/>
                    <a:pt x="80271" y="85523"/>
                    <a:pt x="72979" y="74770"/>
                  </a:cubicBezTo>
                  <a:cubicBezTo>
                    <a:pt x="71700" y="72887"/>
                    <a:pt x="72191" y="70328"/>
                    <a:pt x="74073" y="69051"/>
                  </a:cubicBezTo>
                  <a:cubicBezTo>
                    <a:pt x="75951" y="67774"/>
                    <a:pt x="78513" y="68264"/>
                    <a:pt x="79792" y="70147"/>
                  </a:cubicBezTo>
                  <a:cubicBezTo>
                    <a:pt x="97702" y="96550"/>
                    <a:pt x="126673" y="108983"/>
                    <a:pt x="175312" y="110787"/>
                  </a:cubicBezTo>
                  <a:cubicBezTo>
                    <a:pt x="175898" y="110787"/>
                    <a:pt x="176485" y="110787"/>
                    <a:pt x="177073" y="110787"/>
                  </a:cubicBezTo>
                  <a:cubicBezTo>
                    <a:pt x="171940" y="105597"/>
                    <a:pt x="169111" y="98728"/>
                    <a:pt x="169114" y="91422"/>
                  </a:cubicBezTo>
                  <a:cubicBezTo>
                    <a:pt x="169116" y="83914"/>
                    <a:pt x="172148" y="77105"/>
                    <a:pt x="177041" y="7213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7"/>
            <p:cNvSpPr/>
            <p:nvPr/>
          </p:nvSpPr>
          <p:spPr>
            <a:xfrm>
              <a:off x="7377169" y="736182"/>
              <a:ext cx="115178" cy="108818"/>
            </a:xfrm>
            <a:custGeom>
              <a:rect b="b" l="l" r="r" t="t"/>
              <a:pathLst>
                <a:path extrusionOk="0" h="108818" w="115178">
                  <a:moveTo>
                    <a:pt x="7085" y="74466"/>
                  </a:moveTo>
                  <a:cubicBezTo>
                    <a:pt x="5931" y="77145"/>
                    <a:pt x="5367" y="80195"/>
                    <a:pt x="5637" y="83563"/>
                  </a:cubicBezTo>
                  <a:cubicBezTo>
                    <a:pt x="6184" y="90389"/>
                    <a:pt x="10495" y="96639"/>
                    <a:pt x="16744" y="99441"/>
                  </a:cubicBezTo>
                  <a:cubicBezTo>
                    <a:pt x="23854" y="102630"/>
                    <a:pt x="31393" y="101268"/>
                    <a:pt x="36753" y="97034"/>
                  </a:cubicBezTo>
                  <a:cubicBezTo>
                    <a:pt x="38319" y="98153"/>
                    <a:pt x="39945" y="99212"/>
                    <a:pt x="41700" y="100127"/>
                  </a:cubicBezTo>
                  <a:cubicBezTo>
                    <a:pt x="47777" y="103292"/>
                    <a:pt x="54280" y="104793"/>
                    <a:pt x="60690" y="104793"/>
                  </a:cubicBezTo>
                  <a:cubicBezTo>
                    <a:pt x="68133" y="104793"/>
                    <a:pt x="75447" y="102766"/>
                    <a:pt x="81818" y="98974"/>
                  </a:cubicBezTo>
                  <a:cubicBezTo>
                    <a:pt x="83630" y="103747"/>
                    <a:pt x="87540" y="107668"/>
                    <a:pt x="92567" y="108584"/>
                  </a:cubicBezTo>
                  <a:cubicBezTo>
                    <a:pt x="100115" y="109960"/>
                    <a:pt x="107472" y="105147"/>
                    <a:pt x="109180" y="97593"/>
                  </a:cubicBezTo>
                  <a:cubicBezTo>
                    <a:pt x="109632" y="95593"/>
                    <a:pt x="109639" y="93598"/>
                    <a:pt x="109272" y="91706"/>
                  </a:cubicBezTo>
                  <a:cubicBezTo>
                    <a:pt x="108983" y="90217"/>
                    <a:pt x="109375" y="88642"/>
                    <a:pt x="110380" y="87506"/>
                  </a:cubicBezTo>
                  <a:cubicBezTo>
                    <a:pt x="112437" y="85182"/>
                    <a:pt x="113969" y="82343"/>
                    <a:pt x="114702" y="79100"/>
                  </a:cubicBezTo>
                  <a:cubicBezTo>
                    <a:pt x="116964" y="69088"/>
                    <a:pt x="110964" y="59163"/>
                    <a:pt x="101218" y="56375"/>
                  </a:cubicBezTo>
                  <a:cubicBezTo>
                    <a:pt x="100196" y="50679"/>
                    <a:pt x="98018" y="45223"/>
                    <a:pt x="94739" y="40407"/>
                  </a:cubicBezTo>
                  <a:cubicBezTo>
                    <a:pt x="97549" y="38085"/>
                    <a:pt x="99550" y="34733"/>
                    <a:pt x="99944" y="30693"/>
                  </a:cubicBezTo>
                  <a:cubicBezTo>
                    <a:pt x="100532" y="24667"/>
                    <a:pt x="97052" y="18656"/>
                    <a:pt x="91506" y="16225"/>
                  </a:cubicBezTo>
                  <a:cubicBezTo>
                    <a:pt x="89569" y="15376"/>
                    <a:pt x="87592" y="14979"/>
                    <a:pt x="85670" y="14970"/>
                  </a:cubicBezTo>
                  <a:cubicBezTo>
                    <a:pt x="81794" y="14953"/>
                    <a:pt x="78199" y="13031"/>
                    <a:pt x="76598" y="9501"/>
                  </a:cubicBezTo>
                  <a:cubicBezTo>
                    <a:pt x="74579" y="5049"/>
                    <a:pt x="70586" y="1564"/>
                    <a:pt x="65444" y="402"/>
                  </a:cubicBezTo>
                  <a:cubicBezTo>
                    <a:pt x="59517" y="-938"/>
                    <a:pt x="53636" y="1162"/>
                    <a:pt x="49845" y="5377"/>
                  </a:cubicBezTo>
                  <a:cubicBezTo>
                    <a:pt x="47214" y="8302"/>
                    <a:pt x="43236" y="9223"/>
                    <a:pt x="39464" y="8105"/>
                  </a:cubicBezTo>
                  <a:cubicBezTo>
                    <a:pt x="38085" y="7696"/>
                    <a:pt x="36610" y="7465"/>
                    <a:pt x="35048" y="7447"/>
                  </a:cubicBezTo>
                  <a:cubicBezTo>
                    <a:pt x="28582" y="7371"/>
                    <a:pt x="22423" y="11343"/>
                    <a:pt x="19939" y="17314"/>
                  </a:cubicBezTo>
                  <a:cubicBezTo>
                    <a:pt x="19020" y="19524"/>
                    <a:pt x="18613" y="21777"/>
                    <a:pt x="18650" y="23962"/>
                  </a:cubicBezTo>
                  <a:cubicBezTo>
                    <a:pt x="18723" y="28268"/>
                    <a:pt x="16251" y="32003"/>
                    <a:pt x="12237" y="33560"/>
                  </a:cubicBezTo>
                  <a:cubicBezTo>
                    <a:pt x="6497" y="35786"/>
                    <a:pt x="1937" y="40707"/>
                    <a:pt x="476" y="47174"/>
                  </a:cubicBezTo>
                  <a:cubicBezTo>
                    <a:pt x="-1018" y="53786"/>
                    <a:pt x="1098" y="60354"/>
                    <a:pt x="5513" y="64859"/>
                  </a:cubicBezTo>
                  <a:cubicBezTo>
                    <a:pt x="8030" y="67426"/>
                    <a:pt x="8507" y="71164"/>
                    <a:pt x="7085" y="74466"/>
                  </a:cubicBezTo>
                  <a:close/>
                  <a:moveTo>
                    <a:pt x="89936" y="78827"/>
                  </a:moveTo>
                  <a:cubicBezTo>
                    <a:pt x="87913" y="82710"/>
                    <a:pt x="85170" y="86040"/>
                    <a:pt x="81953" y="88760"/>
                  </a:cubicBezTo>
                  <a:cubicBezTo>
                    <a:pt x="76112" y="93699"/>
                    <a:pt x="68650" y="96556"/>
                    <a:pt x="60690" y="96556"/>
                  </a:cubicBezTo>
                  <a:cubicBezTo>
                    <a:pt x="55371" y="96556"/>
                    <a:pt x="50263" y="95300"/>
                    <a:pt x="45506" y="92821"/>
                  </a:cubicBezTo>
                  <a:cubicBezTo>
                    <a:pt x="45231" y="92678"/>
                    <a:pt x="44982" y="92506"/>
                    <a:pt x="44713" y="92356"/>
                  </a:cubicBezTo>
                  <a:cubicBezTo>
                    <a:pt x="51706" y="89372"/>
                    <a:pt x="56610" y="82440"/>
                    <a:pt x="56610" y="74357"/>
                  </a:cubicBezTo>
                  <a:cubicBezTo>
                    <a:pt x="56610" y="66057"/>
                    <a:pt x="51421" y="59006"/>
                    <a:pt x="44127" y="56164"/>
                  </a:cubicBezTo>
                  <a:cubicBezTo>
                    <a:pt x="44569" y="54911"/>
                    <a:pt x="44855" y="53584"/>
                    <a:pt x="44855" y="52180"/>
                  </a:cubicBezTo>
                  <a:cubicBezTo>
                    <a:pt x="44855" y="50250"/>
                    <a:pt x="44358" y="48451"/>
                    <a:pt x="43549" y="46834"/>
                  </a:cubicBezTo>
                  <a:cubicBezTo>
                    <a:pt x="47249" y="46145"/>
                    <a:pt x="50313" y="43755"/>
                    <a:pt x="51988" y="40515"/>
                  </a:cubicBezTo>
                  <a:cubicBezTo>
                    <a:pt x="54612" y="42920"/>
                    <a:pt x="58078" y="44424"/>
                    <a:pt x="61918" y="44424"/>
                  </a:cubicBezTo>
                  <a:cubicBezTo>
                    <a:pt x="66989" y="44424"/>
                    <a:pt x="71457" y="41861"/>
                    <a:pt x="74111" y="37964"/>
                  </a:cubicBezTo>
                  <a:cubicBezTo>
                    <a:pt x="74859" y="36864"/>
                    <a:pt x="75404" y="35634"/>
                    <a:pt x="75836" y="34348"/>
                  </a:cubicBezTo>
                  <a:cubicBezTo>
                    <a:pt x="75867" y="34364"/>
                    <a:pt x="75899" y="34374"/>
                    <a:pt x="75930" y="34391"/>
                  </a:cubicBezTo>
                  <a:cubicBezTo>
                    <a:pt x="77203" y="36333"/>
                    <a:pt x="79236" y="37717"/>
                    <a:pt x="81610" y="38141"/>
                  </a:cubicBezTo>
                  <a:cubicBezTo>
                    <a:pt x="83602" y="39774"/>
                    <a:pt x="85341" y="41631"/>
                    <a:pt x="86864" y="43631"/>
                  </a:cubicBezTo>
                  <a:cubicBezTo>
                    <a:pt x="89640" y="47276"/>
                    <a:pt x="91613" y="51438"/>
                    <a:pt x="92686" y="55841"/>
                  </a:cubicBezTo>
                  <a:cubicBezTo>
                    <a:pt x="94510" y="63328"/>
                    <a:pt x="93768" y="71472"/>
                    <a:pt x="89936" y="7882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7"/>
            <p:cNvSpPr/>
            <p:nvPr/>
          </p:nvSpPr>
          <p:spPr>
            <a:xfrm>
              <a:off x="7552649" y="850613"/>
              <a:ext cx="199266" cy="350905"/>
            </a:xfrm>
            <a:custGeom>
              <a:rect b="b" l="l" r="r" t="t"/>
              <a:pathLst>
                <a:path extrusionOk="0" h="350905" w="199266">
                  <a:moveTo>
                    <a:pt x="188497" y="35981"/>
                  </a:moveTo>
                  <a:cubicBezTo>
                    <a:pt x="182958" y="7132"/>
                    <a:pt x="160028" y="0"/>
                    <a:pt x="147640" y="0"/>
                  </a:cubicBezTo>
                  <a:cubicBezTo>
                    <a:pt x="115005" y="0"/>
                    <a:pt x="97862" y="24691"/>
                    <a:pt x="97862" y="24691"/>
                  </a:cubicBezTo>
                  <a:lnTo>
                    <a:pt x="85106" y="41482"/>
                  </a:lnTo>
                  <a:cubicBezTo>
                    <a:pt x="72514" y="58060"/>
                    <a:pt x="53874" y="68733"/>
                    <a:pt x="33507" y="71409"/>
                  </a:cubicBezTo>
                  <a:cubicBezTo>
                    <a:pt x="32141" y="71589"/>
                    <a:pt x="30768" y="71727"/>
                    <a:pt x="29388" y="71834"/>
                  </a:cubicBezTo>
                  <a:cubicBezTo>
                    <a:pt x="27408" y="71987"/>
                    <a:pt x="25419" y="72093"/>
                    <a:pt x="23415" y="72093"/>
                  </a:cubicBezTo>
                  <a:lnTo>
                    <a:pt x="19299" y="72093"/>
                  </a:lnTo>
                  <a:cubicBezTo>
                    <a:pt x="19298" y="72093"/>
                    <a:pt x="19297" y="72094"/>
                    <a:pt x="19296" y="72094"/>
                  </a:cubicBezTo>
                  <a:cubicBezTo>
                    <a:pt x="8642" y="72095"/>
                    <a:pt x="4" y="80730"/>
                    <a:pt x="0" y="91385"/>
                  </a:cubicBezTo>
                  <a:cubicBezTo>
                    <a:pt x="-5" y="102047"/>
                    <a:pt x="8638" y="110692"/>
                    <a:pt x="19299" y="110692"/>
                  </a:cubicBezTo>
                  <a:lnTo>
                    <a:pt x="25270" y="110692"/>
                  </a:lnTo>
                  <a:lnTo>
                    <a:pt x="29388" y="110692"/>
                  </a:lnTo>
                  <a:lnTo>
                    <a:pt x="30262" y="110692"/>
                  </a:lnTo>
                  <a:cubicBezTo>
                    <a:pt x="31346" y="110692"/>
                    <a:pt x="32426" y="110649"/>
                    <a:pt x="33507" y="110619"/>
                  </a:cubicBezTo>
                  <a:cubicBezTo>
                    <a:pt x="60469" y="109869"/>
                    <a:pt x="86378" y="99824"/>
                    <a:pt x="106790" y="82095"/>
                  </a:cubicBezTo>
                  <a:cubicBezTo>
                    <a:pt x="112001" y="77275"/>
                    <a:pt x="116640" y="71714"/>
                    <a:pt x="120042" y="65318"/>
                  </a:cubicBezTo>
                  <a:cubicBezTo>
                    <a:pt x="121108" y="63311"/>
                    <a:pt x="123601" y="62543"/>
                    <a:pt x="125612" y="63617"/>
                  </a:cubicBezTo>
                  <a:cubicBezTo>
                    <a:pt x="127619" y="64685"/>
                    <a:pt x="128383" y="67178"/>
                    <a:pt x="127313" y="69187"/>
                  </a:cubicBezTo>
                  <a:cubicBezTo>
                    <a:pt x="122177" y="78843"/>
                    <a:pt x="114728" y="86742"/>
                    <a:pt x="106636" y="93119"/>
                  </a:cubicBezTo>
                  <a:cubicBezTo>
                    <a:pt x="105214" y="119143"/>
                    <a:pt x="98091" y="152872"/>
                    <a:pt x="93600" y="174096"/>
                  </a:cubicBezTo>
                  <a:cubicBezTo>
                    <a:pt x="90230" y="190019"/>
                    <a:pt x="87629" y="218110"/>
                    <a:pt x="86230" y="235699"/>
                  </a:cubicBezTo>
                  <a:cubicBezTo>
                    <a:pt x="85422" y="245845"/>
                    <a:pt x="85569" y="256025"/>
                    <a:pt x="86649" y="266145"/>
                  </a:cubicBezTo>
                  <a:lnTo>
                    <a:pt x="94149" y="336450"/>
                  </a:lnTo>
                  <a:cubicBezTo>
                    <a:pt x="95026" y="344670"/>
                    <a:pt x="101962" y="350906"/>
                    <a:pt x="110229" y="350906"/>
                  </a:cubicBezTo>
                  <a:cubicBezTo>
                    <a:pt x="119181" y="350906"/>
                    <a:pt x="126430" y="343633"/>
                    <a:pt x="126401" y="334682"/>
                  </a:cubicBezTo>
                  <a:lnTo>
                    <a:pt x="126175" y="264667"/>
                  </a:lnTo>
                  <a:cubicBezTo>
                    <a:pt x="126147" y="255876"/>
                    <a:pt x="127056" y="247107"/>
                    <a:pt x="128889" y="238509"/>
                  </a:cubicBezTo>
                  <a:lnTo>
                    <a:pt x="138287" y="194422"/>
                  </a:lnTo>
                  <a:cubicBezTo>
                    <a:pt x="138694" y="192517"/>
                    <a:pt x="140376" y="191194"/>
                    <a:pt x="142271" y="191194"/>
                  </a:cubicBezTo>
                  <a:cubicBezTo>
                    <a:pt x="142469" y="191194"/>
                    <a:pt x="142669" y="191209"/>
                    <a:pt x="142870" y="191238"/>
                  </a:cubicBezTo>
                  <a:cubicBezTo>
                    <a:pt x="145001" y="191553"/>
                    <a:pt x="146521" y="193451"/>
                    <a:pt x="146339" y="195598"/>
                  </a:cubicBezTo>
                  <a:cubicBezTo>
                    <a:pt x="145408" y="206547"/>
                    <a:pt x="143592" y="227429"/>
                    <a:pt x="142467" y="240323"/>
                  </a:cubicBezTo>
                  <a:cubicBezTo>
                    <a:pt x="141821" y="247733"/>
                    <a:pt x="141846" y="255176"/>
                    <a:pt x="142541" y="262581"/>
                  </a:cubicBezTo>
                  <a:lnTo>
                    <a:pt x="149477" y="336502"/>
                  </a:lnTo>
                  <a:cubicBezTo>
                    <a:pt x="150243" y="344666"/>
                    <a:pt x="157095" y="350906"/>
                    <a:pt x="165295" y="350906"/>
                  </a:cubicBezTo>
                  <a:lnTo>
                    <a:pt x="165689" y="350906"/>
                  </a:lnTo>
                  <a:cubicBezTo>
                    <a:pt x="174807" y="350906"/>
                    <a:pt x="182146" y="343607"/>
                    <a:pt x="182163" y="334563"/>
                  </a:cubicBezTo>
                  <a:cubicBezTo>
                    <a:pt x="182199" y="315337"/>
                    <a:pt x="182264" y="283737"/>
                    <a:pt x="182302" y="265541"/>
                  </a:cubicBezTo>
                  <a:cubicBezTo>
                    <a:pt x="182321" y="256408"/>
                    <a:pt x="183349" y="247349"/>
                    <a:pt x="185378" y="238444"/>
                  </a:cubicBezTo>
                  <a:cubicBezTo>
                    <a:pt x="190253" y="217043"/>
                    <a:pt x="199266" y="174763"/>
                    <a:pt x="199266" y="154653"/>
                  </a:cubicBezTo>
                  <a:cubicBezTo>
                    <a:pt x="199266" y="131809"/>
                    <a:pt x="196855" y="114773"/>
                    <a:pt x="195735" y="96632"/>
                  </a:cubicBezTo>
                  <a:cubicBezTo>
                    <a:pt x="192988" y="52134"/>
                    <a:pt x="188497" y="35981"/>
                    <a:pt x="188497" y="3598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7"/>
            <p:cNvSpPr/>
            <p:nvPr/>
          </p:nvSpPr>
          <p:spPr>
            <a:xfrm>
              <a:off x="7656169" y="743280"/>
              <a:ext cx="106306" cy="97694"/>
            </a:xfrm>
            <a:custGeom>
              <a:rect b="b" l="l" r="r" t="t"/>
              <a:pathLst>
                <a:path extrusionOk="0" h="97694" w="106306">
                  <a:moveTo>
                    <a:pt x="102800" y="15966"/>
                  </a:moveTo>
                  <a:lnTo>
                    <a:pt x="96186" y="7101"/>
                  </a:lnTo>
                  <a:cubicBezTo>
                    <a:pt x="90354" y="-717"/>
                    <a:pt x="79289" y="-2326"/>
                    <a:pt x="71471" y="3506"/>
                  </a:cubicBezTo>
                  <a:cubicBezTo>
                    <a:pt x="65211" y="8176"/>
                    <a:pt x="63013" y="16184"/>
                    <a:pt x="65348" y="23210"/>
                  </a:cubicBezTo>
                  <a:cubicBezTo>
                    <a:pt x="58556" y="18273"/>
                    <a:pt x="50223" y="15326"/>
                    <a:pt x="41184" y="15326"/>
                  </a:cubicBezTo>
                  <a:cubicBezTo>
                    <a:pt x="18439" y="15326"/>
                    <a:pt x="0" y="33765"/>
                    <a:pt x="0" y="56510"/>
                  </a:cubicBezTo>
                  <a:cubicBezTo>
                    <a:pt x="0" y="79256"/>
                    <a:pt x="18439" y="97694"/>
                    <a:pt x="41184" y="97694"/>
                  </a:cubicBezTo>
                  <a:cubicBezTo>
                    <a:pt x="63929" y="97694"/>
                    <a:pt x="82368" y="79256"/>
                    <a:pt x="82368" y="56510"/>
                  </a:cubicBezTo>
                  <a:cubicBezTo>
                    <a:pt x="82368" y="51266"/>
                    <a:pt x="81350" y="46270"/>
                    <a:pt x="79563" y="41657"/>
                  </a:cubicBezTo>
                  <a:cubicBezTo>
                    <a:pt x="85523" y="45231"/>
                    <a:pt x="93290" y="45094"/>
                    <a:pt x="99206" y="40681"/>
                  </a:cubicBezTo>
                  <a:cubicBezTo>
                    <a:pt x="107023" y="34849"/>
                    <a:pt x="108632" y="23783"/>
                    <a:pt x="102800" y="15966"/>
                  </a:cubicBezTo>
                  <a:close/>
                  <a:moveTo>
                    <a:pt x="41184" y="89458"/>
                  </a:moveTo>
                  <a:cubicBezTo>
                    <a:pt x="23017" y="89458"/>
                    <a:pt x="8237" y="74677"/>
                    <a:pt x="8237" y="56510"/>
                  </a:cubicBezTo>
                  <a:cubicBezTo>
                    <a:pt x="8237" y="46055"/>
                    <a:pt x="13148" y="36740"/>
                    <a:pt x="20767" y="30701"/>
                  </a:cubicBezTo>
                  <a:cubicBezTo>
                    <a:pt x="25918" y="40980"/>
                    <a:pt x="40143" y="61057"/>
                    <a:pt x="73285" y="63825"/>
                  </a:cubicBezTo>
                  <a:cubicBezTo>
                    <a:pt x="69945" y="78479"/>
                    <a:pt x="56834" y="89458"/>
                    <a:pt x="41184" y="8945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3" name="Google Shape;113;p7"/>
          <p:cNvGrpSpPr/>
          <p:nvPr/>
        </p:nvGrpSpPr>
        <p:grpSpPr>
          <a:xfrm>
            <a:off x="4620953" y="969217"/>
            <a:ext cx="274083" cy="330602"/>
            <a:chOff x="6524383" y="738014"/>
            <a:chExt cx="388000" cy="468010"/>
          </a:xfrm>
        </p:grpSpPr>
        <p:sp>
          <p:nvSpPr>
            <p:cNvPr id="114" name="Google Shape;114;p7"/>
            <p:cNvSpPr/>
            <p:nvPr/>
          </p:nvSpPr>
          <p:spPr>
            <a:xfrm>
              <a:off x="6603151" y="738014"/>
              <a:ext cx="227516" cy="222394"/>
            </a:xfrm>
            <a:custGeom>
              <a:rect b="b" l="l" r="r" t="t"/>
              <a:pathLst>
                <a:path extrusionOk="0" h="222394" w="227516">
                  <a:moveTo>
                    <a:pt x="171812" y="197814"/>
                  </a:moveTo>
                  <a:cubicBezTo>
                    <a:pt x="175565" y="201555"/>
                    <a:pt x="180740" y="203871"/>
                    <a:pt x="186458" y="203871"/>
                  </a:cubicBezTo>
                  <a:cubicBezTo>
                    <a:pt x="197916" y="203871"/>
                    <a:pt x="207204" y="194582"/>
                    <a:pt x="207204" y="183123"/>
                  </a:cubicBezTo>
                  <a:cubicBezTo>
                    <a:pt x="207204" y="181052"/>
                    <a:pt x="206809" y="179091"/>
                    <a:pt x="206243" y="177203"/>
                  </a:cubicBezTo>
                  <a:cubicBezTo>
                    <a:pt x="215829" y="173071"/>
                    <a:pt x="222544" y="163545"/>
                    <a:pt x="222544" y="152443"/>
                  </a:cubicBezTo>
                  <a:cubicBezTo>
                    <a:pt x="222544" y="148525"/>
                    <a:pt x="221690" y="144813"/>
                    <a:pt x="220186" y="141454"/>
                  </a:cubicBezTo>
                  <a:cubicBezTo>
                    <a:pt x="221970" y="137997"/>
                    <a:pt x="222995" y="134085"/>
                    <a:pt x="222995" y="129927"/>
                  </a:cubicBezTo>
                  <a:cubicBezTo>
                    <a:pt x="222995" y="124648"/>
                    <a:pt x="221365" y="119753"/>
                    <a:pt x="218589" y="115705"/>
                  </a:cubicBezTo>
                  <a:cubicBezTo>
                    <a:pt x="224105" y="110118"/>
                    <a:pt x="227516" y="102447"/>
                    <a:pt x="227516" y="93975"/>
                  </a:cubicBezTo>
                  <a:cubicBezTo>
                    <a:pt x="227516" y="80682"/>
                    <a:pt x="219116" y="69380"/>
                    <a:pt x="207347" y="65001"/>
                  </a:cubicBezTo>
                  <a:cubicBezTo>
                    <a:pt x="208406" y="61880"/>
                    <a:pt x="209006" y="58548"/>
                    <a:pt x="209006" y="55069"/>
                  </a:cubicBezTo>
                  <a:cubicBezTo>
                    <a:pt x="209006" y="37982"/>
                    <a:pt x="195154" y="24129"/>
                    <a:pt x="178066" y="24129"/>
                  </a:cubicBezTo>
                  <a:cubicBezTo>
                    <a:pt x="177831" y="24129"/>
                    <a:pt x="177605" y="24159"/>
                    <a:pt x="177372" y="24164"/>
                  </a:cubicBezTo>
                  <a:cubicBezTo>
                    <a:pt x="172277" y="14067"/>
                    <a:pt x="161840" y="7126"/>
                    <a:pt x="149758" y="7126"/>
                  </a:cubicBezTo>
                  <a:cubicBezTo>
                    <a:pt x="144150" y="7126"/>
                    <a:pt x="138904" y="8641"/>
                    <a:pt x="134369" y="11250"/>
                  </a:cubicBezTo>
                  <a:cubicBezTo>
                    <a:pt x="128693" y="4379"/>
                    <a:pt x="120109" y="0"/>
                    <a:pt x="110502" y="0"/>
                  </a:cubicBezTo>
                  <a:cubicBezTo>
                    <a:pt x="101587" y="0"/>
                    <a:pt x="93576" y="3792"/>
                    <a:pt x="87930" y="9826"/>
                  </a:cubicBezTo>
                  <a:cubicBezTo>
                    <a:pt x="84078" y="8104"/>
                    <a:pt x="79821" y="7126"/>
                    <a:pt x="75329" y="7126"/>
                  </a:cubicBezTo>
                  <a:cubicBezTo>
                    <a:pt x="63243" y="7126"/>
                    <a:pt x="52802" y="14072"/>
                    <a:pt x="47710" y="24175"/>
                  </a:cubicBezTo>
                  <a:cubicBezTo>
                    <a:pt x="31047" y="24662"/>
                    <a:pt x="17681" y="38289"/>
                    <a:pt x="17681" y="55069"/>
                  </a:cubicBezTo>
                  <a:cubicBezTo>
                    <a:pt x="17681" y="58648"/>
                    <a:pt x="18320" y="62071"/>
                    <a:pt x="19438" y="65269"/>
                  </a:cubicBezTo>
                  <a:cubicBezTo>
                    <a:pt x="8051" y="69836"/>
                    <a:pt x="0" y="80956"/>
                    <a:pt x="0" y="93975"/>
                  </a:cubicBezTo>
                  <a:cubicBezTo>
                    <a:pt x="0" y="101780"/>
                    <a:pt x="2911" y="108888"/>
                    <a:pt x="7679" y="114331"/>
                  </a:cubicBezTo>
                  <a:cubicBezTo>
                    <a:pt x="4287" y="118623"/>
                    <a:pt x="2246" y="124033"/>
                    <a:pt x="2246" y="129927"/>
                  </a:cubicBezTo>
                  <a:cubicBezTo>
                    <a:pt x="2246" y="135651"/>
                    <a:pt x="4177" y="140911"/>
                    <a:pt x="7393" y="145141"/>
                  </a:cubicBezTo>
                  <a:cubicBezTo>
                    <a:pt x="6739" y="147466"/>
                    <a:pt x="6365" y="149909"/>
                    <a:pt x="6365" y="152443"/>
                  </a:cubicBezTo>
                  <a:cubicBezTo>
                    <a:pt x="6365" y="163545"/>
                    <a:pt x="13080" y="173071"/>
                    <a:pt x="22666" y="177203"/>
                  </a:cubicBezTo>
                  <a:cubicBezTo>
                    <a:pt x="22100" y="179091"/>
                    <a:pt x="21704" y="181052"/>
                    <a:pt x="21704" y="183123"/>
                  </a:cubicBezTo>
                  <a:cubicBezTo>
                    <a:pt x="21704" y="194582"/>
                    <a:pt x="30993" y="203871"/>
                    <a:pt x="42451" y="203871"/>
                  </a:cubicBezTo>
                  <a:cubicBezTo>
                    <a:pt x="49438" y="203871"/>
                    <a:pt x="55586" y="200391"/>
                    <a:pt x="59346" y="195098"/>
                  </a:cubicBezTo>
                  <a:cubicBezTo>
                    <a:pt x="72939" y="211750"/>
                    <a:pt x="93615" y="222394"/>
                    <a:pt x="116788" y="222394"/>
                  </a:cubicBezTo>
                  <a:cubicBezTo>
                    <a:pt x="138652" y="222394"/>
                    <a:pt x="158244" y="212871"/>
                    <a:pt x="171812" y="197814"/>
                  </a:cubicBezTo>
                  <a:close/>
                  <a:moveTo>
                    <a:pt x="116788" y="214158"/>
                  </a:moveTo>
                  <a:cubicBezTo>
                    <a:pt x="94521" y="214158"/>
                    <a:pt x="74836" y="203027"/>
                    <a:pt x="62901" y="186068"/>
                  </a:cubicBezTo>
                  <a:cubicBezTo>
                    <a:pt x="55362" y="175353"/>
                    <a:pt x="50893" y="162330"/>
                    <a:pt x="50893" y="148263"/>
                  </a:cubicBezTo>
                  <a:cubicBezTo>
                    <a:pt x="50893" y="144999"/>
                    <a:pt x="51211" y="141815"/>
                    <a:pt x="51671" y="138676"/>
                  </a:cubicBezTo>
                  <a:cubicBezTo>
                    <a:pt x="53047" y="138338"/>
                    <a:pt x="54383" y="137906"/>
                    <a:pt x="55659" y="137352"/>
                  </a:cubicBezTo>
                  <a:cubicBezTo>
                    <a:pt x="64587" y="133478"/>
                    <a:pt x="70836" y="124594"/>
                    <a:pt x="70836" y="114242"/>
                  </a:cubicBezTo>
                  <a:cubicBezTo>
                    <a:pt x="70836" y="112811"/>
                    <a:pt x="70689" y="111418"/>
                    <a:pt x="70459" y="110052"/>
                  </a:cubicBezTo>
                  <a:cubicBezTo>
                    <a:pt x="72339" y="110500"/>
                    <a:pt x="74291" y="110763"/>
                    <a:pt x="76307" y="110763"/>
                  </a:cubicBezTo>
                  <a:cubicBezTo>
                    <a:pt x="88323" y="110763"/>
                    <a:pt x="98357" y="102342"/>
                    <a:pt x="100873" y="91085"/>
                  </a:cubicBezTo>
                  <a:cubicBezTo>
                    <a:pt x="105400" y="92937"/>
                    <a:pt x="110346" y="93975"/>
                    <a:pt x="115539" y="93975"/>
                  </a:cubicBezTo>
                  <a:cubicBezTo>
                    <a:pt x="120449" y="93975"/>
                    <a:pt x="125128" y="93025"/>
                    <a:pt x="129452" y="91360"/>
                  </a:cubicBezTo>
                  <a:cubicBezTo>
                    <a:pt x="129380" y="92224"/>
                    <a:pt x="129320" y="93093"/>
                    <a:pt x="129320" y="93975"/>
                  </a:cubicBezTo>
                  <a:cubicBezTo>
                    <a:pt x="129320" y="111063"/>
                    <a:pt x="143172" y="124916"/>
                    <a:pt x="160260" y="124916"/>
                  </a:cubicBezTo>
                  <a:cubicBezTo>
                    <a:pt x="165216" y="124916"/>
                    <a:pt x="169883" y="123721"/>
                    <a:pt x="174036" y="121650"/>
                  </a:cubicBezTo>
                  <a:cubicBezTo>
                    <a:pt x="173132" y="124246"/>
                    <a:pt x="172615" y="127023"/>
                    <a:pt x="172615" y="129927"/>
                  </a:cubicBezTo>
                  <a:cubicBezTo>
                    <a:pt x="172615" y="132340"/>
                    <a:pt x="172975" y="134664"/>
                    <a:pt x="173608" y="136873"/>
                  </a:cubicBezTo>
                  <a:cubicBezTo>
                    <a:pt x="175124" y="142164"/>
                    <a:pt x="178325" y="146728"/>
                    <a:pt x="182596" y="149973"/>
                  </a:cubicBezTo>
                  <a:cubicBezTo>
                    <a:pt x="182196" y="165436"/>
                    <a:pt x="176486" y="179588"/>
                    <a:pt x="167169" y="190646"/>
                  </a:cubicBezTo>
                  <a:cubicBezTo>
                    <a:pt x="155072" y="205002"/>
                    <a:pt x="136987" y="214158"/>
                    <a:pt x="116788" y="21415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7"/>
            <p:cNvSpPr/>
            <p:nvPr/>
          </p:nvSpPr>
          <p:spPr>
            <a:xfrm>
              <a:off x="6524383" y="958035"/>
              <a:ext cx="191437" cy="247989"/>
            </a:xfrm>
            <a:custGeom>
              <a:rect b="b" l="l" r="r" t="t"/>
              <a:pathLst>
                <a:path extrusionOk="0" h="247989" w="191437">
                  <a:moveTo>
                    <a:pt x="156799" y="4457"/>
                  </a:moveTo>
                  <a:cubicBezTo>
                    <a:pt x="153745" y="1594"/>
                    <a:pt x="149716" y="0"/>
                    <a:pt x="145530" y="0"/>
                  </a:cubicBezTo>
                  <a:lnTo>
                    <a:pt x="127359" y="0"/>
                  </a:lnTo>
                  <a:lnTo>
                    <a:pt x="121210" y="0"/>
                  </a:lnTo>
                  <a:lnTo>
                    <a:pt x="119426" y="0"/>
                  </a:lnTo>
                  <a:cubicBezTo>
                    <a:pt x="94057" y="0"/>
                    <a:pt x="70104" y="11690"/>
                    <a:pt x="54495" y="31688"/>
                  </a:cubicBezTo>
                  <a:lnTo>
                    <a:pt x="13495" y="84218"/>
                  </a:lnTo>
                  <a:cubicBezTo>
                    <a:pt x="6078" y="93720"/>
                    <a:pt x="1508" y="105130"/>
                    <a:pt x="314" y="117125"/>
                  </a:cubicBezTo>
                  <a:lnTo>
                    <a:pt x="314" y="117125"/>
                  </a:lnTo>
                  <a:cubicBezTo>
                    <a:pt x="-1522" y="135572"/>
                    <a:pt x="4763" y="153905"/>
                    <a:pt x="17531" y="167345"/>
                  </a:cubicBezTo>
                  <a:lnTo>
                    <a:pt x="62721" y="214910"/>
                  </a:lnTo>
                  <a:lnTo>
                    <a:pt x="62711" y="214932"/>
                  </a:lnTo>
                  <a:lnTo>
                    <a:pt x="82941" y="232703"/>
                  </a:lnTo>
                  <a:cubicBezTo>
                    <a:pt x="87862" y="237025"/>
                    <a:pt x="93789" y="239908"/>
                    <a:pt x="100091" y="241195"/>
                  </a:cubicBezTo>
                  <a:cubicBezTo>
                    <a:pt x="100749" y="244976"/>
                    <a:pt x="104048" y="247990"/>
                    <a:pt x="108177" y="247990"/>
                  </a:cubicBezTo>
                  <a:lnTo>
                    <a:pt x="191437" y="247990"/>
                  </a:lnTo>
                  <a:lnTo>
                    <a:pt x="191437" y="33258"/>
                  </a:lnTo>
                  <a:cubicBezTo>
                    <a:pt x="188386" y="32720"/>
                    <a:pt x="185455" y="31332"/>
                    <a:pt x="183038" y="29065"/>
                  </a:cubicBezTo>
                  <a:lnTo>
                    <a:pt x="156799" y="4457"/>
                  </a:lnTo>
                  <a:close/>
                  <a:moveTo>
                    <a:pt x="86793" y="181452"/>
                  </a:moveTo>
                  <a:cubicBezTo>
                    <a:pt x="91076" y="184590"/>
                    <a:pt x="96845" y="187429"/>
                    <a:pt x="104233" y="188283"/>
                  </a:cubicBezTo>
                  <a:cubicBezTo>
                    <a:pt x="104287" y="188692"/>
                    <a:pt x="104398" y="189083"/>
                    <a:pt x="104481" y="189483"/>
                  </a:cubicBezTo>
                  <a:cubicBezTo>
                    <a:pt x="105703" y="195318"/>
                    <a:pt x="109953" y="200098"/>
                    <a:pt x="115862" y="201856"/>
                  </a:cubicBezTo>
                  <a:lnTo>
                    <a:pt x="133488" y="207100"/>
                  </a:lnTo>
                  <a:cubicBezTo>
                    <a:pt x="135104" y="207581"/>
                    <a:pt x="135820" y="208769"/>
                    <a:pt x="136103" y="209435"/>
                  </a:cubicBezTo>
                  <a:cubicBezTo>
                    <a:pt x="136387" y="210101"/>
                    <a:pt x="136746" y="211441"/>
                    <a:pt x="135973" y="212939"/>
                  </a:cubicBezTo>
                  <a:lnTo>
                    <a:pt x="133343" y="218028"/>
                  </a:lnTo>
                  <a:cubicBezTo>
                    <a:pt x="128688" y="227036"/>
                    <a:pt x="119873" y="232877"/>
                    <a:pt x="109763" y="233653"/>
                  </a:cubicBezTo>
                  <a:cubicBezTo>
                    <a:pt x="109022" y="233709"/>
                    <a:pt x="108280" y="233738"/>
                    <a:pt x="107542" y="233738"/>
                  </a:cubicBezTo>
                  <a:cubicBezTo>
                    <a:pt x="105357" y="233738"/>
                    <a:pt x="103205" y="233463"/>
                    <a:pt x="101105" y="232986"/>
                  </a:cubicBezTo>
                  <a:cubicBezTo>
                    <a:pt x="96423" y="231920"/>
                    <a:pt x="92038" y="229731"/>
                    <a:pt x="88377" y="226515"/>
                  </a:cubicBezTo>
                  <a:lnTo>
                    <a:pt x="72719" y="212759"/>
                  </a:lnTo>
                  <a:lnTo>
                    <a:pt x="86793" y="181452"/>
                  </a:lnTo>
                  <a:close/>
                  <a:moveTo>
                    <a:pt x="48695" y="109586"/>
                  </a:moveTo>
                  <a:cubicBezTo>
                    <a:pt x="47524" y="107639"/>
                    <a:pt x="48156" y="105105"/>
                    <a:pt x="50104" y="103935"/>
                  </a:cubicBezTo>
                  <a:cubicBezTo>
                    <a:pt x="52055" y="102765"/>
                    <a:pt x="54583" y="103392"/>
                    <a:pt x="55757" y="105347"/>
                  </a:cubicBezTo>
                  <a:lnTo>
                    <a:pt x="70103" y="129225"/>
                  </a:lnTo>
                  <a:lnTo>
                    <a:pt x="100380" y="99876"/>
                  </a:lnTo>
                  <a:lnTo>
                    <a:pt x="103137" y="152807"/>
                  </a:lnTo>
                  <a:cubicBezTo>
                    <a:pt x="103137" y="152807"/>
                    <a:pt x="104171" y="164214"/>
                    <a:pt x="104431" y="179965"/>
                  </a:cubicBezTo>
                  <a:cubicBezTo>
                    <a:pt x="90669" y="177990"/>
                    <a:pt x="84448" y="167292"/>
                    <a:pt x="84286" y="167008"/>
                  </a:cubicBezTo>
                  <a:lnTo>
                    <a:pt x="84299" y="166979"/>
                  </a:lnTo>
                  <a:cubicBezTo>
                    <a:pt x="84299" y="166979"/>
                    <a:pt x="71871" y="148161"/>
                    <a:pt x="71648" y="147790"/>
                  </a:cubicBezTo>
                  <a:lnTo>
                    <a:pt x="48695" y="109586"/>
                  </a:lnTo>
                  <a:close/>
                  <a:moveTo>
                    <a:pt x="174964" y="60032"/>
                  </a:moveTo>
                  <a:lnTo>
                    <a:pt x="164668" y="60032"/>
                  </a:lnTo>
                  <a:cubicBezTo>
                    <a:pt x="156721" y="60032"/>
                    <a:pt x="150253" y="53565"/>
                    <a:pt x="150253" y="45618"/>
                  </a:cubicBezTo>
                  <a:cubicBezTo>
                    <a:pt x="150253" y="42211"/>
                    <a:pt x="147482" y="39440"/>
                    <a:pt x="144076" y="39440"/>
                  </a:cubicBezTo>
                  <a:cubicBezTo>
                    <a:pt x="136128" y="39440"/>
                    <a:pt x="129661" y="32973"/>
                    <a:pt x="129661" y="25025"/>
                  </a:cubicBezTo>
                  <a:lnTo>
                    <a:pt x="129661" y="14729"/>
                  </a:lnTo>
                  <a:cubicBezTo>
                    <a:pt x="129661" y="12453"/>
                    <a:pt x="131505" y="10611"/>
                    <a:pt x="133780" y="10611"/>
                  </a:cubicBezTo>
                  <a:cubicBezTo>
                    <a:pt x="136054" y="10611"/>
                    <a:pt x="137898" y="12453"/>
                    <a:pt x="137898" y="14729"/>
                  </a:cubicBezTo>
                  <a:lnTo>
                    <a:pt x="137898" y="25025"/>
                  </a:lnTo>
                  <a:cubicBezTo>
                    <a:pt x="137898" y="28432"/>
                    <a:pt x="140669" y="31203"/>
                    <a:pt x="144076" y="31203"/>
                  </a:cubicBezTo>
                  <a:cubicBezTo>
                    <a:pt x="152023" y="31203"/>
                    <a:pt x="158490" y="37670"/>
                    <a:pt x="158490" y="45618"/>
                  </a:cubicBezTo>
                  <a:cubicBezTo>
                    <a:pt x="158490" y="49024"/>
                    <a:pt x="161261" y="51795"/>
                    <a:pt x="164668" y="51795"/>
                  </a:cubicBezTo>
                  <a:lnTo>
                    <a:pt x="174964" y="51795"/>
                  </a:lnTo>
                  <a:cubicBezTo>
                    <a:pt x="177238" y="51795"/>
                    <a:pt x="179082" y="53637"/>
                    <a:pt x="179082" y="55914"/>
                  </a:cubicBezTo>
                  <a:cubicBezTo>
                    <a:pt x="179082" y="58190"/>
                    <a:pt x="177238" y="60032"/>
                    <a:pt x="174964" y="6003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7"/>
            <p:cNvSpPr/>
            <p:nvPr/>
          </p:nvSpPr>
          <p:spPr>
            <a:xfrm>
              <a:off x="6724057" y="958035"/>
              <a:ext cx="188326" cy="247989"/>
            </a:xfrm>
            <a:custGeom>
              <a:rect b="b" l="l" r="r" t="t"/>
              <a:pathLst>
                <a:path extrusionOk="0" h="247989" w="188326">
                  <a:moveTo>
                    <a:pt x="188012" y="117125"/>
                  </a:moveTo>
                  <a:lnTo>
                    <a:pt x="188012" y="117125"/>
                  </a:lnTo>
                  <a:cubicBezTo>
                    <a:pt x="186818" y="105130"/>
                    <a:pt x="182248" y="93720"/>
                    <a:pt x="174832" y="84218"/>
                  </a:cubicBezTo>
                  <a:lnTo>
                    <a:pt x="133832" y="31688"/>
                  </a:lnTo>
                  <a:cubicBezTo>
                    <a:pt x="118223" y="11690"/>
                    <a:pt x="94269" y="0"/>
                    <a:pt x="68900" y="0"/>
                  </a:cubicBezTo>
                  <a:lnTo>
                    <a:pt x="66034" y="0"/>
                  </a:lnTo>
                  <a:lnTo>
                    <a:pt x="60968" y="0"/>
                  </a:lnTo>
                  <a:lnTo>
                    <a:pt x="43410" y="0"/>
                  </a:lnTo>
                  <a:cubicBezTo>
                    <a:pt x="39224" y="0"/>
                    <a:pt x="35195" y="1594"/>
                    <a:pt x="32141" y="4457"/>
                  </a:cubicBezTo>
                  <a:lnTo>
                    <a:pt x="5902" y="29065"/>
                  </a:lnTo>
                  <a:cubicBezTo>
                    <a:pt x="4156" y="30702"/>
                    <a:pt x="2133" y="31843"/>
                    <a:pt x="0" y="32578"/>
                  </a:cubicBezTo>
                  <a:lnTo>
                    <a:pt x="0" y="247990"/>
                  </a:lnTo>
                  <a:lnTo>
                    <a:pt x="80763" y="247990"/>
                  </a:lnTo>
                  <a:cubicBezTo>
                    <a:pt x="84943" y="247990"/>
                    <a:pt x="88270" y="244899"/>
                    <a:pt x="88868" y="241051"/>
                  </a:cubicBezTo>
                  <a:cubicBezTo>
                    <a:pt x="94935" y="239703"/>
                    <a:pt x="100636" y="236882"/>
                    <a:pt x="105393" y="232703"/>
                  </a:cubicBezTo>
                  <a:lnTo>
                    <a:pt x="125623" y="214932"/>
                  </a:lnTo>
                  <a:lnTo>
                    <a:pt x="125611" y="214904"/>
                  </a:lnTo>
                  <a:lnTo>
                    <a:pt x="170795" y="167345"/>
                  </a:lnTo>
                  <a:cubicBezTo>
                    <a:pt x="183564" y="153905"/>
                    <a:pt x="189849" y="135572"/>
                    <a:pt x="188012" y="117125"/>
                  </a:cubicBezTo>
                  <a:close/>
                  <a:moveTo>
                    <a:pt x="87811" y="232852"/>
                  </a:moveTo>
                  <a:cubicBezTo>
                    <a:pt x="85530" y="233421"/>
                    <a:pt x="83179" y="233738"/>
                    <a:pt x="80792" y="233738"/>
                  </a:cubicBezTo>
                  <a:cubicBezTo>
                    <a:pt x="80054" y="233738"/>
                    <a:pt x="79313" y="233709"/>
                    <a:pt x="78571" y="233653"/>
                  </a:cubicBezTo>
                  <a:cubicBezTo>
                    <a:pt x="68461" y="232877"/>
                    <a:pt x="59646" y="227036"/>
                    <a:pt x="54991" y="218028"/>
                  </a:cubicBezTo>
                  <a:lnTo>
                    <a:pt x="52361" y="212938"/>
                  </a:lnTo>
                  <a:cubicBezTo>
                    <a:pt x="51588" y="211441"/>
                    <a:pt x="51947" y="210101"/>
                    <a:pt x="52231" y="209435"/>
                  </a:cubicBezTo>
                  <a:cubicBezTo>
                    <a:pt x="52514" y="208769"/>
                    <a:pt x="53230" y="207581"/>
                    <a:pt x="54846" y="207100"/>
                  </a:cubicBezTo>
                  <a:lnTo>
                    <a:pt x="72473" y="201856"/>
                  </a:lnTo>
                  <a:cubicBezTo>
                    <a:pt x="78787" y="199977"/>
                    <a:pt x="83254" y="194664"/>
                    <a:pt x="84102" y="188283"/>
                  </a:cubicBezTo>
                  <a:cubicBezTo>
                    <a:pt x="84225" y="188268"/>
                    <a:pt x="84329" y="188232"/>
                    <a:pt x="84452" y="188217"/>
                  </a:cubicBezTo>
                  <a:cubicBezTo>
                    <a:pt x="91663" y="187313"/>
                    <a:pt x="97330" y="184538"/>
                    <a:pt x="101541" y="181452"/>
                  </a:cubicBezTo>
                  <a:lnTo>
                    <a:pt x="115616" y="212759"/>
                  </a:lnTo>
                  <a:lnTo>
                    <a:pt x="99957" y="226515"/>
                  </a:lnTo>
                  <a:cubicBezTo>
                    <a:pt x="96448" y="229597"/>
                    <a:pt x="92274" y="231740"/>
                    <a:pt x="87811" y="232852"/>
                  </a:cubicBezTo>
                  <a:close/>
                  <a:moveTo>
                    <a:pt x="28829" y="171229"/>
                  </a:moveTo>
                  <a:cubicBezTo>
                    <a:pt x="24280" y="171229"/>
                    <a:pt x="20592" y="167541"/>
                    <a:pt x="20592" y="162992"/>
                  </a:cubicBezTo>
                  <a:cubicBezTo>
                    <a:pt x="20592" y="158443"/>
                    <a:pt x="24280" y="154755"/>
                    <a:pt x="28829" y="154755"/>
                  </a:cubicBezTo>
                  <a:cubicBezTo>
                    <a:pt x="33378" y="154755"/>
                    <a:pt x="37066" y="158443"/>
                    <a:pt x="37066" y="162992"/>
                  </a:cubicBezTo>
                  <a:cubicBezTo>
                    <a:pt x="37066" y="167541"/>
                    <a:pt x="33378" y="171229"/>
                    <a:pt x="28829" y="171229"/>
                  </a:cubicBezTo>
                  <a:close/>
                  <a:moveTo>
                    <a:pt x="28829" y="134163"/>
                  </a:moveTo>
                  <a:cubicBezTo>
                    <a:pt x="24280" y="134163"/>
                    <a:pt x="20592" y="130476"/>
                    <a:pt x="20592" y="125927"/>
                  </a:cubicBezTo>
                  <a:cubicBezTo>
                    <a:pt x="20592" y="121377"/>
                    <a:pt x="24280" y="117690"/>
                    <a:pt x="28829" y="117690"/>
                  </a:cubicBezTo>
                  <a:cubicBezTo>
                    <a:pt x="33378" y="117690"/>
                    <a:pt x="37066" y="121377"/>
                    <a:pt x="37066" y="125927"/>
                  </a:cubicBezTo>
                  <a:cubicBezTo>
                    <a:pt x="37066" y="130476"/>
                    <a:pt x="33378" y="134163"/>
                    <a:pt x="28829" y="134163"/>
                  </a:cubicBezTo>
                  <a:close/>
                  <a:moveTo>
                    <a:pt x="28829" y="97098"/>
                  </a:moveTo>
                  <a:cubicBezTo>
                    <a:pt x="24280" y="97098"/>
                    <a:pt x="20592" y="93410"/>
                    <a:pt x="20592" y="88861"/>
                  </a:cubicBezTo>
                  <a:cubicBezTo>
                    <a:pt x="20592" y="84312"/>
                    <a:pt x="24280" y="80624"/>
                    <a:pt x="28829" y="80624"/>
                  </a:cubicBezTo>
                  <a:cubicBezTo>
                    <a:pt x="33378" y="80624"/>
                    <a:pt x="37066" y="84312"/>
                    <a:pt x="37066" y="88861"/>
                  </a:cubicBezTo>
                  <a:cubicBezTo>
                    <a:pt x="37066" y="93410"/>
                    <a:pt x="33378" y="97098"/>
                    <a:pt x="28829" y="97098"/>
                  </a:cubicBezTo>
                  <a:close/>
                  <a:moveTo>
                    <a:pt x="30888" y="60032"/>
                  </a:moveTo>
                  <a:lnTo>
                    <a:pt x="20592" y="60032"/>
                  </a:lnTo>
                  <a:cubicBezTo>
                    <a:pt x="18318" y="60032"/>
                    <a:pt x="16474" y="58190"/>
                    <a:pt x="16474" y="55914"/>
                  </a:cubicBezTo>
                  <a:cubicBezTo>
                    <a:pt x="16474" y="53637"/>
                    <a:pt x="18318" y="51795"/>
                    <a:pt x="20592" y="51795"/>
                  </a:cubicBezTo>
                  <a:lnTo>
                    <a:pt x="30888" y="51795"/>
                  </a:lnTo>
                  <a:cubicBezTo>
                    <a:pt x="34295" y="51795"/>
                    <a:pt x="37066" y="49024"/>
                    <a:pt x="37066" y="45618"/>
                  </a:cubicBezTo>
                  <a:cubicBezTo>
                    <a:pt x="37066" y="37670"/>
                    <a:pt x="43533" y="31203"/>
                    <a:pt x="51480" y="31203"/>
                  </a:cubicBezTo>
                  <a:cubicBezTo>
                    <a:pt x="54887" y="31203"/>
                    <a:pt x="57658" y="28432"/>
                    <a:pt x="57658" y="25025"/>
                  </a:cubicBezTo>
                  <a:lnTo>
                    <a:pt x="57658" y="14729"/>
                  </a:lnTo>
                  <a:cubicBezTo>
                    <a:pt x="57658" y="12453"/>
                    <a:pt x="59502" y="10611"/>
                    <a:pt x="61776" y="10611"/>
                  </a:cubicBezTo>
                  <a:cubicBezTo>
                    <a:pt x="62401" y="10611"/>
                    <a:pt x="62978" y="10772"/>
                    <a:pt x="63508" y="11021"/>
                  </a:cubicBezTo>
                  <a:cubicBezTo>
                    <a:pt x="64909" y="11678"/>
                    <a:pt x="65895" y="13078"/>
                    <a:pt x="65895" y="14729"/>
                  </a:cubicBezTo>
                  <a:lnTo>
                    <a:pt x="65895" y="21379"/>
                  </a:lnTo>
                  <a:lnTo>
                    <a:pt x="65895" y="25025"/>
                  </a:lnTo>
                  <a:cubicBezTo>
                    <a:pt x="65895" y="32973"/>
                    <a:pt x="59427" y="39440"/>
                    <a:pt x="51480" y="39440"/>
                  </a:cubicBezTo>
                  <a:cubicBezTo>
                    <a:pt x="48074" y="39440"/>
                    <a:pt x="45303" y="42211"/>
                    <a:pt x="45303" y="45618"/>
                  </a:cubicBezTo>
                  <a:cubicBezTo>
                    <a:pt x="45303" y="53565"/>
                    <a:pt x="38835" y="60032"/>
                    <a:pt x="30888" y="60032"/>
                  </a:cubicBezTo>
                  <a:close/>
                  <a:moveTo>
                    <a:pt x="139632" y="109586"/>
                  </a:moveTo>
                  <a:lnTo>
                    <a:pt x="124296" y="135112"/>
                  </a:lnTo>
                  <a:lnTo>
                    <a:pt x="104027" y="166979"/>
                  </a:lnTo>
                  <a:lnTo>
                    <a:pt x="104044" y="167015"/>
                  </a:lnTo>
                  <a:cubicBezTo>
                    <a:pt x="103842" y="167368"/>
                    <a:pt x="97801" y="177687"/>
                    <a:pt x="84510" y="179875"/>
                  </a:cubicBezTo>
                  <a:cubicBezTo>
                    <a:pt x="84773" y="164171"/>
                    <a:pt x="85802" y="152807"/>
                    <a:pt x="85802" y="152807"/>
                  </a:cubicBezTo>
                  <a:lnTo>
                    <a:pt x="88530" y="100442"/>
                  </a:lnTo>
                  <a:lnTo>
                    <a:pt x="118223" y="129225"/>
                  </a:lnTo>
                  <a:lnTo>
                    <a:pt x="132570" y="105347"/>
                  </a:lnTo>
                  <a:cubicBezTo>
                    <a:pt x="133746" y="103392"/>
                    <a:pt x="136274" y="102765"/>
                    <a:pt x="138222" y="103935"/>
                  </a:cubicBezTo>
                  <a:cubicBezTo>
                    <a:pt x="140171" y="105105"/>
                    <a:pt x="140802" y="107639"/>
                    <a:pt x="139632" y="1095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7" name="Google Shape;117;p7"/>
          <p:cNvGrpSpPr/>
          <p:nvPr/>
        </p:nvGrpSpPr>
        <p:grpSpPr>
          <a:xfrm>
            <a:off x="1638698" y="1553208"/>
            <a:ext cx="327943" cy="337959"/>
            <a:chOff x="2302617" y="1564728"/>
            <a:chExt cx="464245" cy="478424"/>
          </a:xfrm>
        </p:grpSpPr>
        <p:sp>
          <p:nvSpPr>
            <p:cNvPr id="118" name="Google Shape;118;p7"/>
            <p:cNvSpPr/>
            <p:nvPr/>
          </p:nvSpPr>
          <p:spPr>
            <a:xfrm>
              <a:off x="2388241" y="1564728"/>
              <a:ext cx="219124" cy="235437"/>
            </a:xfrm>
            <a:custGeom>
              <a:rect b="b" l="l" r="r" t="t"/>
              <a:pathLst>
                <a:path extrusionOk="0" h="235437" w="219124">
                  <a:moveTo>
                    <a:pt x="41616" y="229018"/>
                  </a:moveTo>
                  <a:cubicBezTo>
                    <a:pt x="45432" y="231704"/>
                    <a:pt x="60857" y="238980"/>
                    <a:pt x="77232" y="230855"/>
                  </a:cubicBezTo>
                  <a:cubicBezTo>
                    <a:pt x="85182" y="233767"/>
                    <a:pt x="93730" y="235437"/>
                    <a:pt x="102689" y="235437"/>
                  </a:cubicBezTo>
                  <a:cubicBezTo>
                    <a:pt x="115345" y="235437"/>
                    <a:pt x="127251" y="232250"/>
                    <a:pt x="137674" y="226659"/>
                  </a:cubicBezTo>
                  <a:cubicBezTo>
                    <a:pt x="145927" y="233694"/>
                    <a:pt x="161688" y="237941"/>
                    <a:pt x="179189" y="231222"/>
                  </a:cubicBezTo>
                  <a:cubicBezTo>
                    <a:pt x="188620" y="227601"/>
                    <a:pt x="189988" y="233764"/>
                    <a:pt x="202564" y="234799"/>
                  </a:cubicBezTo>
                  <a:cubicBezTo>
                    <a:pt x="213894" y="235731"/>
                    <a:pt x="218195" y="231632"/>
                    <a:pt x="218994" y="225876"/>
                  </a:cubicBezTo>
                  <a:cubicBezTo>
                    <a:pt x="220472" y="215244"/>
                    <a:pt x="208827" y="215058"/>
                    <a:pt x="208827" y="207588"/>
                  </a:cubicBezTo>
                  <a:cubicBezTo>
                    <a:pt x="208827" y="200119"/>
                    <a:pt x="207046" y="180828"/>
                    <a:pt x="194513" y="172857"/>
                  </a:cubicBezTo>
                  <a:cubicBezTo>
                    <a:pt x="186817" y="167962"/>
                    <a:pt x="183059" y="162473"/>
                    <a:pt x="173805" y="133175"/>
                  </a:cubicBezTo>
                  <a:cubicBezTo>
                    <a:pt x="165558" y="107062"/>
                    <a:pt x="152808" y="99674"/>
                    <a:pt x="143668" y="98023"/>
                  </a:cubicBezTo>
                  <a:lnTo>
                    <a:pt x="143668" y="82690"/>
                  </a:lnTo>
                  <a:cubicBezTo>
                    <a:pt x="159035" y="80667"/>
                    <a:pt x="170936" y="67483"/>
                    <a:pt x="170936" y="51573"/>
                  </a:cubicBezTo>
                  <a:cubicBezTo>
                    <a:pt x="170936" y="34266"/>
                    <a:pt x="156855" y="20186"/>
                    <a:pt x="139549" y="20186"/>
                  </a:cubicBezTo>
                  <a:cubicBezTo>
                    <a:pt x="136444" y="20186"/>
                    <a:pt x="133406" y="20640"/>
                    <a:pt x="130468" y="21537"/>
                  </a:cubicBezTo>
                  <a:cubicBezTo>
                    <a:pt x="126313" y="8804"/>
                    <a:pt x="114485" y="0"/>
                    <a:pt x="100684" y="0"/>
                  </a:cubicBezTo>
                  <a:cubicBezTo>
                    <a:pt x="87436" y="0"/>
                    <a:pt x="75637" y="8478"/>
                    <a:pt x="71191" y="20673"/>
                  </a:cubicBezTo>
                  <a:cubicBezTo>
                    <a:pt x="69377" y="20351"/>
                    <a:pt x="67539" y="20186"/>
                    <a:pt x="65693" y="20186"/>
                  </a:cubicBezTo>
                  <a:cubicBezTo>
                    <a:pt x="48387" y="20186"/>
                    <a:pt x="34307" y="34266"/>
                    <a:pt x="34307" y="51573"/>
                  </a:cubicBezTo>
                  <a:cubicBezTo>
                    <a:pt x="34307" y="67483"/>
                    <a:pt x="46207" y="80667"/>
                    <a:pt x="61575" y="82690"/>
                  </a:cubicBezTo>
                  <a:lnTo>
                    <a:pt x="61575" y="95098"/>
                  </a:lnTo>
                  <a:cubicBezTo>
                    <a:pt x="61575" y="95183"/>
                    <a:pt x="61618" y="95253"/>
                    <a:pt x="61623" y="95337"/>
                  </a:cubicBezTo>
                  <a:cubicBezTo>
                    <a:pt x="44284" y="101968"/>
                    <a:pt x="25499" y="114134"/>
                    <a:pt x="20035" y="136266"/>
                  </a:cubicBezTo>
                  <a:cubicBezTo>
                    <a:pt x="20035" y="136266"/>
                    <a:pt x="17678" y="151159"/>
                    <a:pt x="21590" y="163998"/>
                  </a:cubicBezTo>
                  <a:cubicBezTo>
                    <a:pt x="21590" y="163998"/>
                    <a:pt x="26780" y="178523"/>
                    <a:pt x="8424" y="192272"/>
                  </a:cubicBezTo>
                  <a:cubicBezTo>
                    <a:pt x="-5660" y="202821"/>
                    <a:pt x="966" y="218554"/>
                    <a:pt x="6458" y="225471"/>
                  </a:cubicBezTo>
                  <a:cubicBezTo>
                    <a:pt x="14337" y="235395"/>
                    <a:pt x="30545" y="233570"/>
                    <a:pt x="41616" y="229018"/>
                  </a:cubicBezTo>
                  <a:close/>
                  <a:moveTo>
                    <a:pt x="132504" y="219992"/>
                  </a:moveTo>
                  <a:cubicBezTo>
                    <a:pt x="123539" y="224566"/>
                    <a:pt x="113425" y="227201"/>
                    <a:pt x="102689" y="227201"/>
                  </a:cubicBezTo>
                  <a:cubicBezTo>
                    <a:pt x="96170" y="227201"/>
                    <a:pt x="89883" y="226215"/>
                    <a:pt x="83933" y="224444"/>
                  </a:cubicBezTo>
                  <a:cubicBezTo>
                    <a:pt x="56713" y="216342"/>
                    <a:pt x="36794" y="191122"/>
                    <a:pt x="36794" y="161306"/>
                  </a:cubicBezTo>
                  <a:cubicBezTo>
                    <a:pt x="36794" y="161068"/>
                    <a:pt x="36827" y="160839"/>
                    <a:pt x="36830" y="160602"/>
                  </a:cubicBezTo>
                  <a:cubicBezTo>
                    <a:pt x="58899" y="159803"/>
                    <a:pt x="76157" y="155829"/>
                    <a:pt x="89679" y="150252"/>
                  </a:cubicBezTo>
                  <a:cubicBezTo>
                    <a:pt x="113812" y="140301"/>
                    <a:pt x="125993" y="125264"/>
                    <a:pt x="132018" y="113952"/>
                  </a:cubicBezTo>
                  <a:cubicBezTo>
                    <a:pt x="133928" y="110365"/>
                    <a:pt x="135236" y="107156"/>
                    <a:pt x="136099" y="104609"/>
                  </a:cubicBezTo>
                  <a:cubicBezTo>
                    <a:pt x="155503" y="116088"/>
                    <a:pt x="168583" y="137173"/>
                    <a:pt x="168583" y="161306"/>
                  </a:cubicBezTo>
                  <a:cubicBezTo>
                    <a:pt x="168583" y="186904"/>
                    <a:pt x="153880" y="209086"/>
                    <a:pt x="132504" y="219992"/>
                  </a:cubicBezTo>
                  <a:close/>
                  <a:moveTo>
                    <a:pt x="65693" y="74723"/>
                  </a:moveTo>
                  <a:cubicBezTo>
                    <a:pt x="52928" y="74723"/>
                    <a:pt x="42543" y="64338"/>
                    <a:pt x="42543" y="51573"/>
                  </a:cubicBezTo>
                  <a:cubicBezTo>
                    <a:pt x="42543" y="38807"/>
                    <a:pt x="52928" y="28423"/>
                    <a:pt x="65693" y="28423"/>
                  </a:cubicBezTo>
                  <a:cubicBezTo>
                    <a:pt x="68092" y="28423"/>
                    <a:pt x="70477" y="28797"/>
                    <a:pt x="72782" y="29537"/>
                  </a:cubicBezTo>
                  <a:cubicBezTo>
                    <a:pt x="73892" y="29895"/>
                    <a:pt x="75097" y="29766"/>
                    <a:pt x="76102" y="29183"/>
                  </a:cubicBezTo>
                  <a:cubicBezTo>
                    <a:pt x="77107" y="28600"/>
                    <a:pt x="77821" y="27618"/>
                    <a:pt x="78067" y="26484"/>
                  </a:cubicBezTo>
                  <a:cubicBezTo>
                    <a:pt x="80347" y="15911"/>
                    <a:pt x="89859" y="8237"/>
                    <a:pt x="100684" y="8237"/>
                  </a:cubicBezTo>
                  <a:cubicBezTo>
                    <a:pt x="112122" y="8237"/>
                    <a:pt x="121722" y="16441"/>
                    <a:pt x="123514" y="27743"/>
                  </a:cubicBezTo>
                  <a:cubicBezTo>
                    <a:pt x="123719" y="29034"/>
                    <a:pt x="124526" y="30152"/>
                    <a:pt x="125684" y="30755"/>
                  </a:cubicBezTo>
                  <a:cubicBezTo>
                    <a:pt x="126846" y="31359"/>
                    <a:pt x="128222" y="31371"/>
                    <a:pt x="129396" y="30796"/>
                  </a:cubicBezTo>
                  <a:cubicBezTo>
                    <a:pt x="132608" y="29223"/>
                    <a:pt x="136024" y="28423"/>
                    <a:pt x="139549" y="28423"/>
                  </a:cubicBezTo>
                  <a:cubicBezTo>
                    <a:pt x="152315" y="28423"/>
                    <a:pt x="162699" y="38807"/>
                    <a:pt x="162699" y="51573"/>
                  </a:cubicBezTo>
                  <a:cubicBezTo>
                    <a:pt x="162699" y="64338"/>
                    <a:pt x="152315" y="74723"/>
                    <a:pt x="139549" y="74723"/>
                  </a:cubicBezTo>
                  <a:cubicBezTo>
                    <a:pt x="137275" y="74723"/>
                    <a:pt x="135431" y="76565"/>
                    <a:pt x="135431" y="78841"/>
                  </a:cubicBezTo>
                  <a:lnTo>
                    <a:pt x="135431" y="94872"/>
                  </a:lnTo>
                  <a:cubicBezTo>
                    <a:pt x="132834" y="93590"/>
                    <a:pt x="130157" y="92459"/>
                    <a:pt x="127399" y="91483"/>
                  </a:cubicBezTo>
                  <a:lnTo>
                    <a:pt x="127399" y="74819"/>
                  </a:lnTo>
                  <a:cubicBezTo>
                    <a:pt x="127399" y="72543"/>
                    <a:pt x="125555" y="70701"/>
                    <a:pt x="123281" y="70701"/>
                  </a:cubicBezTo>
                  <a:cubicBezTo>
                    <a:pt x="121006" y="70701"/>
                    <a:pt x="119162" y="72543"/>
                    <a:pt x="119162" y="74819"/>
                  </a:cubicBezTo>
                  <a:lnTo>
                    <a:pt x="119162" y="89075"/>
                  </a:lnTo>
                  <a:cubicBezTo>
                    <a:pt x="115158" y="88165"/>
                    <a:pt x="111029" y="87615"/>
                    <a:pt x="106807" y="87383"/>
                  </a:cubicBezTo>
                  <a:lnTo>
                    <a:pt x="106807" y="70701"/>
                  </a:lnTo>
                  <a:cubicBezTo>
                    <a:pt x="106807" y="68424"/>
                    <a:pt x="104963" y="66582"/>
                    <a:pt x="102689" y="66582"/>
                  </a:cubicBezTo>
                  <a:cubicBezTo>
                    <a:pt x="100414" y="66582"/>
                    <a:pt x="98570" y="68424"/>
                    <a:pt x="98570" y="70701"/>
                  </a:cubicBezTo>
                  <a:lnTo>
                    <a:pt x="98570" y="87383"/>
                  </a:lnTo>
                  <a:cubicBezTo>
                    <a:pt x="97219" y="87457"/>
                    <a:pt x="95860" y="87500"/>
                    <a:pt x="94529" y="87646"/>
                  </a:cubicBezTo>
                  <a:lnTo>
                    <a:pt x="94530" y="87631"/>
                  </a:lnTo>
                  <a:cubicBezTo>
                    <a:pt x="94530" y="87631"/>
                    <a:pt x="91309" y="87867"/>
                    <a:pt x="86215" y="88725"/>
                  </a:cubicBezTo>
                  <a:lnTo>
                    <a:pt x="86215" y="74819"/>
                  </a:lnTo>
                  <a:cubicBezTo>
                    <a:pt x="86215" y="72543"/>
                    <a:pt x="84371" y="70701"/>
                    <a:pt x="82097" y="70701"/>
                  </a:cubicBezTo>
                  <a:cubicBezTo>
                    <a:pt x="79822" y="70701"/>
                    <a:pt x="77978" y="72543"/>
                    <a:pt x="77978" y="74819"/>
                  </a:cubicBezTo>
                  <a:lnTo>
                    <a:pt x="77978" y="90380"/>
                  </a:lnTo>
                  <a:cubicBezTo>
                    <a:pt x="75420" y="90975"/>
                    <a:pt x="72678" y="91692"/>
                    <a:pt x="69812" y="92555"/>
                  </a:cubicBezTo>
                  <a:lnTo>
                    <a:pt x="69812" y="78841"/>
                  </a:lnTo>
                  <a:cubicBezTo>
                    <a:pt x="69812" y="76565"/>
                    <a:pt x="67968" y="74723"/>
                    <a:pt x="65693" y="747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7"/>
            <p:cNvSpPr/>
            <p:nvPr/>
          </p:nvSpPr>
          <p:spPr>
            <a:xfrm>
              <a:off x="2503285" y="1870179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8237" y="16474"/>
                  </a:moveTo>
                  <a:cubicBezTo>
                    <a:pt x="11705" y="16474"/>
                    <a:pt x="14659" y="14325"/>
                    <a:pt x="15874" y="11291"/>
                  </a:cubicBezTo>
                  <a:cubicBezTo>
                    <a:pt x="16252" y="10345"/>
                    <a:pt x="16474" y="9318"/>
                    <a:pt x="16474" y="8237"/>
                  </a:cubicBezTo>
                  <a:cubicBezTo>
                    <a:pt x="16474" y="3688"/>
                    <a:pt x="12786" y="0"/>
                    <a:pt x="8237" y="0"/>
                  </a:cubicBezTo>
                  <a:cubicBezTo>
                    <a:pt x="3688" y="0"/>
                    <a:pt x="0" y="3688"/>
                    <a:pt x="0" y="8237"/>
                  </a:cubicBezTo>
                  <a:cubicBezTo>
                    <a:pt x="0" y="9627"/>
                    <a:pt x="377" y="10916"/>
                    <a:pt x="985" y="12065"/>
                  </a:cubicBezTo>
                  <a:cubicBezTo>
                    <a:pt x="2366" y="14675"/>
                    <a:pt x="5078" y="16474"/>
                    <a:pt x="8237" y="1647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7"/>
            <p:cNvSpPr/>
            <p:nvPr/>
          </p:nvSpPr>
          <p:spPr>
            <a:xfrm>
              <a:off x="2503285" y="1903126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p7"/>
            <p:cNvSpPr/>
            <p:nvPr/>
          </p:nvSpPr>
          <p:spPr>
            <a:xfrm>
              <a:off x="2503285" y="1936073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" name="Google Shape;122;p7"/>
            <p:cNvSpPr/>
            <p:nvPr/>
          </p:nvSpPr>
          <p:spPr>
            <a:xfrm>
              <a:off x="2503285" y="1969021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" name="Google Shape;123;p7"/>
            <p:cNvSpPr/>
            <p:nvPr/>
          </p:nvSpPr>
          <p:spPr>
            <a:xfrm>
              <a:off x="2474456" y="1870179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8237" y="16474"/>
                  </a:moveTo>
                  <a:cubicBezTo>
                    <a:pt x="11085" y="16474"/>
                    <a:pt x="13594" y="15028"/>
                    <a:pt x="15073" y="12831"/>
                  </a:cubicBezTo>
                  <a:cubicBezTo>
                    <a:pt x="15957" y="11518"/>
                    <a:pt x="16474" y="9938"/>
                    <a:pt x="16474" y="8237"/>
                  </a:cubicBezTo>
                  <a:cubicBezTo>
                    <a:pt x="16474" y="3688"/>
                    <a:pt x="12786" y="0"/>
                    <a:pt x="8237" y="0"/>
                  </a:cubicBezTo>
                  <a:cubicBezTo>
                    <a:pt x="3688" y="0"/>
                    <a:pt x="0" y="3688"/>
                    <a:pt x="0" y="8237"/>
                  </a:cubicBezTo>
                  <a:cubicBezTo>
                    <a:pt x="0" y="10256"/>
                    <a:pt x="755" y="12080"/>
                    <a:pt x="1960" y="13513"/>
                  </a:cubicBezTo>
                  <a:cubicBezTo>
                    <a:pt x="3471" y="15308"/>
                    <a:pt x="5707" y="16474"/>
                    <a:pt x="8237" y="1647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p7"/>
            <p:cNvSpPr/>
            <p:nvPr/>
          </p:nvSpPr>
          <p:spPr>
            <a:xfrm>
              <a:off x="2474456" y="1903126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7"/>
            <p:cNvSpPr/>
            <p:nvPr/>
          </p:nvSpPr>
          <p:spPr>
            <a:xfrm>
              <a:off x="2474456" y="1936073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7"/>
            <p:cNvSpPr/>
            <p:nvPr/>
          </p:nvSpPr>
          <p:spPr>
            <a:xfrm>
              <a:off x="2474456" y="1969021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7"/>
            <p:cNvSpPr/>
            <p:nvPr/>
          </p:nvSpPr>
          <p:spPr>
            <a:xfrm>
              <a:off x="2302617" y="1660140"/>
              <a:ext cx="464245" cy="383012"/>
            </a:xfrm>
            <a:custGeom>
              <a:rect b="b" l="l" r="r" t="t"/>
              <a:pathLst>
                <a:path extrusionOk="0" h="383012" w="464245">
                  <a:moveTo>
                    <a:pt x="455915" y="0"/>
                  </a:moveTo>
                  <a:lnTo>
                    <a:pt x="381972" y="0"/>
                  </a:lnTo>
                  <a:cubicBezTo>
                    <a:pt x="377370" y="0"/>
                    <a:pt x="373641" y="3730"/>
                    <a:pt x="373641" y="8331"/>
                  </a:cubicBezTo>
                  <a:lnTo>
                    <a:pt x="373641" y="45303"/>
                  </a:lnTo>
                  <a:cubicBezTo>
                    <a:pt x="373641" y="67505"/>
                    <a:pt x="389625" y="85942"/>
                    <a:pt x="410706" y="89821"/>
                  </a:cubicBezTo>
                  <a:lnTo>
                    <a:pt x="410706" y="107823"/>
                  </a:lnTo>
                  <a:lnTo>
                    <a:pt x="405412" y="107823"/>
                  </a:lnTo>
                  <a:lnTo>
                    <a:pt x="402069" y="99132"/>
                  </a:lnTo>
                  <a:cubicBezTo>
                    <a:pt x="400312" y="94567"/>
                    <a:pt x="395845" y="91498"/>
                    <a:pt x="390955" y="91498"/>
                  </a:cubicBezTo>
                  <a:cubicBezTo>
                    <a:pt x="384532" y="91498"/>
                    <a:pt x="379305" y="96525"/>
                    <a:pt x="379056" y="102940"/>
                  </a:cubicBezTo>
                  <a:lnTo>
                    <a:pt x="377634" y="139310"/>
                  </a:lnTo>
                  <a:cubicBezTo>
                    <a:pt x="377550" y="141398"/>
                    <a:pt x="376937" y="143441"/>
                    <a:pt x="375863" y="145222"/>
                  </a:cubicBezTo>
                  <a:lnTo>
                    <a:pt x="371778" y="151975"/>
                  </a:lnTo>
                  <a:cubicBezTo>
                    <a:pt x="371768" y="151992"/>
                    <a:pt x="371769" y="152011"/>
                    <a:pt x="371760" y="152028"/>
                  </a:cubicBezTo>
                  <a:cubicBezTo>
                    <a:pt x="371748" y="152048"/>
                    <a:pt x="371728" y="152059"/>
                    <a:pt x="371716" y="152080"/>
                  </a:cubicBezTo>
                  <a:lnTo>
                    <a:pt x="335700" y="215774"/>
                  </a:lnTo>
                  <a:cubicBezTo>
                    <a:pt x="335022" y="216973"/>
                    <a:pt x="333850" y="217729"/>
                    <a:pt x="332481" y="217850"/>
                  </a:cubicBezTo>
                  <a:cubicBezTo>
                    <a:pt x="331105" y="217974"/>
                    <a:pt x="329824" y="217431"/>
                    <a:pt x="328945" y="216378"/>
                  </a:cubicBezTo>
                  <a:lnTo>
                    <a:pt x="297462" y="178391"/>
                  </a:lnTo>
                  <a:cubicBezTo>
                    <a:pt x="282097" y="159852"/>
                    <a:pt x="259632" y="149078"/>
                    <a:pt x="235623" y="148613"/>
                  </a:cubicBezTo>
                  <a:lnTo>
                    <a:pt x="235610" y="148528"/>
                  </a:lnTo>
                  <a:lnTo>
                    <a:pt x="151858" y="148528"/>
                  </a:lnTo>
                  <a:lnTo>
                    <a:pt x="151846" y="148644"/>
                  </a:lnTo>
                  <a:cubicBezTo>
                    <a:pt x="151717" y="148632"/>
                    <a:pt x="151605" y="148569"/>
                    <a:pt x="151473" y="148569"/>
                  </a:cubicBezTo>
                  <a:lnTo>
                    <a:pt x="134712" y="148569"/>
                  </a:lnTo>
                  <a:cubicBezTo>
                    <a:pt x="121492" y="148569"/>
                    <a:pt x="108246" y="151661"/>
                    <a:pt x="96408" y="157513"/>
                  </a:cubicBezTo>
                  <a:lnTo>
                    <a:pt x="25238" y="192669"/>
                  </a:lnTo>
                  <a:cubicBezTo>
                    <a:pt x="6864" y="201746"/>
                    <a:pt x="-3150" y="222117"/>
                    <a:pt x="888" y="242214"/>
                  </a:cubicBezTo>
                  <a:lnTo>
                    <a:pt x="17516" y="324949"/>
                  </a:lnTo>
                  <a:cubicBezTo>
                    <a:pt x="17517" y="324950"/>
                    <a:pt x="17518" y="324951"/>
                    <a:pt x="17518" y="324953"/>
                  </a:cubicBezTo>
                  <a:cubicBezTo>
                    <a:pt x="17519" y="324954"/>
                    <a:pt x="17518" y="324955"/>
                    <a:pt x="17518" y="324957"/>
                  </a:cubicBezTo>
                  <a:lnTo>
                    <a:pt x="19275" y="333592"/>
                  </a:lnTo>
                  <a:lnTo>
                    <a:pt x="11220" y="333592"/>
                  </a:lnTo>
                  <a:cubicBezTo>
                    <a:pt x="6671" y="333592"/>
                    <a:pt x="2983" y="337279"/>
                    <a:pt x="2983" y="341828"/>
                  </a:cubicBezTo>
                  <a:cubicBezTo>
                    <a:pt x="2983" y="346377"/>
                    <a:pt x="6671" y="350065"/>
                    <a:pt x="11220" y="350065"/>
                  </a:cubicBezTo>
                  <a:lnTo>
                    <a:pt x="22627" y="350065"/>
                  </a:lnTo>
                  <a:lnTo>
                    <a:pt x="23425" y="353983"/>
                  </a:lnTo>
                  <a:cubicBezTo>
                    <a:pt x="25405" y="363716"/>
                    <a:pt x="33940" y="370653"/>
                    <a:pt x="43978" y="370424"/>
                  </a:cubicBezTo>
                  <a:cubicBezTo>
                    <a:pt x="47711" y="370263"/>
                    <a:pt x="51141" y="371900"/>
                    <a:pt x="53542" y="374679"/>
                  </a:cubicBezTo>
                  <a:cubicBezTo>
                    <a:pt x="55787" y="377277"/>
                    <a:pt x="59048" y="378701"/>
                    <a:pt x="62371" y="378701"/>
                  </a:cubicBezTo>
                  <a:cubicBezTo>
                    <a:pt x="63708" y="378701"/>
                    <a:pt x="65055" y="378472"/>
                    <a:pt x="66348" y="377993"/>
                  </a:cubicBezTo>
                  <a:cubicBezTo>
                    <a:pt x="74925" y="374844"/>
                    <a:pt x="80236" y="366298"/>
                    <a:pt x="79262" y="357212"/>
                  </a:cubicBezTo>
                  <a:lnTo>
                    <a:pt x="78497" y="350065"/>
                  </a:lnTo>
                  <a:lnTo>
                    <a:pt x="111858" y="350065"/>
                  </a:lnTo>
                  <a:lnTo>
                    <a:pt x="115729" y="372737"/>
                  </a:lnTo>
                  <a:cubicBezTo>
                    <a:pt x="116746" y="378693"/>
                    <a:pt x="121868" y="383013"/>
                    <a:pt x="127909" y="383013"/>
                  </a:cubicBezTo>
                  <a:lnTo>
                    <a:pt x="163418" y="383013"/>
                  </a:lnTo>
                  <a:lnTo>
                    <a:pt x="274968" y="383013"/>
                  </a:lnTo>
                  <a:lnTo>
                    <a:pt x="321199" y="383013"/>
                  </a:lnTo>
                  <a:cubicBezTo>
                    <a:pt x="324112" y="383013"/>
                    <a:pt x="326809" y="381473"/>
                    <a:pt x="328291" y="378965"/>
                  </a:cubicBezTo>
                  <a:lnTo>
                    <a:pt x="347754" y="346018"/>
                  </a:lnTo>
                  <a:cubicBezTo>
                    <a:pt x="350998" y="340527"/>
                    <a:pt x="347040" y="333592"/>
                    <a:pt x="340662" y="333592"/>
                  </a:cubicBezTo>
                  <a:lnTo>
                    <a:pt x="284615" y="333592"/>
                  </a:lnTo>
                  <a:lnTo>
                    <a:pt x="285994" y="322233"/>
                  </a:lnTo>
                  <a:cubicBezTo>
                    <a:pt x="286326" y="321702"/>
                    <a:pt x="286582" y="321119"/>
                    <a:pt x="286643" y="320452"/>
                  </a:cubicBezTo>
                  <a:lnTo>
                    <a:pt x="287923" y="306341"/>
                  </a:lnTo>
                  <a:lnTo>
                    <a:pt x="289718" y="291545"/>
                  </a:lnTo>
                  <a:cubicBezTo>
                    <a:pt x="289790" y="291273"/>
                    <a:pt x="289875" y="291002"/>
                    <a:pt x="289955" y="290731"/>
                  </a:cubicBezTo>
                  <a:cubicBezTo>
                    <a:pt x="290242" y="289682"/>
                    <a:pt x="290839" y="288759"/>
                    <a:pt x="291805" y="288209"/>
                  </a:cubicBezTo>
                  <a:cubicBezTo>
                    <a:pt x="292945" y="287561"/>
                    <a:pt x="294289" y="287489"/>
                    <a:pt x="295501" y="288024"/>
                  </a:cubicBezTo>
                  <a:lnTo>
                    <a:pt x="317487" y="297720"/>
                  </a:lnTo>
                  <a:cubicBezTo>
                    <a:pt x="339438" y="307405"/>
                    <a:pt x="365191" y="298255"/>
                    <a:pt x="376112" y="276887"/>
                  </a:cubicBezTo>
                  <a:lnTo>
                    <a:pt x="410706" y="209186"/>
                  </a:lnTo>
                  <a:lnTo>
                    <a:pt x="410706" y="259460"/>
                  </a:lnTo>
                  <a:cubicBezTo>
                    <a:pt x="410706" y="264009"/>
                    <a:pt x="414394" y="267697"/>
                    <a:pt x="418943" y="267697"/>
                  </a:cubicBezTo>
                  <a:cubicBezTo>
                    <a:pt x="423492" y="267697"/>
                    <a:pt x="427180" y="264009"/>
                    <a:pt x="427180" y="259460"/>
                  </a:cubicBezTo>
                  <a:lnTo>
                    <a:pt x="427180" y="177224"/>
                  </a:lnTo>
                  <a:cubicBezTo>
                    <a:pt x="428384" y="176945"/>
                    <a:pt x="429563" y="176533"/>
                    <a:pt x="430669" y="175885"/>
                  </a:cubicBezTo>
                  <a:cubicBezTo>
                    <a:pt x="434055" y="173902"/>
                    <a:pt x="436251" y="170528"/>
                    <a:pt x="436698" y="166631"/>
                  </a:cubicBezTo>
                  <a:lnTo>
                    <a:pt x="440802" y="130756"/>
                  </a:lnTo>
                  <a:cubicBezTo>
                    <a:pt x="441468" y="124932"/>
                    <a:pt x="439612" y="119080"/>
                    <a:pt x="435708" y="114704"/>
                  </a:cubicBezTo>
                  <a:cubicBezTo>
                    <a:pt x="433373" y="112089"/>
                    <a:pt x="430423" y="110157"/>
                    <a:pt x="427180" y="109013"/>
                  </a:cubicBezTo>
                  <a:lnTo>
                    <a:pt x="427180" y="89821"/>
                  </a:lnTo>
                  <a:cubicBezTo>
                    <a:pt x="448261" y="85942"/>
                    <a:pt x="464246" y="67505"/>
                    <a:pt x="464246" y="45303"/>
                  </a:cubicBezTo>
                  <a:lnTo>
                    <a:pt x="464246" y="8331"/>
                  </a:lnTo>
                  <a:cubicBezTo>
                    <a:pt x="464246" y="3730"/>
                    <a:pt x="460516" y="0"/>
                    <a:pt x="455915" y="0"/>
                  </a:cubicBezTo>
                  <a:close/>
                  <a:moveTo>
                    <a:pt x="398351" y="53539"/>
                  </a:moveTo>
                  <a:cubicBezTo>
                    <a:pt x="398351" y="55816"/>
                    <a:pt x="396507" y="57658"/>
                    <a:pt x="394233" y="57658"/>
                  </a:cubicBezTo>
                  <a:cubicBezTo>
                    <a:pt x="391958" y="57658"/>
                    <a:pt x="390114" y="55816"/>
                    <a:pt x="390114" y="53539"/>
                  </a:cubicBezTo>
                  <a:lnTo>
                    <a:pt x="390114" y="20592"/>
                  </a:lnTo>
                  <a:cubicBezTo>
                    <a:pt x="390114" y="18316"/>
                    <a:pt x="391958" y="16474"/>
                    <a:pt x="394233" y="16474"/>
                  </a:cubicBezTo>
                  <a:cubicBezTo>
                    <a:pt x="396507" y="16474"/>
                    <a:pt x="398351" y="18316"/>
                    <a:pt x="398351" y="20592"/>
                  </a:cubicBezTo>
                  <a:lnTo>
                    <a:pt x="398351" y="53539"/>
                  </a:lnTo>
                  <a:close/>
                  <a:moveTo>
                    <a:pt x="414825" y="20592"/>
                  </a:moveTo>
                  <a:cubicBezTo>
                    <a:pt x="414825" y="18316"/>
                    <a:pt x="416669" y="16474"/>
                    <a:pt x="418943" y="16474"/>
                  </a:cubicBezTo>
                  <a:cubicBezTo>
                    <a:pt x="421218" y="16474"/>
                    <a:pt x="423062" y="18316"/>
                    <a:pt x="423062" y="20592"/>
                  </a:cubicBezTo>
                  <a:lnTo>
                    <a:pt x="423062" y="65895"/>
                  </a:lnTo>
                  <a:cubicBezTo>
                    <a:pt x="423062" y="66260"/>
                    <a:pt x="422943" y="66587"/>
                    <a:pt x="422854" y="66924"/>
                  </a:cubicBezTo>
                  <a:cubicBezTo>
                    <a:pt x="422387" y="68688"/>
                    <a:pt x="420853" y="70013"/>
                    <a:pt x="418943" y="70013"/>
                  </a:cubicBezTo>
                  <a:cubicBezTo>
                    <a:pt x="417034" y="70013"/>
                    <a:pt x="415499" y="68688"/>
                    <a:pt x="415033" y="66924"/>
                  </a:cubicBezTo>
                  <a:cubicBezTo>
                    <a:pt x="414943" y="66587"/>
                    <a:pt x="414825" y="66260"/>
                    <a:pt x="414825" y="65895"/>
                  </a:cubicBezTo>
                  <a:lnTo>
                    <a:pt x="414825" y="20592"/>
                  </a:lnTo>
                  <a:close/>
                  <a:moveTo>
                    <a:pt x="432618" y="129823"/>
                  </a:moveTo>
                  <a:lnTo>
                    <a:pt x="428513" y="165698"/>
                  </a:lnTo>
                  <a:cubicBezTo>
                    <a:pt x="428401" y="166678"/>
                    <a:pt x="427875" y="167484"/>
                    <a:pt x="427180" y="168139"/>
                  </a:cubicBezTo>
                  <a:cubicBezTo>
                    <a:pt x="426953" y="168353"/>
                    <a:pt x="426784" y="168616"/>
                    <a:pt x="426506" y="168779"/>
                  </a:cubicBezTo>
                  <a:cubicBezTo>
                    <a:pt x="425656" y="169279"/>
                    <a:pt x="424693" y="169343"/>
                    <a:pt x="423747" y="169180"/>
                  </a:cubicBezTo>
                  <a:cubicBezTo>
                    <a:pt x="423439" y="169127"/>
                    <a:pt x="423126" y="169149"/>
                    <a:pt x="422828" y="169024"/>
                  </a:cubicBezTo>
                  <a:cubicBezTo>
                    <a:pt x="422020" y="168685"/>
                    <a:pt x="421266" y="168263"/>
                    <a:pt x="420493" y="167869"/>
                  </a:cubicBezTo>
                  <a:cubicBezTo>
                    <a:pt x="416765" y="165969"/>
                    <a:pt x="413472" y="163456"/>
                    <a:pt x="410706" y="160451"/>
                  </a:cubicBezTo>
                  <a:cubicBezTo>
                    <a:pt x="406362" y="155732"/>
                    <a:pt x="403300" y="149872"/>
                    <a:pt x="402073" y="143348"/>
                  </a:cubicBezTo>
                  <a:lnTo>
                    <a:pt x="397858" y="120942"/>
                  </a:lnTo>
                  <a:cubicBezTo>
                    <a:pt x="397547" y="119285"/>
                    <a:pt x="398275" y="118107"/>
                    <a:pt x="398737" y="117548"/>
                  </a:cubicBezTo>
                  <a:cubicBezTo>
                    <a:pt x="399198" y="116993"/>
                    <a:pt x="400223" y="116060"/>
                    <a:pt x="401904" y="116060"/>
                  </a:cubicBezTo>
                  <a:lnTo>
                    <a:pt x="410706" y="116060"/>
                  </a:lnTo>
                  <a:lnTo>
                    <a:pt x="420343" y="116060"/>
                  </a:lnTo>
                  <a:cubicBezTo>
                    <a:pt x="422804" y="116060"/>
                    <a:pt x="425168" y="116834"/>
                    <a:pt x="427180" y="118177"/>
                  </a:cubicBezTo>
                  <a:cubicBezTo>
                    <a:pt x="428043" y="118753"/>
                    <a:pt x="428859" y="119402"/>
                    <a:pt x="429561" y="120190"/>
                  </a:cubicBezTo>
                  <a:cubicBezTo>
                    <a:pt x="431904" y="122816"/>
                    <a:pt x="433018" y="126328"/>
                    <a:pt x="432618" y="129823"/>
                  </a:cubicBezTo>
                  <a:close/>
                  <a:moveTo>
                    <a:pt x="320811" y="290183"/>
                  </a:moveTo>
                  <a:lnTo>
                    <a:pt x="298825" y="280487"/>
                  </a:lnTo>
                  <a:cubicBezTo>
                    <a:pt x="297725" y="280000"/>
                    <a:pt x="296582" y="279738"/>
                    <a:pt x="295432" y="279585"/>
                  </a:cubicBezTo>
                  <a:cubicBezTo>
                    <a:pt x="302114" y="268048"/>
                    <a:pt x="309195" y="246720"/>
                    <a:pt x="294928" y="219157"/>
                  </a:cubicBezTo>
                  <a:cubicBezTo>
                    <a:pt x="293887" y="217146"/>
                    <a:pt x="291399" y="216353"/>
                    <a:pt x="289378" y="217395"/>
                  </a:cubicBezTo>
                  <a:cubicBezTo>
                    <a:pt x="287357" y="218441"/>
                    <a:pt x="286567" y="220922"/>
                    <a:pt x="287612" y="222945"/>
                  </a:cubicBezTo>
                  <a:cubicBezTo>
                    <a:pt x="288754" y="225151"/>
                    <a:pt x="289688" y="227291"/>
                    <a:pt x="290535" y="229399"/>
                  </a:cubicBezTo>
                  <a:cubicBezTo>
                    <a:pt x="299669" y="252160"/>
                    <a:pt x="292483" y="269162"/>
                    <a:pt x="286977" y="277639"/>
                  </a:cubicBezTo>
                  <a:cubicBezTo>
                    <a:pt x="286673" y="278106"/>
                    <a:pt x="286439" y="278602"/>
                    <a:pt x="286156" y="279078"/>
                  </a:cubicBezTo>
                  <a:cubicBezTo>
                    <a:pt x="284624" y="281649"/>
                    <a:pt x="283368" y="284327"/>
                    <a:pt x="282451" y="287083"/>
                  </a:cubicBezTo>
                  <a:cubicBezTo>
                    <a:pt x="282167" y="287776"/>
                    <a:pt x="281981" y="288509"/>
                    <a:pt x="281824" y="289258"/>
                  </a:cubicBezTo>
                  <a:cubicBezTo>
                    <a:pt x="281751" y="289605"/>
                    <a:pt x="281620" y="289927"/>
                    <a:pt x="281576" y="290284"/>
                  </a:cubicBezTo>
                  <a:lnTo>
                    <a:pt x="281568" y="290343"/>
                  </a:lnTo>
                  <a:cubicBezTo>
                    <a:pt x="281145" y="292052"/>
                    <a:pt x="280791" y="293769"/>
                    <a:pt x="280634" y="295492"/>
                  </a:cubicBezTo>
                  <a:lnTo>
                    <a:pt x="279722" y="305550"/>
                  </a:lnTo>
                  <a:lnTo>
                    <a:pt x="276319" y="333592"/>
                  </a:lnTo>
                  <a:lnTo>
                    <a:pt x="237228" y="333592"/>
                  </a:lnTo>
                  <a:cubicBezTo>
                    <a:pt x="237240" y="333467"/>
                    <a:pt x="237301" y="333361"/>
                    <a:pt x="237301" y="333234"/>
                  </a:cubicBezTo>
                  <a:lnTo>
                    <a:pt x="237301" y="220250"/>
                  </a:lnTo>
                  <a:lnTo>
                    <a:pt x="237301" y="210425"/>
                  </a:lnTo>
                  <a:cubicBezTo>
                    <a:pt x="237301" y="199669"/>
                    <a:pt x="228980" y="190912"/>
                    <a:pt x="218454" y="190010"/>
                  </a:cubicBezTo>
                  <a:cubicBezTo>
                    <a:pt x="228257" y="183235"/>
                    <a:pt x="235280" y="172735"/>
                    <a:pt x="237419" y="160548"/>
                  </a:cubicBezTo>
                  <a:cubicBezTo>
                    <a:pt x="237630" y="159346"/>
                    <a:pt x="237818" y="158137"/>
                    <a:pt x="237932" y="156906"/>
                  </a:cubicBezTo>
                  <a:cubicBezTo>
                    <a:pt x="258609" y="157992"/>
                    <a:pt x="277819" y="167600"/>
                    <a:pt x="291119" y="183643"/>
                  </a:cubicBezTo>
                  <a:lnTo>
                    <a:pt x="322603" y="221630"/>
                  </a:lnTo>
                  <a:cubicBezTo>
                    <a:pt x="325195" y="224759"/>
                    <a:pt x="329144" y="226416"/>
                    <a:pt x="333211" y="226054"/>
                  </a:cubicBezTo>
                  <a:cubicBezTo>
                    <a:pt x="337259" y="225696"/>
                    <a:pt x="340870" y="223368"/>
                    <a:pt x="342871" y="219828"/>
                  </a:cubicBezTo>
                  <a:lnTo>
                    <a:pt x="377109" y="159275"/>
                  </a:lnTo>
                  <a:lnTo>
                    <a:pt x="410706" y="172806"/>
                  </a:lnTo>
                  <a:lnTo>
                    <a:pt x="410706" y="191081"/>
                  </a:lnTo>
                  <a:lnTo>
                    <a:pt x="368776" y="273139"/>
                  </a:lnTo>
                  <a:cubicBezTo>
                    <a:pt x="359841" y="290626"/>
                    <a:pt x="338783" y="298114"/>
                    <a:pt x="320811" y="290183"/>
                  </a:cubicBezTo>
                  <a:close/>
                  <a:moveTo>
                    <a:pt x="127909" y="374776"/>
                  </a:moveTo>
                  <a:cubicBezTo>
                    <a:pt x="125894" y="374776"/>
                    <a:pt x="124187" y="373336"/>
                    <a:pt x="123849" y="371353"/>
                  </a:cubicBezTo>
                  <a:lnTo>
                    <a:pt x="120215" y="350065"/>
                  </a:lnTo>
                  <a:lnTo>
                    <a:pt x="138413" y="350065"/>
                  </a:lnTo>
                  <a:lnTo>
                    <a:pt x="153728" y="374776"/>
                  </a:lnTo>
                  <a:lnTo>
                    <a:pt x="127909" y="374776"/>
                  </a:lnTo>
                  <a:close/>
                  <a:moveTo>
                    <a:pt x="71074" y="358089"/>
                  </a:moveTo>
                  <a:cubicBezTo>
                    <a:pt x="71643" y="363410"/>
                    <a:pt x="68532" y="368417"/>
                    <a:pt x="63507" y="370263"/>
                  </a:cubicBezTo>
                  <a:cubicBezTo>
                    <a:pt x="62188" y="370738"/>
                    <a:pt x="60691" y="370356"/>
                    <a:pt x="59776" y="369294"/>
                  </a:cubicBezTo>
                  <a:cubicBezTo>
                    <a:pt x="55857" y="364761"/>
                    <a:pt x="50214" y="362183"/>
                    <a:pt x="44236" y="362183"/>
                  </a:cubicBezTo>
                  <a:cubicBezTo>
                    <a:pt x="44013" y="362183"/>
                    <a:pt x="43781" y="362191"/>
                    <a:pt x="43550" y="362191"/>
                  </a:cubicBezTo>
                  <a:cubicBezTo>
                    <a:pt x="37712" y="362191"/>
                    <a:pt x="32665" y="358085"/>
                    <a:pt x="31496" y="352342"/>
                  </a:cubicBezTo>
                  <a:lnTo>
                    <a:pt x="31033" y="350065"/>
                  </a:lnTo>
                  <a:lnTo>
                    <a:pt x="27681" y="333592"/>
                  </a:lnTo>
                  <a:lnTo>
                    <a:pt x="26338" y="326996"/>
                  </a:lnTo>
                  <a:lnTo>
                    <a:pt x="68389" y="314303"/>
                  </a:lnTo>
                  <a:lnTo>
                    <a:pt x="82589" y="328307"/>
                  </a:lnTo>
                  <a:lnTo>
                    <a:pt x="72465" y="328307"/>
                  </a:lnTo>
                  <a:cubicBezTo>
                    <a:pt x="71297" y="328307"/>
                    <a:pt x="70183" y="328801"/>
                    <a:pt x="69403" y="329674"/>
                  </a:cubicBezTo>
                  <a:cubicBezTo>
                    <a:pt x="68621" y="330543"/>
                    <a:pt x="68246" y="331701"/>
                    <a:pt x="68371" y="332864"/>
                  </a:cubicBezTo>
                  <a:lnTo>
                    <a:pt x="68449" y="333592"/>
                  </a:lnTo>
                  <a:lnTo>
                    <a:pt x="70214" y="350065"/>
                  </a:lnTo>
                  <a:lnTo>
                    <a:pt x="71074" y="358089"/>
                  </a:lnTo>
                  <a:close/>
                  <a:moveTo>
                    <a:pt x="104741" y="259428"/>
                  </a:moveTo>
                  <a:cubicBezTo>
                    <a:pt x="104090" y="255981"/>
                    <a:pt x="101892" y="252993"/>
                    <a:pt x="98710" y="251227"/>
                  </a:cubicBezTo>
                  <a:cubicBezTo>
                    <a:pt x="96814" y="250174"/>
                    <a:pt x="94717" y="249643"/>
                    <a:pt x="92615" y="249643"/>
                  </a:cubicBezTo>
                  <a:cubicBezTo>
                    <a:pt x="91091" y="249643"/>
                    <a:pt x="89560" y="249920"/>
                    <a:pt x="88103" y="250487"/>
                  </a:cubicBezTo>
                  <a:lnTo>
                    <a:pt x="69684" y="257642"/>
                  </a:lnTo>
                  <a:cubicBezTo>
                    <a:pt x="69301" y="257791"/>
                    <a:pt x="68952" y="257992"/>
                    <a:pt x="68591" y="258175"/>
                  </a:cubicBezTo>
                  <a:lnTo>
                    <a:pt x="65172" y="224751"/>
                  </a:lnTo>
                  <a:cubicBezTo>
                    <a:pt x="64941" y="222491"/>
                    <a:pt x="62893" y="220878"/>
                    <a:pt x="60657" y="221071"/>
                  </a:cubicBezTo>
                  <a:cubicBezTo>
                    <a:pt x="58393" y="221304"/>
                    <a:pt x="56748" y="223327"/>
                    <a:pt x="56979" y="225588"/>
                  </a:cubicBezTo>
                  <a:lnTo>
                    <a:pt x="64101" y="295208"/>
                  </a:lnTo>
                  <a:lnTo>
                    <a:pt x="65136" y="306681"/>
                  </a:lnTo>
                  <a:lnTo>
                    <a:pt x="24699" y="318884"/>
                  </a:lnTo>
                  <a:lnTo>
                    <a:pt x="8964" y="240589"/>
                  </a:lnTo>
                  <a:cubicBezTo>
                    <a:pt x="5660" y="224148"/>
                    <a:pt x="13852" y="207481"/>
                    <a:pt x="28886" y="200053"/>
                  </a:cubicBezTo>
                  <a:lnTo>
                    <a:pt x="100056" y="164897"/>
                  </a:lnTo>
                  <a:cubicBezTo>
                    <a:pt x="110768" y="159605"/>
                    <a:pt x="122751" y="156805"/>
                    <a:pt x="134712" y="156805"/>
                  </a:cubicBezTo>
                  <a:lnTo>
                    <a:pt x="147540" y="156805"/>
                  </a:lnTo>
                  <a:cubicBezTo>
                    <a:pt x="147874" y="160503"/>
                    <a:pt x="148698" y="164053"/>
                    <a:pt x="149869" y="167444"/>
                  </a:cubicBezTo>
                  <a:cubicBezTo>
                    <a:pt x="156014" y="185235"/>
                    <a:pt x="172887" y="198070"/>
                    <a:pt x="192742" y="198070"/>
                  </a:cubicBezTo>
                  <a:lnTo>
                    <a:pt x="216708" y="198070"/>
                  </a:lnTo>
                  <a:cubicBezTo>
                    <a:pt x="223522" y="198070"/>
                    <a:pt x="229064" y="203612"/>
                    <a:pt x="229064" y="210425"/>
                  </a:cubicBezTo>
                  <a:lnTo>
                    <a:pt x="229064" y="220679"/>
                  </a:lnTo>
                  <a:lnTo>
                    <a:pt x="229064" y="333234"/>
                  </a:lnTo>
                  <a:cubicBezTo>
                    <a:pt x="229064" y="333361"/>
                    <a:pt x="229125" y="333467"/>
                    <a:pt x="229136" y="333592"/>
                  </a:cubicBezTo>
                  <a:lnTo>
                    <a:pt x="151246" y="333592"/>
                  </a:lnTo>
                  <a:lnTo>
                    <a:pt x="142998" y="333592"/>
                  </a:lnTo>
                  <a:lnTo>
                    <a:pt x="117403" y="333592"/>
                  </a:lnTo>
                  <a:lnTo>
                    <a:pt x="104741" y="259428"/>
                  </a:lnTo>
                  <a:close/>
                  <a:moveTo>
                    <a:pt x="382911" y="149482"/>
                  </a:moveTo>
                  <a:cubicBezTo>
                    <a:pt x="384705" y="146513"/>
                    <a:pt x="385726" y="143107"/>
                    <a:pt x="385863" y="139636"/>
                  </a:cubicBezTo>
                  <a:lnTo>
                    <a:pt x="387285" y="103262"/>
                  </a:lnTo>
                  <a:cubicBezTo>
                    <a:pt x="387363" y="101283"/>
                    <a:pt x="388974" y="99735"/>
                    <a:pt x="390955" y="99735"/>
                  </a:cubicBezTo>
                  <a:cubicBezTo>
                    <a:pt x="392463" y="99735"/>
                    <a:pt x="393841" y="100680"/>
                    <a:pt x="394383" y="102092"/>
                  </a:cubicBezTo>
                  <a:lnTo>
                    <a:pt x="396993" y="108875"/>
                  </a:lnTo>
                  <a:cubicBezTo>
                    <a:pt x="395239" y="109637"/>
                    <a:pt x="393653" y="110776"/>
                    <a:pt x="392397" y="112291"/>
                  </a:cubicBezTo>
                  <a:cubicBezTo>
                    <a:pt x="390042" y="115131"/>
                    <a:pt x="389081" y="118839"/>
                    <a:pt x="389762" y="122462"/>
                  </a:cubicBezTo>
                  <a:lnTo>
                    <a:pt x="393977" y="144868"/>
                  </a:lnTo>
                  <a:cubicBezTo>
                    <a:pt x="394966" y="150125"/>
                    <a:pt x="396907" y="155048"/>
                    <a:pt x="399615" y="159460"/>
                  </a:cubicBezTo>
                  <a:lnTo>
                    <a:pt x="381331" y="152095"/>
                  </a:lnTo>
                  <a:lnTo>
                    <a:pt x="382911" y="149482"/>
                  </a:lnTo>
                  <a:close/>
                  <a:moveTo>
                    <a:pt x="90446" y="333592"/>
                  </a:moveTo>
                  <a:cubicBezTo>
                    <a:pt x="90830" y="333084"/>
                    <a:pt x="91183" y="332545"/>
                    <a:pt x="91433" y="331935"/>
                  </a:cubicBezTo>
                  <a:cubicBezTo>
                    <a:pt x="92581" y="329135"/>
                    <a:pt x="91931" y="325954"/>
                    <a:pt x="89776" y="323826"/>
                  </a:cubicBezTo>
                  <a:lnTo>
                    <a:pt x="73506" y="307782"/>
                  </a:lnTo>
                  <a:lnTo>
                    <a:pt x="70056" y="269531"/>
                  </a:lnTo>
                  <a:cubicBezTo>
                    <a:pt x="69891" y="267713"/>
                    <a:pt x="70965" y="265984"/>
                    <a:pt x="72667" y="265324"/>
                  </a:cubicBezTo>
                  <a:lnTo>
                    <a:pt x="91089" y="258165"/>
                  </a:lnTo>
                  <a:cubicBezTo>
                    <a:pt x="92263" y="257711"/>
                    <a:pt x="93582" y="257803"/>
                    <a:pt x="94715" y="258430"/>
                  </a:cubicBezTo>
                  <a:cubicBezTo>
                    <a:pt x="95746" y="259002"/>
                    <a:pt x="96452" y="259923"/>
                    <a:pt x="96633" y="260884"/>
                  </a:cubicBezTo>
                  <a:lnTo>
                    <a:pt x="109046" y="333592"/>
                  </a:lnTo>
                  <a:lnTo>
                    <a:pt x="90446" y="333592"/>
                  </a:lnTo>
                  <a:close/>
                  <a:moveTo>
                    <a:pt x="447772" y="53539"/>
                  </a:moveTo>
                  <a:cubicBezTo>
                    <a:pt x="447772" y="55816"/>
                    <a:pt x="445928" y="57658"/>
                    <a:pt x="443654" y="57658"/>
                  </a:cubicBezTo>
                  <a:cubicBezTo>
                    <a:pt x="441379" y="57658"/>
                    <a:pt x="439535" y="55816"/>
                    <a:pt x="439535" y="53539"/>
                  </a:cubicBezTo>
                  <a:lnTo>
                    <a:pt x="439535" y="20592"/>
                  </a:lnTo>
                  <a:cubicBezTo>
                    <a:pt x="439535" y="18316"/>
                    <a:pt x="441379" y="16474"/>
                    <a:pt x="443654" y="16474"/>
                  </a:cubicBezTo>
                  <a:cubicBezTo>
                    <a:pt x="445928" y="16474"/>
                    <a:pt x="447772" y="18316"/>
                    <a:pt x="447772" y="20592"/>
                  </a:cubicBezTo>
                  <a:lnTo>
                    <a:pt x="447772" y="5353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8" name="Google Shape;128;p7"/>
          <p:cNvGrpSpPr/>
          <p:nvPr/>
        </p:nvGrpSpPr>
        <p:grpSpPr>
          <a:xfrm>
            <a:off x="1108584" y="1560294"/>
            <a:ext cx="211903" cy="333029"/>
            <a:chOff x="1552173" y="1574759"/>
            <a:chExt cx="299976" cy="471445"/>
          </a:xfrm>
        </p:grpSpPr>
        <p:sp>
          <p:nvSpPr>
            <p:cNvPr id="129" name="Google Shape;129;p7"/>
            <p:cNvSpPr/>
            <p:nvPr/>
          </p:nvSpPr>
          <p:spPr>
            <a:xfrm>
              <a:off x="1561973" y="1574759"/>
              <a:ext cx="212741" cy="184222"/>
            </a:xfrm>
            <a:custGeom>
              <a:rect b="b" l="l" r="r" t="t"/>
              <a:pathLst>
                <a:path extrusionOk="0" h="184222" w="212741">
                  <a:moveTo>
                    <a:pt x="0" y="128833"/>
                  </a:moveTo>
                  <a:cubicBezTo>
                    <a:pt x="0" y="141790"/>
                    <a:pt x="9926" y="152416"/>
                    <a:pt x="22587" y="153553"/>
                  </a:cubicBezTo>
                  <a:cubicBezTo>
                    <a:pt x="22421" y="154715"/>
                    <a:pt x="22305" y="155893"/>
                    <a:pt x="22305" y="157101"/>
                  </a:cubicBezTo>
                  <a:cubicBezTo>
                    <a:pt x="22305" y="170816"/>
                    <a:pt x="33424" y="181935"/>
                    <a:pt x="47139" y="181935"/>
                  </a:cubicBezTo>
                  <a:cubicBezTo>
                    <a:pt x="55491" y="181935"/>
                    <a:pt x="62829" y="177773"/>
                    <a:pt x="67331" y="171451"/>
                  </a:cubicBezTo>
                  <a:cubicBezTo>
                    <a:pt x="79193" y="179508"/>
                    <a:pt x="93507" y="184222"/>
                    <a:pt x="108927" y="184222"/>
                  </a:cubicBezTo>
                  <a:cubicBezTo>
                    <a:pt x="127140" y="184222"/>
                    <a:pt x="143795" y="177628"/>
                    <a:pt x="156701" y="166731"/>
                  </a:cubicBezTo>
                  <a:cubicBezTo>
                    <a:pt x="160213" y="169909"/>
                    <a:pt x="164847" y="171871"/>
                    <a:pt x="169957" y="171871"/>
                  </a:cubicBezTo>
                  <a:cubicBezTo>
                    <a:pt x="180477" y="171871"/>
                    <a:pt x="188997" y="163644"/>
                    <a:pt x="189637" y="153284"/>
                  </a:cubicBezTo>
                  <a:cubicBezTo>
                    <a:pt x="190716" y="153466"/>
                    <a:pt x="191808" y="153617"/>
                    <a:pt x="192939" y="153617"/>
                  </a:cubicBezTo>
                  <a:cubicBezTo>
                    <a:pt x="203876" y="153617"/>
                    <a:pt x="212741" y="144752"/>
                    <a:pt x="212741" y="133815"/>
                  </a:cubicBezTo>
                  <a:cubicBezTo>
                    <a:pt x="212741" y="125295"/>
                    <a:pt x="207333" y="118095"/>
                    <a:pt x="199785" y="115301"/>
                  </a:cubicBezTo>
                  <a:cubicBezTo>
                    <a:pt x="199813" y="114867"/>
                    <a:pt x="199914" y="114454"/>
                    <a:pt x="199914" y="114013"/>
                  </a:cubicBezTo>
                  <a:cubicBezTo>
                    <a:pt x="199914" y="107375"/>
                    <a:pt x="196619" y="101534"/>
                    <a:pt x="191606" y="97941"/>
                  </a:cubicBezTo>
                  <a:cubicBezTo>
                    <a:pt x="199513" y="95343"/>
                    <a:pt x="205259" y="87987"/>
                    <a:pt x="205259" y="79211"/>
                  </a:cubicBezTo>
                  <a:cubicBezTo>
                    <a:pt x="205259" y="68275"/>
                    <a:pt x="196394" y="59409"/>
                    <a:pt x="185457" y="59409"/>
                  </a:cubicBezTo>
                  <a:cubicBezTo>
                    <a:pt x="185419" y="59409"/>
                    <a:pt x="185384" y="59420"/>
                    <a:pt x="185345" y="59420"/>
                  </a:cubicBezTo>
                  <a:cubicBezTo>
                    <a:pt x="185367" y="59046"/>
                    <a:pt x="185457" y="58692"/>
                    <a:pt x="185457" y="58313"/>
                  </a:cubicBezTo>
                  <a:cubicBezTo>
                    <a:pt x="185457" y="47377"/>
                    <a:pt x="176591" y="38511"/>
                    <a:pt x="165655" y="38511"/>
                  </a:cubicBezTo>
                  <a:cubicBezTo>
                    <a:pt x="165617" y="38511"/>
                    <a:pt x="165583" y="38522"/>
                    <a:pt x="165545" y="38522"/>
                  </a:cubicBezTo>
                  <a:cubicBezTo>
                    <a:pt x="164971" y="28101"/>
                    <a:pt x="156418" y="19805"/>
                    <a:pt x="145853" y="19805"/>
                  </a:cubicBezTo>
                  <a:cubicBezTo>
                    <a:pt x="141989" y="19805"/>
                    <a:pt x="138412" y="20956"/>
                    <a:pt x="135364" y="22870"/>
                  </a:cubicBezTo>
                  <a:cubicBezTo>
                    <a:pt x="133444" y="13943"/>
                    <a:pt x="125523" y="7245"/>
                    <a:pt x="116022" y="7245"/>
                  </a:cubicBezTo>
                  <a:cubicBezTo>
                    <a:pt x="113534" y="7245"/>
                    <a:pt x="111177" y="7755"/>
                    <a:pt x="108983" y="8593"/>
                  </a:cubicBezTo>
                  <a:cubicBezTo>
                    <a:pt x="104918" y="3399"/>
                    <a:pt x="98663" y="0"/>
                    <a:pt x="91556" y="0"/>
                  </a:cubicBezTo>
                  <a:cubicBezTo>
                    <a:pt x="83523" y="0"/>
                    <a:pt x="76549" y="4306"/>
                    <a:pt x="72650" y="10695"/>
                  </a:cubicBezTo>
                  <a:cubicBezTo>
                    <a:pt x="71564" y="10532"/>
                    <a:pt x="70479" y="10362"/>
                    <a:pt x="69347" y="10362"/>
                  </a:cubicBezTo>
                  <a:cubicBezTo>
                    <a:pt x="58770" y="10362"/>
                    <a:pt x="49957" y="17772"/>
                    <a:pt x="47721" y="27674"/>
                  </a:cubicBezTo>
                  <a:cubicBezTo>
                    <a:pt x="36646" y="30171"/>
                    <a:pt x="28367" y="40051"/>
                    <a:pt x="28367" y="51881"/>
                  </a:cubicBezTo>
                  <a:cubicBezTo>
                    <a:pt x="28367" y="56548"/>
                    <a:pt x="29678" y="60898"/>
                    <a:pt x="31917" y="64627"/>
                  </a:cubicBezTo>
                  <a:cubicBezTo>
                    <a:pt x="30755" y="64461"/>
                    <a:pt x="29576" y="64345"/>
                    <a:pt x="28367" y="64345"/>
                  </a:cubicBezTo>
                  <a:cubicBezTo>
                    <a:pt x="14652" y="64345"/>
                    <a:pt x="3533" y="75463"/>
                    <a:pt x="3533" y="89179"/>
                  </a:cubicBezTo>
                  <a:cubicBezTo>
                    <a:pt x="3533" y="96545"/>
                    <a:pt x="6760" y="103142"/>
                    <a:pt x="11854" y="107690"/>
                  </a:cubicBezTo>
                  <a:cubicBezTo>
                    <a:pt x="4751" y="112061"/>
                    <a:pt x="0" y="119882"/>
                    <a:pt x="0" y="128833"/>
                  </a:cubicBezTo>
                  <a:close/>
                  <a:moveTo>
                    <a:pt x="53797" y="146078"/>
                  </a:moveTo>
                  <a:cubicBezTo>
                    <a:pt x="54301" y="146112"/>
                    <a:pt x="54781" y="146229"/>
                    <a:pt x="55293" y="146229"/>
                  </a:cubicBezTo>
                  <a:cubicBezTo>
                    <a:pt x="67558" y="146229"/>
                    <a:pt x="77501" y="136286"/>
                    <a:pt x="77501" y="124020"/>
                  </a:cubicBezTo>
                  <a:cubicBezTo>
                    <a:pt x="77501" y="118045"/>
                    <a:pt x="75114" y="112647"/>
                    <a:pt x="71276" y="108655"/>
                  </a:cubicBezTo>
                  <a:cubicBezTo>
                    <a:pt x="86050" y="108531"/>
                    <a:pt x="97992" y="96526"/>
                    <a:pt x="97992" y="81723"/>
                  </a:cubicBezTo>
                  <a:cubicBezTo>
                    <a:pt x="97992" y="78639"/>
                    <a:pt x="97448" y="75688"/>
                    <a:pt x="96495" y="72929"/>
                  </a:cubicBezTo>
                  <a:cubicBezTo>
                    <a:pt x="98805" y="73744"/>
                    <a:pt x="101253" y="74272"/>
                    <a:pt x="103842" y="74272"/>
                  </a:cubicBezTo>
                  <a:cubicBezTo>
                    <a:pt x="109950" y="74272"/>
                    <a:pt x="115477" y="71802"/>
                    <a:pt x="119493" y="67811"/>
                  </a:cubicBezTo>
                  <a:cubicBezTo>
                    <a:pt x="122863" y="73925"/>
                    <a:pt x="129292" y="78115"/>
                    <a:pt x="136767" y="78115"/>
                  </a:cubicBezTo>
                  <a:cubicBezTo>
                    <a:pt x="137133" y="78115"/>
                    <a:pt x="137475" y="78027"/>
                    <a:pt x="137836" y="78008"/>
                  </a:cubicBezTo>
                  <a:cubicBezTo>
                    <a:pt x="137198" y="79952"/>
                    <a:pt x="136767" y="81990"/>
                    <a:pt x="136767" y="84147"/>
                  </a:cubicBezTo>
                  <a:cubicBezTo>
                    <a:pt x="136767" y="95083"/>
                    <a:pt x="145633" y="103949"/>
                    <a:pt x="156569" y="103949"/>
                  </a:cubicBezTo>
                  <a:cubicBezTo>
                    <a:pt x="163443" y="103949"/>
                    <a:pt x="169491" y="100441"/>
                    <a:pt x="173042" y="95122"/>
                  </a:cubicBezTo>
                  <a:cubicBezTo>
                    <a:pt x="174167" y="99940"/>
                    <a:pt x="174822" y="104936"/>
                    <a:pt x="174822" y="110091"/>
                  </a:cubicBezTo>
                  <a:cubicBezTo>
                    <a:pt x="174822" y="146425"/>
                    <a:pt x="145262" y="175986"/>
                    <a:pt x="108927" y="175986"/>
                  </a:cubicBezTo>
                  <a:cubicBezTo>
                    <a:pt x="85871" y="175986"/>
                    <a:pt x="65576" y="164061"/>
                    <a:pt x="53797" y="146078"/>
                  </a:cubicBezTo>
                  <a:close/>
                  <a:moveTo>
                    <a:pt x="44105" y="146229"/>
                  </a:moveTo>
                  <a:lnTo>
                    <a:pt x="44193" y="146167"/>
                  </a:lnTo>
                  <a:cubicBezTo>
                    <a:pt x="44286" y="146333"/>
                    <a:pt x="44394" y="146488"/>
                    <a:pt x="44488" y="146652"/>
                  </a:cubicBezTo>
                  <a:lnTo>
                    <a:pt x="44105" y="14622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7"/>
            <p:cNvSpPr/>
            <p:nvPr/>
          </p:nvSpPr>
          <p:spPr>
            <a:xfrm>
              <a:off x="1552173" y="1766260"/>
              <a:ext cx="299976" cy="279944"/>
            </a:xfrm>
            <a:custGeom>
              <a:rect b="b" l="l" r="r" t="t"/>
              <a:pathLst>
                <a:path extrusionOk="0" h="279944" w="299976">
                  <a:moveTo>
                    <a:pt x="278272" y="89591"/>
                  </a:moveTo>
                  <a:lnTo>
                    <a:pt x="252708" y="62867"/>
                  </a:lnTo>
                  <a:cubicBezTo>
                    <a:pt x="252827" y="59405"/>
                    <a:pt x="251559" y="55919"/>
                    <a:pt x="248874" y="53406"/>
                  </a:cubicBezTo>
                  <a:lnTo>
                    <a:pt x="217672" y="24183"/>
                  </a:lnTo>
                  <a:cubicBezTo>
                    <a:pt x="203016" y="10460"/>
                    <a:pt x="183937" y="1899"/>
                    <a:pt x="163948" y="81"/>
                  </a:cubicBezTo>
                  <a:cubicBezTo>
                    <a:pt x="157957" y="-452"/>
                    <a:pt x="152025" y="1718"/>
                    <a:pt x="147671" y="6070"/>
                  </a:cubicBezTo>
                  <a:lnTo>
                    <a:pt x="126196" y="27545"/>
                  </a:lnTo>
                  <a:cubicBezTo>
                    <a:pt x="124598" y="29146"/>
                    <a:pt x="121991" y="29148"/>
                    <a:pt x="120385" y="27559"/>
                  </a:cubicBezTo>
                  <a:lnTo>
                    <a:pt x="98654" y="6010"/>
                  </a:lnTo>
                  <a:cubicBezTo>
                    <a:pt x="94309" y="1698"/>
                    <a:pt x="88376" y="-458"/>
                    <a:pt x="82338" y="81"/>
                  </a:cubicBezTo>
                  <a:cubicBezTo>
                    <a:pt x="35756" y="4298"/>
                    <a:pt x="-409" y="44286"/>
                    <a:pt x="3" y="91119"/>
                  </a:cubicBezTo>
                  <a:lnTo>
                    <a:pt x="428" y="136980"/>
                  </a:lnTo>
                  <a:cubicBezTo>
                    <a:pt x="480" y="142582"/>
                    <a:pt x="4329" y="147266"/>
                    <a:pt x="9488" y="148715"/>
                  </a:cubicBezTo>
                  <a:lnTo>
                    <a:pt x="23819" y="265039"/>
                  </a:lnTo>
                  <a:cubicBezTo>
                    <a:pt x="24074" y="267105"/>
                    <a:pt x="25828" y="268655"/>
                    <a:pt x="27907" y="268655"/>
                  </a:cubicBezTo>
                  <a:lnTo>
                    <a:pt x="57420" y="268655"/>
                  </a:lnTo>
                  <a:lnTo>
                    <a:pt x="196155" y="268655"/>
                  </a:lnTo>
                  <a:cubicBezTo>
                    <a:pt x="199730" y="268655"/>
                    <a:pt x="203127" y="267109"/>
                    <a:pt x="205476" y="264412"/>
                  </a:cubicBezTo>
                  <a:cubicBezTo>
                    <a:pt x="207823" y="261715"/>
                    <a:pt x="208886" y="258136"/>
                    <a:pt x="208396" y="254617"/>
                  </a:cubicBezTo>
                  <a:lnTo>
                    <a:pt x="204021" y="221975"/>
                  </a:lnTo>
                  <a:cubicBezTo>
                    <a:pt x="201160" y="221814"/>
                    <a:pt x="198340" y="221507"/>
                    <a:pt x="195582" y="221005"/>
                  </a:cubicBezTo>
                  <a:lnTo>
                    <a:pt x="200235" y="255731"/>
                  </a:lnTo>
                  <a:cubicBezTo>
                    <a:pt x="200402" y="256929"/>
                    <a:pt x="200056" y="258092"/>
                    <a:pt x="199262" y="259005"/>
                  </a:cubicBezTo>
                  <a:cubicBezTo>
                    <a:pt x="198468" y="259916"/>
                    <a:pt x="197364" y="260418"/>
                    <a:pt x="196155" y="260418"/>
                  </a:cubicBezTo>
                  <a:lnTo>
                    <a:pt x="57420" y="260418"/>
                  </a:lnTo>
                  <a:cubicBezTo>
                    <a:pt x="56201" y="260418"/>
                    <a:pt x="55093" y="259909"/>
                    <a:pt x="54297" y="258986"/>
                  </a:cubicBezTo>
                  <a:cubicBezTo>
                    <a:pt x="53503" y="258065"/>
                    <a:pt x="53165" y="256893"/>
                    <a:pt x="53350" y="255662"/>
                  </a:cubicBezTo>
                  <a:lnTo>
                    <a:pt x="58349" y="220883"/>
                  </a:lnTo>
                  <a:cubicBezTo>
                    <a:pt x="60334" y="207663"/>
                    <a:pt x="60326" y="194256"/>
                    <a:pt x="58337" y="181078"/>
                  </a:cubicBezTo>
                  <a:lnTo>
                    <a:pt x="53183" y="144546"/>
                  </a:lnTo>
                  <a:lnTo>
                    <a:pt x="53183" y="144539"/>
                  </a:lnTo>
                  <a:lnTo>
                    <a:pt x="53181" y="144528"/>
                  </a:lnTo>
                  <a:cubicBezTo>
                    <a:pt x="53151" y="144319"/>
                    <a:pt x="53047" y="144144"/>
                    <a:pt x="52988" y="143947"/>
                  </a:cubicBezTo>
                  <a:cubicBezTo>
                    <a:pt x="52925" y="143737"/>
                    <a:pt x="52875" y="143522"/>
                    <a:pt x="52782" y="143328"/>
                  </a:cubicBezTo>
                  <a:cubicBezTo>
                    <a:pt x="52739" y="143239"/>
                    <a:pt x="52714" y="143144"/>
                    <a:pt x="52665" y="143059"/>
                  </a:cubicBezTo>
                  <a:cubicBezTo>
                    <a:pt x="52654" y="143040"/>
                    <a:pt x="52655" y="143018"/>
                    <a:pt x="52644" y="142999"/>
                  </a:cubicBezTo>
                  <a:cubicBezTo>
                    <a:pt x="36118" y="115180"/>
                    <a:pt x="43593" y="82166"/>
                    <a:pt x="43669" y="81836"/>
                  </a:cubicBezTo>
                  <a:cubicBezTo>
                    <a:pt x="44188" y="79624"/>
                    <a:pt x="42819" y="77406"/>
                    <a:pt x="40606" y="76885"/>
                  </a:cubicBezTo>
                  <a:cubicBezTo>
                    <a:pt x="38384" y="76352"/>
                    <a:pt x="36176" y="77730"/>
                    <a:pt x="35654" y="79942"/>
                  </a:cubicBezTo>
                  <a:cubicBezTo>
                    <a:pt x="35389" y="81058"/>
                    <a:pt x="30765" y="101376"/>
                    <a:pt x="36417" y="124511"/>
                  </a:cubicBezTo>
                  <a:lnTo>
                    <a:pt x="8550" y="124511"/>
                  </a:lnTo>
                  <a:lnTo>
                    <a:pt x="8240" y="91044"/>
                  </a:lnTo>
                  <a:cubicBezTo>
                    <a:pt x="7912" y="53869"/>
                    <a:pt x="32939" y="21448"/>
                    <a:pt x="67479" y="11269"/>
                  </a:cubicBezTo>
                  <a:cubicBezTo>
                    <a:pt x="67596" y="44458"/>
                    <a:pt x="80708" y="75767"/>
                    <a:pt x="103852" y="99009"/>
                  </a:cubicBezTo>
                  <a:cubicBezTo>
                    <a:pt x="103327" y="100662"/>
                    <a:pt x="102967" y="102388"/>
                    <a:pt x="102967" y="104215"/>
                  </a:cubicBezTo>
                  <a:lnTo>
                    <a:pt x="102967" y="138277"/>
                  </a:lnTo>
                  <a:cubicBezTo>
                    <a:pt x="102967" y="141466"/>
                    <a:pt x="105552" y="144051"/>
                    <a:pt x="108741" y="144051"/>
                  </a:cubicBezTo>
                  <a:cubicBezTo>
                    <a:pt x="111051" y="144051"/>
                    <a:pt x="113139" y="142674"/>
                    <a:pt x="114049" y="140551"/>
                  </a:cubicBezTo>
                  <a:lnTo>
                    <a:pt x="122292" y="121308"/>
                  </a:lnTo>
                  <a:cubicBezTo>
                    <a:pt x="130855" y="120296"/>
                    <a:pt x="137519" y="113110"/>
                    <a:pt x="137554" y="104284"/>
                  </a:cubicBezTo>
                  <a:cubicBezTo>
                    <a:pt x="164101" y="80690"/>
                    <a:pt x="179316" y="47217"/>
                    <a:pt x="179519" y="11543"/>
                  </a:cubicBezTo>
                  <a:cubicBezTo>
                    <a:pt x="191579" y="15198"/>
                    <a:pt x="202791" y="21532"/>
                    <a:pt x="212041" y="30195"/>
                  </a:cubicBezTo>
                  <a:lnTo>
                    <a:pt x="233714" y="50494"/>
                  </a:lnTo>
                  <a:lnTo>
                    <a:pt x="206765" y="84673"/>
                  </a:lnTo>
                  <a:cubicBezTo>
                    <a:pt x="207146" y="84667"/>
                    <a:pt x="207516" y="84616"/>
                    <a:pt x="207898" y="84616"/>
                  </a:cubicBezTo>
                  <a:cubicBezTo>
                    <a:pt x="210919" y="84616"/>
                    <a:pt x="213873" y="84879"/>
                    <a:pt x="216792" y="85258"/>
                  </a:cubicBezTo>
                  <a:lnTo>
                    <a:pt x="239748" y="56144"/>
                  </a:lnTo>
                  <a:lnTo>
                    <a:pt x="243243" y="59418"/>
                  </a:lnTo>
                  <a:cubicBezTo>
                    <a:pt x="244808" y="60882"/>
                    <a:pt x="244981" y="63338"/>
                    <a:pt x="243635" y="65007"/>
                  </a:cubicBezTo>
                  <a:lnTo>
                    <a:pt x="225858" y="87077"/>
                  </a:lnTo>
                  <a:cubicBezTo>
                    <a:pt x="228706" y="87849"/>
                    <a:pt x="231502" y="88746"/>
                    <a:pt x="234192" y="89864"/>
                  </a:cubicBezTo>
                  <a:lnTo>
                    <a:pt x="249250" y="71169"/>
                  </a:lnTo>
                  <a:lnTo>
                    <a:pt x="272320" y="95286"/>
                  </a:lnTo>
                  <a:cubicBezTo>
                    <a:pt x="284842" y="108377"/>
                    <a:pt x="291739" y="125564"/>
                    <a:pt x="291739" y="143681"/>
                  </a:cubicBezTo>
                  <a:lnTo>
                    <a:pt x="291739" y="206879"/>
                  </a:lnTo>
                  <a:lnTo>
                    <a:pt x="284437" y="206879"/>
                  </a:lnTo>
                  <a:cubicBezTo>
                    <a:pt x="283289" y="203449"/>
                    <a:pt x="280087" y="200961"/>
                    <a:pt x="276271" y="200961"/>
                  </a:cubicBezTo>
                  <a:cubicBezTo>
                    <a:pt x="272455" y="200961"/>
                    <a:pt x="269253" y="203449"/>
                    <a:pt x="268105" y="206879"/>
                  </a:cubicBezTo>
                  <a:lnTo>
                    <a:pt x="260803" y="206879"/>
                  </a:lnTo>
                  <a:lnTo>
                    <a:pt x="260803" y="197280"/>
                  </a:lnTo>
                  <a:cubicBezTo>
                    <a:pt x="258306" y="200285"/>
                    <a:pt x="255532" y="203046"/>
                    <a:pt x="252566" y="205588"/>
                  </a:cubicBezTo>
                  <a:lnTo>
                    <a:pt x="252566" y="220258"/>
                  </a:lnTo>
                  <a:cubicBezTo>
                    <a:pt x="252566" y="220992"/>
                    <a:pt x="252369" y="221714"/>
                    <a:pt x="251993" y="222351"/>
                  </a:cubicBezTo>
                  <a:lnTo>
                    <a:pt x="242021" y="239237"/>
                  </a:lnTo>
                  <a:cubicBezTo>
                    <a:pt x="240374" y="242024"/>
                    <a:pt x="239503" y="245209"/>
                    <a:pt x="239503" y="248449"/>
                  </a:cubicBezTo>
                  <a:cubicBezTo>
                    <a:pt x="239503" y="255262"/>
                    <a:pt x="245045" y="260804"/>
                    <a:pt x="251858" y="260804"/>
                  </a:cubicBezTo>
                  <a:lnTo>
                    <a:pt x="253873" y="260804"/>
                  </a:lnTo>
                  <a:lnTo>
                    <a:pt x="253873" y="267589"/>
                  </a:lnTo>
                  <a:cubicBezTo>
                    <a:pt x="253873" y="274402"/>
                    <a:pt x="259415" y="279945"/>
                    <a:pt x="266228" y="279945"/>
                  </a:cubicBezTo>
                  <a:lnTo>
                    <a:pt x="272122" y="279945"/>
                  </a:lnTo>
                  <a:cubicBezTo>
                    <a:pt x="277345" y="279945"/>
                    <a:pt x="282326" y="277986"/>
                    <a:pt x="286147" y="274431"/>
                  </a:cubicBezTo>
                  <a:lnTo>
                    <a:pt x="296037" y="265232"/>
                  </a:lnTo>
                  <a:cubicBezTo>
                    <a:pt x="298540" y="262904"/>
                    <a:pt x="299976" y="259606"/>
                    <a:pt x="299976" y="256185"/>
                  </a:cubicBezTo>
                  <a:lnTo>
                    <a:pt x="299976" y="143681"/>
                  </a:lnTo>
                  <a:cubicBezTo>
                    <a:pt x="299976" y="123433"/>
                    <a:pt x="292268" y="104222"/>
                    <a:pt x="278272" y="89591"/>
                  </a:cubicBezTo>
                  <a:close/>
                  <a:moveTo>
                    <a:pt x="31549" y="260418"/>
                  </a:moveTo>
                  <a:lnTo>
                    <a:pt x="17851" y="149221"/>
                  </a:lnTo>
                  <a:lnTo>
                    <a:pt x="45525" y="149221"/>
                  </a:lnTo>
                  <a:lnTo>
                    <a:pt x="50187" y="182269"/>
                  </a:lnTo>
                  <a:cubicBezTo>
                    <a:pt x="52059" y="194672"/>
                    <a:pt x="52065" y="207253"/>
                    <a:pt x="50201" y="219687"/>
                  </a:cubicBezTo>
                  <a:lnTo>
                    <a:pt x="45201" y="254466"/>
                  </a:lnTo>
                  <a:cubicBezTo>
                    <a:pt x="44896" y="256499"/>
                    <a:pt x="45158" y="258527"/>
                    <a:pt x="45830" y="260418"/>
                  </a:cubicBezTo>
                  <a:lnTo>
                    <a:pt x="31549" y="260418"/>
                  </a:lnTo>
                  <a:close/>
                  <a:moveTo>
                    <a:pt x="38898" y="132747"/>
                  </a:moveTo>
                  <a:cubicBezTo>
                    <a:pt x="39861" y="135491"/>
                    <a:pt x="40943" y="138242"/>
                    <a:pt x="42255" y="140984"/>
                  </a:cubicBezTo>
                  <a:lnTo>
                    <a:pt x="13193" y="140984"/>
                  </a:lnTo>
                  <a:lnTo>
                    <a:pt x="12783" y="140984"/>
                  </a:lnTo>
                  <a:cubicBezTo>
                    <a:pt x="10533" y="140984"/>
                    <a:pt x="8685" y="139154"/>
                    <a:pt x="8665" y="136904"/>
                  </a:cubicBezTo>
                  <a:lnTo>
                    <a:pt x="8626" y="132747"/>
                  </a:lnTo>
                  <a:lnTo>
                    <a:pt x="38898" y="132747"/>
                  </a:lnTo>
                  <a:close/>
                  <a:moveTo>
                    <a:pt x="83080" y="8286"/>
                  </a:moveTo>
                  <a:cubicBezTo>
                    <a:pt x="83444" y="8252"/>
                    <a:pt x="83806" y="8236"/>
                    <a:pt x="84168" y="8236"/>
                  </a:cubicBezTo>
                  <a:cubicBezTo>
                    <a:pt x="87385" y="8236"/>
                    <a:pt x="90502" y="9525"/>
                    <a:pt x="92853" y="11857"/>
                  </a:cubicBezTo>
                  <a:lnTo>
                    <a:pt x="114585" y="33407"/>
                  </a:lnTo>
                  <a:cubicBezTo>
                    <a:pt x="119401" y="38183"/>
                    <a:pt x="127224" y="38169"/>
                    <a:pt x="132020" y="33369"/>
                  </a:cubicBezTo>
                  <a:lnTo>
                    <a:pt x="153495" y="11896"/>
                  </a:lnTo>
                  <a:cubicBezTo>
                    <a:pt x="156115" y="9279"/>
                    <a:pt x="159662" y="7968"/>
                    <a:pt x="163202" y="8286"/>
                  </a:cubicBezTo>
                  <a:cubicBezTo>
                    <a:pt x="164464" y="8401"/>
                    <a:pt x="165709" y="8615"/>
                    <a:pt x="166962" y="8788"/>
                  </a:cubicBezTo>
                  <a:lnTo>
                    <a:pt x="131702" y="44161"/>
                  </a:lnTo>
                  <a:cubicBezTo>
                    <a:pt x="126944" y="48933"/>
                    <a:pt x="119379" y="49048"/>
                    <a:pt x="114477" y="44431"/>
                  </a:cubicBezTo>
                  <a:lnTo>
                    <a:pt x="77026" y="9132"/>
                  </a:lnTo>
                  <a:cubicBezTo>
                    <a:pt x="79027" y="8797"/>
                    <a:pt x="81032" y="8471"/>
                    <a:pt x="83080" y="8286"/>
                  </a:cubicBezTo>
                  <a:close/>
                  <a:moveTo>
                    <a:pt x="135064" y="95386"/>
                  </a:moveTo>
                  <a:cubicBezTo>
                    <a:pt x="132044" y="90335"/>
                    <a:pt x="126577" y="86918"/>
                    <a:pt x="120264" y="86918"/>
                  </a:cubicBezTo>
                  <a:cubicBezTo>
                    <a:pt x="115604" y="86918"/>
                    <a:pt x="111394" y="88781"/>
                    <a:pt x="108284" y="91777"/>
                  </a:cubicBezTo>
                  <a:cubicBezTo>
                    <a:pt x="89444" y="72200"/>
                    <a:pt x="78079" y="46766"/>
                    <a:pt x="76065" y="19545"/>
                  </a:cubicBezTo>
                  <a:lnTo>
                    <a:pt x="108826" y="50423"/>
                  </a:lnTo>
                  <a:cubicBezTo>
                    <a:pt x="112830" y="54196"/>
                    <a:pt x="117895" y="56072"/>
                    <a:pt x="122955" y="56072"/>
                  </a:cubicBezTo>
                  <a:cubicBezTo>
                    <a:pt x="128225" y="56072"/>
                    <a:pt x="133490" y="54035"/>
                    <a:pt x="137534" y="49977"/>
                  </a:cubicBezTo>
                  <a:lnTo>
                    <a:pt x="171151" y="16251"/>
                  </a:lnTo>
                  <a:cubicBezTo>
                    <a:pt x="169767" y="46434"/>
                    <a:pt x="156873" y="74620"/>
                    <a:pt x="135064" y="95386"/>
                  </a:cubicBezTo>
                  <a:close/>
                  <a:moveTo>
                    <a:pt x="291739" y="256185"/>
                  </a:moveTo>
                  <a:cubicBezTo>
                    <a:pt x="291739" y="257327"/>
                    <a:pt x="291261" y="258425"/>
                    <a:pt x="290426" y="259202"/>
                  </a:cubicBezTo>
                  <a:lnTo>
                    <a:pt x="280536" y="268400"/>
                  </a:lnTo>
                  <a:cubicBezTo>
                    <a:pt x="278244" y="270533"/>
                    <a:pt x="275256" y="271708"/>
                    <a:pt x="272122" y="271708"/>
                  </a:cubicBezTo>
                  <a:lnTo>
                    <a:pt x="266228" y="271708"/>
                  </a:lnTo>
                  <a:cubicBezTo>
                    <a:pt x="263958" y="271708"/>
                    <a:pt x="262110" y="269860"/>
                    <a:pt x="262110" y="267589"/>
                  </a:cubicBezTo>
                  <a:lnTo>
                    <a:pt x="262110" y="256686"/>
                  </a:lnTo>
                  <a:lnTo>
                    <a:pt x="262110" y="243088"/>
                  </a:lnTo>
                  <a:cubicBezTo>
                    <a:pt x="262110" y="240814"/>
                    <a:pt x="260266" y="238970"/>
                    <a:pt x="257992" y="238970"/>
                  </a:cubicBezTo>
                  <a:cubicBezTo>
                    <a:pt x="255717" y="238970"/>
                    <a:pt x="253873" y="240814"/>
                    <a:pt x="253873" y="243088"/>
                  </a:cubicBezTo>
                  <a:lnTo>
                    <a:pt x="253873" y="252568"/>
                  </a:lnTo>
                  <a:lnTo>
                    <a:pt x="251858" y="252568"/>
                  </a:lnTo>
                  <a:cubicBezTo>
                    <a:pt x="249588" y="252568"/>
                    <a:pt x="247740" y="250719"/>
                    <a:pt x="247740" y="248449"/>
                  </a:cubicBezTo>
                  <a:cubicBezTo>
                    <a:pt x="247740" y="246684"/>
                    <a:pt x="248214" y="244944"/>
                    <a:pt x="249111" y="243424"/>
                  </a:cubicBezTo>
                  <a:lnTo>
                    <a:pt x="259082" y="226542"/>
                  </a:lnTo>
                  <a:cubicBezTo>
                    <a:pt x="260208" y="224642"/>
                    <a:pt x="260803" y="222468"/>
                    <a:pt x="260803" y="220258"/>
                  </a:cubicBezTo>
                  <a:lnTo>
                    <a:pt x="260803" y="215116"/>
                  </a:lnTo>
                  <a:lnTo>
                    <a:pt x="269652" y="215116"/>
                  </a:lnTo>
                  <a:cubicBezTo>
                    <a:pt x="271239" y="217020"/>
                    <a:pt x="273598" y="218259"/>
                    <a:pt x="276271" y="218259"/>
                  </a:cubicBezTo>
                  <a:cubicBezTo>
                    <a:pt x="278944" y="218259"/>
                    <a:pt x="281303" y="217020"/>
                    <a:pt x="282890" y="215116"/>
                  </a:cubicBezTo>
                  <a:lnTo>
                    <a:pt x="291739" y="215116"/>
                  </a:lnTo>
                  <a:lnTo>
                    <a:pt x="291739" y="25618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7"/>
            <p:cNvSpPr/>
            <p:nvPr/>
          </p:nvSpPr>
          <p:spPr>
            <a:xfrm>
              <a:off x="1699531" y="1895605"/>
              <a:ext cx="27032" cy="49668"/>
            </a:xfrm>
            <a:custGeom>
              <a:rect b="b" l="l" r="r" t="t"/>
              <a:pathLst>
                <a:path extrusionOk="0" h="49668" w="27032">
                  <a:moveTo>
                    <a:pt x="0" y="24048"/>
                  </a:moveTo>
                  <a:cubicBezTo>
                    <a:pt x="0" y="33219"/>
                    <a:pt x="2098" y="41879"/>
                    <a:pt x="5748" y="49669"/>
                  </a:cubicBezTo>
                  <a:cubicBezTo>
                    <a:pt x="12043" y="42228"/>
                    <a:pt x="19195" y="35679"/>
                    <a:pt x="27032" y="30153"/>
                  </a:cubicBezTo>
                  <a:cubicBezTo>
                    <a:pt x="19446" y="13531"/>
                    <a:pt x="10766" y="4522"/>
                    <a:pt x="4990" y="0"/>
                  </a:cubicBezTo>
                  <a:cubicBezTo>
                    <a:pt x="1793" y="7374"/>
                    <a:pt x="0" y="15499"/>
                    <a:pt x="0" y="2404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Google Shape;132;p7"/>
            <p:cNvSpPr/>
            <p:nvPr/>
          </p:nvSpPr>
          <p:spPr>
            <a:xfrm>
              <a:off x="1708424" y="1867747"/>
              <a:ext cx="53208" cy="53442"/>
            </a:xfrm>
            <a:custGeom>
              <a:rect b="b" l="l" r="r" t="t"/>
              <a:pathLst>
                <a:path extrusionOk="0" h="53442" w="53208">
                  <a:moveTo>
                    <a:pt x="0" y="20438"/>
                  </a:moveTo>
                  <a:cubicBezTo>
                    <a:pt x="6620" y="25316"/>
                    <a:pt x="16526" y="35110"/>
                    <a:pt x="25106" y="53443"/>
                  </a:cubicBezTo>
                  <a:cubicBezTo>
                    <a:pt x="30588" y="50150"/>
                    <a:pt x="36347" y="47340"/>
                    <a:pt x="42308" y="45011"/>
                  </a:cubicBezTo>
                  <a:cubicBezTo>
                    <a:pt x="45128" y="43909"/>
                    <a:pt x="47996" y="42925"/>
                    <a:pt x="50903" y="42050"/>
                  </a:cubicBezTo>
                  <a:cubicBezTo>
                    <a:pt x="51666" y="41820"/>
                    <a:pt x="52439" y="41617"/>
                    <a:pt x="53208" y="41403"/>
                  </a:cubicBezTo>
                  <a:cubicBezTo>
                    <a:pt x="52614" y="40064"/>
                    <a:pt x="52020" y="38723"/>
                    <a:pt x="51388" y="37445"/>
                  </a:cubicBezTo>
                  <a:cubicBezTo>
                    <a:pt x="49219" y="33065"/>
                    <a:pt x="46833" y="29088"/>
                    <a:pt x="44369" y="25428"/>
                  </a:cubicBezTo>
                  <a:cubicBezTo>
                    <a:pt x="35744" y="12622"/>
                    <a:pt x="26089" y="4181"/>
                    <a:pt x="20605" y="0"/>
                  </a:cubicBezTo>
                  <a:cubicBezTo>
                    <a:pt x="12186" y="5047"/>
                    <a:pt x="5114" y="12064"/>
                    <a:pt x="0" y="204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7"/>
            <p:cNvSpPr/>
            <p:nvPr/>
          </p:nvSpPr>
          <p:spPr>
            <a:xfrm>
              <a:off x="1709558" y="1913185"/>
              <a:ext cx="111054" cy="56210"/>
            </a:xfrm>
            <a:custGeom>
              <a:rect b="b" l="l" r="r" t="t"/>
              <a:pathLst>
                <a:path extrusionOk="0" h="56210" w="111054">
                  <a:moveTo>
                    <a:pt x="16050" y="56211"/>
                  </a:moveTo>
                  <a:cubicBezTo>
                    <a:pt x="22543" y="48879"/>
                    <a:pt x="29580" y="42726"/>
                    <a:pt x="37153" y="37788"/>
                  </a:cubicBezTo>
                  <a:cubicBezTo>
                    <a:pt x="40019" y="35919"/>
                    <a:pt x="42956" y="34213"/>
                    <a:pt x="45973" y="32689"/>
                  </a:cubicBezTo>
                  <a:cubicBezTo>
                    <a:pt x="59179" y="26019"/>
                    <a:pt x="73814" y="22655"/>
                    <a:pt x="89792" y="22655"/>
                  </a:cubicBezTo>
                  <a:cubicBezTo>
                    <a:pt x="91591" y="22655"/>
                    <a:pt x="93387" y="22718"/>
                    <a:pt x="95181" y="22802"/>
                  </a:cubicBezTo>
                  <a:cubicBezTo>
                    <a:pt x="97939" y="22932"/>
                    <a:pt x="100685" y="23165"/>
                    <a:pt x="103418" y="23492"/>
                  </a:cubicBezTo>
                  <a:cubicBezTo>
                    <a:pt x="105087" y="23692"/>
                    <a:pt x="106754" y="23904"/>
                    <a:pt x="108409" y="24176"/>
                  </a:cubicBezTo>
                  <a:cubicBezTo>
                    <a:pt x="110120" y="18574"/>
                    <a:pt x="111054" y="12631"/>
                    <a:pt x="111054" y="6469"/>
                  </a:cubicBezTo>
                  <a:cubicBezTo>
                    <a:pt x="111054" y="5622"/>
                    <a:pt x="110962" y="4798"/>
                    <a:pt x="110928" y="3959"/>
                  </a:cubicBezTo>
                  <a:cubicBezTo>
                    <a:pt x="108434" y="3262"/>
                    <a:pt x="105919" y="2665"/>
                    <a:pt x="103382" y="2155"/>
                  </a:cubicBezTo>
                  <a:cubicBezTo>
                    <a:pt x="99870" y="1449"/>
                    <a:pt x="96328" y="891"/>
                    <a:pt x="92748" y="545"/>
                  </a:cubicBezTo>
                  <a:cubicBezTo>
                    <a:pt x="89351" y="218"/>
                    <a:pt x="85937" y="0"/>
                    <a:pt x="82496" y="0"/>
                  </a:cubicBezTo>
                  <a:cubicBezTo>
                    <a:pt x="70891" y="0"/>
                    <a:pt x="59545" y="1954"/>
                    <a:pt x="48826" y="5572"/>
                  </a:cubicBezTo>
                  <a:cubicBezTo>
                    <a:pt x="45900" y="6560"/>
                    <a:pt x="43016" y="7658"/>
                    <a:pt x="40193" y="8896"/>
                  </a:cubicBezTo>
                  <a:cubicBezTo>
                    <a:pt x="24647" y="15713"/>
                    <a:pt x="10801" y="26244"/>
                    <a:pt x="0" y="39804"/>
                  </a:cubicBezTo>
                  <a:cubicBezTo>
                    <a:pt x="4259" y="46244"/>
                    <a:pt x="9713" y="51812"/>
                    <a:pt x="16050" y="5621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7"/>
            <p:cNvSpPr/>
            <p:nvPr/>
          </p:nvSpPr>
          <p:spPr>
            <a:xfrm>
              <a:off x="1732847" y="1944077"/>
              <a:ext cx="82029" cy="36117"/>
            </a:xfrm>
            <a:custGeom>
              <a:rect b="b" l="l" r="r" t="t"/>
              <a:pathLst>
                <a:path extrusionOk="0" h="36117" w="82029">
                  <a:moveTo>
                    <a:pt x="22298" y="35869"/>
                  </a:moveTo>
                  <a:cubicBezTo>
                    <a:pt x="23927" y="36000"/>
                    <a:pt x="25561" y="36118"/>
                    <a:pt x="27224" y="36118"/>
                  </a:cubicBezTo>
                  <a:cubicBezTo>
                    <a:pt x="44936" y="36118"/>
                    <a:pt x="60821" y="28464"/>
                    <a:pt x="71892" y="16340"/>
                  </a:cubicBezTo>
                  <a:cubicBezTo>
                    <a:pt x="75047" y="12885"/>
                    <a:pt x="77835" y="9094"/>
                    <a:pt x="80128" y="4976"/>
                  </a:cubicBezTo>
                  <a:cubicBezTo>
                    <a:pt x="80817" y="3740"/>
                    <a:pt x="81427" y="2458"/>
                    <a:pt x="82030" y="1170"/>
                  </a:cubicBezTo>
                  <a:cubicBezTo>
                    <a:pt x="81397" y="1077"/>
                    <a:pt x="80763" y="992"/>
                    <a:pt x="80128" y="910"/>
                  </a:cubicBezTo>
                  <a:cubicBezTo>
                    <a:pt x="77396" y="558"/>
                    <a:pt x="74651" y="286"/>
                    <a:pt x="71892" y="147"/>
                  </a:cubicBezTo>
                  <a:cubicBezTo>
                    <a:pt x="70098" y="56"/>
                    <a:pt x="68301" y="0"/>
                    <a:pt x="66502" y="0"/>
                  </a:cubicBezTo>
                  <a:cubicBezTo>
                    <a:pt x="49997" y="0"/>
                    <a:pt x="35044" y="3936"/>
                    <a:pt x="21758" y="11730"/>
                  </a:cubicBezTo>
                  <a:cubicBezTo>
                    <a:pt x="18830" y="13447"/>
                    <a:pt x="15984" y="15352"/>
                    <a:pt x="13220" y="17443"/>
                  </a:cubicBezTo>
                  <a:cubicBezTo>
                    <a:pt x="8575" y="20959"/>
                    <a:pt x="4174" y="25028"/>
                    <a:pt x="0" y="29597"/>
                  </a:cubicBezTo>
                  <a:cubicBezTo>
                    <a:pt x="4355" y="31797"/>
                    <a:pt x="8999" y="33494"/>
                    <a:pt x="13879" y="34594"/>
                  </a:cubicBezTo>
                  <a:cubicBezTo>
                    <a:pt x="16621" y="35211"/>
                    <a:pt x="19429" y="35637"/>
                    <a:pt x="22298" y="3586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7"/>
            <p:cNvSpPr/>
            <p:nvPr/>
          </p:nvSpPr>
          <p:spPr>
            <a:xfrm>
              <a:off x="1779563" y="1862380"/>
              <a:ext cx="39946" cy="45909"/>
            </a:xfrm>
            <a:custGeom>
              <a:rect b="b" l="l" r="r" t="t"/>
              <a:pathLst>
                <a:path extrusionOk="0" h="45909" w="39946">
                  <a:moveTo>
                    <a:pt x="22033" y="42973"/>
                  </a:moveTo>
                  <a:cubicBezTo>
                    <a:pt x="23769" y="43117"/>
                    <a:pt x="25485" y="43381"/>
                    <a:pt x="27209" y="43604"/>
                  </a:cubicBezTo>
                  <a:cubicBezTo>
                    <a:pt x="31497" y="44158"/>
                    <a:pt x="35758" y="44870"/>
                    <a:pt x="39947" y="45909"/>
                  </a:cubicBezTo>
                  <a:cubicBezTo>
                    <a:pt x="35946" y="24867"/>
                    <a:pt x="21057" y="7737"/>
                    <a:pt x="1361" y="498"/>
                  </a:cubicBezTo>
                  <a:cubicBezTo>
                    <a:pt x="907" y="331"/>
                    <a:pt x="458" y="156"/>
                    <a:pt x="0" y="0"/>
                  </a:cubicBezTo>
                  <a:cubicBezTo>
                    <a:pt x="301" y="340"/>
                    <a:pt x="606" y="695"/>
                    <a:pt x="914" y="1053"/>
                  </a:cubicBezTo>
                  <a:cubicBezTo>
                    <a:pt x="7142" y="8300"/>
                    <a:pt x="14659" y="19144"/>
                    <a:pt x="19427" y="33329"/>
                  </a:cubicBezTo>
                  <a:cubicBezTo>
                    <a:pt x="20452" y="36379"/>
                    <a:pt x="21304" y="39621"/>
                    <a:pt x="22033" y="4297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" name="Google Shape;136;p7"/>
            <p:cNvSpPr/>
            <p:nvPr/>
          </p:nvSpPr>
          <p:spPr>
            <a:xfrm>
              <a:off x="1737149" y="1859113"/>
              <a:ext cx="55936" cy="48075"/>
            </a:xfrm>
            <a:custGeom>
              <a:rect b="b" l="l" r="r" t="t"/>
              <a:pathLst>
                <a:path extrusionOk="0" h="48075" w="55936">
                  <a:moveTo>
                    <a:pt x="32647" y="4917"/>
                  </a:moveTo>
                  <a:cubicBezTo>
                    <a:pt x="32576" y="4845"/>
                    <a:pt x="32508" y="4778"/>
                    <a:pt x="32438" y="4707"/>
                  </a:cubicBezTo>
                  <a:cubicBezTo>
                    <a:pt x="29615" y="1884"/>
                    <a:pt x="27683" y="346"/>
                    <a:pt x="27617" y="295"/>
                  </a:cubicBezTo>
                  <a:cubicBezTo>
                    <a:pt x="27594" y="278"/>
                    <a:pt x="27586" y="252"/>
                    <a:pt x="27564" y="234"/>
                  </a:cubicBezTo>
                  <a:cubicBezTo>
                    <a:pt x="26872" y="182"/>
                    <a:pt x="26172" y="158"/>
                    <a:pt x="25474" y="129"/>
                  </a:cubicBezTo>
                  <a:cubicBezTo>
                    <a:pt x="24621" y="93"/>
                    <a:pt x="23784" y="0"/>
                    <a:pt x="22923" y="0"/>
                  </a:cubicBezTo>
                  <a:cubicBezTo>
                    <a:pt x="22024" y="0"/>
                    <a:pt x="21150" y="96"/>
                    <a:pt x="20261" y="134"/>
                  </a:cubicBezTo>
                  <a:cubicBezTo>
                    <a:pt x="13118" y="446"/>
                    <a:pt x="6291" y="1945"/>
                    <a:pt x="0" y="4522"/>
                  </a:cubicBezTo>
                  <a:cubicBezTo>
                    <a:pt x="4914" y="8556"/>
                    <a:pt x="11377" y="14629"/>
                    <a:pt x="17790" y="22892"/>
                  </a:cubicBezTo>
                  <a:cubicBezTo>
                    <a:pt x="19943" y="25666"/>
                    <a:pt x="22081" y="28675"/>
                    <a:pt x="24150" y="31943"/>
                  </a:cubicBezTo>
                  <a:cubicBezTo>
                    <a:pt x="27210" y="36774"/>
                    <a:pt x="30110" y="42140"/>
                    <a:pt x="32644" y="48075"/>
                  </a:cubicBezTo>
                  <a:cubicBezTo>
                    <a:pt x="39909" y="46622"/>
                    <a:pt x="47354" y="45835"/>
                    <a:pt x="54905" y="45835"/>
                  </a:cubicBezTo>
                  <a:cubicBezTo>
                    <a:pt x="55250" y="45835"/>
                    <a:pt x="55591" y="45873"/>
                    <a:pt x="55936" y="45876"/>
                  </a:cubicBezTo>
                  <a:cubicBezTo>
                    <a:pt x="55474" y="43996"/>
                    <a:pt x="54955" y="42170"/>
                    <a:pt x="54384" y="40396"/>
                  </a:cubicBezTo>
                  <a:cubicBezTo>
                    <a:pt x="50289" y="27666"/>
                    <a:pt x="43686" y="17690"/>
                    <a:pt x="38045" y="10879"/>
                  </a:cubicBezTo>
                  <a:cubicBezTo>
                    <a:pt x="36063" y="8487"/>
                    <a:pt x="34232" y="6513"/>
                    <a:pt x="32647" y="491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7" name="Google Shape;137;p7"/>
          <p:cNvGrpSpPr/>
          <p:nvPr/>
        </p:nvGrpSpPr>
        <p:grpSpPr>
          <a:xfrm>
            <a:off x="2814279" y="1560838"/>
            <a:ext cx="340194" cy="322077"/>
            <a:chOff x="3966803" y="1575530"/>
            <a:chExt cx="481589" cy="455941"/>
          </a:xfrm>
        </p:grpSpPr>
        <p:sp>
          <p:nvSpPr>
            <p:cNvPr id="138" name="Google Shape;138;p7"/>
            <p:cNvSpPr/>
            <p:nvPr/>
          </p:nvSpPr>
          <p:spPr>
            <a:xfrm>
              <a:off x="3966803" y="1575530"/>
              <a:ext cx="481589" cy="455941"/>
            </a:xfrm>
            <a:custGeom>
              <a:rect b="b" l="l" r="r" t="t"/>
              <a:pathLst>
                <a:path extrusionOk="0" h="455941" w="481589">
                  <a:moveTo>
                    <a:pt x="480916" y="79594"/>
                  </a:moveTo>
                  <a:cubicBezTo>
                    <a:pt x="475478" y="60919"/>
                    <a:pt x="462899" y="45337"/>
                    <a:pt x="455885" y="37711"/>
                  </a:cubicBezTo>
                  <a:cubicBezTo>
                    <a:pt x="439694" y="20107"/>
                    <a:pt x="425991" y="13100"/>
                    <a:pt x="417346" y="10321"/>
                  </a:cubicBezTo>
                  <a:cubicBezTo>
                    <a:pt x="415701" y="9792"/>
                    <a:pt x="413993" y="9524"/>
                    <a:pt x="412269" y="9524"/>
                  </a:cubicBezTo>
                  <a:lnTo>
                    <a:pt x="412269" y="9524"/>
                  </a:lnTo>
                  <a:cubicBezTo>
                    <a:pt x="408085" y="9524"/>
                    <a:pt x="404076" y="11092"/>
                    <a:pt x="400980" y="13939"/>
                  </a:cubicBezTo>
                  <a:lnTo>
                    <a:pt x="367656" y="44588"/>
                  </a:lnTo>
                  <a:cubicBezTo>
                    <a:pt x="357019" y="54371"/>
                    <a:pt x="344674" y="61650"/>
                    <a:pt x="330964" y="66220"/>
                  </a:cubicBezTo>
                  <a:cubicBezTo>
                    <a:pt x="315035" y="71531"/>
                    <a:pt x="300691" y="79988"/>
                    <a:pt x="288332" y="91355"/>
                  </a:cubicBezTo>
                  <a:lnTo>
                    <a:pt x="241695" y="134248"/>
                  </a:lnTo>
                  <a:cubicBezTo>
                    <a:pt x="240829" y="132806"/>
                    <a:pt x="239803" y="131487"/>
                    <a:pt x="238644" y="130280"/>
                  </a:cubicBezTo>
                  <a:lnTo>
                    <a:pt x="237961" y="122146"/>
                  </a:lnTo>
                  <a:cubicBezTo>
                    <a:pt x="237542" y="117170"/>
                    <a:pt x="234512" y="112975"/>
                    <a:pt x="230331" y="110745"/>
                  </a:cubicBezTo>
                  <a:cubicBezTo>
                    <a:pt x="233784" y="110353"/>
                    <a:pt x="237303" y="109862"/>
                    <a:pt x="240919" y="109204"/>
                  </a:cubicBezTo>
                  <a:cubicBezTo>
                    <a:pt x="253293" y="106952"/>
                    <a:pt x="261644" y="95410"/>
                    <a:pt x="259933" y="82927"/>
                  </a:cubicBezTo>
                  <a:cubicBezTo>
                    <a:pt x="258885" y="75282"/>
                    <a:pt x="252525" y="69615"/>
                    <a:pt x="244810" y="69451"/>
                  </a:cubicBezTo>
                  <a:cubicBezTo>
                    <a:pt x="219370" y="68913"/>
                    <a:pt x="189006" y="55765"/>
                    <a:pt x="188702" y="55633"/>
                  </a:cubicBezTo>
                  <a:cubicBezTo>
                    <a:pt x="173773" y="48715"/>
                    <a:pt x="137096" y="42567"/>
                    <a:pt x="122028" y="40248"/>
                  </a:cubicBezTo>
                  <a:cubicBezTo>
                    <a:pt x="120766" y="40054"/>
                    <a:pt x="119597" y="39491"/>
                    <a:pt x="118647" y="38620"/>
                  </a:cubicBezTo>
                  <a:lnTo>
                    <a:pt x="81311" y="4401"/>
                  </a:lnTo>
                  <a:cubicBezTo>
                    <a:pt x="78214" y="1563"/>
                    <a:pt x="74200" y="0"/>
                    <a:pt x="70008" y="0"/>
                  </a:cubicBezTo>
                  <a:lnTo>
                    <a:pt x="70008" y="0"/>
                  </a:lnTo>
                  <a:cubicBezTo>
                    <a:pt x="67952" y="0"/>
                    <a:pt x="65938" y="375"/>
                    <a:pt x="64023" y="1115"/>
                  </a:cubicBezTo>
                  <a:cubicBezTo>
                    <a:pt x="45878" y="8126"/>
                    <a:pt x="31425" y="21987"/>
                    <a:pt x="24424" y="29625"/>
                  </a:cubicBezTo>
                  <a:cubicBezTo>
                    <a:pt x="8265" y="47257"/>
                    <a:pt x="2451" y="61508"/>
                    <a:pt x="418" y="70358"/>
                  </a:cubicBezTo>
                  <a:cubicBezTo>
                    <a:pt x="-918" y="76175"/>
                    <a:pt x="998" y="82306"/>
                    <a:pt x="5418" y="86356"/>
                  </a:cubicBezTo>
                  <a:lnTo>
                    <a:pt x="38796" y="116947"/>
                  </a:lnTo>
                  <a:cubicBezTo>
                    <a:pt x="49450" y="126712"/>
                    <a:pt x="57753" y="138391"/>
                    <a:pt x="63476" y="151662"/>
                  </a:cubicBezTo>
                  <a:cubicBezTo>
                    <a:pt x="70125" y="167081"/>
                    <a:pt x="79773" y="180652"/>
                    <a:pt x="92153" y="191998"/>
                  </a:cubicBezTo>
                  <a:lnTo>
                    <a:pt x="140703" y="236494"/>
                  </a:lnTo>
                  <a:cubicBezTo>
                    <a:pt x="138573" y="235943"/>
                    <a:pt x="136388" y="235576"/>
                    <a:pt x="134133" y="235576"/>
                  </a:cubicBezTo>
                  <a:cubicBezTo>
                    <a:pt x="132094" y="235576"/>
                    <a:pt x="130091" y="235821"/>
                    <a:pt x="128149" y="236274"/>
                  </a:cubicBezTo>
                  <a:cubicBezTo>
                    <a:pt x="127978" y="236136"/>
                    <a:pt x="127805" y="235975"/>
                    <a:pt x="127634" y="235842"/>
                  </a:cubicBezTo>
                  <a:cubicBezTo>
                    <a:pt x="125353" y="234072"/>
                    <a:pt x="122643" y="233136"/>
                    <a:pt x="119797" y="233136"/>
                  </a:cubicBezTo>
                  <a:cubicBezTo>
                    <a:pt x="116070" y="233136"/>
                    <a:pt x="112526" y="234757"/>
                    <a:pt x="110072" y="237584"/>
                  </a:cubicBezTo>
                  <a:cubicBezTo>
                    <a:pt x="107654" y="240370"/>
                    <a:pt x="106568" y="244083"/>
                    <a:pt x="107092" y="247769"/>
                  </a:cubicBezTo>
                  <a:cubicBezTo>
                    <a:pt x="107654" y="251719"/>
                    <a:pt x="108928" y="255886"/>
                    <a:pt x="110822" y="260227"/>
                  </a:cubicBezTo>
                  <a:cubicBezTo>
                    <a:pt x="111287" y="261786"/>
                    <a:pt x="112019" y="263278"/>
                    <a:pt x="112964" y="264682"/>
                  </a:cubicBezTo>
                  <a:cubicBezTo>
                    <a:pt x="114852" y="268285"/>
                    <a:pt x="117168" y="272002"/>
                    <a:pt x="119908" y="275824"/>
                  </a:cubicBezTo>
                  <a:cubicBezTo>
                    <a:pt x="128517" y="291813"/>
                    <a:pt x="135498" y="312797"/>
                    <a:pt x="135585" y="313059"/>
                  </a:cubicBezTo>
                  <a:cubicBezTo>
                    <a:pt x="141150" y="330552"/>
                    <a:pt x="163695" y="365276"/>
                    <a:pt x="173128" y="379390"/>
                  </a:cubicBezTo>
                  <a:cubicBezTo>
                    <a:pt x="174023" y="380730"/>
                    <a:pt x="174497" y="382298"/>
                    <a:pt x="174497" y="383926"/>
                  </a:cubicBezTo>
                  <a:lnTo>
                    <a:pt x="174496" y="429849"/>
                  </a:lnTo>
                  <a:cubicBezTo>
                    <a:pt x="174496" y="436096"/>
                    <a:pt x="177972" y="441746"/>
                    <a:pt x="183567" y="444592"/>
                  </a:cubicBezTo>
                  <a:cubicBezTo>
                    <a:pt x="203701" y="454836"/>
                    <a:pt x="227777" y="455942"/>
                    <a:pt x="237193" y="455942"/>
                  </a:cubicBezTo>
                  <a:cubicBezTo>
                    <a:pt x="265961" y="455942"/>
                    <a:pt x="282222" y="448779"/>
                    <a:pt x="289355" y="444510"/>
                  </a:cubicBezTo>
                  <a:cubicBezTo>
                    <a:pt x="294223" y="441596"/>
                    <a:pt x="297248" y="436207"/>
                    <a:pt x="297248" y="430446"/>
                  </a:cubicBezTo>
                  <a:lnTo>
                    <a:pt x="297248" y="390561"/>
                  </a:lnTo>
                  <a:cubicBezTo>
                    <a:pt x="297248" y="374296"/>
                    <a:pt x="300624" y="358524"/>
                    <a:pt x="307283" y="343684"/>
                  </a:cubicBezTo>
                  <a:cubicBezTo>
                    <a:pt x="314901" y="326710"/>
                    <a:pt x="318763" y="308669"/>
                    <a:pt x="318763" y="290063"/>
                  </a:cubicBezTo>
                  <a:lnTo>
                    <a:pt x="318763" y="255856"/>
                  </a:lnTo>
                  <a:lnTo>
                    <a:pt x="358020" y="219750"/>
                  </a:lnTo>
                  <a:cubicBezTo>
                    <a:pt x="357026" y="229615"/>
                    <a:pt x="357449" y="239297"/>
                    <a:pt x="358146" y="246636"/>
                  </a:cubicBezTo>
                  <a:cubicBezTo>
                    <a:pt x="359295" y="258731"/>
                    <a:pt x="369334" y="267851"/>
                    <a:pt x="381497" y="267851"/>
                  </a:cubicBezTo>
                  <a:cubicBezTo>
                    <a:pt x="381897" y="267851"/>
                    <a:pt x="382302" y="267841"/>
                    <a:pt x="382707" y="267820"/>
                  </a:cubicBezTo>
                  <a:cubicBezTo>
                    <a:pt x="390413" y="267427"/>
                    <a:pt x="396602" y="261573"/>
                    <a:pt x="397422" y="253900"/>
                  </a:cubicBezTo>
                  <a:cubicBezTo>
                    <a:pt x="400127" y="228599"/>
                    <a:pt x="415815" y="199466"/>
                    <a:pt x="415972" y="199174"/>
                  </a:cubicBezTo>
                  <a:cubicBezTo>
                    <a:pt x="424136" y="184891"/>
                    <a:pt x="433389" y="148871"/>
                    <a:pt x="436983" y="134055"/>
                  </a:cubicBezTo>
                  <a:cubicBezTo>
                    <a:pt x="437284" y="132813"/>
                    <a:pt x="437945" y="131696"/>
                    <a:pt x="438893" y="130824"/>
                  </a:cubicBezTo>
                  <a:lnTo>
                    <a:pt x="476170" y="96540"/>
                  </a:lnTo>
                  <a:cubicBezTo>
                    <a:pt x="480880" y="92208"/>
                    <a:pt x="482699" y="85714"/>
                    <a:pt x="480916" y="79594"/>
                  </a:cubicBezTo>
                  <a:close/>
                  <a:moveTo>
                    <a:pt x="470594" y="90477"/>
                  </a:moveTo>
                  <a:lnTo>
                    <a:pt x="451859" y="107707"/>
                  </a:lnTo>
                  <a:cubicBezTo>
                    <a:pt x="448440" y="99429"/>
                    <a:pt x="444526" y="91958"/>
                    <a:pt x="440347" y="85217"/>
                  </a:cubicBezTo>
                  <a:lnTo>
                    <a:pt x="464512" y="62991"/>
                  </a:lnTo>
                  <a:cubicBezTo>
                    <a:pt x="468075" y="68989"/>
                    <a:pt x="471111" y="75383"/>
                    <a:pt x="473008" y="81897"/>
                  </a:cubicBezTo>
                  <a:cubicBezTo>
                    <a:pt x="473906" y="84979"/>
                    <a:pt x="472956" y="88305"/>
                    <a:pt x="470594" y="90477"/>
                  </a:cubicBezTo>
                  <a:close/>
                  <a:moveTo>
                    <a:pt x="382288" y="259594"/>
                  </a:moveTo>
                  <a:lnTo>
                    <a:pt x="382287" y="259594"/>
                  </a:lnTo>
                  <a:cubicBezTo>
                    <a:pt x="382023" y="259608"/>
                    <a:pt x="381758" y="259614"/>
                    <a:pt x="381497" y="259614"/>
                  </a:cubicBezTo>
                  <a:cubicBezTo>
                    <a:pt x="373696" y="259614"/>
                    <a:pt x="367091" y="253708"/>
                    <a:pt x="366346" y="245857"/>
                  </a:cubicBezTo>
                  <a:cubicBezTo>
                    <a:pt x="365354" y="235416"/>
                    <a:pt x="365010" y="220981"/>
                    <a:pt x="368368" y="208332"/>
                  </a:cubicBezTo>
                  <a:cubicBezTo>
                    <a:pt x="369063" y="205713"/>
                    <a:pt x="367020" y="203590"/>
                    <a:pt x="364797" y="203590"/>
                  </a:cubicBezTo>
                  <a:cubicBezTo>
                    <a:pt x="363958" y="203590"/>
                    <a:pt x="363094" y="203892"/>
                    <a:pt x="362341" y="204585"/>
                  </a:cubicBezTo>
                  <a:cubicBezTo>
                    <a:pt x="350796" y="215203"/>
                    <a:pt x="333901" y="230742"/>
                    <a:pt x="318763" y="244665"/>
                  </a:cubicBezTo>
                  <a:cubicBezTo>
                    <a:pt x="317371" y="245945"/>
                    <a:pt x="316002" y="247205"/>
                    <a:pt x="314645" y="248452"/>
                  </a:cubicBezTo>
                  <a:cubicBezTo>
                    <a:pt x="313246" y="249739"/>
                    <a:pt x="311875" y="251000"/>
                    <a:pt x="310526" y="252241"/>
                  </a:cubicBezTo>
                  <a:cubicBezTo>
                    <a:pt x="303966" y="258274"/>
                    <a:pt x="298041" y="263724"/>
                    <a:pt x="293497" y="267903"/>
                  </a:cubicBezTo>
                  <a:cubicBezTo>
                    <a:pt x="291067" y="270138"/>
                    <a:pt x="288002" y="271241"/>
                    <a:pt x="284946" y="271241"/>
                  </a:cubicBezTo>
                  <a:cubicBezTo>
                    <a:pt x="281523" y="271241"/>
                    <a:pt x="278111" y="269859"/>
                    <a:pt x="275608" y="267138"/>
                  </a:cubicBezTo>
                  <a:lnTo>
                    <a:pt x="275356" y="266864"/>
                  </a:lnTo>
                  <a:cubicBezTo>
                    <a:pt x="270618" y="261712"/>
                    <a:pt x="270953" y="253695"/>
                    <a:pt x="276105" y="248957"/>
                  </a:cubicBezTo>
                  <a:lnTo>
                    <a:pt x="276587" y="248513"/>
                  </a:lnTo>
                  <a:lnTo>
                    <a:pt x="282237" y="243318"/>
                  </a:lnTo>
                  <a:lnTo>
                    <a:pt x="310526" y="217299"/>
                  </a:lnTo>
                  <a:lnTo>
                    <a:pt x="314645" y="213510"/>
                  </a:lnTo>
                  <a:lnTo>
                    <a:pt x="318763" y="209723"/>
                  </a:lnTo>
                  <a:lnTo>
                    <a:pt x="328336" y="200918"/>
                  </a:lnTo>
                  <a:cubicBezTo>
                    <a:pt x="329863" y="199513"/>
                    <a:pt x="329963" y="197136"/>
                    <a:pt x="328558" y="195609"/>
                  </a:cubicBezTo>
                  <a:cubicBezTo>
                    <a:pt x="327817" y="194804"/>
                    <a:pt x="326806" y="194395"/>
                    <a:pt x="325792" y="194395"/>
                  </a:cubicBezTo>
                  <a:cubicBezTo>
                    <a:pt x="324881" y="194395"/>
                    <a:pt x="323967" y="194725"/>
                    <a:pt x="323245" y="195391"/>
                  </a:cubicBezTo>
                  <a:lnTo>
                    <a:pt x="318763" y="199526"/>
                  </a:lnTo>
                  <a:lnTo>
                    <a:pt x="314645" y="203324"/>
                  </a:lnTo>
                  <a:lnTo>
                    <a:pt x="310526" y="207124"/>
                  </a:lnTo>
                  <a:lnTo>
                    <a:pt x="282237" y="233221"/>
                  </a:lnTo>
                  <a:lnTo>
                    <a:pt x="277922" y="237201"/>
                  </a:lnTo>
                  <a:lnTo>
                    <a:pt x="277889" y="237231"/>
                  </a:lnTo>
                  <a:lnTo>
                    <a:pt x="273773" y="241028"/>
                  </a:lnTo>
                  <a:lnTo>
                    <a:pt x="261066" y="252751"/>
                  </a:lnTo>
                  <a:cubicBezTo>
                    <a:pt x="258630" y="254998"/>
                    <a:pt x="255548" y="256109"/>
                    <a:pt x="252476" y="256109"/>
                  </a:cubicBezTo>
                  <a:cubicBezTo>
                    <a:pt x="249054" y="256109"/>
                    <a:pt x="245644" y="254732"/>
                    <a:pt x="243145" y="252015"/>
                  </a:cubicBezTo>
                  <a:lnTo>
                    <a:pt x="242734" y="251568"/>
                  </a:lnTo>
                  <a:cubicBezTo>
                    <a:pt x="240852" y="249522"/>
                    <a:pt x="239805" y="247022"/>
                    <a:pt x="239507" y="244457"/>
                  </a:cubicBezTo>
                  <a:cubicBezTo>
                    <a:pt x="239149" y="241370"/>
                    <a:pt x="239893" y="238188"/>
                    <a:pt x="241778" y="235577"/>
                  </a:cubicBezTo>
                  <a:cubicBezTo>
                    <a:pt x="242271" y="234895"/>
                    <a:pt x="242839" y="234252"/>
                    <a:pt x="243483" y="233661"/>
                  </a:cubicBezTo>
                  <a:lnTo>
                    <a:pt x="244924" y="232334"/>
                  </a:lnTo>
                  <a:lnTo>
                    <a:pt x="245379" y="231916"/>
                  </a:lnTo>
                  <a:lnTo>
                    <a:pt x="250645" y="227073"/>
                  </a:lnTo>
                  <a:lnTo>
                    <a:pt x="258122" y="220196"/>
                  </a:lnTo>
                  <a:lnTo>
                    <a:pt x="263443" y="215303"/>
                  </a:lnTo>
                  <a:lnTo>
                    <a:pt x="267364" y="211696"/>
                  </a:lnTo>
                  <a:lnTo>
                    <a:pt x="273773" y="205801"/>
                  </a:lnTo>
                  <a:lnTo>
                    <a:pt x="277889" y="202015"/>
                  </a:lnTo>
                  <a:lnTo>
                    <a:pt x="278079" y="201841"/>
                  </a:lnTo>
                  <a:lnTo>
                    <a:pt x="282237" y="198017"/>
                  </a:lnTo>
                  <a:lnTo>
                    <a:pt x="301841" y="179986"/>
                  </a:lnTo>
                  <a:lnTo>
                    <a:pt x="305033" y="177050"/>
                  </a:lnTo>
                  <a:lnTo>
                    <a:pt x="306071" y="176096"/>
                  </a:lnTo>
                  <a:cubicBezTo>
                    <a:pt x="306834" y="175394"/>
                    <a:pt x="307224" y="174444"/>
                    <a:pt x="307249" y="173483"/>
                  </a:cubicBezTo>
                  <a:cubicBezTo>
                    <a:pt x="307273" y="172560"/>
                    <a:pt x="306963" y="171626"/>
                    <a:pt x="306288" y="170892"/>
                  </a:cubicBezTo>
                  <a:cubicBezTo>
                    <a:pt x="305562" y="170103"/>
                    <a:pt x="304571" y="169702"/>
                    <a:pt x="303577" y="169702"/>
                  </a:cubicBezTo>
                  <a:cubicBezTo>
                    <a:pt x="302686" y="169702"/>
                    <a:pt x="301792" y="170024"/>
                    <a:pt x="301085" y="170674"/>
                  </a:cubicBezTo>
                  <a:lnTo>
                    <a:pt x="300653" y="171071"/>
                  </a:lnTo>
                  <a:lnTo>
                    <a:pt x="296607" y="174793"/>
                  </a:lnTo>
                  <a:lnTo>
                    <a:pt x="290982" y="179967"/>
                  </a:lnTo>
                  <a:lnTo>
                    <a:pt x="283933" y="186450"/>
                  </a:lnTo>
                  <a:lnTo>
                    <a:pt x="278256" y="191671"/>
                  </a:lnTo>
                  <a:lnTo>
                    <a:pt x="277889" y="192008"/>
                  </a:lnTo>
                  <a:lnTo>
                    <a:pt x="274674" y="194966"/>
                  </a:lnTo>
                  <a:lnTo>
                    <a:pt x="273773" y="195794"/>
                  </a:lnTo>
                  <a:lnTo>
                    <a:pt x="271147" y="198210"/>
                  </a:lnTo>
                  <a:lnTo>
                    <a:pt x="264712" y="204128"/>
                  </a:lnTo>
                  <a:lnTo>
                    <a:pt x="261578" y="207011"/>
                  </a:lnTo>
                  <a:lnTo>
                    <a:pt x="258410" y="209923"/>
                  </a:lnTo>
                  <a:lnTo>
                    <a:pt x="248045" y="219457"/>
                  </a:lnTo>
                  <a:cubicBezTo>
                    <a:pt x="247095" y="220330"/>
                    <a:pt x="246030" y="220980"/>
                    <a:pt x="244924" y="221510"/>
                  </a:cubicBezTo>
                  <a:cubicBezTo>
                    <a:pt x="243195" y="222339"/>
                    <a:pt x="241339" y="222803"/>
                    <a:pt x="239469" y="222803"/>
                  </a:cubicBezTo>
                  <a:cubicBezTo>
                    <a:pt x="238539" y="222803"/>
                    <a:pt x="237614" y="222680"/>
                    <a:pt x="236704" y="222478"/>
                  </a:cubicBezTo>
                  <a:cubicBezTo>
                    <a:pt x="236079" y="222338"/>
                    <a:pt x="235469" y="222137"/>
                    <a:pt x="234867" y="221902"/>
                  </a:cubicBezTo>
                  <a:cubicBezTo>
                    <a:pt x="233122" y="221223"/>
                    <a:pt x="231491" y="220180"/>
                    <a:pt x="230138" y="218708"/>
                  </a:cubicBezTo>
                  <a:lnTo>
                    <a:pt x="229799" y="218340"/>
                  </a:lnTo>
                  <a:cubicBezTo>
                    <a:pt x="229002" y="217474"/>
                    <a:pt x="228402" y="216508"/>
                    <a:pt x="227891" y="215509"/>
                  </a:cubicBezTo>
                  <a:cubicBezTo>
                    <a:pt x="225363" y="210566"/>
                    <a:pt x="226262" y="204374"/>
                    <a:pt x="230548" y="200432"/>
                  </a:cubicBezTo>
                  <a:lnTo>
                    <a:pt x="236704" y="194771"/>
                  </a:lnTo>
                  <a:lnTo>
                    <a:pt x="240161" y="191590"/>
                  </a:lnTo>
                  <a:lnTo>
                    <a:pt x="244924" y="187209"/>
                  </a:lnTo>
                  <a:lnTo>
                    <a:pt x="245641" y="186550"/>
                  </a:lnTo>
                  <a:lnTo>
                    <a:pt x="264640" y="169076"/>
                  </a:lnTo>
                  <a:lnTo>
                    <a:pt x="267683" y="166277"/>
                  </a:lnTo>
                  <a:lnTo>
                    <a:pt x="270725" y="163479"/>
                  </a:lnTo>
                  <a:lnTo>
                    <a:pt x="273773" y="160676"/>
                  </a:lnTo>
                  <a:lnTo>
                    <a:pt x="277585" y="157170"/>
                  </a:lnTo>
                  <a:lnTo>
                    <a:pt x="281105" y="153933"/>
                  </a:lnTo>
                  <a:lnTo>
                    <a:pt x="286197" y="149250"/>
                  </a:lnTo>
                  <a:cubicBezTo>
                    <a:pt x="287738" y="147832"/>
                    <a:pt x="287839" y="145434"/>
                    <a:pt x="286421" y="143892"/>
                  </a:cubicBezTo>
                  <a:cubicBezTo>
                    <a:pt x="285673" y="143079"/>
                    <a:pt x="284653" y="142667"/>
                    <a:pt x="283629" y="142667"/>
                  </a:cubicBezTo>
                  <a:cubicBezTo>
                    <a:pt x="282712" y="142667"/>
                    <a:pt x="281792" y="142998"/>
                    <a:pt x="281063" y="143668"/>
                  </a:cubicBezTo>
                  <a:lnTo>
                    <a:pt x="277580" y="146872"/>
                  </a:lnTo>
                  <a:lnTo>
                    <a:pt x="274523" y="149684"/>
                  </a:lnTo>
                  <a:lnTo>
                    <a:pt x="271473" y="152488"/>
                  </a:lnTo>
                  <a:lnTo>
                    <a:pt x="265114" y="158337"/>
                  </a:lnTo>
                  <a:lnTo>
                    <a:pt x="262072" y="161135"/>
                  </a:lnTo>
                  <a:lnTo>
                    <a:pt x="259029" y="163933"/>
                  </a:lnTo>
                  <a:lnTo>
                    <a:pt x="247078" y="174926"/>
                  </a:lnTo>
                  <a:cubicBezTo>
                    <a:pt x="246407" y="175543"/>
                    <a:pt x="245679" y="176055"/>
                    <a:pt x="244924" y="176501"/>
                  </a:cubicBezTo>
                  <a:cubicBezTo>
                    <a:pt x="242941" y="177671"/>
                    <a:pt x="240723" y="178271"/>
                    <a:pt x="238502" y="178271"/>
                  </a:cubicBezTo>
                  <a:cubicBezTo>
                    <a:pt x="237899" y="178271"/>
                    <a:pt x="237301" y="178175"/>
                    <a:pt x="236704" y="178089"/>
                  </a:cubicBezTo>
                  <a:cubicBezTo>
                    <a:pt x="236594" y="178074"/>
                    <a:pt x="236483" y="178075"/>
                    <a:pt x="236374" y="178056"/>
                  </a:cubicBezTo>
                  <a:cubicBezTo>
                    <a:pt x="233701" y="177603"/>
                    <a:pt x="231148" y="176327"/>
                    <a:pt x="229171" y="174177"/>
                  </a:cubicBezTo>
                  <a:cubicBezTo>
                    <a:pt x="227725" y="172605"/>
                    <a:pt x="226809" y="170755"/>
                    <a:pt x="226301" y="168824"/>
                  </a:cubicBezTo>
                  <a:cubicBezTo>
                    <a:pt x="225143" y="164427"/>
                    <a:pt x="226340" y="159562"/>
                    <a:pt x="229919" y="156270"/>
                  </a:cubicBezTo>
                  <a:lnTo>
                    <a:pt x="236704" y="150030"/>
                  </a:lnTo>
                  <a:lnTo>
                    <a:pt x="240275" y="146745"/>
                  </a:lnTo>
                  <a:lnTo>
                    <a:pt x="240824" y="146241"/>
                  </a:lnTo>
                  <a:lnTo>
                    <a:pt x="243317" y="143947"/>
                  </a:lnTo>
                  <a:lnTo>
                    <a:pt x="244709" y="142667"/>
                  </a:lnTo>
                  <a:lnTo>
                    <a:pt x="246360" y="141149"/>
                  </a:lnTo>
                  <a:lnTo>
                    <a:pt x="293908" y="97418"/>
                  </a:lnTo>
                  <a:cubicBezTo>
                    <a:pt x="305330" y="86912"/>
                    <a:pt x="318847" y="78943"/>
                    <a:pt x="333569" y="74034"/>
                  </a:cubicBezTo>
                  <a:cubicBezTo>
                    <a:pt x="348292" y="69126"/>
                    <a:pt x="361809" y="61157"/>
                    <a:pt x="373232" y="50651"/>
                  </a:cubicBezTo>
                  <a:lnTo>
                    <a:pt x="383348" y="41346"/>
                  </a:lnTo>
                  <a:cubicBezTo>
                    <a:pt x="392453" y="46269"/>
                    <a:pt x="427407" y="67657"/>
                    <a:pt x="445364" y="113682"/>
                  </a:cubicBezTo>
                  <a:lnTo>
                    <a:pt x="433317" y="124761"/>
                  </a:lnTo>
                  <a:cubicBezTo>
                    <a:pt x="431171" y="126735"/>
                    <a:pt x="429666" y="129279"/>
                    <a:pt x="428979" y="132113"/>
                  </a:cubicBezTo>
                  <a:cubicBezTo>
                    <a:pt x="425923" y="144708"/>
                    <a:pt x="416601" y="181475"/>
                    <a:pt x="408733" y="195245"/>
                  </a:cubicBezTo>
                  <a:cubicBezTo>
                    <a:pt x="408733" y="195245"/>
                    <a:pt x="392141" y="225810"/>
                    <a:pt x="389232" y="253025"/>
                  </a:cubicBezTo>
                  <a:cubicBezTo>
                    <a:pt x="388846" y="256632"/>
                    <a:pt x="385910" y="259409"/>
                    <a:pt x="382288" y="259594"/>
                  </a:cubicBezTo>
                  <a:close/>
                  <a:moveTo>
                    <a:pt x="310526" y="290063"/>
                  </a:moveTo>
                  <a:cubicBezTo>
                    <a:pt x="310526" y="307384"/>
                    <a:pt x="306860" y="324509"/>
                    <a:pt x="299768" y="340312"/>
                  </a:cubicBezTo>
                  <a:cubicBezTo>
                    <a:pt x="292677" y="356115"/>
                    <a:pt x="289011" y="373240"/>
                    <a:pt x="289011" y="390561"/>
                  </a:cubicBezTo>
                  <a:lnTo>
                    <a:pt x="289011" y="398093"/>
                  </a:lnTo>
                  <a:cubicBezTo>
                    <a:pt x="286482" y="399359"/>
                    <a:pt x="274216" y="405031"/>
                    <a:pt x="254418" y="407212"/>
                  </a:cubicBezTo>
                  <a:cubicBezTo>
                    <a:pt x="252209" y="399508"/>
                    <a:pt x="245191" y="393837"/>
                    <a:pt x="236778" y="393837"/>
                  </a:cubicBezTo>
                  <a:cubicBezTo>
                    <a:pt x="228500" y="393837"/>
                    <a:pt x="221579" y="399330"/>
                    <a:pt x="219252" y="406843"/>
                  </a:cubicBezTo>
                  <a:cubicBezTo>
                    <a:pt x="208135" y="405462"/>
                    <a:pt x="195908" y="402779"/>
                    <a:pt x="182734" y="398257"/>
                  </a:cubicBezTo>
                  <a:lnTo>
                    <a:pt x="182734" y="383926"/>
                  </a:lnTo>
                  <a:cubicBezTo>
                    <a:pt x="182734" y="380675"/>
                    <a:pt x="181782" y="377516"/>
                    <a:pt x="179976" y="374813"/>
                  </a:cubicBezTo>
                  <a:cubicBezTo>
                    <a:pt x="171940" y="362790"/>
                    <a:pt x="148774" y="327347"/>
                    <a:pt x="143407" y="310478"/>
                  </a:cubicBezTo>
                  <a:cubicBezTo>
                    <a:pt x="143407" y="310478"/>
                    <a:pt x="138525" y="295712"/>
                    <a:pt x="131678" y="281010"/>
                  </a:cubicBezTo>
                  <a:cubicBezTo>
                    <a:pt x="140614" y="277438"/>
                    <a:pt x="145991" y="273218"/>
                    <a:pt x="147634" y="268460"/>
                  </a:cubicBezTo>
                  <a:cubicBezTo>
                    <a:pt x="148634" y="265563"/>
                    <a:pt x="148343" y="262530"/>
                    <a:pt x="146814" y="259921"/>
                  </a:cubicBezTo>
                  <a:cubicBezTo>
                    <a:pt x="143098" y="253578"/>
                    <a:pt x="139416" y="248265"/>
                    <a:pt x="135798" y="243947"/>
                  </a:cubicBezTo>
                  <a:cubicBezTo>
                    <a:pt x="139099" y="244254"/>
                    <a:pt x="142354" y="245417"/>
                    <a:pt x="145164" y="247594"/>
                  </a:cubicBezTo>
                  <a:cubicBezTo>
                    <a:pt x="151249" y="252310"/>
                    <a:pt x="158060" y="258743"/>
                    <a:pt x="163200" y="266787"/>
                  </a:cubicBezTo>
                  <a:cubicBezTo>
                    <a:pt x="164049" y="268115"/>
                    <a:pt x="165356" y="268712"/>
                    <a:pt x="166648" y="268712"/>
                  </a:cubicBezTo>
                  <a:cubicBezTo>
                    <a:pt x="168737" y="268712"/>
                    <a:pt x="170786" y="267150"/>
                    <a:pt x="170786" y="264600"/>
                  </a:cubicBezTo>
                  <a:lnTo>
                    <a:pt x="170786" y="256189"/>
                  </a:lnTo>
                  <a:lnTo>
                    <a:pt x="170786" y="252070"/>
                  </a:lnTo>
                  <a:lnTo>
                    <a:pt x="170786" y="247953"/>
                  </a:lnTo>
                  <a:lnTo>
                    <a:pt x="170786" y="218510"/>
                  </a:lnTo>
                  <a:lnTo>
                    <a:pt x="170786" y="208224"/>
                  </a:lnTo>
                  <a:lnTo>
                    <a:pt x="170786" y="173162"/>
                  </a:lnTo>
                  <a:lnTo>
                    <a:pt x="170786" y="166676"/>
                  </a:lnTo>
                  <a:lnTo>
                    <a:pt x="170786" y="160944"/>
                  </a:lnTo>
                  <a:cubicBezTo>
                    <a:pt x="170786" y="160834"/>
                    <a:pt x="170816" y="160732"/>
                    <a:pt x="170818" y="160621"/>
                  </a:cubicBezTo>
                  <a:cubicBezTo>
                    <a:pt x="171414" y="161777"/>
                    <a:pt x="172109" y="162882"/>
                    <a:pt x="173009" y="163846"/>
                  </a:cubicBezTo>
                  <a:cubicBezTo>
                    <a:pt x="175708" y="166736"/>
                    <a:pt x="179524" y="168393"/>
                    <a:pt x="183478" y="168393"/>
                  </a:cubicBezTo>
                  <a:lnTo>
                    <a:pt x="185983" y="168393"/>
                  </a:lnTo>
                  <a:cubicBezTo>
                    <a:pt x="189979" y="168393"/>
                    <a:pt x="193822" y="166706"/>
                    <a:pt x="196527" y="163764"/>
                  </a:cubicBezTo>
                  <a:cubicBezTo>
                    <a:pt x="197759" y="162424"/>
                    <a:pt x="198672" y="160853"/>
                    <a:pt x="199313" y="159181"/>
                  </a:cubicBezTo>
                  <a:cubicBezTo>
                    <a:pt x="199386" y="159765"/>
                    <a:pt x="199490" y="160340"/>
                    <a:pt x="199490" y="160944"/>
                  </a:cubicBezTo>
                  <a:lnTo>
                    <a:pt x="199490" y="189479"/>
                  </a:lnTo>
                  <a:lnTo>
                    <a:pt x="199490" y="199470"/>
                  </a:lnTo>
                  <a:lnTo>
                    <a:pt x="199490" y="234531"/>
                  </a:lnTo>
                  <a:lnTo>
                    <a:pt x="199490" y="240119"/>
                  </a:lnTo>
                  <a:lnTo>
                    <a:pt x="199490" y="240146"/>
                  </a:lnTo>
                  <a:cubicBezTo>
                    <a:pt x="199490" y="242462"/>
                    <a:pt x="201368" y="244340"/>
                    <a:pt x="203684" y="244340"/>
                  </a:cubicBezTo>
                  <a:cubicBezTo>
                    <a:pt x="203865" y="244340"/>
                    <a:pt x="204018" y="244259"/>
                    <a:pt x="204193" y="244237"/>
                  </a:cubicBezTo>
                  <a:cubicBezTo>
                    <a:pt x="205742" y="244040"/>
                    <a:pt x="207030" y="243059"/>
                    <a:pt x="207575" y="241649"/>
                  </a:cubicBezTo>
                  <a:cubicBezTo>
                    <a:pt x="207757" y="241178"/>
                    <a:pt x="207878" y="240675"/>
                    <a:pt x="207877" y="240140"/>
                  </a:cubicBezTo>
                  <a:lnTo>
                    <a:pt x="207828" y="207112"/>
                  </a:lnTo>
                  <a:lnTo>
                    <a:pt x="207813" y="197107"/>
                  </a:lnTo>
                  <a:lnTo>
                    <a:pt x="207761" y="161984"/>
                  </a:lnTo>
                  <a:lnTo>
                    <a:pt x="207746" y="151818"/>
                  </a:lnTo>
                  <a:lnTo>
                    <a:pt x="207737" y="145723"/>
                  </a:lnTo>
                  <a:cubicBezTo>
                    <a:pt x="207735" y="144323"/>
                    <a:pt x="207999" y="142997"/>
                    <a:pt x="208376" y="141719"/>
                  </a:cubicBezTo>
                  <a:cubicBezTo>
                    <a:pt x="208778" y="144625"/>
                    <a:pt x="210068" y="147377"/>
                    <a:pt x="212094" y="149547"/>
                  </a:cubicBezTo>
                  <a:cubicBezTo>
                    <a:pt x="214478" y="152099"/>
                    <a:pt x="217744" y="153615"/>
                    <a:pt x="221196" y="153952"/>
                  </a:cubicBezTo>
                  <a:cubicBezTo>
                    <a:pt x="219674" y="156216"/>
                    <a:pt x="218632" y="158704"/>
                    <a:pt x="218089" y="161298"/>
                  </a:cubicBezTo>
                  <a:cubicBezTo>
                    <a:pt x="217355" y="164810"/>
                    <a:pt x="217539" y="168464"/>
                    <a:pt x="218630" y="171916"/>
                  </a:cubicBezTo>
                  <a:cubicBezTo>
                    <a:pt x="219523" y="174742"/>
                    <a:pt x="220974" y="177432"/>
                    <a:pt x="223108" y="179753"/>
                  </a:cubicBezTo>
                  <a:cubicBezTo>
                    <a:pt x="226036" y="182936"/>
                    <a:pt x="229877" y="185112"/>
                    <a:pt x="234045" y="186025"/>
                  </a:cubicBezTo>
                  <a:lnTo>
                    <a:pt x="224972" y="194370"/>
                  </a:lnTo>
                  <a:cubicBezTo>
                    <a:pt x="221254" y="197789"/>
                    <a:pt x="219154" y="202265"/>
                    <a:pt x="218516" y="206917"/>
                  </a:cubicBezTo>
                  <a:cubicBezTo>
                    <a:pt x="217981" y="210823"/>
                    <a:pt x="218546" y="214817"/>
                    <a:pt x="220230" y="218478"/>
                  </a:cubicBezTo>
                  <a:cubicBezTo>
                    <a:pt x="221117" y="220409"/>
                    <a:pt x="222221" y="222268"/>
                    <a:pt x="223736" y="223915"/>
                  </a:cubicBezTo>
                  <a:lnTo>
                    <a:pt x="224077" y="224286"/>
                  </a:lnTo>
                  <a:cubicBezTo>
                    <a:pt x="224868" y="225146"/>
                    <a:pt x="225735" y="225920"/>
                    <a:pt x="226648" y="226628"/>
                  </a:cubicBezTo>
                  <a:cubicBezTo>
                    <a:pt x="228094" y="227749"/>
                    <a:pt x="229689" y="228644"/>
                    <a:pt x="231367" y="229351"/>
                  </a:cubicBezTo>
                  <a:cubicBezTo>
                    <a:pt x="232610" y="229875"/>
                    <a:pt x="233884" y="230322"/>
                    <a:pt x="235210" y="230599"/>
                  </a:cubicBezTo>
                  <a:cubicBezTo>
                    <a:pt x="232756" y="233921"/>
                    <a:pt x="231346" y="237897"/>
                    <a:pt x="231170" y="242115"/>
                  </a:cubicBezTo>
                  <a:cubicBezTo>
                    <a:pt x="231154" y="242487"/>
                    <a:pt x="231227" y="242845"/>
                    <a:pt x="231231" y="243215"/>
                  </a:cubicBezTo>
                  <a:cubicBezTo>
                    <a:pt x="231284" y="248389"/>
                    <a:pt x="233143" y="253307"/>
                    <a:pt x="236672" y="257144"/>
                  </a:cubicBezTo>
                  <a:lnTo>
                    <a:pt x="237080" y="257589"/>
                  </a:lnTo>
                  <a:cubicBezTo>
                    <a:pt x="241031" y="261884"/>
                    <a:pt x="246641" y="264346"/>
                    <a:pt x="252476" y="264346"/>
                  </a:cubicBezTo>
                  <a:cubicBezTo>
                    <a:pt x="256589" y="264346"/>
                    <a:pt x="260561" y="263146"/>
                    <a:pt x="263948" y="260918"/>
                  </a:cubicBezTo>
                  <a:cubicBezTo>
                    <a:pt x="264471" y="265080"/>
                    <a:pt x="266244" y="269124"/>
                    <a:pt x="269294" y="272440"/>
                  </a:cubicBezTo>
                  <a:lnTo>
                    <a:pt x="269550" y="272718"/>
                  </a:lnTo>
                  <a:cubicBezTo>
                    <a:pt x="273499" y="277012"/>
                    <a:pt x="279112" y="279478"/>
                    <a:pt x="284946" y="279478"/>
                  </a:cubicBezTo>
                  <a:cubicBezTo>
                    <a:pt x="290191" y="279478"/>
                    <a:pt x="295209" y="277520"/>
                    <a:pt x="299073" y="273966"/>
                  </a:cubicBezTo>
                  <a:lnTo>
                    <a:pt x="310526" y="263432"/>
                  </a:lnTo>
                  <a:lnTo>
                    <a:pt x="310526" y="290063"/>
                  </a:lnTo>
                  <a:close/>
                  <a:moveTo>
                    <a:pt x="289011" y="430446"/>
                  </a:moveTo>
                  <a:cubicBezTo>
                    <a:pt x="289011" y="433296"/>
                    <a:pt x="287570" y="435979"/>
                    <a:pt x="285125" y="437442"/>
                  </a:cubicBezTo>
                  <a:cubicBezTo>
                    <a:pt x="278748" y="441260"/>
                    <a:pt x="264009" y="447705"/>
                    <a:pt x="237193" y="447705"/>
                  </a:cubicBezTo>
                  <a:cubicBezTo>
                    <a:pt x="221830" y="447705"/>
                    <a:pt x="202569" y="445018"/>
                    <a:pt x="187302" y="437251"/>
                  </a:cubicBezTo>
                  <a:cubicBezTo>
                    <a:pt x="184510" y="435831"/>
                    <a:pt x="182733" y="432981"/>
                    <a:pt x="182733" y="429849"/>
                  </a:cubicBezTo>
                  <a:lnTo>
                    <a:pt x="182734" y="406921"/>
                  </a:lnTo>
                  <a:cubicBezTo>
                    <a:pt x="195650" y="411166"/>
                    <a:pt x="207674" y="413789"/>
                    <a:pt x="218638" y="415160"/>
                  </a:cubicBezTo>
                  <a:cubicBezTo>
                    <a:pt x="220034" y="423956"/>
                    <a:pt x="227589" y="430699"/>
                    <a:pt x="236778" y="430699"/>
                  </a:cubicBezTo>
                  <a:cubicBezTo>
                    <a:pt x="245813" y="430699"/>
                    <a:pt x="253297" y="424188"/>
                    <a:pt x="254872" y="415608"/>
                  </a:cubicBezTo>
                  <a:cubicBezTo>
                    <a:pt x="271334" y="413853"/>
                    <a:pt x="283039" y="409744"/>
                    <a:pt x="289011" y="407179"/>
                  </a:cubicBezTo>
                  <a:lnTo>
                    <a:pt x="289011" y="430446"/>
                  </a:lnTo>
                  <a:close/>
                  <a:moveTo>
                    <a:pt x="126262" y="245659"/>
                  </a:moveTo>
                  <a:cubicBezTo>
                    <a:pt x="129926" y="249357"/>
                    <a:pt x="134442" y="255100"/>
                    <a:pt x="139708" y="264086"/>
                  </a:cubicBezTo>
                  <a:cubicBezTo>
                    <a:pt x="142044" y="268073"/>
                    <a:pt x="128373" y="273468"/>
                    <a:pt x="128373" y="273468"/>
                  </a:cubicBezTo>
                  <a:cubicBezTo>
                    <a:pt x="127815" y="272732"/>
                    <a:pt x="127350" y="272047"/>
                    <a:pt x="126836" y="271335"/>
                  </a:cubicBezTo>
                  <a:cubicBezTo>
                    <a:pt x="124015" y="267425"/>
                    <a:pt x="121801" y="263853"/>
                    <a:pt x="120144" y="260660"/>
                  </a:cubicBezTo>
                  <a:cubicBezTo>
                    <a:pt x="119620" y="259652"/>
                    <a:pt x="119133" y="258669"/>
                    <a:pt x="118706" y="257731"/>
                  </a:cubicBezTo>
                  <a:cubicBezTo>
                    <a:pt x="117281" y="254599"/>
                    <a:pt x="116391" y="251887"/>
                    <a:pt x="115831" y="249546"/>
                  </a:cubicBezTo>
                  <a:cubicBezTo>
                    <a:pt x="115581" y="248498"/>
                    <a:pt x="115373" y="247500"/>
                    <a:pt x="115247" y="246609"/>
                  </a:cubicBezTo>
                  <a:cubicBezTo>
                    <a:pt x="114822" y="243624"/>
                    <a:pt x="117211" y="241373"/>
                    <a:pt x="119797" y="241373"/>
                  </a:cubicBezTo>
                  <a:cubicBezTo>
                    <a:pt x="120742" y="241373"/>
                    <a:pt x="121714" y="241674"/>
                    <a:pt x="122584" y="242349"/>
                  </a:cubicBezTo>
                  <a:cubicBezTo>
                    <a:pt x="122720" y="242455"/>
                    <a:pt x="122873" y="242593"/>
                    <a:pt x="123013" y="242705"/>
                  </a:cubicBezTo>
                  <a:cubicBezTo>
                    <a:pt x="124006" y="243505"/>
                    <a:pt x="125087" y="244472"/>
                    <a:pt x="126262" y="245659"/>
                  </a:cubicBezTo>
                  <a:close/>
                  <a:moveTo>
                    <a:pt x="44361" y="110875"/>
                  </a:moveTo>
                  <a:lnTo>
                    <a:pt x="31017" y="98645"/>
                  </a:lnTo>
                  <a:cubicBezTo>
                    <a:pt x="36202" y="87130"/>
                    <a:pt x="54793" y="52353"/>
                    <a:pt x="97763" y="30652"/>
                  </a:cubicBezTo>
                  <a:lnTo>
                    <a:pt x="113082" y="44692"/>
                  </a:lnTo>
                  <a:cubicBezTo>
                    <a:pt x="115231" y="46662"/>
                    <a:pt x="117894" y="47945"/>
                    <a:pt x="120776" y="48389"/>
                  </a:cubicBezTo>
                  <a:cubicBezTo>
                    <a:pt x="133586" y="50360"/>
                    <a:pt x="171014" y="56514"/>
                    <a:pt x="185404" y="63180"/>
                  </a:cubicBezTo>
                  <a:cubicBezTo>
                    <a:pt x="185404" y="63180"/>
                    <a:pt x="217271" y="77107"/>
                    <a:pt x="244635" y="77687"/>
                  </a:cubicBezTo>
                  <a:cubicBezTo>
                    <a:pt x="248262" y="77763"/>
                    <a:pt x="251280" y="80452"/>
                    <a:pt x="251773" y="84046"/>
                  </a:cubicBezTo>
                  <a:cubicBezTo>
                    <a:pt x="252880" y="92121"/>
                    <a:pt x="247463" y="99641"/>
                    <a:pt x="239444" y="101100"/>
                  </a:cubicBezTo>
                  <a:cubicBezTo>
                    <a:pt x="232762" y="102317"/>
                    <a:pt x="224388" y="103405"/>
                    <a:pt x="215815" y="103405"/>
                  </a:cubicBezTo>
                  <a:cubicBezTo>
                    <a:pt x="211150" y="103405"/>
                    <a:pt x="206426" y="103083"/>
                    <a:pt x="201883" y="102283"/>
                  </a:cubicBezTo>
                  <a:cubicBezTo>
                    <a:pt x="201639" y="102240"/>
                    <a:pt x="201401" y="102220"/>
                    <a:pt x="201169" y="102220"/>
                  </a:cubicBezTo>
                  <a:cubicBezTo>
                    <a:pt x="197924" y="102220"/>
                    <a:pt x="196095" y="106254"/>
                    <a:pt x="198663" y="108608"/>
                  </a:cubicBezTo>
                  <a:cubicBezTo>
                    <a:pt x="202058" y="111719"/>
                    <a:pt x="205929" y="115267"/>
                    <a:pt x="210068" y="119060"/>
                  </a:cubicBezTo>
                  <a:cubicBezTo>
                    <a:pt x="209732" y="120121"/>
                    <a:pt x="209475" y="121216"/>
                    <a:pt x="209396" y="122369"/>
                  </a:cubicBezTo>
                  <a:lnTo>
                    <a:pt x="209051" y="127412"/>
                  </a:lnTo>
                  <a:cubicBezTo>
                    <a:pt x="207996" y="128155"/>
                    <a:pt x="206974" y="128956"/>
                    <a:pt x="206043" y="129888"/>
                  </a:cubicBezTo>
                  <a:cubicBezTo>
                    <a:pt x="202300" y="133637"/>
                    <a:pt x="200049" y="138478"/>
                    <a:pt x="199588" y="143692"/>
                  </a:cubicBezTo>
                  <a:cubicBezTo>
                    <a:pt x="199554" y="143663"/>
                    <a:pt x="199513" y="143643"/>
                    <a:pt x="199478" y="143615"/>
                  </a:cubicBezTo>
                  <a:lnTo>
                    <a:pt x="198875" y="136445"/>
                  </a:lnTo>
                  <a:cubicBezTo>
                    <a:pt x="198256" y="129085"/>
                    <a:pt x="191986" y="123321"/>
                    <a:pt x="184602" y="123321"/>
                  </a:cubicBezTo>
                  <a:cubicBezTo>
                    <a:pt x="177100" y="123321"/>
                    <a:pt x="170823" y="129183"/>
                    <a:pt x="170311" y="136667"/>
                  </a:cubicBezTo>
                  <a:lnTo>
                    <a:pt x="169773" y="144524"/>
                  </a:lnTo>
                  <a:cubicBezTo>
                    <a:pt x="165344" y="148616"/>
                    <a:pt x="162549" y="154453"/>
                    <a:pt x="162549" y="160944"/>
                  </a:cubicBezTo>
                  <a:lnTo>
                    <a:pt x="162549" y="200675"/>
                  </a:lnTo>
                  <a:lnTo>
                    <a:pt x="150018" y="189191"/>
                  </a:lnTo>
                  <a:cubicBezTo>
                    <a:pt x="149291" y="188524"/>
                    <a:pt x="148373" y="188194"/>
                    <a:pt x="147458" y="188194"/>
                  </a:cubicBezTo>
                  <a:cubicBezTo>
                    <a:pt x="146432" y="188194"/>
                    <a:pt x="145409" y="188608"/>
                    <a:pt x="144661" y="189424"/>
                  </a:cubicBezTo>
                  <a:cubicBezTo>
                    <a:pt x="143247" y="190968"/>
                    <a:pt x="143351" y="193366"/>
                    <a:pt x="144895" y="194781"/>
                  </a:cubicBezTo>
                  <a:lnTo>
                    <a:pt x="162549" y="210961"/>
                  </a:lnTo>
                  <a:lnTo>
                    <a:pt x="162549" y="245224"/>
                  </a:lnTo>
                  <a:cubicBezTo>
                    <a:pt x="162305" y="245032"/>
                    <a:pt x="162042" y="244878"/>
                    <a:pt x="161809" y="244665"/>
                  </a:cubicBezTo>
                  <a:lnTo>
                    <a:pt x="97718" y="185925"/>
                  </a:lnTo>
                  <a:cubicBezTo>
                    <a:pt x="86277" y="175440"/>
                    <a:pt x="77185" y="162651"/>
                    <a:pt x="71040" y="148400"/>
                  </a:cubicBezTo>
                  <a:lnTo>
                    <a:pt x="71040" y="148400"/>
                  </a:lnTo>
                  <a:cubicBezTo>
                    <a:pt x="64894" y="134150"/>
                    <a:pt x="55802" y="121361"/>
                    <a:pt x="44361" y="110875"/>
                  </a:cubicBezTo>
                  <a:close/>
                  <a:moveTo>
                    <a:pt x="230035" y="126187"/>
                  </a:moveTo>
                  <a:lnTo>
                    <a:pt x="230289" y="129217"/>
                  </a:lnTo>
                  <a:lnTo>
                    <a:pt x="230544" y="132241"/>
                  </a:lnTo>
                  <a:lnTo>
                    <a:pt x="230706" y="134170"/>
                  </a:lnTo>
                  <a:lnTo>
                    <a:pt x="231052" y="138292"/>
                  </a:lnTo>
                  <a:lnTo>
                    <a:pt x="231133" y="139260"/>
                  </a:lnTo>
                  <a:cubicBezTo>
                    <a:pt x="231432" y="142810"/>
                    <a:pt x="228631" y="145857"/>
                    <a:pt x="225068" y="145857"/>
                  </a:cubicBezTo>
                  <a:lnTo>
                    <a:pt x="222563" y="145857"/>
                  </a:lnTo>
                  <a:cubicBezTo>
                    <a:pt x="219038" y="145857"/>
                    <a:pt x="216249" y="142872"/>
                    <a:pt x="216490" y="139354"/>
                  </a:cubicBezTo>
                  <a:lnTo>
                    <a:pt x="216960" y="132488"/>
                  </a:lnTo>
                  <a:lnTo>
                    <a:pt x="217260" y="128102"/>
                  </a:lnTo>
                  <a:lnTo>
                    <a:pt x="217418" y="125796"/>
                  </a:lnTo>
                  <a:lnTo>
                    <a:pt x="217558" y="123743"/>
                  </a:lnTo>
                  <a:lnTo>
                    <a:pt x="217614" y="122930"/>
                  </a:lnTo>
                  <a:cubicBezTo>
                    <a:pt x="217664" y="122200"/>
                    <a:pt x="217872" y="121521"/>
                    <a:pt x="218154" y="120887"/>
                  </a:cubicBezTo>
                  <a:cubicBezTo>
                    <a:pt x="218734" y="119582"/>
                    <a:pt x="219765" y="118566"/>
                    <a:pt x="221036" y="117939"/>
                  </a:cubicBezTo>
                  <a:cubicBezTo>
                    <a:pt x="221848" y="117539"/>
                    <a:pt x="222724" y="117258"/>
                    <a:pt x="223687" y="117258"/>
                  </a:cubicBezTo>
                  <a:cubicBezTo>
                    <a:pt x="226851" y="117258"/>
                    <a:pt x="229487" y="119683"/>
                    <a:pt x="229753" y="122836"/>
                  </a:cubicBezTo>
                  <a:lnTo>
                    <a:pt x="229903" y="124620"/>
                  </a:lnTo>
                  <a:lnTo>
                    <a:pt x="230035" y="126187"/>
                  </a:lnTo>
                  <a:close/>
                  <a:moveTo>
                    <a:pt x="192048" y="153559"/>
                  </a:moveTo>
                  <a:cubicBezTo>
                    <a:pt x="192347" y="157110"/>
                    <a:pt x="189546" y="160156"/>
                    <a:pt x="185983" y="160156"/>
                  </a:cubicBezTo>
                  <a:lnTo>
                    <a:pt x="183478" y="160156"/>
                  </a:lnTo>
                  <a:cubicBezTo>
                    <a:pt x="179952" y="160156"/>
                    <a:pt x="177164" y="157171"/>
                    <a:pt x="177405" y="153654"/>
                  </a:cubicBezTo>
                  <a:lnTo>
                    <a:pt x="177735" y="148828"/>
                  </a:lnTo>
                  <a:lnTo>
                    <a:pt x="178062" y="144047"/>
                  </a:lnTo>
                  <a:lnTo>
                    <a:pt x="178370" y="139548"/>
                  </a:lnTo>
                  <a:lnTo>
                    <a:pt x="178529" y="137230"/>
                  </a:lnTo>
                  <a:cubicBezTo>
                    <a:pt x="178747" y="134036"/>
                    <a:pt x="181401" y="131558"/>
                    <a:pt x="184602" y="131558"/>
                  </a:cubicBezTo>
                  <a:cubicBezTo>
                    <a:pt x="187766" y="131558"/>
                    <a:pt x="190402" y="133982"/>
                    <a:pt x="190668" y="137135"/>
                  </a:cubicBezTo>
                  <a:lnTo>
                    <a:pt x="190853" y="139332"/>
                  </a:lnTo>
                  <a:lnTo>
                    <a:pt x="191223" y="143738"/>
                  </a:lnTo>
                  <a:lnTo>
                    <a:pt x="191608" y="148321"/>
                  </a:lnTo>
                  <a:lnTo>
                    <a:pt x="192048" y="153559"/>
                  </a:lnTo>
                  <a:close/>
                  <a:moveTo>
                    <a:pt x="214789" y="112214"/>
                  </a:moveTo>
                  <a:lnTo>
                    <a:pt x="214150" y="111629"/>
                  </a:lnTo>
                  <a:cubicBezTo>
                    <a:pt x="214607" y="111636"/>
                    <a:pt x="215067" y="111638"/>
                    <a:pt x="215529" y="111639"/>
                  </a:cubicBezTo>
                  <a:cubicBezTo>
                    <a:pt x="215273" y="111819"/>
                    <a:pt x="215033" y="112019"/>
                    <a:pt x="214789" y="112214"/>
                  </a:cubicBezTo>
                  <a:close/>
                  <a:moveTo>
                    <a:pt x="412269" y="17761"/>
                  </a:moveTo>
                  <a:cubicBezTo>
                    <a:pt x="413123" y="17761"/>
                    <a:pt x="413985" y="17892"/>
                    <a:pt x="414826" y="18162"/>
                  </a:cubicBezTo>
                  <a:cubicBezTo>
                    <a:pt x="419578" y="19690"/>
                    <a:pt x="427446" y="23231"/>
                    <a:pt x="437219" y="31275"/>
                  </a:cubicBezTo>
                  <a:lnTo>
                    <a:pt x="413592" y="53005"/>
                  </a:lnTo>
                  <a:cubicBezTo>
                    <a:pt x="403862" y="44149"/>
                    <a:pt x="395071" y="38482"/>
                    <a:pt x="389760" y="35449"/>
                  </a:cubicBezTo>
                  <a:lnTo>
                    <a:pt x="406556" y="20002"/>
                  </a:lnTo>
                  <a:cubicBezTo>
                    <a:pt x="408141" y="18543"/>
                    <a:pt x="410183" y="17761"/>
                    <a:pt x="412269" y="17761"/>
                  </a:cubicBezTo>
                  <a:close/>
                  <a:moveTo>
                    <a:pt x="449823" y="43287"/>
                  </a:moveTo>
                  <a:cubicBezTo>
                    <a:pt x="453241" y="47004"/>
                    <a:pt x="456738" y="51289"/>
                    <a:pt x="460002" y="55952"/>
                  </a:cubicBezTo>
                  <a:lnTo>
                    <a:pt x="435759" y="78249"/>
                  </a:lnTo>
                  <a:cubicBezTo>
                    <a:pt x="430490" y="70708"/>
                    <a:pt x="424956" y="64224"/>
                    <a:pt x="419540" y="58722"/>
                  </a:cubicBezTo>
                  <a:lnTo>
                    <a:pt x="443410" y="36768"/>
                  </a:lnTo>
                  <a:cubicBezTo>
                    <a:pt x="445488" y="38744"/>
                    <a:pt x="447623" y="40896"/>
                    <a:pt x="449823" y="4328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7"/>
            <p:cNvSpPr/>
            <p:nvPr/>
          </p:nvSpPr>
          <p:spPr>
            <a:xfrm>
              <a:off x="4247469" y="1823733"/>
              <a:ext cx="14962" cy="15589"/>
            </a:xfrm>
            <a:custGeom>
              <a:rect b="b" l="l" r="r" t="t"/>
              <a:pathLst>
                <a:path extrusionOk="0" h="15589" w="14962">
                  <a:moveTo>
                    <a:pt x="5041" y="114"/>
                  </a:moveTo>
                  <a:cubicBezTo>
                    <a:pt x="2837" y="-411"/>
                    <a:pt x="677" y="932"/>
                    <a:pt x="126" y="3112"/>
                  </a:cubicBezTo>
                  <a:cubicBezTo>
                    <a:pt x="-429" y="5292"/>
                    <a:pt x="898" y="7524"/>
                    <a:pt x="3070" y="8111"/>
                  </a:cubicBezTo>
                  <a:cubicBezTo>
                    <a:pt x="3404" y="8202"/>
                    <a:pt x="6316" y="9072"/>
                    <a:pt x="6774" y="12091"/>
                  </a:cubicBezTo>
                  <a:cubicBezTo>
                    <a:pt x="7084" y="14130"/>
                    <a:pt x="8838" y="15590"/>
                    <a:pt x="10841" y="15590"/>
                  </a:cubicBezTo>
                  <a:cubicBezTo>
                    <a:pt x="11046" y="15590"/>
                    <a:pt x="11255" y="15576"/>
                    <a:pt x="11464" y="15544"/>
                  </a:cubicBezTo>
                  <a:cubicBezTo>
                    <a:pt x="13712" y="15202"/>
                    <a:pt x="15257" y="13102"/>
                    <a:pt x="14915" y="10852"/>
                  </a:cubicBezTo>
                  <a:cubicBezTo>
                    <a:pt x="13873" y="3987"/>
                    <a:pt x="8218" y="872"/>
                    <a:pt x="5041" y="11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Google Shape;140;p7"/>
            <p:cNvSpPr/>
            <p:nvPr/>
          </p:nvSpPr>
          <p:spPr>
            <a:xfrm>
              <a:off x="4212102" y="1810246"/>
              <a:ext cx="15001" cy="15581"/>
            </a:xfrm>
            <a:custGeom>
              <a:rect b="b" l="l" r="r" t="t"/>
              <a:pathLst>
                <a:path extrusionOk="0" h="15581" w="15001">
                  <a:moveTo>
                    <a:pt x="6528" y="572"/>
                  </a:moveTo>
                  <a:cubicBezTo>
                    <a:pt x="6011" y="372"/>
                    <a:pt x="5517" y="210"/>
                    <a:pt x="5076" y="105"/>
                  </a:cubicBezTo>
                  <a:cubicBezTo>
                    <a:pt x="3565" y="-249"/>
                    <a:pt x="2079" y="320"/>
                    <a:pt x="1101" y="1399"/>
                  </a:cubicBezTo>
                  <a:cubicBezTo>
                    <a:pt x="652" y="1894"/>
                    <a:pt x="279" y="2460"/>
                    <a:pt x="113" y="3156"/>
                  </a:cubicBezTo>
                  <a:cubicBezTo>
                    <a:pt x="-414" y="5368"/>
                    <a:pt x="950" y="7590"/>
                    <a:pt x="3162" y="8117"/>
                  </a:cubicBezTo>
                  <a:cubicBezTo>
                    <a:pt x="3194" y="8125"/>
                    <a:pt x="6339" y="8957"/>
                    <a:pt x="6814" y="12082"/>
                  </a:cubicBezTo>
                  <a:cubicBezTo>
                    <a:pt x="7123" y="14121"/>
                    <a:pt x="8877" y="15581"/>
                    <a:pt x="10880" y="15581"/>
                  </a:cubicBezTo>
                  <a:cubicBezTo>
                    <a:pt x="11085" y="15581"/>
                    <a:pt x="11294" y="15567"/>
                    <a:pt x="11503" y="15535"/>
                  </a:cubicBezTo>
                  <a:cubicBezTo>
                    <a:pt x="13751" y="15193"/>
                    <a:pt x="15296" y="13094"/>
                    <a:pt x="14954" y="10844"/>
                  </a:cubicBezTo>
                  <a:cubicBezTo>
                    <a:pt x="14057" y="4930"/>
                    <a:pt x="9740" y="1811"/>
                    <a:pt x="6528" y="57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" name="Google Shape;141;p7"/>
            <p:cNvSpPr/>
            <p:nvPr/>
          </p:nvSpPr>
          <p:spPr>
            <a:xfrm>
              <a:off x="4198850" y="1777139"/>
              <a:ext cx="15000" cy="15525"/>
            </a:xfrm>
            <a:custGeom>
              <a:rect b="b" l="l" r="r" t="t"/>
              <a:pathLst>
                <a:path extrusionOk="0" h="15525" w="15000">
                  <a:moveTo>
                    <a:pt x="5076" y="50"/>
                  </a:moveTo>
                  <a:cubicBezTo>
                    <a:pt x="4934" y="16"/>
                    <a:pt x="4798" y="54"/>
                    <a:pt x="4656" y="35"/>
                  </a:cubicBezTo>
                  <a:cubicBezTo>
                    <a:pt x="2604" y="-231"/>
                    <a:pt x="610" y="1029"/>
                    <a:pt x="113" y="3100"/>
                  </a:cubicBezTo>
                  <a:cubicBezTo>
                    <a:pt x="-414" y="5312"/>
                    <a:pt x="950" y="7534"/>
                    <a:pt x="3162" y="8061"/>
                  </a:cubicBezTo>
                  <a:cubicBezTo>
                    <a:pt x="3177" y="8065"/>
                    <a:pt x="3874" y="8262"/>
                    <a:pt x="4656" y="8773"/>
                  </a:cubicBezTo>
                  <a:cubicBezTo>
                    <a:pt x="5552" y="9358"/>
                    <a:pt x="6560" y="10359"/>
                    <a:pt x="6814" y="12027"/>
                  </a:cubicBezTo>
                  <a:cubicBezTo>
                    <a:pt x="7123" y="14066"/>
                    <a:pt x="8877" y="15526"/>
                    <a:pt x="10880" y="15526"/>
                  </a:cubicBezTo>
                  <a:cubicBezTo>
                    <a:pt x="11085" y="15526"/>
                    <a:pt x="11294" y="15512"/>
                    <a:pt x="11503" y="15480"/>
                  </a:cubicBezTo>
                  <a:cubicBezTo>
                    <a:pt x="12006" y="15403"/>
                    <a:pt x="12458" y="15212"/>
                    <a:pt x="12877" y="14978"/>
                  </a:cubicBezTo>
                  <a:cubicBezTo>
                    <a:pt x="14333" y="14164"/>
                    <a:pt x="15219" y="12535"/>
                    <a:pt x="14954" y="10788"/>
                  </a:cubicBezTo>
                  <a:cubicBezTo>
                    <a:pt x="14635" y="8688"/>
                    <a:pt x="13856" y="6977"/>
                    <a:pt x="12877" y="5539"/>
                  </a:cubicBezTo>
                  <a:cubicBezTo>
                    <a:pt x="10655" y="2276"/>
                    <a:pt x="7282" y="576"/>
                    <a:pt x="5076" y="5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142;p7"/>
            <p:cNvSpPr/>
            <p:nvPr/>
          </p:nvSpPr>
          <p:spPr>
            <a:xfrm>
              <a:off x="4199152" y="1731652"/>
              <a:ext cx="15000" cy="15505"/>
            </a:xfrm>
            <a:custGeom>
              <a:rect b="b" l="l" r="r" t="t"/>
              <a:pathLst>
                <a:path extrusionOk="0" h="15505" w="15000">
                  <a:moveTo>
                    <a:pt x="8713" y="1591"/>
                  </a:moveTo>
                  <a:cubicBezTo>
                    <a:pt x="8634" y="1543"/>
                    <a:pt x="8554" y="1497"/>
                    <a:pt x="8475" y="1451"/>
                  </a:cubicBezTo>
                  <a:cubicBezTo>
                    <a:pt x="7246" y="743"/>
                    <a:pt x="6044" y="260"/>
                    <a:pt x="5076" y="29"/>
                  </a:cubicBezTo>
                  <a:cubicBezTo>
                    <a:pt x="4833" y="-28"/>
                    <a:pt x="4597" y="19"/>
                    <a:pt x="4355" y="6"/>
                  </a:cubicBezTo>
                  <a:cubicBezTo>
                    <a:pt x="2413" y="-95"/>
                    <a:pt x="585" y="1109"/>
                    <a:pt x="113" y="3080"/>
                  </a:cubicBezTo>
                  <a:cubicBezTo>
                    <a:pt x="-414" y="5292"/>
                    <a:pt x="950" y="7514"/>
                    <a:pt x="3162" y="8041"/>
                  </a:cubicBezTo>
                  <a:cubicBezTo>
                    <a:pt x="3175" y="8044"/>
                    <a:pt x="3705" y="8195"/>
                    <a:pt x="4355" y="8567"/>
                  </a:cubicBezTo>
                  <a:cubicBezTo>
                    <a:pt x="5309" y="9112"/>
                    <a:pt x="6531" y="10147"/>
                    <a:pt x="6814" y="12006"/>
                  </a:cubicBezTo>
                  <a:cubicBezTo>
                    <a:pt x="7123" y="14045"/>
                    <a:pt x="8877" y="15505"/>
                    <a:pt x="10880" y="15505"/>
                  </a:cubicBezTo>
                  <a:cubicBezTo>
                    <a:pt x="11085" y="15505"/>
                    <a:pt x="11294" y="15491"/>
                    <a:pt x="11503" y="15459"/>
                  </a:cubicBezTo>
                  <a:cubicBezTo>
                    <a:pt x="11895" y="15400"/>
                    <a:pt x="12232" y="15226"/>
                    <a:pt x="12575" y="15068"/>
                  </a:cubicBezTo>
                  <a:cubicBezTo>
                    <a:pt x="14199" y="14319"/>
                    <a:pt x="15236" y="12625"/>
                    <a:pt x="14954" y="10768"/>
                  </a:cubicBezTo>
                  <a:cubicBezTo>
                    <a:pt x="14603" y="8454"/>
                    <a:pt x="13704" y="6598"/>
                    <a:pt x="12575" y="5083"/>
                  </a:cubicBezTo>
                  <a:cubicBezTo>
                    <a:pt x="11443" y="3562"/>
                    <a:pt x="10080" y="2415"/>
                    <a:pt x="8713" y="15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3" name="Google Shape;143;p7"/>
          <p:cNvGrpSpPr/>
          <p:nvPr/>
        </p:nvGrpSpPr>
        <p:grpSpPr>
          <a:xfrm>
            <a:off x="2226726" y="1557301"/>
            <a:ext cx="331882" cy="329974"/>
            <a:chOff x="3135046" y="1570523"/>
            <a:chExt cx="469822" cy="467120"/>
          </a:xfrm>
        </p:grpSpPr>
        <p:sp>
          <p:nvSpPr>
            <p:cNvPr id="144" name="Google Shape;144;p7"/>
            <p:cNvSpPr/>
            <p:nvPr/>
          </p:nvSpPr>
          <p:spPr>
            <a:xfrm>
              <a:off x="3135046" y="1616458"/>
              <a:ext cx="414304" cy="406101"/>
            </a:xfrm>
            <a:custGeom>
              <a:rect b="b" l="l" r="r" t="t"/>
              <a:pathLst>
                <a:path extrusionOk="0" h="406101" w="414304">
                  <a:moveTo>
                    <a:pt x="395101" y="59357"/>
                  </a:moveTo>
                  <a:lnTo>
                    <a:pt x="400541" y="59848"/>
                  </a:lnTo>
                  <a:cubicBezTo>
                    <a:pt x="407038" y="60436"/>
                    <a:pt x="412913" y="55977"/>
                    <a:pt x="414094" y="49561"/>
                  </a:cubicBezTo>
                  <a:cubicBezTo>
                    <a:pt x="415196" y="43580"/>
                    <a:pt x="411877" y="37662"/>
                    <a:pt x="406197" y="35485"/>
                  </a:cubicBezTo>
                  <a:lnTo>
                    <a:pt x="401303" y="33609"/>
                  </a:lnTo>
                  <a:cubicBezTo>
                    <a:pt x="400781" y="25480"/>
                    <a:pt x="396321" y="18119"/>
                    <a:pt x="389358" y="13892"/>
                  </a:cubicBezTo>
                  <a:lnTo>
                    <a:pt x="371497" y="3050"/>
                  </a:lnTo>
                  <a:cubicBezTo>
                    <a:pt x="368196" y="1046"/>
                    <a:pt x="364422" y="0"/>
                    <a:pt x="360596" y="0"/>
                  </a:cubicBezTo>
                  <a:cubicBezTo>
                    <a:pt x="359656" y="0"/>
                    <a:pt x="358714" y="63"/>
                    <a:pt x="357774" y="191"/>
                  </a:cubicBezTo>
                  <a:lnTo>
                    <a:pt x="357774" y="191"/>
                  </a:lnTo>
                  <a:cubicBezTo>
                    <a:pt x="351019" y="1107"/>
                    <a:pt x="345328" y="5217"/>
                    <a:pt x="342192" y="10950"/>
                  </a:cubicBezTo>
                  <a:lnTo>
                    <a:pt x="323806" y="3902"/>
                  </a:lnTo>
                  <a:cubicBezTo>
                    <a:pt x="326635" y="9259"/>
                    <a:pt x="328256" y="15350"/>
                    <a:pt x="328256" y="21818"/>
                  </a:cubicBezTo>
                  <a:cubicBezTo>
                    <a:pt x="328256" y="34041"/>
                    <a:pt x="322513" y="44930"/>
                    <a:pt x="313603" y="51989"/>
                  </a:cubicBezTo>
                  <a:lnTo>
                    <a:pt x="340580" y="54427"/>
                  </a:lnTo>
                  <a:lnTo>
                    <a:pt x="335719" y="69241"/>
                  </a:lnTo>
                  <a:lnTo>
                    <a:pt x="335719" y="69241"/>
                  </a:lnTo>
                  <a:lnTo>
                    <a:pt x="311881" y="134199"/>
                  </a:lnTo>
                  <a:cubicBezTo>
                    <a:pt x="310601" y="137689"/>
                    <a:pt x="307335" y="140055"/>
                    <a:pt x="303620" y="140185"/>
                  </a:cubicBezTo>
                  <a:lnTo>
                    <a:pt x="208388" y="143520"/>
                  </a:lnTo>
                  <a:cubicBezTo>
                    <a:pt x="201989" y="143744"/>
                    <a:pt x="196598" y="148365"/>
                    <a:pt x="195398" y="154654"/>
                  </a:cubicBezTo>
                  <a:lnTo>
                    <a:pt x="191423" y="175492"/>
                  </a:lnTo>
                  <a:cubicBezTo>
                    <a:pt x="190110" y="182374"/>
                    <a:pt x="181862" y="185281"/>
                    <a:pt x="176524" y="180744"/>
                  </a:cubicBezTo>
                  <a:lnTo>
                    <a:pt x="147010" y="155660"/>
                  </a:lnTo>
                  <a:cubicBezTo>
                    <a:pt x="144292" y="153350"/>
                    <a:pt x="140781" y="152190"/>
                    <a:pt x="137222" y="152426"/>
                  </a:cubicBezTo>
                  <a:lnTo>
                    <a:pt x="135410" y="152546"/>
                  </a:lnTo>
                  <a:cubicBezTo>
                    <a:pt x="106252" y="154482"/>
                    <a:pt x="78723" y="166689"/>
                    <a:pt x="57714" y="187001"/>
                  </a:cubicBezTo>
                  <a:lnTo>
                    <a:pt x="15837" y="227489"/>
                  </a:lnTo>
                  <a:cubicBezTo>
                    <a:pt x="8181" y="234890"/>
                    <a:pt x="3690" y="244969"/>
                    <a:pt x="3305" y="255611"/>
                  </a:cubicBezTo>
                  <a:lnTo>
                    <a:pt x="0" y="347113"/>
                  </a:lnTo>
                  <a:lnTo>
                    <a:pt x="55449" y="352953"/>
                  </a:lnTo>
                  <a:lnTo>
                    <a:pt x="62110" y="285312"/>
                  </a:lnTo>
                  <a:cubicBezTo>
                    <a:pt x="62369" y="282677"/>
                    <a:pt x="63879" y="280327"/>
                    <a:pt x="66169" y="278997"/>
                  </a:cubicBezTo>
                  <a:lnTo>
                    <a:pt x="88734" y="265883"/>
                  </a:lnTo>
                  <a:cubicBezTo>
                    <a:pt x="93401" y="263171"/>
                    <a:pt x="99361" y="265577"/>
                    <a:pt x="100804" y="270777"/>
                  </a:cubicBezTo>
                  <a:cubicBezTo>
                    <a:pt x="106622" y="291748"/>
                    <a:pt x="118490" y="341890"/>
                    <a:pt x="115057" y="397436"/>
                  </a:cubicBezTo>
                  <a:cubicBezTo>
                    <a:pt x="114766" y="402143"/>
                    <a:pt x="118558" y="406100"/>
                    <a:pt x="123273" y="406100"/>
                  </a:cubicBezTo>
                  <a:lnTo>
                    <a:pt x="255933" y="406102"/>
                  </a:lnTo>
                  <a:cubicBezTo>
                    <a:pt x="260482" y="406102"/>
                    <a:pt x="264170" y="402414"/>
                    <a:pt x="264170" y="397865"/>
                  </a:cubicBezTo>
                  <a:lnTo>
                    <a:pt x="264170" y="306734"/>
                  </a:lnTo>
                  <a:cubicBezTo>
                    <a:pt x="264170" y="306734"/>
                    <a:pt x="287287" y="277504"/>
                    <a:pt x="270222" y="227570"/>
                  </a:cubicBezTo>
                  <a:lnTo>
                    <a:pt x="342861" y="207529"/>
                  </a:lnTo>
                  <a:cubicBezTo>
                    <a:pt x="357924" y="203374"/>
                    <a:pt x="369338" y="191051"/>
                    <a:pt x="372330" y="175714"/>
                  </a:cubicBezTo>
                  <a:lnTo>
                    <a:pt x="391448" y="77707"/>
                  </a:lnTo>
                  <a:lnTo>
                    <a:pt x="391410" y="77701"/>
                  </a:lnTo>
                  <a:lnTo>
                    <a:pt x="395101" y="59357"/>
                  </a:lnTo>
                  <a:close/>
                  <a:moveTo>
                    <a:pt x="347967" y="19117"/>
                  </a:moveTo>
                  <a:cubicBezTo>
                    <a:pt x="348251" y="17221"/>
                    <a:pt x="348983" y="15478"/>
                    <a:pt x="350009" y="13947"/>
                  </a:cubicBezTo>
                  <a:cubicBezTo>
                    <a:pt x="352005" y="10972"/>
                    <a:pt x="355189" y="8853"/>
                    <a:pt x="358880" y="8353"/>
                  </a:cubicBezTo>
                  <a:cubicBezTo>
                    <a:pt x="359447" y="8276"/>
                    <a:pt x="360024" y="8237"/>
                    <a:pt x="360596" y="8237"/>
                  </a:cubicBezTo>
                  <a:cubicBezTo>
                    <a:pt x="362933" y="8237"/>
                    <a:pt x="365225" y="8878"/>
                    <a:pt x="367223" y="10091"/>
                  </a:cubicBezTo>
                  <a:lnTo>
                    <a:pt x="385084" y="20933"/>
                  </a:lnTo>
                  <a:cubicBezTo>
                    <a:pt x="388269" y="22866"/>
                    <a:pt x="390674" y="25785"/>
                    <a:pt x="391989" y="29175"/>
                  </a:cubicBezTo>
                  <a:lnTo>
                    <a:pt x="391033" y="29672"/>
                  </a:lnTo>
                  <a:lnTo>
                    <a:pt x="374958" y="38047"/>
                  </a:lnTo>
                  <a:cubicBezTo>
                    <a:pt x="372452" y="39353"/>
                    <a:pt x="369633" y="40043"/>
                    <a:pt x="366806" y="40043"/>
                  </a:cubicBezTo>
                  <a:cubicBezTo>
                    <a:pt x="364164" y="40043"/>
                    <a:pt x="361511" y="39436"/>
                    <a:pt x="359132" y="38287"/>
                  </a:cubicBezTo>
                  <a:lnTo>
                    <a:pt x="357740" y="37614"/>
                  </a:lnTo>
                  <a:cubicBezTo>
                    <a:pt x="350744" y="34234"/>
                    <a:pt x="346817" y="26801"/>
                    <a:pt x="347967" y="19117"/>
                  </a:cubicBezTo>
                  <a:close/>
                  <a:moveTo>
                    <a:pt x="348999" y="55189"/>
                  </a:moveTo>
                  <a:lnTo>
                    <a:pt x="386849" y="58611"/>
                  </a:lnTo>
                  <a:lnTo>
                    <a:pt x="384817" y="68708"/>
                  </a:lnTo>
                  <a:lnTo>
                    <a:pt x="346559" y="62625"/>
                  </a:lnTo>
                  <a:lnTo>
                    <a:pt x="348999" y="5518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7"/>
            <p:cNvSpPr/>
            <p:nvPr/>
          </p:nvSpPr>
          <p:spPr>
            <a:xfrm>
              <a:off x="3185374" y="1570523"/>
              <a:ext cx="199869" cy="184339"/>
            </a:xfrm>
            <a:custGeom>
              <a:rect b="b" l="l" r="r" t="t"/>
              <a:pathLst>
                <a:path extrusionOk="0" h="184339" w="199869">
                  <a:moveTo>
                    <a:pt x="20067" y="151353"/>
                  </a:moveTo>
                  <a:cubicBezTo>
                    <a:pt x="19048" y="153997"/>
                    <a:pt x="18465" y="156858"/>
                    <a:pt x="18465" y="159861"/>
                  </a:cubicBezTo>
                  <a:cubicBezTo>
                    <a:pt x="18465" y="172936"/>
                    <a:pt x="29065" y="183536"/>
                    <a:pt x="42140" y="183536"/>
                  </a:cubicBezTo>
                  <a:cubicBezTo>
                    <a:pt x="52388" y="183536"/>
                    <a:pt x="61088" y="177013"/>
                    <a:pt x="64384" y="167903"/>
                  </a:cubicBezTo>
                  <a:cubicBezTo>
                    <a:pt x="77104" y="178167"/>
                    <a:pt x="93265" y="184340"/>
                    <a:pt x="110881" y="184340"/>
                  </a:cubicBezTo>
                  <a:cubicBezTo>
                    <a:pt x="136560" y="184340"/>
                    <a:pt x="159180" y="171277"/>
                    <a:pt x="172483" y="151441"/>
                  </a:cubicBezTo>
                  <a:cubicBezTo>
                    <a:pt x="175227" y="153137"/>
                    <a:pt x="178430" y="154163"/>
                    <a:pt x="181892" y="154163"/>
                  </a:cubicBezTo>
                  <a:cubicBezTo>
                    <a:pt x="191821" y="154163"/>
                    <a:pt x="199869" y="146114"/>
                    <a:pt x="199869" y="136186"/>
                  </a:cubicBezTo>
                  <a:cubicBezTo>
                    <a:pt x="199869" y="130395"/>
                    <a:pt x="197084" y="125301"/>
                    <a:pt x="192832" y="122013"/>
                  </a:cubicBezTo>
                  <a:cubicBezTo>
                    <a:pt x="197084" y="118725"/>
                    <a:pt x="199869" y="113630"/>
                    <a:pt x="199869" y="107840"/>
                  </a:cubicBezTo>
                  <a:cubicBezTo>
                    <a:pt x="199869" y="99285"/>
                    <a:pt x="193881" y="92158"/>
                    <a:pt x="185877" y="90340"/>
                  </a:cubicBezTo>
                  <a:cubicBezTo>
                    <a:pt x="188177" y="87319"/>
                    <a:pt x="189596" y="83592"/>
                    <a:pt x="189596" y="79502"/>
                  </a:cubicBezTo>
                  <a:cubicBezTo>
                    <a:pt x="189596" y="72696"/>
                    <a:pt x="185770" y="66846"/>
                    <a:pt x="180194" y="63794"/>
                  </a:cubicBezTo>
                  <a:cubicBezTo>
                    <a:pt x="181257" y="61498"/>
                    <a:pt x="181892" y="58966"/>
                    <a:pt x="181892" y="56270"/>
                  </a:cubicBezTo>
                  <a:cubicBezTo>
                    <a:pt x="181892" y="46341"/>
                    <a:pt x="173844" y="38293"/>
                    <a:pt x="163916" y="38293"/>
                  </a:cubicBezTo>
                  <a:cubicBezTo>
                    <a:pt x="162833" y="38293"/>
                    <a:pt x="161785" y="38428"/>
                    <a:pt x="160754" y="38612"/>
                  </a:cubicBezTo>
                  <a:cubicBezTo>
                    <a:pt x="160965" y="37512"/>
                    <a:pt x="161096" y="36384"/>
                    <a:pt x="161096" y="35223"/>
                  </a:cubicBezTo>
                  <a:cubicBezTo>
                    <a:pt x="161096" y="25295"/>
                    <a:pt x="153047" y="17247"/>
                    <a:pt x="143119" y="17247"/>
                  </a:cubicBezTo>
                  <a:cubicBezTo>
                    <a:pt x="140808" y="17247"/>
                    <a:pt x="138617" y="17721"/>
                    <a:pt x="136587" y="18515"/>
                  </a:cubicBezTo>
                  <a:cubicBezTo>
                    <a:pt x="133199" y="7783"/>
                    <a:pt x="123169" y="0"/>
                    <a:pt x="111317" y="0"/>
                  </a:cubicBezTo>
                  <a:cubicBezTo>
                    <a:pt x="101918" y="0"/>
                    <a:pt x="93682" y="4907"/>
                    <a:pt x="88977" y="12285"/>
                  </a:cubicBezTo>
                  <a:cubicBezTo>
                    <a:pt x="85946" y="10876"/>
                    <a:pt x="82579" y="10066"/>
                    <a:pt x="79017" y="10066"/>
                  </a:cubicBezTo>
                  <a:cubicBezTo>
                    <a:pt x="67616" y="10066"/>
                    <a:pt x="58103" y="18126"/>
                    <a:pt x="55851" y="28858"/>
                  </a:cubicBezTo>
                  <a:cubicBezTo>
                    <a:pt x="52528" y="27357"/>
                    <a:pt x="48850" y="26500"/>
                    <a:pt x="44966" y="26500"/>
                  </a:cubicBezTo>
                  <a:cubicBezTo>
                    <a:pt x="30331" y="26500"/>
                    <a:pt x="18465" y="38365"/>
                    <a:pt x="18465" y="53001"/>
                  </a:cubicBezTo>
                  <a:cubicBezTo>
                    <a:pt x="18465" y="57799"/>
                    <a:pt x="19760" y="62285"/>
                    <a:pt x="21989" y="66167"/>
                  </a:cubicBezTo>
                  <a:cubicBezTo>
                    <a:pt x="9507" y="68313"/>
                    <a:pt x="0" y="79161"/>
                    <a:pt x="0" y="92256"/>
                  </a:cubicBezTo>
                  <a:cubicBezTo>
                    <a:pt x="0" y="99439"/>
                    <a:pt x="2869" y="105945"/>
                    <a:pt x="7510" y="110718"/>
                  </a:cubicBezTo>
                  <a:cubicBezTo>
                    <a:pt x="2898" y="115038"/>
                    <a:pt x="0" y="121164"/>
                    <a:pt x="0" y="127982"/>
                  </a:cubicBezTo>
                  <a:cubicBezTo>
                    <a:pt x="0" y="139828"/>
                    <a:pt x="8709" y="149612"/>
                    <a:pt x="20067" y="151353"/>
                  </a:cubicBezTo>
                  <a:close/>
                  <a:moveTo>
                    <a:pt x="110881" y="176103"/>
                  </a:moveTo>
                  <a:cubicBezTo>
                    <a:pt x="93401" y="176103"/>
                    <a:pt x="77532" y="169215"/>
                    <a:pt x="65725" y="158069"/>
                  </a:cubicBezTo>
                  <a:cubicBezTo>
                    <a:pt x="59701" y="152382"/>
                    <a:pt x="54767" y="145586"/>
                    <a:pt x="51217" y="137995"/>
                  </a:cubicBezTo>
                  <a:cubicBezTo>
                    <a:pt x="49618" y="134578"/>
                    <a:pt x="48313" y="131009"/>
                    <a:pt x="47316" y="127305"/>
                  </a:cubicBezTo>
                  <a:cubicBezTo>
                    <a:pt x="46615" y="124702"/>
                    <a:pt x="46072" y="122041"/>
                    <a:pt x="45693" y="119323"/>
                  </a:cubicBezTo>
                  <a:cubicBezTo>
                    <a:pt x="45321" y="116651"/>
                    <a:pt x="45076" y="113942"/>
                    <a:pt x="45036" y="111179"/>
                  </a:cubicBezTo>
                  <a:cubicBezTo>
                    <a:pt x="45031" y="110853"/>
                    <a:pt x="44987" y="110536"/>
                    <a:pt x="44987" y="110208"/>
                  </a:cubicBezTo>
                  <a:cubicBezTo>
                    <a:pt x="44987" y="100329"/>
                    <a:pt x="47234" y="90985"/>
                    <a:pt x="51147" y="82565"/>
                  </a:cubicBezTo>
                  <a:cubicBezTo>
                    <a:pt x="51310" y="82214"/>
                    <a:pt x="51482" y="81869"/>
                    <a:pt x="51651" y="81522"/>
                  </a:cubicBezTo>
                  <a:cubicBezTo>
                    <a:pt x="54184" y="82886"/>
                    <a:pt x="57038" y="83732"/>
                    <a:pt x="60117" y="83732"/>
                  </a:cubicBezTo>
                  <a:cubicBezTo>
                    <a:pt x="66084" y="83732"/>
                    <a:pt x="71331" y="80793"/>
                    <a:pt x="74601" y="76319"/>
                  </a:cubicBezTo>
                  <a:cubicBezTo>
                    <a:pt x="78807" y="78935"/>
                    <a:pt x="83754" y="80471"/>
                    <a:pt x="89072" y="80471"/>
                  </a:cubicBezTo>
                  <a:cubicBezTo>
                    <a:pt x="101926" y="80471"/>
                    <a:pt x="112687" y="71630"/>
                    <a:pt x="115684" y="59705"/>
                  </a:cubicBezTo>
                  <a:cubicBezTo>
                    <a:pt x="118437" y="61419"/>
                    <a:pt x="121660" y="62454"/>
                    <a:pt x="125142" y="62454"/>
                  </a:cubicBezTo>
                  <a:cubicBezTo>
                    <a:pt x="131978" y="62454"/>
                    <a:pt x="137852" y="58594"/>
                    <a:pt x="140892" y="52976"/>
                  </a:cubicBezTo>
                  <a:cubicBezTo>
                    <a:pt x="141087" y="52616"/>
                    <a:pt x="141306" y="52272"/>
                    <a:pt x="141476" y="51898"/>
                  </a:cubicBezTo>
                  <a:cubicBezTo>
                    <a:pt x="142227" y="52293"/>
                    <a:pt x="142954" y="52720"/>
                    <a:pt x="143687" y="53143"/>
                  </a:cubicBezTo>
                  <a:cubicBezTo>
                    <a:pt x="144505" y="53616"/>
                    <a:pt x="145310" y="54108"/>
                    <a:pt x="146106" y="54614"/>
                  </a:cubicBezTo>
                  <a:cubicBezTo>
                    <a:pt x="151155" y="57825"/>
                    <a:pt x="155721" y="61702"/>
                    <a:pt x="159716" y="66124"/>
                  </a:cubicBezTo>
                  <a:cubicBezTo>
                    <a:pt x="161963" y="68611"/>
                    <a:pt x="164053" y="71237"/>
                    <a:pt x="165905" y="74046"/>
                  </a:cubicBezTo>
                  <a:cubicBezTo>
                    <a:pt x="169460" y="79438"/>
                    <a:pt x="172230" y="85379"/>
                    <a:pt x="174087" y="91714"/>
                  </a:cubicBezTo>
                  <a:cubicBezTo>
                    <a:pt x="174601" y="93468"/>
                    <a:pt x="175082" y="95237"/>
                    <a:pt x="175451" y="97049"/>
                  </a:cubicBezTo>
                  <a:cubicBezTo>
                    <a:pt x="176317" y="101303"/>
                    <a:pt x="176776" y="105703"/>
                    <a:pt x="176776" y="110208"/>
                  </a:cubicBezTo>
                  <a:cubicBezTo>
                    <a:pt x="176776" y="113285"/>
                    <a:pt x="176491" y="116289"/>
                    <a:pt x="176080" y="119254"/>
                  </a:cubicBezTo>
                  <a:cubicBezTo>
                    <a:pt x="175836" y="121020"/>
                    <a:pt x="175554" y="122771"/>
                    <a:pt x="175172" y="124490"/>
                  </a:cubicBezTo>
                  <a:cubicBezTo>
                    <a:pt x="173500" y="132019"/>
                    <a:pt x="170525" y="139047"/>
                    <a:pt x="166514" y="145369"/>
                  </a:cubicBezTo>
                  <a:cubicBezTo>
                    <a:pt x="154821" y="163805"/>
                    <a:pt x="134283" y="176103"/>
                    <a:pt x="110881" y="1761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" name="Google Shape;146;p7"/>
            <p:cNvSpPr/>
            <p:nvPr/>
          </p:nvSpPr>
          <p:spPr>
            <a:xfrm>
              <a:off x="3240105" y="1654817"/>
              <a:ext cx="112042" cy="53177"/>
            </a:xfrm>
            <a:custGeom>
              <a:rect b="b" l="l" r="r" t="t"/>
              <a:pathLst>
                <a:path extrusionOk="0" h="53177" w="112042">
                  <a:moveTo>
                    <a:pt x="110443" y="17047"/>
                  </a:moveTo>
                  <a:cubicBezTo>
                    <a:pt x="109454" y="14343"/>
                    <a:pt x="108047" y="11843"/>
                    <a:pt x="106270" y="9646"/>
                  </a:cubicBezTo>
                  <a:cubicBezTo>
                    <a:pt x="105124" y="8230"/>
                    <a:pt x="103835" y="6938"/>
                    <a:pt x="102420" y="5791"/>
                  </a:cubicBezTo>
                  <a:cubicBezTo>
                    <a:pt x="97961" y="2174"/>
                    <a:pt x="92285" y="0"/>
                    <a:pt x="86096" y="0"/>
                  </a:cubicBezTo>
                  <a:cubicBezTo>
                    <a:pt x="73171" y="0"/>
                    <a:pt x="62485" y="9460"/>
                    <a:pt x="60508" y="21828"/>
                  </a:cubicBezTo>
                  <a:lnTo>
                    <a:pt x="51320" y="21828"/>
                  </a:lnTo>
                  <a:cubicBezTo>
                    <a:pt x="48833" y="10094"/>
                    <a:pt x="38422" y="1285"/>
                    <a:pt x="25946" y="1285"/>
                  </a:cubicBezTo>
                  <a:cubicBezTo>
                    <a:pt x="11617" y="1285"/>
                    <a:pt x="0" y="12902"/>
                    <a:pt x="0" y="27231"/>
                  </a:cubicBezTo>
                  <a:cubicBezTo>
                    <a:pt x="0" y="41561"/>
                    <a:pt x="11617" y="53177"/>
                    <a:pt x="25946" y="53177"/>
                  </a:cubicBezTo>
                  <a:cubicBezTo>
                    <a:pt x="39317" y="53177"/>
                    <a:pt x="50318" y="43060"/>
                    <a:pt x="51731" y="30065"/>
                  </a:cubicBezTo>
                  <a:lnTo>
                    <a:pt x="60508" y="30065"/>
                  </a:lnTo>
                  <a:cubicBezTo>
                    <a:pt x="62486" y="42432"/>
                    <a:pt x="73172" y="51892"/>
                    <a:pt x="86096" y="51892"/>
                  </a:cubicBezTo>
                  <a:cubicBezTo>
                    <a:pt x="98375" y="51892"/>
                    <a:pt x="108638" y="43352"/>
                    <a:pt x="111330" y="31894"/>
                  </a:cubicBezTo>
                  <a:cubicBezTo>
                    <a:pt x="111780" y="29981"/>
                    <a:pt x="112042" y="27996"/>
                    <a:pt x="112042" y="25946"/>
                  </a:cubicBezTo>
                  <a:cubicBezTo>
                    <a:pt x="112042" y="22815"/>
                    <a:pt x="111459" y="19827"/>
                    <a:pt x="110443" y="17047"/>
                  </a:cubicBezTo>
                  <a:close/>
                  <a:moveTo>
                    <a:pt x="25946" y="44941"/>
                  </a:moveTo>
                  <a:cubicBezTo>
                    <a:pt x="16181" y="44941"/>
                    <a:pt x="8237" y="36996"/>
                    <a:pt x="8237" y="27231"/>
                  </a:cubicBezTo>
                  <a:cubicBezTo>
                    <a:pt x="8237" y="17467"/>
                    <a:pt x="16181" y="9522"/>
                    <a:pt x="25946" y="9522"/>
                  </a:cubicBezTo>
                  <a:cubicBezTo>
                    <a:pt x="35711" y="9522"/>
                    <a:pt x="43655" y="17467"/>
                    <a:pt x="43655" y="27231"/>
                  </a:cubicBezTo>
                  <a:cubicBezTo>
                    <a:pt x="43655" y="36996"/>
                    <a:pt x="35711" y="44941"/>
                    <a:pt x="25946" y="44941"/>
                  </a:cubicBezTo>
                  <a:close/>
                  <a:moveTo>
                    <a:pt x="86096" y="43655"/>
                  </a:moveTo>
                  <a:cubicBezTo>
                    <a:pt x="76331" y="43655"/>
                    <a:pt x="68387" y="35711"/>
                    <a:pt x="68387" y="25946"/>
                  </a:cubicBezTo>
                  <a:cubicBezTo>
                    <a:pt x="68387" y="16181"/>
                    <a:pt x="76331" y="8237"/>
                    <a:pt x="86096" y="8237"/>
                  </a:cubicBezTo>
                  <a:cubicBezTo>
                    <a:pt x="95861" y="8237"/>
                    <a:pt x="103805" y="16181"/>
                    <a:pt x="103805" y="25946"/>
                  </a:cubicBezTo>
                  <a:cubicBezTo>
                    <a:pt x="103805" y="35711"/>
                    <a:pt x="95861" y="43655"/>
                    <a:pt x="86096" y="436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" name="Google Shape;147;p7"/>
            <p:cNvSpPr/>
            <p:nvPr/>
          </p:nvSpPr>
          <p:spPr>
            <a:xfrm>
              <a:off x="3394524" y="1608006"/>
              <a:ext cx="60540" cy="60540"/>
            </a:xfrm>
            <a:custGeom>
              <a:rect b="b" l="l" r="r" t="t"/>
              <a:pathLst>
                <a:path extrusionOk="0" h="60540" w="60540">
                  <a:moveTo>
                    <a:pt x="30270" y="60541"/>
                  </a:moveTo>
                  <a:cubicBezTo>
                    <a:pt x="36060" y="60541"/>
                    <a:pt x="41450" y="58886"/>
                    <a:pt x="46049" y="56067"/>
                  </a:cubicBezTo>
                  <a:cubicBezTo>
                    <a:pt x="54729" y="50746"/>
                    <a:pt x="60540" y="41199"/>
                    <a:pt x="60540" y="30270"/>
                  </a:cubicBezTo>
                  <a:cubicBezTo>
                    <a:pt x="60540" y="22924"/>
                    <a:pt x="57921" y="16192"/>
                    <a:pt x="53568" y="10950"/>
                  </a:cubicBezTo>
                  <a:cubicBezTo>
                    <a:pt x="48016" y="4262"/>
                    <a:pt x="39642" y="0"/>
                    <a:pt x="30270" y="0"/>
                  </a:cubicBezTo>
                  <a:cubicBezTo>
                    <a:pt x="13552" y="0"/>
                    <a:pt x="0" y="13553"/>
                    <a:pt x="0" y="30270"/>
                  </a:cubicBezTo>
                  <a:cubicBezTo>
                    <a:pt x="0" y="46988"/>
                    <a:pt x="13552" y="60541"/>
                    <a:pt x="30270" y="6054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148;p7"/>
            <p:cNvSpPr/>
            <p:nvPr/>
          </p:nvSpPr>
          <p:spPr>
            <a:xfrm>
              <a:off x="3533965" y="1865930"/>
              <a:ext cx="65894" cy="65894"/>
            </a:xfrm>
            <a:custGeom>
              <a:rect b="b" l="l" r="r" t="t"/>
              <a:pathLst>
                <a:path extrusionOk="0" h="65894" w="65894">
                  <a:moveTo>
                    <a:pt x="32947" y="0"/>
                  </a:moveTo>
                  <a:cubicBezTo>
                    <a:pt x="14751" y="0"/>
                    <a:pt x="0" y="14751"/>
                    <a:pt x="0" y="32947"/>
                  </a:cubicBezTo>
                  <a:cubicBezTo>
                    <a:pt x="0" y="51144"/>
                    <a:pt x="14751" y="65895"/>
                    <a:pt x="32947" y="65895"/>
                  </a:cubicBezTo>
                  <a:cubicBezTo>
                    <a:pt x="51144" y="65895"/>
                    <a:pt x="65895" y="51144"/>
                    <a:pt x="65895" y="32947"/>
                  </a:cubicBezTo>
                  <a:cubicBezTo>
                    <a:pt x="65895" y="14751"/>
                    <a:pt x="51144" y="0"/>
                    <a:pt x="32947" y="0"/>
                  </a:cubicBezTo>
                  <a:close/>
                  <a:moveTo>
                    <a:pt x="32947" y="52751"/>
                  </a:moveTo>
                  <a:cubicBezTo>
                    <a:pt x="24188" y="52751"/>
                    <a:pt x="17087" y="45650"/>
                    <a:pt x="17088" y="36891"/>
                  </a:cubicBezTo>
                  <a:lnTo>
                    <a:pt x="48807" y="36891"/>
                  </a:lnTo>
                  <a:cubicBezTo>
                    <a:pt x="48807" y="45650"/>
                    <a:pt x="41706" y="52751"/>
                    <a:pt x="32947" y="5275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" name="Google Shape;149;p7"/>
            <p:cNvSpPr/>
            <p:nvPr/>
          </p:nvSpPr>
          <p:spPr>
            <a:xfrm>
              <a:off x="3533965" y="1781718"/>
              <a:ext cx="65894" cy="65894"/>
            </a:xfrm>
            <a:custGeom>
              <a:rect b="b" l="l" r="r" t="t"/>
              <a:pathLst>
                <a:path extrusionOk="0" h="65894" w="65894">
                  <a:moveTo>
                    <a:pt x="0" y="32947"/>
                  </a:moveTo>
                  <a:cubicBezTo>
                    <a:pt x="0" y="51144"/>
                    <a:pt x="14751" y="65895"/>
                    <a:pt x="32947" y="65895"/>
                  </a:cubicBezTo>
                  <a:cubicBezTo>
                    <a:pt x="51144" y="65895"/>
                    <a:pt x="65895" y="51144"/>
                    <a:pt x="65895" y="32947"/>
                  </a:cubicBezTo>
                  <a:cubicBezTo>
                    <a:pt x="65895" y="14751"/>
                    <a:pt x="51144" y="0"/>
                    <a:pt x="32947" y="0"/>
                  </a:cubicBezTo>
                  <a:cubicBezTo>
                    <a:pt x="14751" y="0"/>
                    <a:pt x="0" y="14751"/>
                    <a:pt x="0" y="32947"/>
                  </a:cubicBezTo>
                  <a:close/>
                  <a:moveTo>
                    <a:pt x="48807" y="36891"/>
                  </a:moveTo>
                  <a:cubicBezTo>
                    <a:pt x="48807" y="45650"/>
                    <a:pt x="41706" y="52751"/>
                    <a:pt x="32947" y="52751"/>
                  </a:cubicBezTo>
                  <a:cubicBezTo>
                    <a:pt x="24188" y="52751"/>
                    <a:pt x="17087" y="45650"/>
                    <a:pt x="17088" y="36891"/>
                  </a:cubicBezTo>
                  <a:lnTo>
                    <a:pt x="48807" y="3689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" name="Google Shape;150;p7"/>
            <p:cNvSpPr/>
            <p:nvPr/>
          </p:nvSpPr>
          <p:spPr>
            <a:xfrm>
              <a:off x="3528956" y="1935858"/>
              <a:ext cx="75912" cy="86702"/>
            </a:xfrm>
            <a:custGeom>
              <a:rect b="b" l="l" r="r" t="t"/>
              <a:pathLst>
                <a:path extrusionOk="0" h="86702" w="75912">
                  <a:moveTo>
                    <a:pt x="37956" y="0"/>
                  </a:moveTo>
                  <a:cubicBezTo>
                    <a:pt x="15863" y="0"/>
                    <a:pt x="-1561" y="18797"/>
                    <a:pt x="111" y="40826"/>
                  </a:cubicBezTo>
                  <a:lnTo>
                    <a:pt x="3016" y="79089"/>
                  </a:lnTo>
                  <a:cubicBezTo>
                    <a:pt x="3342" y="83384"/>
                    <a:pt x="6921" y="86702"/>
                    <a:pt x="11228" y="86702"/>
                  </a:cubicBezTo>
                  <a:lnTo>
                    <a:pt x="64684" y="86702"/>
                  </a:lnTo>
                  <a:cubicBezTo>
                    <a:pt x="68992" y="86702"/>
                    <a:pt x="72571" y="83384"/>
                    <a:pt x="72898" y="79089"/>
                  </a:cubicBezTo>
                  <a:lnTo>
                    <a:pt x="75802" y="40826"/>
                  </a:lnTo>
                  <a:cubicBezTo>
                    <a:pt x="77474" y="18797"/>
                    <a:pt x="60050" y="0"/>
                    <a:pt x="379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" name="Google Shape;151;p7"/>
            <p:cNvSpPr/>
            <p:nvPr/>
          </p:nvSpPr>
          <p:spPr>
            <a:xfrm>
              <a:off x="3432169" y="1936097"/>
              <a:ext cx="82923" cy="86462"/>
            </a:xfrm>
            <a:custGeom>
              <a:rect b="b" l="l" r="r" t="t"/>
              <a:pathLst>
                <a:path extrusionOk="0" h="86462" w="82923">
                  <a:moveTo>
                    <a:pt x="79630" y="65548"/>
                  </a:moveTo>
                  <a:cubicBezTo>
                    <a:pt x="77565" y="58475"/>
                    <a:pt x="77145" y="51024"/>
                    <a:pt x="78400" y="43763"/>
                  </a:cubicBezTo>
                  <a:lnTo>
                    <a:pt x="78400" y="43763"/>
                  </a:lnTo>
                  <a:cubicBezTo>
                    <a:pt x="82344" y="20935"/>
                    <a:pt x="64796" y="49"/>
                    <a:pt x="41630" y="0"/>
                  </a:cubicBezTo>
                  <a:cubicBezTo>
                    <a:pt x="18488" y="-49"/>
                    <a:pt x="857" y="20722"/>
                    <a:pt x="4666" y="43549"/>
                  </a:cubicBezTo>
                  <a:lnTo>
                    <a:pt x="4691" y="43701"/>
                  </a:lnTo>
                  <a:cubicBezTo>
                    <a:pt x="5893" y="50907"/>
                    <a:pt x="5448" y="58291"/>
                    <a:pt x="3388" y="65300"/>
                  </a:cubicBezTo>
                  <a:lnTo>
                    <a:pt x="348" y="75643"/>
                  </a:lnTo>
                  <a:cubicBezTo>
                    <a:pt x="-1240" y="81048"/>
                    <a:pt x="2806" y="86462"/>
                    <a:pt x="8439" y="86462"/>
                  </a:cubicBezTo>
                  <a:cubicBezTo>
                    <a:pt x="25448" y="86462"/>
                    <a:pt x="57490" y="86463"/>
                    <a:pt x="74485" y="86462"/>
                  </a:cubicBezTo>
                  <a:cubicBezTo>
                    <a:pt x="80111" y="86462"/>
                    <a:pt x="84155" y="81061"/>
                    <a:pt x="82580" y="75659"/>
                  </a:cubicBezTo>
                  <a:lnTo>
                    <a:pt x="79630" y="6554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" name="Google Shape;152;p7"/>
            <p:cNvSpPr/>
            <p:nvPr/>
          </p:nvSpPr>
          <p:spPr>
            <a:xfrm>
              <a:off x="3440684" y="1845468"/>
              <a:ext cx="77966" cy="86356"/>
            </a:xfrm>
            <a:custGeom>
              <a:rect b="b" l="l" r="r" t="t"/>
              <a:pathLst>
                <a:path extrusionOk="0" h="86356" w="77966">
                  <a:moveTo>
                    <a:pt x="59433" y="0"/>
                  </a:moveTo>
                  <a:cubicBezTo>
                    <a:pt x="49198" y="0"/>
                    <a:pt x="40901" y="8297"/>
                    <a:pt x="40901" y="18533"/>
                  </a:cubicBezTo>
                  <a:cubicBezTo>
                    <a:pt x="40901" y="19565"/>
                    <a:pt x="41042" y="20560"/>
                    <a:pt x="41204" y="21547"/>
                  </a:cubicBezTo>
                  <a:cubicBezTo>
                    <a:pt x="38561" y="20864"/>
                    <a:pt x="35804" y="20462"/>
                    <a:pt x="32947" y="20462"/>
                  </a:cubicBezTo>
                  <a:cubicBezTo>
                    <a:pt x="14750" y="20462"/>
                    <a:pt x="0" y="35213"/>
                    <a:pt x="0" y="53409"/>
                  </a:cubicBezTo>
                  <a:cubicBezTo>
                    <a:pt x="0" y="71605"/>
                    <a:pt x="14750" y="86356"/>
                    <a:pt x="32947" y="86356"/>
                  </a:cubicBezTo>
                  <a:cubicBezTo>
                    <a:pt x="51143" y="86356"/>
                    <a:pt x="65895" y="71605"/>
                    <a:pt x="65895" y="53409"/>
                  </a:cubicBezTo>
                  <a:cubicBezTo>
                    <a:pt x="65895" y="47372"/>
                    <a:pt x="64243" y="41732"/>
                    <a:pt x="61409" y="36867"/>
                  </a:cubicBezTo>
                  <a:cubicBezTo>
                    <a:pt x="70702" y="35868"/>
                    <a:pt x="77966" y="28092"/>
                    <a:pt x="77966" y="18533"/>
                  </a:cubicBezTo>
                  <a:cubicBezTo>
                    <a:pt x="77966" y="8297"/>
                    <a:pt x="69669" y="0"/>
                    <a:pt x="59433" y="0"/>
                  </a:cubicBezTo>
                  <a:close/>
                  <a:moveTo>
                    <a:pt x="32947" y="73212"/>
                  </a:moveTo>
                  <a:cubicBezTo>
                    <a:pt x="24188" y="73212"/>
                    <a:pt x="17087" y="66112"/>
                    <a:pt x="17088" y="57353"/>
                  </a:cubicBezTo>
                  <a:lnTo>
                    <a:pt x="48806" y="57353"/>
                  </a:lnTo>
                  <a:cubicBezTo>
                    <a:pt x="48807" y="66112"/>
                    <a:pt x="41706" y="73212"/>
                    <a:pt x="32947" y="7321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" name="Google Shape;153;p7"/>
            <p:cNvSpPr/>
            <p:nvPr/>
          </p:nvSpPr>
          <p:spPr>
            <a:xfrm>
              <a:off x="3135046" y="1963571"/>
              <a:ext cx="55449" cy="74072"/>
            </a:xfrm>
            <a:custGeom>
              <a:rect b="b" l="l" r="r" t="t"/>
              <a:pathLst>
                <a:path extrusionOk="0" h="74072" w="55449">
                  <a:moveTo>
                    <a:pt x="0" y="33626"/>
                  </a:moveTo>
                  <a:cubicBezTo>
                    <a:pt x="0" y="55964"/>
                    <a:pt x="18109" y="74073"/>
                    <a:pt x="40446" y="74073"/>
                  </a:cubicBezTo>
                  <a:lnTo>
                    <a:pt x="40447" y="74073"/>
                  </a:lnTo>
                  <a:cubicBezTo>
                    <a:pt x="44641" y="74073"/>
                    <a:pt x="48166" y="70920"/>
                    <a:pt x="48632" y="66752"/>
                  </a:cubicBezTo>
                  <a:lnTo>
                    <a:pt x="55449" y="5840"/>
                  </a:lnTo>
                  <a:lnTo>
                    <a:pt x="0" y="0"/>
                  </a:lnTo>
                  <a:lnTo>
                    <a:pt x="0" y="33626"/>
                  </a:lnTo>
                  <a:close/>
                  <a:moveTo>
                    <a:pt x="8237" y="9150"/>
                  </a:moveTo>
                  <a:lnTo>
                    <a:pt x="46341" y="13163"/>
                  </a:lnTo>
                  <a:lnTo>
                    <a:pt x="40446" y="65836"/>
                  </a:lnTo>
                  <a:cubicBezTo>
                    <a:pt x="22686" y="65836"/>
                    <a:pt x="8237" y="51387"/>
                    <a:pt x="8237" y="33626"/>
                  </a:cubicBezTo>
                  <a:lnTo>
                    <a:pt x="8237" y="915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4" name="Google Shape;154;p7"/>
          <p:cNvGrpSpPr/>
          <p:nvPr/>
        </p:nvGrpSpPr>
        <p:grpSpPr>
          <a:xfrm>
            <a:off x="5188997" y="1565621"/>
            <a:ext cx="311082" cy="325545"/>
            <a:chOff x="7328522" y="1582300"/>
            <a:chExt cx="440376" cy="460851"/>
          </a:xfrm>
        </p:grpSpPr>
        <p:sp>
          <p:nvSpPr>
            <p:cNvPr id="155" name="Google Shape;155;p7"/>
            <p:cNvSpPr/>
            <p:nvPr/>
          </p:nvSpPr>
          <p:spPr>
            <a:xfrm>
              <a:off x="7453929" y="1582300"/>
              <a:ext cx="200090" cy="184918"/>
            </a:xfrm>
            <a:custGeom>
              <a:rect b="b" l="l" r="r" t="t"/>
              <a:pathLst>
                <a:path extrusionOk="0" h="184918" w="200090">
                  <a:moveTo>
                    <a:pt x="10399" y="124702"/>
                  </a:moveTo>
                  <a:cubicBezTo>
                    <a:pt x="8671" y="127048"/>
                    <a:pt x="7617" y="129919"/>
                    <a:pt x="7617" y="133056"/>
                  </a:cubicBezTo>
                  <a:cubicBezTo>
                    <a:pt x="7617" y="140870"/>
                    <a:pt x="13951" y="147205"/>
                    <a:pt x="21765" y="147205"/>
                  </a:cubicBezTo>
                  <a:cubicBezTo>
                    <a:pt x="25660" y="147205"/>
                    <a:pt x="29186" y="145628"/>
                    <a:pt x="31744" y="143082"/>
                  </a:cubicBezTo>
                  <a:cubicBezTo>
                    <a:pt x="43756" y="167821"/>
                    <a:pt x="69045" y="184918"/>
                    <a:pt x="98393" y="184918"/>
                  </a:cubicBezTo>
                  <a:cubicBezTo>
                    <a:pt x="128907" y="184918"/>
                    <a:pt x="155094" y="166470"/>
                    <a:pt x="166464" y="140129"/>
                  </a:cubicBezTo>
                  <a:cubicBezTo>
                    <a:pt x="168915" y="144341"/>
                    <a:pt x="173427" y="147205"/>
                    <a:pt x="178652" y="147205"/>
                  </a:cubicBezTo>
                  <a:cubicBezTo>
                    <a:pt x="186466" y="147205"/>
                    <a:pt x="192800" y="140870"/>
                    <a:pt x="192800" y="133056"/>
                  </a:cubicBezTo>
                  <a:cubicBezTo>
                    <a:pt x="192800" y="129863"/>
                    <a:pt x="191703" y="126949"/>
                    <a:pt x="189918" y="124581"/>
                  </a:cubicBezTo>
                  <a:cubicBezTo>
                    <a:pt x="195902" y="121945"/>
                    <a:pt x="200091" y="115982"/>
                    <a:pt x="200091" y="109024"/>
                  </a:cubicBezTo>
                  <a:cubicBezTo>
                    <a:pt x="200091" y="99628"/>
                    <a:pt x="192475" y="92012"/>
                    <a:pt x="183079" y="92012"/>
                  </a:cubicBezTo>
                  <a:cubicBezTo>
                    <a:pt x="178441" y="92012"/>
                    <a:pt x="174246" y="93879"/>
                    <a:pt x="171177" y="96890"/>
                  </a:cubicBezTo>
                  <a:cubicBezTo>
                    <a:pt x="167730" y="78732"/>
                    <a:pt x="157655" y="62964"/>
                    <a:pt x="143570" y="52105"/>
                  </a:cubicBezTo>
                  <a:lnTo>
                    <a:pt x="143650" y="52044"/>
                  </a:lnTo>
                  <a:cubicBezTo>
                    <a:pt x="131665" y="40434"/>
                    <a:pt x="131096" y="28346"/>
                    <a:pt x="131096" y="28346"/>
                  </a:cubicBezTo>
                  <a:lnTo>
                    <a:pt x="131073" y="28353"/>
                  </a:lnTo>
                  <a:cubicBezTo>
                    <a:pt x="129999" y="14204"/>
                    <a:pt x="119024" y="5670"/>
                    <a:pt x="109003" y="808"/>
                  </a:cubicBezTo>
                  <a:cubicBezTo>
                    <a:pt x="102605" y="-2296"/>
                    <a:pt x="95719" y="4081"/>
                    <a:pt x="98258" y="10724"/>
                  </a:cubicBezTo>
                  <a:cubicBezTo>
                    <a:pt x="98600" y="11618"/>
                    <a:pt x="98846" y="12568"/>
                    <a:pt x="98798" y="13524"/>
                  </a:cubicBezTo>
                  <a:cubicBezTo>
                    <a:pt x="98162" y="26280"/>
                    <a:pt x="75848" y="39113"/>
                    <a:pt x="66419" y="43984"/>
                  </a:cubicBezTo>
                  <a:cubicBezTo>
                    <a:pt x="65122" y="44606"/>
                    <a:pt x="63817" y="45209"/>
                    <a:pt x="62563" y="45903"/>
                  </a:cubicBezTo>
                  <a:cubicBezTo>
                    <a:pt x="62389" y="45985"/>
                    <a:pt x="62237" y="46055"/>
                    <a:pt x="62237" y="46055"/>
                  </a:cubicBezTo>
                  <a:lnTo>
                    <a:pt x="62319" y="46052"/>
                  </a:lnTo>
                  <a:cubicBezTo>
                    <a:pt x="44143" y="56203"/>
                    <a:pt x="30709" y="73771"/>
                    <a:pt x="26070" y="94671"/>
                  </a:cubicBezTo>
                  <a:cubicBezTo>
                    <a:pt x="23443" y="93009"/>
                    <a:pt x="20351" y="92012"/>
                    <a:pt x="17012" y="92012"/>
                  </a:cubicBezTo>
                  <a:cubicBezTo>
                    <a:pt x="7616" y="92012"/>
                    <a:pt x="0" y="99628"/>
                    <a:pt x="0" y="109024"/>
                  </a:cubicBezTo>
                  <a:cubicBezTo>
                    <a:pt x="0" y="116074"/>
                    <a:pt x="4289" y="122121"/>
                    <a:pt x="10399" y="124702"/>
                  </a:cubicBezTo>
                  <a:close/>
                  <a:moveTo>
                    <a:pt x="98393" y="176682"/>
                  </a:moveTo>
                  <a:cubicBezTo>
                    <a:pt x="72165" y="176682"/>
                    <a:pt x="49534" y="161241"/>
                    <a:pt x="38936" y="139006"/>
                  </a:cubicBezTo>
                  <a:cubicBezTo>
                    <a:pt x="43941" y="136141"/>
                    <a:pt x="48623" y="133225"/>
                    <a:pt x="52999" y="130272"/>
                  </a:cubicBezTo>
                  <a:cubicBezTo>
                    <a:pt x="57459" y="133891"/>
                    <a:pt x="63138" y="136067"/>
                    <a:pt x="69329" y="136067"/>
                  </a:cubicBezTo>
                  <a:cubicBezTo>
                    <a:pt x="82700" y="136067"/>
                    <a:pt x="93700" y="125950"/>
                    <a:pt x="95113" y="112955"/>
                  </a:cubicBezTo>
                  <a:lnTo>
                    <a:pt x="103891" y="112955"/>
                  </a:lnTo>
                  <a:cubicBezTo>
                    <a:pt x="105869" y="125322"/>
                    <a:pt x="116555" y="134781"/>
                    <a:pt x="129479" y="134781"/>
                  </a:cubicBezTo>
                  <a:cubicBezTo>
                    <a:pt x="143809" y="134781"/>
                    <a:pt x="155425" y="123165"/>
                    <a:pt x="155425" y="108835"/>
                  </a:cubicBezTo>
                  <a:cubicBezTo>
                    <a:pt x="155425" y="94506"/>
                    <a:pt x="143809" y="82889"/>
                    <a:pt x="129479" y="82889"/>
                  </a:cubicBezTo>
                  <a:cubicBezTo>
                    <a:pt x="116554" y="82889"/>
                    <a:pt x="105868" y="92351"/>
                    <a:pt x="103891" y="104718"/>
                  </a:cubicBezTo>
                  <a:lnTo>
                    <a:pt x="94703" y="104718"/>
                  </a:lnTo>
                  <a:cubicBezTo>
                    <a:pt x="94037" y="101572"/>
                    <a:pt x="92792" y="98644"/>
                    <a:pt x="91098" y="96033"/>
                  </a:cubicBezTo>
                  <a:cubicBezTo>
                    <a:pt x="105051" y="78812"/>
                    <a:pt x="111152" y="63250"/>
                    <a:pt x="113787" y="53702"/>
                  </a:cubicBezTo>
                  <a:cubicBezTo>
                    <a:pt x="122347" y="64184"/>
                    <a:pt x="137420" y="78531"/>
                    <a:pt x="157001" y="80809"/>
                  </a:cubicBezTo>
                  <a:cubicBezTo>
                    <a:pt x="161626" y="89814"/>
                    <a:pt x="164288" y="99987"/>
                    <a:pt x="164288" y="110787"/>
                  </a:cubicBezTo>
                  <a:cubicBezTo>
                    <a:pt x="164288" y="147121"/>
                    <a:pt x="134727" y="176682"/>
                    <a:pt x="98393" y="176682"/>
                  </a:cubicBezTo>
                  <a:close/>
                  <a:moveTo>
                    <a:pt x="87038" y="110121"/>
                  </a:moveTo>
                  <a:cubicBezTo>
                    <a:pt x="87038" y="119886"/>
                    <a:pt x="79094" y="127830"/>
                    <a:pt x="69329" y="127830"/>
                  </a:cubicBezTo>
                  <a:cubicBezTo>
                    <a:pt x="65972" y="127830"/>
                    <a:pt x="62864" y="126839"/>
                    <a:pt x="60186" y="125210"/>
                  </a:cubicBezTo>
                  <a:cubicBezTo>
                    <a:pt x="55074" y="122101"/>
                    <a:pt x="51620" y="116529"/>
                    <a:pt x="51620" y="110121"/>
                  </a:cubicBezTo>
                  <a:cubicBezTo>
                    <a:pt x="51620" y="100356"/>
                    <a:pt x="59564" y="92412"/>
                    <a:pt x="69329" y="92412"/>
                  </a:cubicBezTo>
                  <a:cubicBezTo>
                    <a:pt x="76434" y="92412"/>
                    <a:pt x="82534" y="96643"/>
                    <a:pt x="85352" y="102696"/>
                  </a:cubicBezTo>
                  <a:cubicBezTo>
                    <a:pt x="86407" y="104962"/>
                    <a:pt x="87038" y="107461"/>
                    <a:pt x="87038" y="110121"/>
                  </a:cubicBezTo>
                  <a:close/>
                  <a:moveTo>
                    <a:pt x="111770" y="108835"/>
                  </a:moveTo>
                  <a:cubicBezTo>
                    <a:pt x="111770" y="99070"/>
                    <a:pt x="119714" y="91126"/>
                    <a:pt x="129479" y="91126"/>
                  </a:cubicBezTo>
                  <a:cubicBezTo>
                    <a:pt x="139244" y="91126"/>
                    <a:pt x="147188" y="99070"/>
                    <a:pt x="147188" y="108835"/>
                  </a:cubicBezTo>
                  <a:cubicBezTo>
                    <a:pt x="147188" y="118600"/>
                    <a:pt x="139244" y="126544"/>
                    <a:pt x="129479" y="126544"/>
                  </a:cubicBezTo>
                  <a:cubicBezTo>
                    <a:pt x="119714" y="126544"/>
                    <a:pt x="111770" y="118600"/>
                    <a:pt x="111770" y="10883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" name="Google Shape;156;p7"/>
            <p:cNvSpPr/>
            <p:nvPr/>
          </p:nvSpPr>
          <p:spPr>
            <a:xfrm>
              <a:off x="7328522" y="1776134"/>
              <a:ext cx="440376" cy="193376"/>
            </a:xfrm>
            <a:custGeom>
              <a:rect b="b" l="l" r="r" t="t"/>
              <a:pathLst>
                <a:path extrusionOk="0" h="193376" w="440376">
                  <a:moveTo>
                    <a:pt x="436258" y="185140"/>
                  </a:moveTo>
                  <a:lnTo>
                    <a:pt x="358875" y="185140"/>
                  </a:lnTo>
                  <a:cubicBezTo>
                    <a:pt x="374837" y="177909"/>
                    <a:pt x="385961" y="161876"/>
                    <a:pt x="385961" y="143212"/>
                  </a:cubicBezTo>
                  <a:lnTo>
                    <a:pt x="385961" y="143212"/>
                  </a:lnTo>
                  <a:cubicBezTo>
                    <a:pt x="385961" y="135551"/>
                    <a:pt x="384049" y="128010"/>
                    <a:pt x="380399" y="121274"/>
                  </a:cubicBezTo>
                  <a:lnTo>
                    <a:pt x="333376" y="34500"/>
                  </a:lnTo>
                  <a:cubicBezTo>
                    <a:pt x="321856" y="13242"/>
                    <a:pt x="299619" y="0"/>
                    <a:pt x="275441" y="0"/>
                  </a:cubicBezTo>
                  <a:lnTo>
                    <a:pt x="265665" y="0"/>
                  </a:lnTo>
                  <a:cubicBezTo>
                    <a:pt x="261296" y="0"/>
                    <a:pt x="257106" y="1736"/>
                    <a:pt x="254016" y="4825"/>
                  </a:cubicBezTo>
                  <a:lnTo>
                    <a:pt x="243175" y="15666"/>
                  </a:lnTo>
                  <a:cubicBezTo>
                    <a:pt x="233525" y="25316"/>
                    <a:pt x="217880" y="25316"/>
                    <a:pt x="208230" y="15666"/>
                  </a:cubicBezTo>
                  <a:lnTo>
                    <a:pt x="197389" y="4825"/>
                  </a:lnTo>
                  <a:cubicBezTo>
                    <a:pt x="194299" y="1736"/>
                    <a:pt x="190109" y="0"/>
                    <a:pt x="185740" y="0"/>
                  </a:cubicBezTo>
                  <a:lnTo>
                    <a:pt x="174181" y="0"/>
                  </a:lnTo>
                  <a:cubicBezTo>
                    <a:pt x="150003" y="0"/>
                    <a:pt x="127766" y="13242"/>
                    <a:pt x="116246" y="34500"/>
                  </a:cubicBezTo>
                  <a:lnTo>
                    <a:pt x="69223" y="121274"/>
                  </a:lnTo>
                  <a:cubicBezTo>
                    <a:pt x="65573" y="128010"/>
                    <a:pt x="63661" y="135551"/>
                    <a:pt x="63661" y="143212"/>
                  </a:cubicBezTo>
                  <a:lnTo>
                    <a:pt x="63661" y="143212"/>
                  </a:lnTo>
                  <a:cubicBezTo>
                    <a:pt x="63661" y="161876"/>
                    <a:pt x="74786" y="177909"/>
                    <a:pt x="90747" y="185140"/>
                  </a:cubicBezTo>
                  <a:lnTo>
                    <a:pt x="4118" y="185140"/>
                  </a:lnTo>
                  <a:cubicBezTo>
                    <a:pt x="1844" y="185140"/>
                    <a:pt x="0" y="186982"/>
                    <a:pt x="0" y="189259"/>
                  </a:cubicBezTo>
                  <a:cubicBezTo>
                    <a:pt x="0" y="191535"/>
                    <a:pt x="1844" y="193377"/>
                    <a:pt x="4118" y="193377"/>
                  </a:cubicBezTo>
                  <a:lnTo>
                    <a:pt x="216060" y="193377"/>
                  </a:lnTo>
                  <a:lnTo>
                    <a:pt x="222575" y="193377"/>
                  </a:lnTo>
                  <a:lnTo>
                    <a:pt x="436258" y="193377"/>
                  </a:lnTo>
                  <a:cubicBezTo>
                    <a:pt x="438533" y="193377"/>
                    <a:pt x="440377" y="191535"/>
                    <a:pt x="440377" y="189259"/>
                  </a:cubicBezTo>
                  <a:cubicBezTo>
                    <a:pt x="440377" y="186982"/>
                    <a:pt x="438533" y="185140"/>
                    <a:pt x="436258" y="185140"/>
                  </a:cubicBezTo>
                  <a:close/>
                  <a:moveTo>
                    <a:pt x="274428" y="130503"/>
                  </a:moveTo>
                  <a:lnTo>
                    <a:pt x="320271" y="117323"/>
                  </a:lnTo>
                  <a:cubicBezTo>
                    <a:pt x="322465" y="116700"/>
                    <a:pt x="324741" y="117958"/>
                    <a:pt x="325367" y="120142"/>
                  </a:cubicBezTo>
                  <a:cubicBezTo>
                    <a:pt x="325996" y="122330"/>
                    <a:pt x="324733" y="124611"/>
                    <a:pt x="322547" y="125238"/>
                  </a:cubicBezTo>
                  <a:lnTo>
                    <a:pt x="276704" y="138418"/>
                  </a:lnTo>
                  <a:cubicBezTo>
                    <a:pt x="276324" y="138526"/>
                    <a:pt x="275940" y="138579"/>
                    <a:pt x="275564" y="138579"/>
                  </a:cubicBezTo>
                  <a:cubicBezTo>
                    <a:pt x="273774" y="138579"/>
                    <a:pt x="272127" y="137404"/>
                    <a:pt x="271608" y="135598"/>
                  </a:cubicBezTo>
                  <a:cubicBezTo>
                    <a:pt x="270979" y="133411"/>
                    <a:pt x="272242" y="131130"/>
                    <a:pt x="274428" y="130503"/>
                  </a:cubicBezTo>
                  <a:close/>
                  <a:moveTo>
                    <a:pt x="141233" y="128323"/>
                  </a:moveTo>
                  <a:cubicBezTo>
                    <a:pt x="138996" y="127905"/>
                    <a:pt x="137526" y="125749"/>
                    <a:pt x="137947" y="123513"/>
                  </a:cubicBezTo>
                  <a:cubicBezTo>
                    <a:pt x="138371" y="121281"/>
                    <a:pt x="140525" y="119817"/>
                    <a:pt x="142757" y="120231"/>
                  </a:cubicBezTo>
                  <a:lnTo>
                    <a:pt x="219317" y="134662"/>
                  </a:lnTo>
                  <a:lnTo>
                    <a:pt x="219317" y="134460"/>
                  </a:lnTo>
                  <a:lnTo>
                    <a:pt x="250785" y="140040"/>
                  </a:lnTo>
                  <a:lnTo>
                    <a:pt x="249500" y="139620"/>
                  </a:lnTo>
                  <a:lnTo>
                    <a:pt x="252337" y="140123"/>
                  </a:lnTo>
                  <a:cubicBezTo>
                    <a:pt x="257597" y="141057"/>
                    <a:pt x="262599" y="142865"/>
                    <a:pt x="267207" y="145409"/>
                  </a:cubicBezTo>
                  <a:lnTo>
                    <a:pt x="264660" y="144576"/>
                  </a:lnTo>
                  <a:cubicBezTo>
                    <a:pt x="278505" y="151344"/>
                    <a:pt x="288932" y="164007"/>
                    <a:pt x="292611" y="179480"/>
                  </a:cubicBezTo>
                  <a:cubicBezTo>
                    <a:pt x="293094" y="181509"/>
                    <a:pt x="292724" y="183486"/>
                    <a:pt x="291806" y="185140"/>
                  </a:cubicBezTo>
                  <a:lnTo>
                    <a:pt x="223436" y="185140"/>
                  </a:lnTo>
                  <a:lnTo>
                    <a:pt x="219317" y="185140"/>
                  </a:lnTo>
                  <a:lnTo>
                    <a:pt x="215199" y="185140"/>
                  </a:lnTo>
                  <a:lnTo>
                    <a:pt x="215199" y="142267"/>
                  </a:lnTo>
                  <a:lnTo>
                    <a:pt x="141233" y="12832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7" name="Google Shape;157;p7"/>
            <p:cNvSpPr/>
            <p:nvPr/>
          </p:nvSpPr>
          <p:spPr>
            <a:xfrm>
              <a:off x="7401813" y="1977257"/>
              <a:ext cx="102328" cy="49420"/>
            </a:xfrm>
            <a:custGeom>
              <a:rect b="b" l="l" r="r" t="t"/>
              <a:pathLst>
                <a:path extrusionOk="0" h="49420" w="102328">
                  <a:moveTo>
                    <a:pt x="98210" y="0"/>
                  </a:moveTo>
                  <a:lnTo>
                    <a:pt x="28608" y="0"/>
                  </a:lnTo>
                  <a:lnTo>
                    <a:pt x="28439" y="0"/>
                  </a:lnTo>
                  <a:cubicBezTo>
                    <a:pt x="26987" y="0"/>
                    <a:pt x="25641" y="764"/>
                    <a:pt x="24899" y="2015"/>
                  </a:cubicBezTo>
                  <a:lnTo>
                    <a:pt x="579" y="43199"/>
                  </a:lnTo>
                  <a:cubicBezTo>
                    <a:pt x="-179" y="44470"/>
                    <a:pt x="-193" y="46051"/>
                    <a:pt x="539" y="47338"/>
                  </a:cubicBezTo>
                  <a:cubicBezTo>
                    <a:pt x="1271" y="48625"/>
                    <a:pt x="2638" y="49421"/>
                    <a:pt x="4118" y="49421"/>
                  </a:cubicBezTo>
                  <a:lnTo>
                    <a:pt x="54012" y="49421"/>
                  </a:lnTo>
                  <a:lnTo>
                    <a:pt x="84639" y="49421"/>
                  </a:lnTo>
                  <a:lnTo>
                    <a:pt x="84888" y="49421"/>
                  </a:lnTo>
                  <a:cubicBezTo>
                    <a:pt x="86666" y="49421"/>
                    <a:pt x="88244" y="48279"/>
                    <a:pt x="88799" y="46590"/>
                  </a:cubicBezTo>
                  <a:lnTo>
                    <a:pt x="102122" y="5405"/>
                  </a:lnTo>
                  <a:cubicBezTo>
                    <a:pt x="102536" y="4151"/>
                    <a:pt x="102321" y="2775"/>
                    <a:pt x="101547" y="1705"/>
                  </a:cubicBezTo>
                  <a:cubicBezTo>
                    <a:pt x="100772" y="635"/>
                    <a:pt x="99532" y="0"/>
                    <a:pt x="98210" y="0"/>
                  </a:cubicBezTo>
                  <a:close/>
                  <a:moveTo>
                    <a:pt x="20502" y="25809"/>
                  </a:moveTo>
                  <a:cubicBezTo>
                    <a:pt x="40487" y="25260"/>
                    <a:pt x="50238" y="13425"/>
                    <a:pt x="53542" y="8237"/>
                  </a:cubicBezTo>
                  <a:lnTo>
                    <a:pt x="92517" y="8237"/>
                  </a:lnTo>
                  <a:lnTo>
                    <a:pt x="87685" y="22900"/>
                  </a:lnTo>
                  <a:cubicBezTo>
                    <a:pt x="62740" y="23862"/>
                    <a:pt x="54002" y="35419"/>
                    <a:pt x="51221" y="41184"/>
                  </a:cubicBezTo>
                  <a:lnTo>
                    <a:pt x="11360" y="41184"/>
                  </a:lnTo>
                  <a:lnTo>
                    <a:pt x="20502" y="2580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8" name="Google Shape;158;p7"/>
            <p:cNvSpPr/>
            <p:nvPr/>
          </p:nvSpPr>
          <p:spPr>
            <a:xfrm>
              <a:off x="7621587" y="1977257"/>
              <a:ext cx="91026" cy="28828"/>
            </a:xfrm>
            <a:custGeom>
              <a:rect b="b" l="l" r="r" t="t"/>
              <a:pathLst>
                <a:path extrusionOk="0" h="28828" w="91026">
                  <a:moveTo>
                    <a:pt x="86909" y="28829"/>
                  </a:moveTo>
                  <a:cubicBezTo>
                    <a:pt x="88415" y="28829"/>
                    <a:pt x="89798" y="28008"/>
                    <a:pt x="90522" y="26685"/>
                  </a:cubicBezTo>
                  <a:cubicBezTo>
                    <a:pt x="91244" y="25366"/>
                    <a:pt x="91188" y="23757"/>
                    <a:pt x="90377" y="22490"/>
                  </a:cubicBezTo>
                  <a:lnTo>
                    <a:pt x="77190" y="1898"/>
                  </a:lnTo>
                  <a:cubicBezTo>
                    <a:pt x="76432" y="716"/>
                    <a:pt x="75124" y="0"/>
                    <a:pt x="73721" y="0"/>
                  </a:cubicBezTo>
                  <a:lnTo>
                    <a:pt x="4118" y="0"/>
                  </a:lnTo>
                  <a:cubicBezTo>
                    <a:pt x="2785" y="0"/>
                    <a:pt x="1534" y="644"/>
                    <a:pt x="762" y="1733"/>
                  </a:cubicBezTo>
                  <a:cubicBezTo>
                    <a:pt x="-11" y="2819"/>
                    <a:pt x="-210" y="4211"/>
                    <a:pt x="229" y="5470"/>
                  </a:cubicBezTo>
                  <a:lnTo>
                    <a:pt x="7390" y="26062"/>
                  </a:lnTo>
                  <a:cubicBezTo>
                    <a:pt x="7965" y="27719"/>
                    <a:pt x="9525" y="28829"/>
                    <a:pt x="11279" y="28829"/>
                  </a:cubicBezTo>
                  <a:lnTo>
                    <a:pt x="86909" y="28829"/>
                  </a:lnTo>
                  <a:close/>
                  <a:moveTo>
                    <a:pt x="38324" y="20592"/>
                  </a:moveTo>
                  <a:lnTo>
                    <a:pt x="72599" y="10002"/>
                  </a:lnTo>
                  <a:lnTo>
                    <a:pt x="79380" y="20592"/>
                  </a:lnTo>
                  <a:lnTo>
                    <a:pt x="38324" y="20592"/>
                  </a:lnTo>
                  <a:close/>
                  <a:moveTo>
                    <a:pt x="50418" y="8237"/>
                  </a:moveTo>
                  <a:lnTo>
                    <a:pt x="13841" y="19538"/>
                  </a:lnTo>
                  <a:lnTo>
                    <a:pt x="9911" y="8237"/>
                  </a:lnTo>
                  <a:lnTo>
                    <a:pt x="50418" y="823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9" name="Google Shape;159;p7"/>
            <p:cNvSpPr/>
            <p:nvPr/>
          </p:nvSpPr>
          <p:spPr>
            <a:xfrm>
              <a:off x="7632368" y="2014323"/>
              <a:ext cx="99842" cy="28828"/>
            </a:xfrm>
            <a:custGeom>
              <a:rect b="b" l="l" r="r" t="t"/>
              <a:pathLst>
                <a:path extrusionOk="0" h="28828" w="99842">
                  <a:moveTo>
                    <a:pt x="86008" y="1898"/>
                  </a:moveTo>
                  <a:cubicBezTo>
                    <a:pt x="85250" y="716"/>
                    <a:pt x="83942" y="0"/>
                    <a:pt x="82539" y="0"/>
                  </a:cubicBezTo>
                  <a:lnTo>
                    <a:pt x="4118" y="0"/>
                  </a:lnTo>
                  <a:cubicBezTo>
                    <a:pt x="2785" y="0"/>
                    <a:pt x="1534" y="644"/>
                    <a:pt x="762" y="1733"/>
                  </a:cubicBezTo>
                  <a:cubicBezTo>
                    <a:pt x="-11" y="2819"/>
                    <a:pt x="-210" y="4211"/>
                    <a:pt x="229" y="5470"/>
                  </a:cubicBezTo>
                  <a:lnTo>
                    <a:pt x="7388" y="26062"/>
                  </a:lnTo>
                  <a:cubicBezTo>
                    <a:pt x="7963" y="27719"/>
                    <a:pt x="9523" y="28829"/>
                    <a:pt x="11277" y="28829"/>
                  </a:cubicBezTo>
                  <a:lnTo>
                    <a:pt x="95725" y="28829"/>
                  </a:lnTo>
                  <a:cubicBezTo>
                    <a:pt x="97231" y="28829"/>
                    <a:pt x="98614" y="28008"/>
                    <a:pt x="99338" y="26685"/>
                  </a:cubicBezTo>
                  <a:cubicBezTo>
                    <a:pt x="100060" y="25366"/>
                    <a:pt x="100004" y="23757"/>
                    <a:pt x="99193" y="22490"/>
                  </a:cubicBezTo>
                  <a:lnTo>
                    <a:pt x="86008" y="1898"/>
                  </a:lnTo>
                  <a:close/>
                  <a:moveTo>
                    <a:pt x="14205" y="20592"/>
                  </a:moveTo>
                  <a:lnTo>
                    <a:pt x="9909" y="8237"/>
                  </a:lnTo>
                  <a:lnTo>
                    <a:pt x="80287" y="8237"/>
                  </a:lnTo>
                  <a:lnTo>
                    <a:pt x="88198" y="20592"/>
                  </a:lnTo>
                  <a:lnTo>
                    <a:pt x="14205" y="2059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" name="Google Shape;160;p7"/>
            <p:cNvSpPr/>
            <p:nvPr/>
          </p:nvSpPr>
          <p:spPr>
            <a:xfrm>
              <a:off x="7517567" y="1977257"/>
              <a:ext cx="91632" cy="65894"/>
            </a:xfrm>
            <a:custGeom>
              <a:rect b="b" l="l" r="r" t="t"/>
              <a:pathLst>
                <a:path extrusionOk="0" h="65894" w="91632">
                  <a:moveTo>
                    <a:pt x="76762" y="3394"/>
                  </a:moveTo>
                  <a:cubicBezTo>
                    <a:pt x="76410" y="1428"/>
                    <a:pt x="74702" y="0"/>
                    <a:pt x="72707" y="0"/>
                  </a:cubicBezTo>
                  <a:lnTo>
                    <a:pt x="72488" y="0"/>
                  </a:lnTo>
                  <a:lnTo>
                    <a:pt x="45815" y="0"/>
                  </a:lnTo>
                  <a:lnTo>
                    <a:pt x="18633" y="0"/>
                  </a:lnTo>
                  <a:cubicBezTo>
                    <a:pt x="16745" y="0"/>
                    <a:pt x="15100" y="1283"/>
                    <a:pt x="14639" y="3113"/>
                  </a:cubicBezTo>
                  <a:lnTo>
                    <a:pt x="124" y="60771"/>
                  </a:lnTo>
                  <a:cubicBezTo>
                    <a:pt x="-185" y="62001"/>
                    <a:pt x="90" y="63309"/>
                    <a:pt x="871" y="64310"/>
                  </a:cubicBezTo>
                  <a:cubicBezTo>
                    <a:pt x="1651" y="65307"/>
                    <a:pt x="2849" y="65895"/>
                    <a:pt x="4118" y="65895"/>
                  </a:cubicBezTo>
                  <a:lnTo>
                    <a:pt x="87514" y="65895"/>
                  </a:lnTo>
                  <a:cubicBezTo>
                    <a:pt x="88789" y="65895"/>
                    <a:pt x="89994" y="65303"/>
                    <a:pt x="90774" y="64294"/>
                  </a:cubicBezTo>
                  <a:cubicBezTo>
                    <a:pt x="91552" y="63284"/>
                    <a:pt x="91822" y="61973"/>
                    <a:pt x="91500" y="60739"/>
                  </a:cubicBezTo>
                  <a:lnTo>
                    <a:pt x="76762" y="3394"/>
                  </a:lnTo>
                  <a:close/>
                  <a:moveTo>
                    <a:pt x="21843" y="8237"/>
                  </a:moveTo>
                  <a:lnTo>
                    <a:pt x="41924" y="8237"/>
                  </a:lnTo>
                  <a:cubicBezTo>
                    <a:pt x="42493" y="13753"/>
                    <a:pt x="44255" y="18174"/>
                    <a:pt x="47176" y="21467"/>
                  </a:cubicBezTo>
                  <a:lnTo>
                    <a:pt x="10797" y="52112"/>
                  </a:lnTo>
                  <a:lnTo>
                    <a:pt x="21843" y="8237"/>
                  </a:lnTo>
                  <a:close/>
                  <a:moveTo>
                    <a:pt x="16995" y="57658"/>
                  </a:moveTo>
                  <a:lnTo>
                    <a:pt x="54191" y="26325"/>
                  </a:lnTo>
                  <a:cubicBezTo>
                    <a:pt x="57268" y="27540"/>
                    <a:pt x="60543" y="28016"/>
                    <a:pt x="63644" y="28016"/>
                  </a:cubicBezTo>
                  <a:cubicBezTo>
                    <a:pt x="67779" y="28016"/>
                    <a:pt x="71546" y="27258"/>
                    <a:pt x="74088" y="26590"/>
                  </a:cubicBezTo>
                  <a:lnTo>
                    <a:pt x="82185" y="57658"/>
                  </a:lnTo>
                  <a:lnTo>
                    <a:pt x="16995" y="5765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1" name="Google Shape;161;p7"/>
          <p:cNvGrpSpPr/>
          <p:nvPr/>
        </p:nvGrpSpPr>
        <p:grpSpPr>
          <a:xfrm>
            <a:off x="4657232" y="1556603"/>
            <a:ext cx="240506" cy="330869"/>
            <a:chOff x="6575741" y="1569534"/>
            <a:chExt cx="340467" cy="468387"/>
          </a:xfrm>
        </p:grpSpPr>
        <p:sp>
          <p:nvSpPr>
            <p:cNvPr id="162" name="Google Shape;162;p7"/>
            <p:cNvSpPr/>
            <p:nvPr/>
          </p:nvSpPr>
          <p:spPr>
            <a:xfrm>
              <a:off x="6604622" y="1569534"/>
              <a:ext cx="82368" cy="107078"/>
            </a:xfrm>
            <a:custGeom>
              <a:rect b="b" l="l" r="r" t="t"/>
              <a:pathLst>
                <a:path extrusionOk="0" h="107078" w="82368">
                  <a:moveTo>
                    <a:pt x="41184" y="107079"/>
                  </a:moveTo>
                  <a:cubicBezTo>
                    <a:pt x="63929" y="107079"/>
                    <a:pt x="82368" y="88640"/>
                    <a:pt x="82368" y="65895"/>
                  </a:cubicBezTo>
                  <a:cubicBezTo>
                    <a:pt x="82368" y="54510"/>
                    <a:pt x="77748" y="44206"/>
                    <a:pt x="70282" y="36751"/>
                  </a:cubicBezTo>
                  <a:cubicBezTo>
                    <a:pt x="75098" y="32982"/>
                    <a:pt x="78250" y="27182"/>
                    <a:pt x="78250" y="20592"/>
                  </a:cubicBezTo>
                  <a:cubicBezTo>
                    <a:pt x="78250" y="9219"/>
                    <a:pt x="69031" y="0"/>
                    <a:pt x="57658" y="0"/>
                  </a:cubicBezTo>
                  <a:cubicBezTo>
                    <a:pt x="46285" y="0"/>
                    <a:pt x="37066" y="9219"/>
                    <a:pt x="37066" y="20592"/>
                  </a:cubicBezTo>
                  <a:cubicBezTo>
                    <a:pt x="37066" y="22070"/>
                    <a:pt x="37236" y="23505"/>
                    <a:pt x="37532" y="24895"/>
                  </a:cubicBezTo>
                  <a:cubicBezTo>
                    <a:pt x="16500" y="26747"/>
                    <a:pt x="0" y="44383"/>
                    <a:pt x="0" y="65895"/>
                  </a:cubicBezTo>
                  <a:cubicBezTo>
                    <a:pt x="0" y="88640"/>
                    <a:pt x="18439" y="107079"/>
                    <a:pt x="41184" y="107079"/>
                  </a:cubicBezTo>
                  <a:close/>
                  <a:moveTo>
                    <a:pt x="38766" y="43340"/>
                  </a:moveTo>
                  <a:cubicBezTo>
                    <a:pt x="42626" y="53298"/>
                    <a:pt x="51976" y="66841"/>
                    <a:pt x="74004" y="68403"/>
                  </a:cubicBezTo>
                  <a:cubicBezTo>
                    <a:pt x="72715" y="85399"/>
                    <a:pt x="58505" y="98842"/>
                    <a:pt x="41184" y="98842"/>
                  </a:cubicBezTo>
                  <a:cubicBezTo>
                    <a:pt x="24607" y="98842"/>
                    <a:pt x="10889" y="86523"/>
                    <a:pt x="8608" y="70567"/>
                  </a:cubicBezTo>
                  <a:cubicBezTo>
                    <a:pt x="27487" y="68638"/>
                    <a:pt x="35434" y="54556"/>
                    <a:pt x="38766" y="433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" name="Google Shape;163;p7"/>
            <p:cNvSpPr/>
            <p:nvPr/>
          </p:nvSpPr>
          <p:spPr>
            <a:xfrm>
              <a:off x="6791259" y="1652598"/>
              <a:ext cx="124948" cy="131228"/>
            </a:xfrm>
            <a:custGeom>
              <a:rect b="b" l="l" r="r" t="t"/>
              <a:pathLst>
                <a:path extrusionOk="0" h="131228" w="124948">
                  <a:moveTo>
                    <a:pt x="4937" y="69209"/>
                  </a:moveTo>
                  <a:cubicBezTo>
                    <a:pt x="1166" y="74393"/>
                    <a:pt x="-730" y="81025"/>
                    <a:pt x="260" y="88124"/>
                  </a:cubicBezTo>
                  <a:cubicBezTo>
                    <a:pt x="1731" y="98657"/>
                    <a:pt x="9864" y="107425"/>
                    <a:pt x="20255" y="109689"/>
                  </a:cubicBezTo>
                  <a:cubicBezTo>
                    <a:pt x="22175" y="110108"/>
                    <a:pt x="24062" y="110305"/>
                    <a:pt x="25902" y="110305"/>
                  </a:cubicBezTo>
                  <a:cubicBezTo>
                    <a:pt x="27214" y="110305"/>
                    <a:pt x="28502" y="110205"/>
                    <a:pt x="29760" y="110013"/>
                  </a:cubicBezTo>
                  <a:cubicBezTo>
                    <a:pt x="30153" y="109953"/>
                    <a:pt x="30547" y="109924"/>
                    <a:pt x="30939" y="109924"/>
                  </a:cubicBezTo>
                  <a:cubicBezTo>
                    <a:pt x="34156" y="109924"/>
                    <a:pt x="37200" y="111895"/>
                    <a:pt x="38414" y="114933"/>
                  </a:cubicBezTo>
                  <a:cubicBezTo>
                    <a:pt x="42229" y="124482"/>
                    <a:pt x="51563" y="131228"/>
                    <a:pt x="62474" y="131228"/>
                  </a:cubicBezTo>
                  <a:cubicBezTo>
                    <a:pt x="73385" y="131228"/>
                    <a:pt x="82719" y="124482"/>
                    <a:pt x="86534" y="114933"/>
                  </a:cubicBezTo>
                  <a:cubicBezTo>
                    <a:pt x="87748" y="111895"/>
                    <a:pt x="90794" y="109924"/>
                    <a:pt x="94011" y="109924"/>
                  </a:cubicBezTo>
                  <a:cubicBezTo>
                    <a:pt x="94403" y="109924"/>
                    <a:pt x="94797" y="109953"/>
                    <a:pt x="95190" y="110013"/>
                  </a:cubicBezTo>
                  <a:cubicBezTo>
                    <a:pt x="96447" y="110205"/>
                    <a:pt x="97734" y="110305"/>
                    <a:pt x="99045" y="110305"/>
                  </a:cubicBezTo>
                  <a:cubicBezTo>
                    <a:pt x="100881" y="110305"/>
                    <a:pt x="102764" y="110109"/>
                    <a:pt x="104680" y="109692"/>
                  </a:cubicBezTo>
                  <a:cubicBezTo>
                    <a:pt x="115071" y="107434"/>
                    <a:pt x="123209" y="98672"/>
                    <a:pt x="124685" y="88141"/>
                  </a:cubicBezTo>
                  <a:cubicBezTo>
                    <a:pt x="125681" y="81035"/>
                    <a:pt x="123785" y="74396"/>
                    <a:pt x="120010" y="69208"/>
                  </a:cubicBezTo>
                  <a:cubicBezTo>
                    <a:pt x="117784" y="66149"/>
                    <a:pt x="117784" y="62138"/>
                    <a:pt x="120010" y="59078"/>
                  </a:cubicBezTo>
                  <a:cubicBezTo>
                    <a:pt x="123774" y="53905"/>
                    <a:pt x="125671" y="47289"/>
                    <a:pt x="124693" y="40206"/>
                  </a:cubicBezTo>
                  <a:cubicBezTo>
                    <a:pt x="123226" y="29576"/>
                    <a:pt x="114963" y="20745"/>
                    <a:pt x="104460" y="18549"/>
                  </a:cubicBezTo>
                  <a:cubicBezTo>
                    <a:pt x="102621" y="18164"/>
                    <a:pt x="100810" y="17983"/>
                    <a:pt x="99045" y="17983"/>
                  </a:cubicBezTo>
                  <a:cubicBezTo>
                    <a:pt x="97536" y="17983"/>
                    <a:pt x="96060" y="18115"/>
                    <a:pt x="94625" y="18367"/>
                  </a:cubicBezTo>
                  <a:cubicBezTo>
                    <a:pt x="94092" y="18461"/>
                    <a:pt x="93562" y="18507"/>
                    <a:pt x="93039" y="18507"/>
                  </a:cubicBezTo>
                  <a:cubicBezTo>
                    <a:pt x="89867" y="18507"/>
                    <a:pt x="86957" y="16826"/>
                    <a:pt x="85439" y="13922"/>
                  </a:cubicBezTo>
                  <a:cubicBezTo>
                    <a:pt x="81116" y="5648"/>
                    <a:pt x="72456" y="0"/>
                    <a:pt x="62474" y="0"/>
                  </a:cubicBezTo>
                  <a:cubicBezTo>
                    <a:pt x="52492" y="0"/>
                    <a:pt x="43832" y="5648"/>
                    <a:pt x="39508" y="13922"/>
                  </a:cubicBezTo>
                  <a:cubicBezTo>
                    <a:pt x="37991" y="16826"/>
                    <a:pt x="35081" y="18507"/>
                    <a:pt x="31909" y="18507"/>
                  </a:cubicBezTo>
                  <a:cubicBezTo>
                    <a:pt x="31386" y="18507"/>
                    <a:pt x="30855" y="18461"/>
                    <a:pt x="30323" y="18367"/>
                  </a:cubicBezTo>
                  <a:cubicBezTo>
                    <a:pt x="28888" y="18115"/>
                    <a:pt x="27412" y="17983"/>
                    <a:pt x="25903" y="17983"/>
                  </a:cubicBezTo>
                  <a:cubicBezTo>
                    <a:pt x="24138" y="17983"/>
                    <a:pt x="22328" y="18164"/>
                    <a:pt x="20488" y="18549"/>
                  </a:cubicBezTo>
                  <a:cubicBezTo>
                    <a:pt x="9985" y="20745"/>
                    <a:pt x="1722" y="29575"/>
                    <a:pt x="255" y="40204"/>
                  </a:cubicBezTo>
                  <a:cubicBezTo>
                    <a:pt x="-723" y="47288"/>
                    <a:pt x="1173" y="53905"/>
                    <a:pt x="4937" y="59078"/>
                  </a:cubicBezTo>
                  <a:cubicBezTo>
                    <a:pt x="7164" y="62138"/>
                    <a:pt x="7164" y="66149"/>
                    <a:pt x="4937" y="69209"/>
                  </a:cubicBezTo>
                  <a:close/>
                  <a:moveTo>
                    <a:pt x="11598" y="54232"/>
                  </a:moveTo>
                  <a:cubicBezTo>
                    <a:pt x="8907" y="50534"/>
                    <a:pt x="7776" y="45952"/>
                    <a:pt x="8414" y="41331"/>
                  </a:cubicBezTo>
                  <a:cubicBezTo>
                    <a:pt x="9406" y="34151"/>
                    <a:pt x="15064" y="28098"/>
                    <a:pt x="22174" y="26611"/>
                  </a:cubicBezTo>
                  <a:cubicBezTo>
                    <a:pt x="23418" y="26351"/>
                    <a:pt x="24673" y="26219"/>
                    <a:pt x="25903" y="26219"/>
                  </a:cubicBezTo>
                  <a:cubicBezTo>
                    <a:pt x="26906" y="26219"/>
                    <a:pt x="27913" y="26307"/>
                    <a:pt x="28897" y="26480"/>
                  </a:cubicBezTo>
                  <a:cubicBezTo>
                    <a:pt x="29893" y="26655"/>
                    <a:pt x="30906" y="26744"/>
                    <a:pt x="31909" y="26744"/>
                  </a:cubicBezTo>
                  <a:cubicBezTo>
                    <a:pt x="38197" y="26744"/>
                    <a:pt x="43906" y="23292"/>
                    <a:pt x="46809" y="17737"/>
                  </a:cubicBezTo>
                  <a:cubicBezTo>
                    <a:pt x="49870" y="11877"/>
                    <a:pt x="55873" y="8237"/>
                    <a:pt x="62474" y="8237"/>
                  </a:cubicBezTo>
                  <a:cubicBezTo>
                    <a:pt x="69075" y="8237"/>
                    <a:pt x="75077" y="11877"/>
                    <a:pt x="78140" y="17737"/>
                  </a:cubicBezTo>
                  <a:cubicBezTo>
                    <a:pt x="81043" y="23293"/>
                    <a:pt x="86752" y="26744"/>
                    <a:pt x="93039" y="26744"/>
                  </a:cubicBezTo>
                  <a:cubicBezTo>
                    <a:pt x="94042" y="26744"/>
                    <a:pt x="95055" y="26655"/>
                    <a:pt x="96050" y="26480"/>
                  </a:cubicBezTo>
                  <a:cubicBezTo>
                    <a:pt x="97034" y="26307"/>
                    <a:pt x="98042" y="26219"/>
                    <a:pt x="99045" y="26219"/>
                  </a:cubicBezTo>
                  <a:cubicBezTo>
                    <a:pt x="100276" y="26219"/>
                    <a:pt x="101530" y="26351"/>
                    <a:pt x="102775" y="26612"/>
                  </a:cubicBezTo>
                  <a:cubicBezTo>
                    <a:pt x="109885" y="28098"/>
                    <a:pt x="115543" y="34152"/>
                    <a:pt x="116534" y="41331"/>
                  </a:cubicBezTo>
                  <a:cubicBezTo>
                    <a:pt x="117172" y="45952"/>
                    <a:pt x="116041" y="50534"/>
                    <a:pt x="113350" y="54232"/>
                  </a:cubicBezTo>
                  <a:cubicBezTo>
                    <a:pt x="109037" y="60160"/>
                    <a:pt x="109036" y="68126"/>
                    <a:pt x="113350" y="74055"/>
                  </a:cubicBezTo>
                  <a:cubicBezTo>
                    <a:pt x="116049" y="77764"/>
                    <a:pt x="117178" y="82361"/>
                    <a:pt x="116529" y="86997"/>
                  </a:cubicBezTo>
                  <a:cubicBezTo>
                    <a:pt x="115533" y="94097"/>
                    <a:pt x="109941" y="100120"/>
                    <a:pt x="102930" y="101643"/>
                  </a:cubicBezTo>
                  <a:cubicBezTo>
                    <a:pt x="101634" y="101925"/>
                    <a:pt x="100327" y="102068"/>
                    <a:pt x="99045" y="102068"/>
                  </a:cubicBezTo>
                  <a:cubicBezTo>
                    <a:pt x="98171" y="102068"/>
                    <a:pt x="97291" y="102001"/>
                    <a:pt x="96431" y="101870"/>
                  </a:cubicBezTo>
                  <a:cubicBezTo>
                    <a:pt x="95634" y="101749"/>
                    <a:pt x="94819" y="101687"/>
                    <a:pt x="94011" y="101687"/>
                  </a:cubicBezTo>
                  <a:cubicBezTo>
                    <a:pt x="87399" y="101687"/>
                    <a:pt x="81320" y="105782"/>
                    <a:pt x="78885" y="111877"/>
                  </a:cubicBezTo>
                  <a:cubicBezTo>
                    <a:pt x="76187" y="118629"/>
                    <a:pt x="69745" y="122992"/>
                    <a:pt x="62474" y="122992"/>
                  </a:cubicBezTo>
                  <a:cubicBezTo>
                    <a:pt x="55202" y="122992"/>
                    <a:pt x="48761" y="118629"/>
                    <a:pt x="46063" y="111877"/>
                  </a:cubicBezTo>
                  <a:cubicBezTo>
                    <a:pt x="43627" y="105782"/>
                    <a:pt x="37550" y="101687"/>
                    <a:pt x="30939" y="101687"/>
                  </a:cubicBezTo>
                  <a:cubicBezTo>
                    <a:pt x="30130" y="101687"/>
                    <a:pt x="29316" y="101749"/>
                    <a:pt x="28518" y="101870"/>
                  </a:cubicBezTo>
                  <a:cubicBezTo>
                    <a:pt x="27657" y="102001"/>
                    <a:pt x="26777" y="102068"/>
                    <a:pt x="25902" y="102068"/>
                  </a:cubicBezTo>
                  <a:cubicBezTo>
                    <a:pt x="24618" y="102068"/>
                    <a:pt x="23308" y="101924"/>
                    <a:pt x="22009" y="101641"/>
                  </a:cubicBezTo>
                  <a:cubicBezTo>
                    <a:pt x="14998" y="100113"/>
                    <a:pt x="9410" y="94087"/>
                    <a:pt x="8418" y="86986"/>
                  </a:cubicBezTo>
                  <a:cubicBezTo>
                    <a:pt x="7772" y="82354"/>
                    <a:pt x="8901" y="77761"/>
                    <a:pt x="11597" y="74055"/>
                  </a:cubicBezTo>
                  <a:cubicBezTo>
                    <a:pt x="15911" y="68127"/>
                    <a:pt x="15911" y="60160"/>
                    <a:pt x="11598" y="5423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" name="Google Shape;164;p7"/>
            <p:cNvSpPr/>
            <p:nvPr/>
          </p:nvSpPr>
          <p:spPr>
            <a:xfrm>
              <a:off x="6766589" y="1655041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" name="Google Shape;165;p7"/>
            <p:cNvSpPr/>
            <p:nvPr/>
          </p:nvSpPr>
          <p:spPr>
            <a:xfrm>
              <a:off x="6735049" y="1638179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" name="Google Shape;166;p7"/>
            <p:cNvSpPr/>
            <p:nvPr/>
          </p:nvSpPr>
          <p:spPr>
            <a:xfrm>
              <a:off x="6701135" y="1625444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" name="Google Shape;167;p7"/>
            <p:cNvSpPr/>
            <p:nvPr/>
          </p:nvSpPr>
          <p:spPr>
            <a:xfrm>
              <a:off x="6582399" y="1782983"/>
              <a:ext cx="123295" cy="254938"/>
            </a:xfrm>
            <a:custGeom>
              <a:rect b="b" l="l" r="r" t="t"/>
              <a:pathLst>
                <a:path extrusionOk="0" h="254938" w="123295">
                  <a:moveTo>
                    <a:pt x="111678" y="22594"/>
                  </a:moveTo>
                  <a:cubicBezTo>
                    <a:pt x="111657" y="22532"/>
                    <a:pt x="111641" y="22478"/>
                    <a:pt x="111620" y="22417"/>
                  </a:cubicBezTo>
                  <a:cubicBezTo>
                    <a:pt x="110940" y="22455"/>
                    <a:pt x="110266" y="22520"/>
                    <a:pt x="109575" y="22520"/>
                  </a:cubicBezTo>
                  <a:lnTo>
                    <a:pt x="40153" y="22520"/>
                  </a:lnTo>
                  <a:cubicBezTo>
                    <a:pt x="30308" y="22520"/>
                    <a:pt x="22296" y="14508"/>
                    <a:pt x="22296" y="4663"/>
                  </a:cubicBezTo>
                  <a:cubicBezTo>
                    <a:pt x="22296" y="4542"/>
                    <a:pt x="22328" y="4428"/>
                    <a:pt x="22331" y="4307"/>
                  </a:cubicBezTo>
                  <a:cubicBezTo>
                    <a:pt x="18336" y="3423"/>
                    <a:pt x="14527" y="1965"/>
                    <a:pt x="11008" y="0"/>
                  </a:cubicBezTo>
                  <a:cubicBezTo>
                    <a:pt x="10671" y="7573"/>
                    <a:pt x="9824" y="15878"/>
                    <a:pt x="8253" y="22594"/>
                  </a:cubicBezTo>
                  <a:cubicBezTo>
                    <a:pt x="169" y="57151"/>
                    <a:pt x="1467" y="70014"/>
                    <a:pt x="585" y="95404"/>
                  </a:cubicBezTo>
                  <a:cubicBezTo>
                    <a:pt x="-1040" y="142223"/>
                    <a:pt x="1117" y="209681"/>
                    <a:pt x="2258" y="239624"/>
                  </a:cubicBezTo>
                  <a:cubicBezTo>
                    <a:pt x="2584" y="248190"/>
                    <a:pt x="9624" y="254938"/>
                    <a:pt x="18196" y="254938"/>
                  </a:cubicBezTo>
                  <a:cubicBezTo>
                    <a:pt x="26104" y="254938"/>
                    <a:pt x="32818" y="249145"/>
                    <a:pt x="33975" y="241322"/>
                  </a:cubicBezTo>
                  <a:lnTo>
                    <a:pt x="55800" y="93845"/>
                  </a:lnTo>
                  <a:cubicBezTo>
                    <a:pt x="56265" y="90700"/>
                    <a:pt x="58965" y="88370"/>
                    <a:pt x="62145" y="88370"/>
                  </a:cubicBezTo>
                  <a:cubicBezTo>
                    <a:pt x="65306" y="88370"/>
                    <a:pt x="67996" y="90673"/>
                    <a:pt x="68483" y="93797"/>
                  </a:cubicBezTo>
                  <a:lnTo>
                    <a:pt x="91483" y="241443"/>
                  </a:lnTo>
                  <a:cubicBezTo>
                    <a:pt x="92692" y="249210"/>
                    <a:pt x="99382" y="254938"/>
                    <a:pt x="107243" y="254938"/>
                  </a:cubicBezTo>
                  <a:lnTo>
                    <a:pt x="107345" y="254938"/>
                  </a:lnTo>
                  <a:cubicBezTo>
                    <a:pt x="116204" y="254938"/>
                    <a:pt x="123366" y="247719"/>
                    <a:pt x="123295" y="238860"/>
                  </a:cubicBezTo>
                  <a:lnTo>
                    <a:pt x="122230" y="105880"/>
                  </a:lnTo>
                  <a:cubicBezTo>
                    <a:pt x="122230" y="105880"/>
                    <a:pt x="121410" y="52023"/>
                    <a:pt x="111678" y="2259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" name="Google Shape;168;p7"/>
            <p:cNvSpPr/>
            <p:nvPr/>
          </p:nvSpPr>
          <p:spPr>
            <a:xfrm>
              <a:off x="6612995" y="1687264"/>
              <a:ext cx="106701" cy="110001"/>
            </a:xfrm>
            <a:custGeom>
              <a:rect b="b" l="l" r="r" t="t"/>
              <a:pathLst>
                <a:path extrusionOk="0" h="110001" w="106701">
                  <a:moveTo>
                    <a:pt x="92374" y="27031"/>
                  </a:moveTo>
                  <a:lnTo>
                    <a:pt x="92300" y="27231"/>
                  </a:lnTo>
                  <a:cubicBezTo>
                    <a:pt x="92206" y="26696"/>
                    <a:pt x="92106" y="26163"/>
                    <a:pt x="91986" y="25637"/>
                  </a:cubicBezTo>
                  <a:lnTo>
                    <a:pt x="91125" y="22546"/>
                  </a:lnTo>
                  <a:cubicBezTo>
                    <a:pt x="86767" y="9452"/>
                    <a:pt x="74438" y="0"/>
                    <a:pt x="59881" y="0"/>
                  </a:cubicBezTo>
                  <a:lnTo>
                    <a:pt x="45197" y="0"/>
                  </a:lnTo>
                  <a:cubicBezTo>
                    <a:pt x="48416" y="4403"/>
                    <a:pt x="49741" y="9899"/>
                    <a:pt x="48799" y="15314"/>
                  </a:cubicBezTo>
                  <a:lnTo>
                    <a:pt x="39436" y="69075"/>
                  </a:lnTo>
                  <a:cubicBezTo>
                    <a:pt x="38733" y="73117"/>
                    <a:pt x="37390" y="76898"/>
                    <a:pt x="35573" y="80369"/>
                  </a:cubicBezTo>
                  <a:lnTo>
                    <a:pt x="71724" y="77453"/>
                  </a:lnTo>
                  <a:cubicBezTo>
                    <a:pt x="72350" y="77410"/>
                    <a:pt x="72936" y="77522"/>
                    <a:pt x="73481" y="77724"/>
                  </a:cubicBezTo>
                  <a:cubicBezTo>
                    <a:pt x="73984" y="77910"/>
                    <a:pt x="74435" y="78186"/>
                    <a:pt x="74823" y="78540"/>
                  </a:cubicBezTo>
                  <a:cubicBezTo>
                    <a:pt x="75564" y="79216"/>
                    <a:pt x="76071" y="80146"/>
                    <a:pt x="76160" y="81229"/>
                  </a:cubicBezTo>
                  <a:cubicBezTo>
                    <a:pt x="76273" y="82647"/>
                    <a:pt x="75603" y="83899"/>
                    <a:pt x="74567" y="84725"/>
                  </a:cubicBezTo>
                  <a:cubicBezTo>
                    <a:pt x="73948" y="85218"/>
                    <a:pt x="73231" y="85596"/>
                    <a:pt x="72383" y="85665"/>
                  </a:cubicBezTo>
                  <a:lnTo>
                    <a:pt x="29280" y="89143"/>
                  </a:lnTo>
                  <a:cubicBezTo>
                    <a:pt x="22215" y="96517"/>
                    <a:pt x="12302" y="101033"/>
                    <a:pt x="1429" y="101033"/>
                  </a:cubicBezTo>
                  <a:lnTo>
                    <a:pt x="645" y="101033"/>
                  </a:lnTo>
                  <a:cubicBezTo>
                    <a:pt x="428" y="101033"/>
                    <a:pt x="216" y="101009"/>
                    <a:pt x="0" y="101006"/>
                  </a:cubicBezTo>
                  <a:cubicBezTo>
                    <a:pt x="329" y="106015"/>
                    <a:pt x="4466" y="110002"/>
                    <a:pt x="9557" y="110002"/>
                  </a:cubicBezTo>
                  <a:lnTo>
                    <a:pt x="78470" y="110002"/>
                  </a:lnTo>
                  <a:lnTo>
                    <a:pt x="78979" y="110002"/>
                  </a:lnTo>
                  <a:cubicBezTo>
                    <a:pt x="94266" y="110002"/>
                    <a:pt x="106702" y="97566"/>
                    <a:pt x="106702" y="82279"/>
                  </a:cubicBezTo>
                  <a:cubicBezTo>
                    <a:pt x="106702" y="79773"/>
                    <a:pt x="106360" y="77268"/>
                    <a:pt x="105684" y="74838"/>
                  </a:cubicBezTo>
                  <a:lnTo>
                    <a:pt x="92374" y="2703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" name="Google Shape;169;p7"/>
            <p:cNvSpPr/>
            <p:nvPr/>
          </p:nvSpPr>
          <p:spPr>
            <a:xfrm>
              <a:off x="6575741" y="1687231"/>
              <a:ext cx="78113" cy="92829"/>
            </a:xfrm>
            <a:custGeom>
              <a:rect b="b" l="l" r="r" t="t"/>
              <a:pathLst>
                <a:path extrusionOk="0" h="92829" w="78113">
                  <a:moveTo>
                    <a:pt x="17830" y="86095"/>
                  </a:moveTo>
                  <a:cubicBezTo>
                    <a:pt x="21730" y="89021"/>
                    <a:pt x="26285" y="91032"/>
                    <a:pt x="31143" y="92049"/>
                  </a:cubicBezTo>
                  <a:cubicBezTo>
                    <a:pt x="32583" y="92351"/>
                    <a:pt x="34050" y="92526"/>
                    <a:pt x="35539" y="92633"/>
                  </a:cubicBezTo>
                  <a:cubicBezTo>
                    <a:pt x="36328" y="92690"/>
                    <a:pt x="37100" y="92829"/>
                    <a:pt x="37899" y="92829"/>
                  </a:cubicBezTo>
                  <a:lnTo>
                    <a:pt x="38683" y="92829"/>
                  </a:lnTo>
                  <a:cubicBezTo>
                    <a:pt x="39484" y="92829"/>
                    <a:pt x="40275" y="92784"/>
                    <a:pt x="41062" y="92723"/>
                  </a:cubicBezTo>
                  <a:cubicBezTo>
                    <a:pt x="44323" y="92471"/>
                    <a:pt x="47442" y="91691"/>
                    <a:pt x="50349" y="90482"/>
                  </a:cubicBezTo>
                  <a:cubicBezTo>
                    <a:pt x="53218" y="89289"/>
                    <a:pt x="55883" y="87692"/>
                    <a:pt x="58235" y="85712"/>
                  </a:cubicBezTo>
                  <a:cubicBezTo>
                    <a:pt x="59818" y="84380"/>
                    <a:pt x="61244" y="82868"/>
                    <a:pt x="62528" y="81234"/>
                  </a:cubicBezTo>
                  <a:cubicBezTo>
                    <a:pt x="65545" y="77393"/>
                    <a:pt x="67686" y="72797"/>
                    <a:pt x="68574" y="67692"/>
                  </a:cubicBezTo>
                  <a:lnTo>
                    <a:pt x="77937" y="13932"/>
                  </a:lnTo>
                  <a:cubicBezTo>
                    <a:pt x="78540" y="10465"/>
                    <a:pt x="77587" y="6934"/>
                    <a:pt x="75323" y="4239"/>
                  </a:cubicBezTo>
                  <a:cubicBezTo>
                    <a:pt x="73125" y="1623"/>
                    <a:pt x="69928" y="121"/>
                    <a:pt x="66524" y="33"/>
                  </a:cubicBezTo>
                  <a:cubicBezTo>
                    <a:pt x="66421" y="30"/>
                    <a:pt x="66324" y="0"/>
                    <a:pt x="66221" y="0"/>
                  </a:cubicBezTo>
                  <a:cubicBezTo>
                    <a:pt x="66092" y="0"/>
                    <a:pt x="65970" y="29"/>
                    <a:pt x="65842" y="33"/>
                  </a:cubicBezTo>
                  <a:cubicBezTo>
                    <a:pt x="59974" y="210"/>
                    <a:pt x="54950" y="4381"/>
                    <a:pt x="53753" y="10143"/>
                  </a:cubicBezTo>
                  <a:lnTo>
                    <a:pt x="46691" y="47016"/>
                  </a:lnTo>
                  <a:cubicBezTo>
                    <a:pt x="46264" y="49248"/>
                    <a:pt x="44097" y="50688"/>
                    <a:pt x="41868" y="50286"/>
                  </a:cubicBezTo>
                  <a:cubicBezTo>
                    <a:pt x="39636" y="49855"/>
                    <a:pt x="38172" y="47700"/>
                    <a:pt x="38599" y="45463"/>
                  </a:cubicBezTo>
                  <a:lnTo>
                    <a:pt x="45625" y="8784"/>
                  </a:lnTo>
                  <a:cubicBezTo>
                    <a:pt x="45641" y="8703"/>
                    <a:pt x="45657" y="8619"/>
                    <a:pt x="45673" y="8538"/>
                  </a:cubicBezTo>
                  <a:lnTo>
                    <a:pt x="47304" y="33"/>
                  </a:lnTo>
                  <a:lnTo>
                    <a:pt x="47310" y="0"/>
                  </a:lnTo>
                  <a:lnTo>
                    <a:pt x="28846" y="0"/>
                  </a:lnTo>
                  <a:cubicBezTo>
                    <a:pt x="28624" y="0"/>
                    <a:pt x="28410" y="28"/>
                    <a:pt x="28190" y="33"/>
                  </a:cubicBezTo>
                  <a:cubicBezTo>
                    <a:pt x="28101" y="35"/>
                    <a:pt x="28013" y="44"/>
                    <a:pt x="27923" y="47"/>
                  </a:cubicBezTo>
                  <a:cubicBezTo>
                    <a:pt x="26580" y="55"/>
                    <a:pt x="25271" y="198"/>
                    <a:pt x="23997" y="443"/>
                  </a:cubicBezTo>
                  <a:cubicBezTo>
                    <a:pt x="23886" y="462"/>
                    <a:pt x="23773" y="474"/>
                    <a:pt x="23661" y="494"/>
                  </a:cubicBezTo>
                  <a:cubicBezTo>
                    <a:pt x="10350" y="2941"/>
                    <a:pt x="142" y="14589"/>
                    <a:pt x="17" y="28576"/>
                  </a:cubicBezTo>
                  <a:lnTo>
                    <a:pt x="5" y="29903"/>
                  </a:lnTo>
                  <a:cubicBezTo>
                    <a:pt x="-100" y="42073"/>
                    <a:pt x="1557" y="54171"/>
                    <a:pt x="4931" y="65858"/>
                  </a:cubicBezTo>
                  <a:lnTo>
                    <a:pt x="5736" y="68634"/>
                  </a:lnTo>
                  <a:cubicBezTo>
                    <a:pt x="7795" y="75771"/>
                    <a:pt x="12142" y="81826"/>
                    <a:pt x="17830" y="8609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0" name="Google Shape;170;p7"/>
            <p:cNvSpPr/>
            <p:nvPr/>
          </p:nvSpPr>
          <p:spPr>
            <a:xfrm>
              <a:off x="6846187" y="1741359"/>
              <a:ext cx="14929" cy="14813"/>
            </a:xfrm>
            <a:custGeom>
              <a:rect b="b" l="l" r="r" t="t"/>
              <a:pathLst>
                <a:path extrusionOk="0" h="14813" w="14929">
                  <a:moveTo>
                    <a:pt x="7522" y="0"/>
                  </a:moveTo>
                  <a:lnTo>
                    <a:pt x="7407" y="0"/>
                  </a:lnTo>
                  <a:cubicBezTo>
                    <a:pt x="3316" y="0"/>
                    <a:pt x="0" y="3316"/>
                    <a:pt x="0" y="7407"/>
                  </a:cubicBezTo>
                  <a:cubicBezTo>
                    <a:pt x="0" y="11498"/>
                    <a:pt x="3316" y="14814"/>
                    <a:pt x="7407" y="14814"/>
                  </a:cubicBezTo>
                  <a:lnTo>
                    <a:pt x="7522" y="14814"/>
                  </a:lnTo>
                  <a:cubicBezTo>
                    <a:pt x="11613" y="14814"/>
                    <a:pt x="14929" y="11498"/>
                    <a:pt x="14929" y="7407"/>
                  </a:cubicBezTo>
                  <a:cubicBezTo>
                    <a:pt x="14929" y="3316"/>
                    <a:pt x="11613" y="0"/>
                    <a:pt x="75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" name="Google Shape;171;p7"/>
            <p:cNvSpPr/>
            <p:nvPr/>
          </p:nvSpPr>
          <p:spPr>
            <a:xfrm>
              <a:off x="6829030" y="1680251"/>
              <a:ext cx="49405" cy="56745"/>
            </a:xfrm>
            <a:custGeom>
              <a:rect b="b" l="l" r="r" t="t"/>
              <a:pathLst>
                <a:path extrusionOk="0" h="56745" w="49405">
                  <a:moveTo>
                    <a:pt x="6065" y="24840"/>
                  </a:moveTo>
                  <a:cubicBezTo>
                    <a:pt x="8943" y="24840"/>
                    <a:pt x="11308" y="22774"/>
                    <a:pt x="11969" y="19972"/>
                  </a:cubicBezTo>
                  <a:cubicBezTo>
                    <a:pt x="13283" y="14404"/>
                    <a:pt x="17197" y="11392"/>
                    <a:pt x="24337" y="11392"/>
                  </a:cubicBezTo>
                  <a:cubicBezTo>
                    <a:pt x="32086" y="11392"/>
                    <a:pt x="37442" y="14698"/>
                    <a:pt x="37442" y="22219"/>
                  </a:cubicBezTo>
                  <a:cubicBezTo>
                    <a:pt x="37442" y="35551"/>
                    <a:pt x="18641" y="30080"/>
                    <a:pt x="18641" y="48540"/>
                  </a:cubicBezTo>
                  <a:lnTo>
                    <a:pt x="18641" y="50935"/>
                  </a:lnTo>
                  <a:cubicBezTo>
                    <a:pt x="18641" y="54144"/>
                    <a:pt x="21242" y="56745"/>
                    <a:pt x="24452" y="56745"/>
                  </a:cubicBezTo>
                  <a:cubicBezTo>
                    <a:pt x="27660" y="56745"/>
                    <a:pt x="30261" y="54144"/>
                    <a:pt x="30261" y="50935"/>
                  </a:cubicBezTo>
                  <a:lnTo>
                    <a:pt x="30261" y="48656"/>
                  </a:lnTo>
                  <a:cubicBezTo>
                    <a:pt x="30261" y="40907"/>
                    <a:pt x="49406" y="43072"/>
                    <a:pt x="49406" y="22447"/>
                  </a:cubicBezTo>
                  <a:cubicBezTo>
                    <a:pt x="49406" y="7746"/>
                    <a:pt x="37554" y="0"/>
                    <a:pt x="23881" y="0"/>
                  </a:cubicBezTo>
                  <a:cubicBezTo>
                    <a:pt x="11579" y="0"/>
                    <a:pt x="2707" y="6386"/>
                    <a:pt x="142" y="17689"/>
                  </a:cubicBezTo>
                  <a:cubicBezTo>
                    <a:pt x="-694" y="21373"/>
                    <a:pt x="2287" y="24840"/>
                    <a:pt x="6065" y="24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2" name="Google Shape;172;p7"/>
          <p:cNvGrpSpPr/>
          <p:nvPr/>
        </p:nvGrpSpPr>
        <p:grpSpPr>
          <a:xfrm>
            <a:off x="3427363" y="1579344"/>
            <a:ext cx="265520" cy="291125"/>
            <a:chOff x="4834703" y="1601727"/>
            <a:chExt cx="375878" cy="412125"/>
          </a:xfrm>
        </p:grpSpPr>
        <p:sp>
          <p:nvSpPr>
            <p:cNvPr id="173" name="Google Shape;173;p7"/>
            <p:cNvSpPr/>
            <p:nvPr/>
          </p:nvSpPr>
          <p:spPr>
            <a:xfrm>
              <a:off x="4834703" y="1601727"/>
              <a:ext cx="285533" cy="412125"/>
            </a:xfrm>
            <a:custGeom>
              <a:rect b="b" l="l" r="r" t="t"/>
              <a:pathLst>
                <a:path extrusionOk="0" h="412125" w="285533">
                  <a:moveTo>
                    <a:pt x="273804" y="235091"/>
                  </a:moveTo>
                  <a:lnTo>
                    <a:pt x="263379" y="183304"/>
                  </a:lnTo>
                  <a:cubicBezTo>
                    <a:pt x="263363" y="183227"/>
                    <a:pt x="263338" y="183153"/>
                    <a:pt x="263322" y="183076"/>
                  </a:cubicBezTo>
                  <a:cubicBezTo>
                    <a:pt x="263930" y="181113"/>
                    <a:pt x="264349" y="179062"/>
                    <a:pt x="264510" y="176925"/>
                  </a:cubicBezTo>
                  <a:cubicBezTo>
                    <a:pt x="265478" y="164061"/>
                    <a:pt x="262975" y="149839"/>
                    <a:pt x="250213" y="141679"/>
                  </a:cubicBezTo>
                  <a:cubicBezTo>
                    <a:pt x="250213" y="141679"/>
                    <a:pt x="248401" y="112115"/>
                    <a:pt x="221680" y="96906"/>
                  </a:cubicBezTo>
                  <a:cubicBezTo>
                    <a:pt x="223822" y="92492"/>
                    <a:pt x="225057" y="87517"/>
                    <a:pt x="225057" y="82231"/>
                  </a:cubicBezTo>
                  <a:cubicBezTo>
                    <a:pt x="225057" y="68516"/>
                    <a:pt x="216916" y="56802"/>
                    <a:pt x="205405" y="51993"/>
                  </a:cubicBezTo>
                  <a:cubicBezTo>
                    <a:pt x="195990" y="21866"/>
                    <a:pt x="167871" y="0"/>
                    <a:pt x="134641" y="0"/>
                  </a:cubicBezTo>
                  <a:cubicBezTo>
                    <a:pt x="99623" y="0"/>
                    <a:pt x="70351" y="24309"/>
                    <a:pt x="62592" y="56952"/>
                  </a:cubicBezTo>
                  <a:cubicBezTo>
                    <a:pt x="55547" y="62927"/>
                    <a:pt x="51042" y="72028"/>
                    <a:pt x="51042" y="82231"/>
                  </a:cubicBezTo>
                  <a:cubicBezTo>
                    <a:pt x="51042" y="86568"/>
                    <a:pt x="51871" y="90698"/>
                    <a:pt x="53347" y="94483"/>
                  </a:cubicBezTo>
                  <a:cubicBezTo>
                    <a:pt x="43706" y="100687"/>
                    <a:pt x="31064" y="112939"/>
                    <a:pt x="31522" y="134429"/>
                  </a:cubicBezTo>
                  <a:cubicBezTo>
                    <a:pt x="31522" y="134429"/>
                    <a:pt x="30824" y="134655"/>
                    <a:pt x="29662" y="135167"/>
                  </a:cubicBezTo>
                  <a:cubicBezTo>
                    <a:pt x="16531" y="140945"/>
                    <a:pt x="11541" y="153374"/>
                    <a:pt x="13131" y="164955"/>
                  </a:cubicBezTo>
                  <a:cubicBezTo>
                    <a:pt x="9586" y="170441"/>
                    <a:pt x="6975" y="176614"/>
                    <a:pt x="5628" y="183304"/>
                  </a:cubicBezTo>
                  <a:cubicBezTo>
                    <a:pt x="-1728" y="219843"/>
                    <a:pt x="-1873" y="256933"/>
                    <a:pt x="5193" y="293540"/>
                  </a:cubicBezTo>
                  <a:lnTo>
                    <a:pt x="26156" y="402111"/>
                  </a:lnTo>
                  <a:cubicBezTo>
                    <a:pt x="27274" y="407914"/>
                    <a:pt x="32377" y="412125"/>
                    <a:pt x="38286" y="412125"/>
                  </a:cubicBezTo>
                  <a:lnTo>
                    <a:pt x="61580" y="412125"/>
                  </a:lnTo>
                  <a:lnTo>
                    <a:pt x="217545" y="412125"/>
                  </a:lnTo>
                  <a:cubicBezTo>
                    <a:pt x="221491" y="412125"/>
                    <a:pt x="225106" y="410311"/>
                    <a:pt x="227471" y="407154"/>
                  </a:cubicBezTo>
                  <a:cubicBezTo>
                    <a:pt x="229808" y="404033"/>
                    <a:pt x="230520" y="400108"/>
                    <a:pt x="229422" y="396384"/>
                  </a:cubicBezTo>
                  <a:cubicBezTo>
                    <a:pt x="225670" y="383642"/>
                    <a:pt x="223164" y="365757"/>
                    <a:pt x="221668" y="350844"/>
                  </a:cubicBezTo>
                  <a:lnTo>
                    <a:pt x="244982" y="346174"/>
                  </a:lnTo>
                  <a:cubicBezTo>
                    <a:pt x="260242" y="343122"/>
                    <a:pt x="273457" y="332966"/>
                    <a:pt x="280343" y="319006"/>
                  </a:cubicBezTo>
                  <a:cubicBezTo>
                    <a:pt x="285298" y="308952"/>
                    <a:pt x="286766" y="297373"/>
                    <a:pt x="284485" y="286401"/>
                  </a:cubicBezTo>
                  <a:lnTo>
                    <a:pt x="273804" y="235091"/>
                  </a:lnTo>
                  <a:close/>
                  <a:moveTo>
                    <a:pt x="97521" y="329067"/>
                  </a:moveTo>
                  <a:cubicBezTo>
                    <a:pt x="97526" y="329066"/>
                    <a:pt x="97531" y="329066"/>
                    <a:pt x="97536" y="329065"/>
                  </a:cubicBezTo>
                  <a:lnTo>
                    <a:pt x="97644" y="329037"/>
                  </a:lnTo>
                  <a:lnTo>
                    <a:pt x="114315" y="324927"/>
                  </a:lnTo>
                  <a:cubicBezTo>
                    <a:pt x="114797" y="324808"/>
                    <a:pt x="115220" y="324585"/>
                    <a:pt x="115609" y="324324"/>
                  </a:cubicBezTo>
                  <a:lnTo>
                    <a:pt x="126940" y="321351"/>
                  </a:lnTo>
                  <a:cubicBezTo>
                    <a:pt x="129140" y="320776"/>
                    <a:pt x="130455" y="318524"/>
                    <a:pt x="129876" y="316324"/>
                  </a:cubicBezTo>
                  <a:cubicBezTo>
                    <a:pt x="129301" y="314124"/>
                    <a:pt x="127041" y="312805"/>
                    <a:pt x="124849" y="313388"/>
                  </a:cubicBezTo>
                  <a:lnTo>
                    <a:pt x="116421" y="315599"/>
                  </a:lnTo>
                  <a:lnTo>
                    <a:pt x="114734" y="307544"/>
                  </a:lnTo>
                  <a:lnTo>
                    <a:pt x="115244" y="307415"/>
                  </a:lnTo>
                  <a:cubicBezTo>
                    <a:pt x="119455" y="306366"/>
                    <a:pt x="123916" y="306341"/>
                    <a:pt x="128151" y="307343"/>
                  </a:cubicBezTo>
                  <a:lnTo>
                    <a:pt x="155465" y="313782"/>
                  </a:lnTo>
                  <a:lnTo>
                    <a:pt x="156026" y="313915"/>
                  </a:lnTo>
                  <a:lnTo>
                    <a:pt x="164376" y="355264"/>
                  </a:lnTo>
                  <a:lnTo>
                    <a:pt x="163884" y="355482"/>
                  </a:lnTo>
                  <a:lnTo>
                    <a:pt x="150432" y="361453"/>
                  </a:lnTo>
                  <a:cubicBezTo>
                    <a:pt x="139516" y="366300"/>
                    <a:pt x="127145" y="367309"/>
                    <a:pt x="115606" y="364285"/>
                  </a:cubicBezTo>
                  <a:cubicBezTo>
                    <a:pt x="113825" y="363822"/>
                    <a:pt x="112324" y="362612"/>
                    <a:pt x="111488" y="360971"/>
                  </a:cubicBezTo>
                  <a:lnTo>
                    <a:pt x="107152" y="352448"/>
                  </a:lnTo>
                  <a:cubicBezTo>
                    <a:pt x="104904" y="348028"/>
                    <a:pt x="100621" y="345060"/>
                    <a:pt x="95694" y="344505"/>
                  </a:cubicBezTo>
                  <a:lnTo>
                    <a:pt x="89842" y="343850"/>
                  </a:lnTo>
                  <a:cubicBezTo>
                    <a:pt x="86991" y="343528"/>
                    <a:pt x="84730" y="341420"/>
                    <a:pt x="84211" y="338601"/>
                  </a:cubicBezTo>
                  <a:cubicBezTo>
                    <a:pt x="83596" y="335247"/>
                    <a:pt x="85708" y="331981"/>
                    <a:pt x="89014" y="331165"/>
                  </a:cubicBezTo>
                  <a:lnTo>
                    <a:pt x="97521" y="329067"/>
                  </a:lnTo>
                  <a:close/>
                  <a:moveTo>
                    <a:pt x="216844" y="343410"/>
                  </a:moveTo>
                  <a:lnTo>
                    <a:pt x="212782" y="344224"/>
                  </a:lnTo>
                  <a:lnTo>
                    <a:pt x="172191" y="352353"/>
                  </a:lnTo>
                  <a:lnTo>
                    <a:pt x="164211" y="312824"/>
                  </a:lnTo>
                  <a:lnTo>
                    <a:pt x="214213" y="297560"/>
                  </a:lnTo>
                  <a:lnTo>
                    <a:pt x="218644" y="296207"/>
                  </a:lnTo>
                  <a:lnTo>
                    <a:pt x="223109" y="294844"/>
                  </a:lnTo>
                  <a:lnTo>
                    <a:pt x="236287" y="290821"/>
                  </a:lnTo>
                  <a:cubicBezTo>
                    <a:pt x="238463" y="290157"/>
                    <a:pt x="239686" y="287857"/>
                    <a:pt x="239022" y="285681"/>
                  </a:cubicBezTo>
                  <a:cubicBezTo>
                    <a:pt x="238640" y="284422"/>
                    <a:pt x="237688" y="283538"/>
                    <a:pt x="236550" y="283096"/>
                  </a:cubicBezTo>
                  <a:cubicBezTo>
                    <a:pt x="235720" y="282774"/>
                    <a:pt x="234803" y="282658"/>
                    <a:pt x="233882" y="282946"/>
                  </a:cubicBezTo>
                  <a:lnTo>
                    <a:pt x="225316" y="285561"/>
                  </a:lnTo>
                  <a:cubicBezTo>
                    <a:pt x="226608" y="280726"/>
                    <a:pt x="228116" y="275844"/>
                    <a:pt x="229872" y="270913"/>
                  </a:cubicBezTo>
                  <a:cubicBezTo>
                    <a:pt x="237403" y="249766"/>
                    <a:pt x="231664" y="225103"/>
                    <a:pt x="228786" y="215298"/>
                  </a:cubicBezTo>
                  <a:cubicBezTo>
                    <a:pt x="228059" y="212818"/>
                    <a:pt x="227506" y="211244"/>
                    <a:pt x="227407" y="210970"/>
                  </a:cubicBezTo>
                  <a:cubicBezTo>
                    <a:pt x="226635" y="208835"/>
                    <a:pt x="224266" y="207741"/>
                    <a:pt x="222130" y="208501"/>
                  </a:cubicBezTo>
                  <a:cubicBezTo>
                    <a:pt x="219990" y="209277"/>
                    <a:pt x="218888" y="211638"/>
                    <a:pt x="219661" y="213778"/>
                  </a:cubicBezTo>
                  <a:cubicBezTo>
                    <a:pt x="219773" y="214079"/>
                    <a:pt x="230568" y="244408"/>
                    <a:pt x="222110" y="268150"/>
                  </a:cubicBezTo>
                  <a:cubicBezTo>
                    <a:pt x="219681" y="274969"/>
                    <a:pt x="217726" y="281705"/>
                    <a:pt x="216144" y="288361"/>
                  </a:cubicBezTo>
                  <a:lnTo>
                    <a:pt x="158358" y="306000"/>
                  </a:lnTo>
                  <a:lnTo>
                    <a:pt x="155724" y="305379"/>
                  </a:lnTo>
                  <a:lnTo>
                    <a:pt x="151056" y="283086"/>
                  </a:lnTo>
                  <a:cubicBezTo>
                    <a:pt x="158970" y="279167"/>
                    <a:pt x="163601" y="270332"/>
                    <a:pt x="161707" y="261286"/>
                  </a:cubicBezTo>
                  <a:cubicBezTo>
                    <a:pt x="159460" y="250552"/>
                    <a:pt x="148936" y="243673"/>
                    <a:pt x="138202" y="245920"/>
                  </a:cubicBezTo>
                  <a:cubicBezTo>
                    <a:pt x="127468" y="248167"/>
                    <a:pt x="120588" y="258691"/>
                    <a:pt x="122836" y="269425"/>
                  </a:cubicBezTo>
                  <a:cubicBezTo>
                    <a:pt x="124730" y="278470"/>
                    <a:pt x="132516" y="284705"/>
                    <a:pt x="141338" y="285121"/>
                  </a:cubicBezTo>
                  <a:lnTo>
                    <a:pt x="145053" y="302863"/>
                  </a:lnTo>
                  <a:lnTo>
                    <a:pt x="130041" y="299323"/>
                  </a:lnTo>
                  <a:cubicBezTo>
                    <a:pt x="124539" y="298028"/>
                    <a:pt x="118735" y="298060"/>
                    <a:pt x="113266" y="299420"/>
                  </a:cubicBezTo>
                  <a:lnTo>
                    <a:pt x="108898" y="300502"/>
                  </a:lnTo>
                  <a:cubicBezTo>
                    <a:pt x="108194" y="300677"/>
                    <a:pt x="107624" y="301065"/>
                    <a:pt x="107127" y="301528"/>
                  </a:cubicBezTo>
                  <a:lnTo>
                    <a:pt x="105273" y="292672"/>
                  </a:lnTo>
                  <a:cubicBezTo>
                    <a:pt x="113187" y="288752"/>
                    <a:pt x="117818" y="279917"/>
                    <a:pt x="115925" y="270872"/>
                  </a:cubicBezTo>
                  <a:lnTo>
                    <a:pt x="106207" y="272906"/>
                  </a:lnTo>
                  <a:cubicBezTo>
                    <a:pt x="107331" y="278273"/>
                    <a:pt x="103891" y="283535"/>
                    <a:pt x="98524" y="284659"/>
                  </a:cubicBezTo>
                  <a:cubicBezTo>
                    <a:pt x="93157" y="285782"/>
                    <a:pt x="87896" y="282342"/>
                    <a:pt x="86771" y="276976"/>
                  </a:cubicBezTo>
                  <a:cubicBezTo>
                    <a:pt x="85648" y="271608"/>
                    <a:pt x="89088" y="266347"/>
                    <a:pt x="94455" y="265223"/>
                  </a:cubicBezTo>
                  <a:lnTo>
                    <a:pt x="92420" y="255506"/>
                  </a:lnTo>
                  <a:cubicBezTo>
                    <a:pt x="81686" y="257753"/>
                    <a:pt x="74806" y="268276"/>
                    <a:pt x="77054" y="279010"/>
                  </a:cubicBezTo>
                  <a:cubicBezTo>
                    <a:pt x="78948" y="288056"/>
                    <a:pt x="86734" y="294291"/>
                    <a:pt x="95556" y="294706"/>
                  </a:cubicBezTo>
                  <a:lnTo>
                    <a:pt x="100789" y="319700"/>
                  </a:lnTo>
                  <a:lnTo>
                    <a:pt x="95776" y="321015"/>
                  </a:lnTo>
                  <a:lnTo>
                    <a:pt x="87043" y="323169"/>
                  </a:lnTo>
                  <a:cubicBezTo>
                    <a:pt x="79514" y="325027"/>
                    <a:pt x="74712" y="332460"/>
                    <a:pt x="76111" y="340089"/>
                  </a:cubicBezTo>
                  <a:cubicBezTo>
                    <a:pt x="77286" y="346504"/>
                    <a:pt x="82434" y="351306"/>
                    <a:pt x="88921" y="352038"/>
                  </a:cubicBezTo>
                  <a:lnTo>
                    <a:pt x="94773" y="352694"/>
                  </a:lnTo>
                  <a:cubicBezTo>
                    <a:pt x="96941" y="352935"/>
                    <a:pt x="98823" y="354242"/>
                    <a:pt x="99808" y="356181"/>
                  </a:cubicBezTo>
                  <a:lnTo>
                    <a:pt x="104148" y="364707"/>
                  </a:lnTo>
                  <a:cubicBezTo>
                    <a:pt x="106050" y="368443"/>
                    <a:pt x="109469" y="371194"/>
                    <a:pt x="113523" y="372256"/>
                  </a:cubicBezTo>
                  <a:cubicBezTo>
                    <a:pt x="118575" y="373575"/>
                    <a:pt x="123759" y="374231"/>
                    <a:pt x="128939" y="374231"/>
                  </a:cubicBezTo>
                  <a:cubicBezTo>
                    <a:pt x="137449" y="374231"/>
                    <a:pt x="145939" y="372465"/>
                    <a:pt x="153778" y="368982"/>
                  </a:cubicBezTo>
                  <a:lnTo>
                    <a:pt x="170738" y="361449"/>
                  </a:lnTo>
                  <a:cubicBezTo>
                    <a:pt x="171064" y="361304"/>
                    <a:pt x="171332" y="361087"/>
                    <a:pt x="171601" y="360873"/>
                  </a:cubicBezTo>
                  <a:lnTo>
                    <a:pt x="213557" y="352469"/>
                  </a:lnTo>
                  <a:cubicBezTo>
                    <a:pt x="215110" y="367638"/>
                    <a:pt x="217688" y="385689"/>
                    <a:pt x="221523" y="398708"/>
                  </a:cubicBezTo>
                  <a:cubicBezTo>
                    <a:pt x="221877" y="399915"/>
                    <a:pt x="221643" y="401194"/>
                    <a:pt x="220875" y="402219"/>
                  </a:cubicBezTo>
                  <a:cubicBezTo>
                    <a:pt x="220083" y="403281"/>
                    <a:pt x="218868" y="403888"/>
                    <a:pt x="217545" y="403888"/>
                  </a:cubicBezTo>
                  <a:lnTo>
                    <a:pt x="66901" y="403888"/>
                  </a:lnTo>
                  <a:cubicBezTo>
                    <a:pt x="70494" y="389111"/>
                    <a:pt x="72816" y="370094"/>
                    <a:pt x="73799" y="347188"/>
                  </a:cubicBezTo>
                  <a:cubicBezTo>
                    <a:pt x="74752" y="324842"/>
                    <a:pt x="71317" y="300980"/>
                    <a:pt x="63587" y="276266"/>
                  </a:cubicBezTo>
                  <a:cubicBezTo>
                    <a:pt x="62917" y="274118"/>
                    <a:pt x="62403" y="271915"/>
                    <a:pt x="61957" y="269693"/>
                  </a:cubicBezTo>
                  <a:cubicBezTo>
                    <a:pt x="59305" y="256479"/>
                    <a:pt x="60348" y="242365"/>
                    <a:pt x="62062" y="231581"/>
                  </a:cubicBezTo>
                  <a:cubicBezTo>
                    <a:pt x="63726" y="221107"/>
                    <a:pt x="65989" y="213780"/>
                    <a:pt x="66041" y="213621"/>
                  </a:cubicBezTo>
                  <a:cubicBezTo>
                    <a:pt x="66728" y="211453"/>
                    <a:pt x="65530" y="209136"/>
                    <a:pt x="63362" y="208449"/>
                  </a:cubicBezTo>
                  <a:cubicBezTo>
                    <a:pt x="61190" y="207777"/>
                    <a:pt x="58882" y="208964"/>
                    <a:pt x="58190" y="211127"/>
                  </a:cubicBezTo>
                  <a:cubicBezTo>
                    <a:pt x="57703" y="212652"/>
                    <a:pt x="46402" y="248881"/>
                    <a:pt x="55728" y="278723"/>
                  </a:cubicBezTo>
                  <a:cubicBezTo>
                    <a:pt x="58270" y="286851"/>
                    <a:pt x="60292" y="294866"/>
                    <a:pt x="61866" y="302762"/>
                  </a:cubicBezTo>
                  <a:cubicBezTo>
                    <a:pt x="64902" y="317990"/>
                    <a:pt x="66171" y="332748"/>
                    <a:pt x="65570" y="346834"/>
                  </a:cubicBezTo>
                  <a:cubicBezTo>
                    <a:pt x="64891" y="362668"/>
                    <a:pt x="63570" y="376550"/>
                    <a:pt x="61631" y="388363"/>
                  </a:cubicBezTo>
                  <a:cubicBezTo>
                    <a:pt x="60700" y="394041"/>
                    <a:pt x="59610" y="399188"/>
                    <a:pt x="58392" y="403888"/>
                  </a:cubicBezTo>
                  <a:lnTo>
                    <a:pt x="38286" y="403888"/>
                  </a:lnTo>
                  <a:cubicBezTo>
                    <a:pt x="36315" y="403888"/>
                    <a:pt x="34614" y="402485"/>
                    <a:pt x="34240" y="400550"/>
                  </a:cubicBezTo>
                  <a:lnTo>
                    <a:pt x="13277" y="291979"/>
                  </a:lnTo>
                  <a:cubicBezTo>
                    <a:pt x="6416" y="256430"/>
                    <a:pt x="6561" y="220414"/>
                    <a:pt x="13704" y="184929"/>
                  </a:cubicBezTo>
                  <a:cubicBezTo>
                    <a:pt x="14357" y="181682"/>
                    <a:pt x="15391" y="178593"/>
                    <a:pt x="16688" y="175655"/>
                  </a:cubicBezTo>
                  <a:cubicBezTo>
                    <a:pt x="23807" y="159530"/>
                    <a:pt x="39937" y="148567"/>
                    <a:pt x="58117" y="148567"/>
                  </a:cubicBezTo>
                  <a:lnTo>
                    <a:pt x="65482" y="148567"/>
                  </a:lnTo>
                  <a:lnTo>
                    <a:pt x="65482" y="178530"/>
                  </a:lnTo>
                  <a:cubicBezTo>
                    <a:pt x="65482" y="185343"/>
                    <a:pt x="71024" y="190885"/>
                    <a:pt x="77837" y="190885"/>
                  </a:cubicBezTo>
                  <a:lnTo>
                    <a:pt x="94813" y="190885"/>
                  </a:lnTo>
                  <a:cubicBezTo>
                    <a:pt x="95895" y="190885"/>
                    <a:pt x="96957" y="191324"/>
                    <a:pt x="97725" y="192092"/>
                  </a:cubicBezTo>
                  <a:lnTo>
                    <a:pt x="99679" y="194046"/>
                  </a:lnTo>
                  <a:lnTo>
                    <a:pt x="116153" y="210520"/>
                  </a:lnTo>
                  <a:cubicBezTo>
                    <a:pt x="118546" y="212913"/>
                    <a:pt x="121631" y="214172"/>
                    <a:pt x="124812" y="214172"/>
                  </a:cubicBezTo>
                  <a:cubicBezTo>
                    <a:pt x="126413" y="214172"/>
                    <a:pt x="128042" y="213850"/>
                    <a:pt x="129619" y="213199"/>
                  </a:cubicBezTo>
                  <a:cubicBezTo>
                    <a:pt x="130944" y="212650"/>
                    <a:pt x="132109" y="211891"/>
                    <a:pt x="133126" y="210995"/>
                  </a:cubicBezTo>
                  <a:cubicBezTo>
                    <a:pt x="134143" y="211891"/>
                    <a:pt x="135308" y="212650"/>
                    <a:pt x="136633" y="213199"/>
                  </a:cubicBezTo>
                  <a:cubicBezTo>
                    <a:pt x="138209" y="213850"/>
                    <a:pt x="139838" y="214172"/>
                    <a:pt x="141439" y="214172"/>
                  </a:cubicBezTo>
                  <a:cubicBezTo>
                    <a:pt x="144620" y="214172"/>
                    <a:pt x="147705" y="212913"/>
                    <a:pt x="150098" y="210520"/>
                  </a:cubicBezTo>
                  <a:lnTo>
                    <a:pt x="162373" y="198245"/>
                  </a:lnTo>
                  <a:lnTo>
                    <a:pt x="168526" y="192092"/>
                  </a:lnTo>
                  <a:cubicBezTo>
                    <a:pt x="169295" y="191324"/>
                    <a:pt x="170356" y="190885"/>
                    <a:pt x="171438" y="190885"/>
                  </a:cubicBezTo>
                  <a:lnTo>
                    <a:pt x="188415" y="190885"/>
                  </a:lnTo>
                  <a:cubicBezTo>
                    <a:pt x="195228" y="190885"/>
                    <a:pt x="200770" y="185343"/>
                    <a:pt x="200770" y="178530"/>
                  </a:cubicBezTo>
                  <a:lnTo>
                    <a:pt x="200770" y="148567"/>
                  </a:lnTo>
                  <a:lnTo>
                    <a:pt x="210889" y="148567"/>
                  </a:lnTo>
                  <a:cubicBezTo>
                    <a:pt x="232382" y="148567"/>
                    <a:pt x="251060" y="163858"/>
                    <a:pt x="255303" y="184929"/>
                  </a:cubicBezTo>
                  <a:lnTo>
                    <a:pt x="257092" y="193819"/>
                  </a:lnTo>
                  <a:lnTo>
                    <a:pt x="260486" y="210676"/>
                  </a:lnTo>
                  <a:cubicBezTo>
                    <a:pt x="260481" y="210976"/>
                    <a:pt x="260428" y="211268"/>
                    <a:pt x="260491" y="211574"/>
                  </a:cubicBezTo>
                  <a:lnTo>
                    <a:pt x="261789" y="217809"/>
                  </a:lnTo>
                  <a:lnTo>
                    <a:pt x="265524" y="235754"/>
                  </a:lnTo>
                  <a:lnTo>
                    <a:pt x="265836" y="237253"/>
                  </a:lnTo>
                  <a:lnTo>
                    <a:pt x="266257" y="239271"/>
                  </a:lnTo>
                  <a:lnTo>
                    <a:pt x="276418" y="288082"/>
                  </a:lnTo>
                  <a:cubicBezTo>
                    <a:pt x="278332" y="297260"/>
                    <a:pt x="277101" y="306949"/>
                    <a:pt x="272955" y="315363"/>
                  </a:cubicBezTo>
                  <a:cubicBezTo>
                    <a:pt x="267195" y="327046"/>
                    <a:pt x="256135" y="335544"/>
                    <a:pt x="243366" y="338098"/>
                  </a:cubicBezTo>
                  <a:lnTo>
                    <a:pt x="220912" y="342595"/>
                  </a:lnTo>
                  <a:lnTo>
                    <a:pt x="216844" y="343410"/>
                  </a:lnTo>
                  <a:close/>
                  <a:moveTo>
                    <a:pt x="129007" y="201784"/>
                  </a:moveTo>
                  <a:cubicBezTo>
                    <a:pt x="129007" y="204338"/>
                    <a:pt x="127061" y="205344"/>
                    <a:pt x="126465" y="205589"/>
                  </a:cubicBezTo>
                  <a:cubicBezTo>
                    <a:pt x="125866" y="205834"/>
                    <a:pt x="123787" y="206498"/>
                    <a:pt x="121977" y="204696"/>
                  </a:cubicBezTo>
                  <a:lnTo>
                    <a:pt x="112163" y="194882"/>
                  </a:lnTo>
                  <a:lnTo>
                    <a:pt x="103549" y="186268"/>
                  </a:lnTo>
                  <a:cubicBezTo>
                    <a:pt x="101216" y="183935"/>
                    <a:pt x="98111" y="182648"/>
                    <a:pt x="94813" y="182648"/>
                  </a:cubicBezTo>
                  <a:lnTo>
                    <a:pt x="77837" y="182648"/>
                  </a:lnTo>
                  <a:cubicBezTo>
                    <a:pt x="75564" y="182648"/>
                    <a:pt x="73718" y="180802"/>
                    <a:pt x="73718" y="178530"/>
                  </a:cubicBezTo>
                  <a:lnTo>
                    <a:pt x="73718" y="148567"/>
                  </a:lnTo>
                  <a:lnTo>
                    <a:pt x="84915" y="148567"/>
                  </a:lnTo>
                  <a:lnTo>
                    <a:pt x="129007" y="192978"/>
                  </a:lnTo>
                  <a:lnTo>
                    <a:pt x="129007" y="196010"/>
                  </a:lnTo>
                  <a:lnTo>
                    <a:pt x="129007" y="201784"/>
                  </a:lnTo>
                  <a:close/>
                  <a:moveTo>
                    <a:pt x="69282" y="66133"/>
                  </a:moveTo>
                  <a:cubicBezTo>
                    <a:pt x="82020" y="65313"/>
                    <a:pt x="92258" y="60532"/>
                    <a:pt x="99806" y="55225"/>
                  </a:cubicBezTo>
                  <a:cubicBezTo>
                    <a:pt x="104955" y="51604"/>
                    <a:pt x="108838" y="47804"/>
                    <a:pt x="111449" y="44883"/>
                  </a:cubicBezTo>
                  <a:cubicBezTo>
                    <a:pt x="124538" y="52459"/>
                    <a:pt x="143081" y="60124"/>
                    <a:pt x="167944" y="63902"/>
                  </a:cubicBezTo>
                  <a:cubicBezTo>
                    <a:pt x="177661" y="65378"/>
                    <a:pt x="188327" y="66264"/>
                    <a:pt x="200027" y="66307"/>
                  </a:cubicBezTo>
                  <a:cubicBezTo>
                    <a:pt x="200333" y="68878"/>
                    <a:pt x="200536" y="71480"/>
                    <a:pt x="200536" y="74131"/>
                  </a:cubicBezTo>
                  <a:cubicBezTo>
                    <a:pt x="200536" y="89130"/>
                    <a:pt x="195442" y="102929"/>
                    <a:pt x="186971" y="114017"/>
                  </a:cubicBezTo>
                  <a:cubicBezTo>
                    <a:pt x="174920" y="129788"/>
                    <a:pt x="155977" y="140026"/>
                    <a:pt x="134641" y="140026"/>
                  </a:cubicBezTo>
                  <a:cubicBezTo>
                    <a:pt x="113650" y="140026"/>
                    <a:pt x="94964" y="130125"/>
                    <a:pt x="82888" y="114787"/>
                  </a:cubicBezTo>
                  <a:cubicBezTo>
                    <a:pt x="74061" y="103576"/>
                    <a:pt x="68746" y="89475"/>
                    <a:pt x="68746" y="74131"/>
                  </a:cubicBezTo>
                  <a:cubicBezTo>
                    <a:pt x="68746" y="71419"/>
                    <a:pt x="68961" y="68760"/>
                    <a:pt x="69282" y="66133"/>
                  </a:cubicBezTo>
                  <a:close/>
                  <a:moveTo>
                    <a:pt x="137244" y="196562"/>
                  </a:moveTo>
                  <a:lnTo>
                    <a:pt x="137244" y="193504"/>
                  </a:lnTo>
                  <a:lnTo>
                    <a:pt x="184035" y="148567"/>
                  </a:lnTo>
                  <a:lnTo>
                    <a:pt x="192533" y="148567"/>
                  </a:lnTo>
                  <a:lnTo>
                    <a:pt x="192533" y="178530"/>
                  </a:lnTo>
                  <a:cubicBezTo>
                    <a:pt x="192533" y="180802"/>
                    <a:pt x="190687" y="182648"/>
                    <a:pt x="188415" y="182648"/>
                  </a:cubicBezTo>
                  <a:lnTo>
                    <a:pt x="171438" y="182648"/>
                  </a:lnTo>
                  <a:cubicBezTo>
                    <a:pt x="168140" y="182648"/>
                    <a:pt x="165035" y="183935"/>
                    <a:pt x="162703" y="186268"/>
                  </a:cubicBezTo>
                  <a:lnTo>
                    <a:pt x="151456" y="197514"/>
                  </a:lnTo>
                  <a:lnTo>
                    <a:pt x="144274" y="204696"/>
                  </a:lnTo>
                  <a:cubicBezTo>
                    <a:pt x="142469" y="206494"/>
                    <a:pt x="140385" y="205839"/>
                    <a:pt x="139786" y="205589"/>
                  </a:cubicBezTo>
                  <a:cubicBezTo>
                    <a:pt x="139191" y="205344"/>
                    <a:pt x="137244" y="204338"/>
                    <a:pt x="137244" y="201784"/>
                  </a:cubicBezTo>
                  <a:lnTo>
                    <a:pt x="137244" y="19656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4" name="Google Shape;174;p7"/>
            <p:cNvSpPr/>
            <p:nvPr/>
          </p:nvSpPr>
          <p:spPr>
            <a:xfrm>
              <a:off x="5003978" y="1824876"/>
              <a:ext cx="32947" cy="8236"/>
            </a:xfrm>
            <a:custGeom>
              <a:rect b="b" l="l" r="r" t="t"/>
              <a:pathLst>
                <a:path extrusionOk="0" h="8236" w="32947">
                  <a:moveTo>
                    <a:pt x="28829" y="0"/>
                  </a:moveTo>
                  <a:lnTo>
                    <a:pt x="4118" y="0"/>
                  </a:lnTo>
                  <a:cubicBezTo>
                    <a:pt x="1842" y="0"/>
                    <a:pt x="0" y="1842"/>
                    <a:pt x="0" y="4118"/>
                  </a:cubicBezTo>
                  <a:cubicBezTo>
                    <a:pt x="0" y="6395"/>
                    <a:pt x="1842" y="8237"/>
                    <a:pt x="4118" y="8237"/>
                  </a:cubicBezTo>
                  <a:lnTo>
                    <a:pt x="28829" y="8237"/>
                  </a:lnTo>
                  <a:cubicBezTo>
                    <a:pt x="31105" y="8237"/>
                    <a:pt x="32947" y="6395"/>
                    <a:pt x="32947" y="4118"/>
                  </a:cubicBezTo>
                  <a:cubicBezTo>
                    <a:pt x="32947" y="1842"/>
                    <a:pt x="31105" y="0"/>
                    <a:pt x="288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5" name="Google Shape;175;p7"/>
            <p:cNvSpPr/>
            <p:nvPr/>
          </p:nvSpPr>
          <p:spPr>
            <a:xfrm>
              <a:off x="5122128" y="1631695"/>
              <a:ext cx="88453" cy="108418"/>
            </a:xfrm>
            <a:custGeom>
              <a:rect b="b" l="l" r="r" t="t"/>
              <a:pathLst>
                <a:path extrusionOk="0" h="108418" w="88453">
                  <a:moveTo>
                    <a:pt x="68695" y="0"/>
                  </a:moveTo>
                  <a:cubicBezTo>
                    <a:pt x="66996" y="0"/>
                    <a:pt x="65303" y="219"/>
                    <a:pt x="63659" y="653"/>
                  </a:cubicBezTo>
                  <a:lnTo>
                    <a:pt x="62524" y="952"/>
                  </a:lnTo>
                  <a:cubicBezTo>
                    <a:pt x="50531" y="4113"/>
                    <a:pt x="37923" y="4113"/>
                    <a:pt x="25930" y="952"/>
                  </a:cubicBezTo>
                  <a:lnTo>
                    <a:pt x="24794" y="653"/>
                  </a:lnTo>
                  <a:cubicBezTo>
                    <a:pt x="23151" y="219"/>
                    <a:pt x="21458" y="0"/>
                    <a:pt x="19759" y="0"/>
                  </a:cubicBezTo>
                  <a:cubicBezTo>
                    <a:pt x="8846" y="0"/>
                    <a:pt x="0" y="8846"/>
                    <a:pt x="0" y="19759"/>
                  </a:cubicBezTo>
                  <a:cubicBezTo>
                    <a:pt x="0" y="31199"/>
                    <a:pt x="2428" y="42509"/>
                    <a:pt x="7125" y="52941"/>
                  </a:cubicBezTo>
                  <a:cubicBezTo>
                    <a:pt x="9931" y="59172"/>
                    <a:pt x="11382" y="65929"/>
                    <a:pt x="11382" y="72763"/>
                  </a:cubicBezTo>
                  <a:lnTo>
                    <a:pt x="11382" y="101486"/>
                  </a:lnTo>
                  <a:cubicBezTo>
                    <a:pt x="11382" y="105315"/>
                    <a:pt x="14486" y="108418"/>
                    <a:pt x="18315" y="108418"/>
                  </a:cubicBezTo>
                  <a:cubicBezTo>
                    <a:pt x="21024" y="108418"/>
                    <a:pt x="23486" y="106839"/>
                    <a:pt x="24616" y="104376"/>
                  </a:cubicBezTo>
                  <a:lnTo>
                    <a:pt x="39548" y="71820"/>
                  </a:lnTo>
                  <a:cubicBezTo>
                    <a:pt x="40384" y="69997"/>
                    <a:pt x="42206" y="68829"/>
                    <a:pt x="44212" y="68829"/>
                  </a:cubicBezTo>
                  <a:cubicBezTo>
                    <a:pt x="46216" y="68829"/>
                    <a:pt x="48036" y="69996"/>
                    <a:pt x="48873" y="71817"/>
                  </a:cubicBezTo>
                  <a:lnTo>
                    <a:pt x="63836" y="104380"/>
                  </a:lnTo>
                  <a:cubicBezTo>
                    <a:pt x="64967" y="106841"/>
                    <a:pt x="67427" y="108418"/>
                    <a:pt x="70136" y="108418"/>
                  </a:cubicBezTo>
                  <a:lnTo>
                    <a:pt x="70139" y="108418"/>
                  </a:lnTo>
                  <a:cubicBezTo>
                    <a:pt x="73968" y="108418"/>
                    <a:pt x="77071" y="105315"/>
                    <a:pt x="77071" y="101486"/>
                  </a:cubicBezTo>
                  <a:lnTo>
                    <a:pt x="77071" y="72763"/>
                  </a:lnTo>
                  <a:cubicBezTo>
                    <a:pt x="77071" y="65929"/>
                    <a:pt x="78522" y="59172"/>
                    <a:pt x="81329" y="52941"/>
                  </a:cubicBezTo>
                  <a:cubicBezTo>
                    <a:pt x="86025" y="42509"/>
                    <a:pt x="88454" y="31199"/>
                    <a:pt x="88454" y="19759"/>
                  </a:cubicBezTo>
                  <a:lnTo>
                    <a:pt x="88454" y="19759"/>
                  </a:lnTo>
                  <a:cubicBezTo>
                    <a:pt x="88454" y="8846"/>
                    <a:pt x="79607" y="0"/>
                    <a:pt x="6869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6" name="Google Shape;176;p7"/>
          <p:cNvGrpSpPr/>
          <p:nvPr/>
        </p:nvGrpSpPr>
        <p:grpSpPr>
          <a:xfrm>
            <a:off x="4010464" y="1554953"/>
            <a:ext cx="314198" cy="339123"/>
            <a:chOff x="5660157" y="1567198"/>
            <a:chExt cx="444788" cy="480072"/>
          </a:xfrm>
        </p:grpSpPr>
        <p:sp>
          <p:nvSpPr>
            <p:cNvPr id="177" name="Google Shape;177;p7"/>
            <p:cNvSpPr/>
            <p:nvPr/>
          </p:nvSpPr>
          <p:spPr>
            <a:xfrm>
              <a:off x="5832902" y="1567198"/>
              <a:ext cx="218982" cy="234531"/>
            </a:xfrm>
            <a:custGeom>
              <a:rect b="b" l="l" r="r" t="t"/>
              <a:pathLst>
                <a:path extrusionOk="0" h="234531" w="218982">
                  <a:moveTo>
                    <a:pt x="13003" y="187524"/>
                  </a:moveTo>
                  <a:cubicBezTo>
                    <a:pt x="28735" y="187404"/>
                    <a:pt x="43137" y="185772"/>
                    <a:pt x="56142" y="182592"/>
                  </a:cubicBezTo>
                  <a:cubicBezTo>
                    <a:pt x="37793" y="170413"/>
                    <a:pt x="28105" y="148537"/>
                    <a:pt x="22995" y="128653"/>
                  </a:cubicBezTo>
                  <a:cubicBezTo>
                    <a:pt x="21934" y="124520"/>
                    <a:pt x="16702" y="104036"/>
                    <a:pt x="16702" y="84705"/>
                  </a:cubicBezTo>
                  <a:cubicBezTo>
                    <a:pt x="16702" y="48371"/>
                    <a:pt x="46262" y="18810"/>
                    <a:pt x="82597" y="18810"/>
                  </a:cubicBezTo>
                  <a:cubicBezTo>
                    <a:pt x="118931" y="18810"/>
                    <a:pt x="148491" y="48371"/>
                    <a:pt x="148491" y="84705"/>
                  </a:cubicBezTo>
                  <a:cubicBezTo>
                    <a:pt x="148491" y="85784"/>
                    <a:pt x="148381" y="86836"/>
                    <a:pt x="148329" y="87902"/>
                  </a:cubicBezTo>
                  <a:cubicBezTo>
                    <a:pt x="148352" y="88101"/>
                    <a:pt x="148434" y="88281"/>
                    <a:pt x="148427" y="88488"/>
                  </a:cubicBezTo>
                  <a:cubicBezTo>
                    <a:pt x="148412" y="88925"/>
                    <a:pt x="147549" y="106821"/>
                    <a:pt x="137605" y="127875"/>
                  </a:cubicBezTo>
                  <a:cubicBezTo>
                    <a:pt x="135438" y="132462"/>
                    <a:pt x="132825" y="137199"/>
                    <a:pt x="129710" y="141939"/>
                  </a:cubicBezTo>
                  <a:cubicBezTo>
                    <a:pt x="118141" y="159541"/>
                    <a:pt x="99389" y="177122"/>
                    <a:pt x="69197" y="187205"/>
                  </a:cubicBezTo>
                  <a:cubicBezTo>
                    <a:pt x="68928" y="187381"/>
                    <a:pt x="68630" y="187501"/>
                    <a:pt x="68328" y="187610"/>
                  </a:cubicBezTo>
                  <a:cubicBezTo>
                    <a:pt x="67998" y="187730"/>
                    <a:pt x="67656" y="187795"/>
                    <a:pt x="67303" y="187827"/>
                  </a:cubicBezTo>
                  <a:cubicBezTo>
                    <a:pt x="52914" y="192409"/>
                    <a:pt x="35956" y="195268"/>
                    <a:pt x="16015" y="195675"/>
                  </a:cubicBezTo>
                  <a:cubicBezTo>
                    <a:pt x="22949" y="212138"/>
                    <a:pt x="33032" y="223472"/>
                    <a:pt x="46223" y="229447"/>
                  </a:cubicBezTo>
                  <a:cubicBezTo>
                    <a:pt x="78756" y="244177"/>
                    <a:pt x="119771" y="222238"/>
                    <a:pt x="120185" y="222014"/>
                  </a:cubicBezTo>
                  <a:cubicBezTo>
                    <a:pt x="152713" y="201201"/>
                    <a:pt x="176943" y="197930"/>
                    <a:pt x="194248" y="201325"/>
                  </a:cubicBezTo>
                  <a:cubicBezTo>
                    <a:pt x="201558" y="202759"/>
                    <a:pt x="207657" y="205359"/>
                    <a:pt x="212584" y="208366"/>
                  </a:cubicBezTo>
                  <a:cubicBezTo>
                    <a:pt x="214977" y="209822"/>
                    <a:pt x="216900" y="208539"/>
                    <a:pt x="217435" y="208115"/>
                  </a:cubicBezTo>
                  <a:cubicBezTo>
                    <a:pt x="217957" y="207696"/>
                    <a:pt x="219598" y="206136"/>
                    <a:pt x="218738" y="203552"/>
                  </a:cubicBezTo>
                  <a:cubicBezTo>
                    <a:pt x="212202" y="183983"/>
                    <a:pt x="203909" y="170966"/>
                    <a:pt x="198101" y="163494"/>
                  </a:cubicBezTo>
                  <a:cubicBezTo>
                    <a:pt x="186735" y="148872"/>
                    <a:pt x="178543" y="133243"/>
                    <a:pt x="173749" y="117041"/>
                  </a:cubicBezTo>
                  <a:cubicBezTo>
                    <a:pt x="166405" y="92194"/>
                    <a:pt x="159881" y="63331"/>
                    <a:pt x="159817" y="63041"/>
                  </a:cubicBezTo>
                  <a:cubicBezTo>
                    <a:pt x="145230" y="5727"/>
                    <a:pt x="98983" y="0"/>
                    <a:pt x="82614" y="0"/>
                  </a:cubicBezTo>
                  <a:cubicBezTo>
                    <a:pt x="41836" y="0"/>
                    <a:pt x="4105" y="26668"/>
                    <a:pt x="743" y="81478"/>
                  </a:cubicBezTo>
                  <a:cubicBezTo>
                    <a:pt x="-3501" y="150680"/>
                    <a:pt x="11756" y="183724"/>
                    <a:pt x="13003" y="18752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" name="Google Shape;178;p7"/>
            <p:cNvSpPr/>
            <p:nvPr/>
          </p:nvSpPr>
          <p:spPr>
            <a:xfrm>
              <a:off x="5863663" y="1692448"/>
              <a:ext cx="93386" cy="54094"/>
            </a:xfrm>
            <a:custGeom>
              <a:rect b="b" l="l" r="r" t="t"/>
              <a:pathLst>
                <a:path extrusionOk="0" h="54094" w="93386">
                  <a:moveTo>
                    <a:pt x="2562" y="9129"/>
                  </a:moveTo>
                  <a:cubicBezTo>
                    <a:pt x="3422" y="11836"/>
                    <a:pt x="4376" y="14544"/>
                    <a:pt x="5436" y="17222"/>
                  </a:cubicBezTo>
                  <a:cubicBezTo>
                    <a:pt x="11574" y="32729"/>
                    <a:pt x="21261" y="47150"/>
                    <a:pt x="36472" y="54094"/>
                  </a:cubicBezTo>
                  <a:cubicBezTo>
                    <a:pt x="53442" y="48420"/>
                    <a:pt x="67739" y="39816"/>
                    <a:pt x="79255" y="28285"/>
                  </a:cubicBezTo>
                  <a:cubicBezTo>
                    <a:pt x="81793" y="25744"/>
                    <a:pt x="84188" y="23052"/>
                    <a:pt x="86457" y="20229"/>
                  </a:cubicBezTo>
                  <a:cubicBezTo>
                    <a:pt x="88451" y="17746"/>
                    <a:pt x="90381" y="15194"/>
                    <a:pt x="92167" y="12493"/>
                  </a:cubicBezTo>
                  <a:cubicBezTo>
                    <a:pt x="92598" y="11840"/>
                    <a:pt x="92976" y="11189"/>
                    <a:pt x="93386" y="10537"/>
                  </a:cubicBezTo>
                  <a:cubicBezTo>
                    <a:pt x="82040" y="19784"/>
                    <a:pt x="67579" y="25349"/>
                    <a:pt x="51835" y="25349"/>
                  </a:cubicBezTo>
                  <a:cubicBezTo>
                    <a:pt x="30795" y="25349"/>
                    <a:pt x="12073" y="15400"/>
                    <a:pt x="0" y="0"/>
                  </a:cubicBezTo>
                  <a:cubicBezTo>
                    <a:pt x="746" y="3011"/>
                    <a:pt x="1588" y="6065"/>
                    <a:pt x="2562" y="91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9" name="Google Shape;179;p7"/>
            <p:cNvSpPr/>
            <p:nvPr/>
          </p:nvSpPr>
          <p:spPr>
            <a:xfrm>
              <a:off x="5866903" y="1593840"/>
              <a:ext cx="99413" cy="37289"/>
            </a:xfrm>
            <a:custGeom>
              <a:rect b="b" l="l" r="r" t="t"/>
              <a:pathLst>
                <a:path extrusionOk="0" h="37289" w="99413">
                  <a:moveTo>
                    <a:pt x="8312" y="37290"/>
                  </a:moveTo>
                  <a:lnTo>
                    <a:pt x="91101" y="37290"/>
                  </a:lnTo>
                  <a:cubicBezTo>
                    <a:pt x="97800" y="37290"/>
                    <a:pt x="101826" y="29623"/>
                    <a:pt x="97818" y="24256"/>
                  </a:cubicBezTo>
                  <a:cubicBezTo>
                    <a:pt x="86811" y="9521"/>
                    <a:pt x="69357" y="0"/>
                    <a:pt x="49707" y="0"/>
                  </a:cubicBezTo>
                  <a:cubicBezTo>
                    <a:pt x="30057" y="0"/>
                    <a:pt x="12602" y="9521"/>
                    <a:pt x="1596" y="24256"/>
                  </a:cubicBezTo>
                  <a:cubicBezTo>
                    <a:pt x="-2413" y="29623"/>
                    <a:pt x="1613" y="37290"/>
                    <a:pt x="8312" y="3729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0" name="Google Shape;180;p7"/>
            <p:cNvSpPr/>
            <p:nvPr/>
          </p:nvSpPr>
          <p:spPr>
            <a:xfrm>
              <a:off x="5660157" y="1756632"/>
              <a:ext cx="444788" cy="290638"/>
            </a:xfrm>
            <a:custGeom>
              <a:rect b="b" l="l" r="r" t="t"/>
              <a:pathLst>
                <a:path extrusionOk="0" h="290638" w="444788">
                  <a:moveTo>
                    <a:pt x="440670" y="212388"/>
                  </a:moveTo>
                  <a:lnTo>
                    <a:pt x="394629" y="212388"/>
                  </a:lnTo>
                  <a:cubicBezTo>
                    <a:pt x="408016" y="204444"/>
                    <a:pt x="416430" y="189165"/>
                    <a:pt x="414589" y="172434"/>
                  </a:cubicBezTo>
                  <a:lnTo>
                    <a:pt x="403488" y="71536"/>
                  </a:lnTo>
                  <a:cubicBezTo>
                    <a:pt x="401634" y="54685"/>
                    <a:pt x="394722" y="39542"/>
                    <a:pt x="384448" y="27408"/>
                  </a:cubicBezTo>
                  <a:cubicBezTo>
                    <a:pt x="383277" y="27097"/>
                    <a:pt x="382129" y="26624"/>
                    <a:pt x="381042" y="25962"/>
                  </a:cubicBezTo>
                  <a:cubicBezTo>
                    <a:pt x="360120" y="13194"/>
                    <a:pt x="331094" y="17934"/>
                    <a:pt x="297117" y="39666"/>
                  </a:cubicBezTo>
                  <a:cubicBezTo>
                    <a:pt x="295581" y="40511"/>
                    <a:pt x="271514" y="53375"/>
                    <a:pt x="244430" y="53377"/>
                  </a:cubicBezTo>
                  <a:cubicBezTo>
                    <a:pt x="234898" y="53377"/>
                    <a:pt x="224997" y="51784"/>
                    <a:pt x="215569" y="47515"/>
                  </a:cubicBezTo>
                  <a:cubicBezTo>
                    <a:pt x="197897" y="39512"/>
                    <a:pt x="185181" y="23542"/>
                    <a:pt x="177642" y="0"/>
                  </a:cubicBezTo>
                  <a:cubicBezTo>
                    <a:pt x="168257" y="2836"/>
                    <a:pt x="160026" y="8910"/>
                    <a:pt x="154666" y="17433"/>
                  </a:cubicBezTo>
                  <a:lnTo>
                    <a:pt x="32051" y="212388"/>
                  </a:lnTo>
                  <a:lnTo>
                    <a:pt x="4118" y="212388"/>
                  </a:lnTo>
                  <a:cubicBezTo>
                    <a:pt x="1842" y="212388"/>
                    <a:pt x="0" y="214232"/>
                    <a:pt x="0" y="216507"/>
                  </a:cubicBezTo>
                  <a:cubicBezTo>
                    <a:pt x="0" y="218781"/>
                    <a:pt x="1842" y="220625"/>
                    <a:pt x="4118" y="220625"/>
                  </a:cubicBezTo>
                  <a:lnTo>
                    <a:pt x="147603" y="220625"/>
                  </a:lnTo>
                  <a:lnTo>
                    <a:pt x="116788" y="271920"/>
                  </a:lnTo>
                  <a:cubicBezTo>
                    <a:pt x="114467" y="275789"/>
                    <a:pt x="114403" y="280443"/>
                    <a:pt x="116627" y="284368"/>
                  </a:cubicBezTo>
                  <a:cubicBezTo>
                    <a:pt x="118847" y="288293"/>
                    <a:pt x="122869" y="290638"/>
                    <a:pt x="127377" y="290638"/>
                  </a:cubicBezTo>
                  <a:lnTo>
                    <a:pt x="341100" y="290638"/>
                  </a:lnTo>
                  <a:cubicBezTo>
                    <a:pt x="345613" y="290638"/>
                    <a:pt x="349635" y="288293"/>
                    <a:pt x="351855" y="284368"/>
                  </a:cubicBezTo>
                  <a:cubicBezTo>
                    <a:pt x="354079" y="280441"/>
                    <a:pt x="354015" y="275787"/>
                    <a:pt x="351694" y="271920"/>
                  </a:cubicBezTo>
                  <a:lnTo>
                    <a:pt x="320878" y="220625"/>
                  </a:lnTo>
                  <a:lnTo>
                    <a:pt x="440670" y="220625"/>
                  </a:lnTo>
                  <a:cubicBezTo>
                    <a:pt x="442947" y="220625"/>
                    <a:pt x="444789" y="218781"/>
                    <a:pt x="444789" y="216507"/>
                  </a:cubicBezTo>
                  <a:cubicBezTo>
                    <a:pt x="444789" y="214232"/>
                    <a:pt x="442947" y="212388"/>
                    <a:pt x="440670" y="212388"/>
                  </a:cubicBezTo>
                  <a:close/>
                  <a:moveTo>
                    <a:pt x="204622" y="208270"/>
                  </a:moveTo>
                  <a:cubicBezTo>
                    <a:pt x="204622" y="195611"/>
                    <a:pt x="211582" y="184388"/>
                    <a:pt x="222039" y="178442"/>
                  </a:cubicBezTo>
                  <a:cubicBezTo>
                    <a:pt x="223504" y="177609"/>
                    <a:pt x="225038" y="176888"/>
                    <a:pt x="226631" y="176274"/>
                  </a:cubicBezTo>
                  <a:cubicBezTo>
                    <a:pt x="228071" y="175718"/>
                    <a:pt x="229551" y="175244"/>
                    <a:pt x="231082" y="174884"/>
                  </a:cubicBezTo>
                  <a:cubicBezTo>
                    <a:pt x="232259" y="174607"/>
                    <a:pt x="233454" y="174374"/>
                    <a:pt x="234677" y="174220"/>
                  </a:cubicBezTo>
                  <a:lnTo>
                    <a:pt x="256139" y="171536"/>
                  </a:lnTo>
                  <a:lnTo>
                    <a:pt x="260432" y="170999"/>
                  </a:lnTo>
                  <a:lnTo>
                    <a:pt x="264719" y="170462"/>
                  </a:lnTo>
                  <a:lnTo>
                    <a:pt x="267697" y="170090"/>
                  </a:lnTo>
                  <a:lnTo>
                    <a:pt x="267697" y="212388"/>
                  </a:lnTo>
                  <a:lnTo>
                    <a:pt x="256895" y="212388"/>
                  </a:lnTo>
                  <a:lnTo>
                    <a:pt x="252709" y="212388"/>
                  </a:lnTo>
                  <a:lnTo>
                    <a:pt x="248516" y="212388"/>
                  </a:lnTo>
                  <a:lnTo>
                    <a:pt x="224084" y="212388"/>
                  </a:lnTo>
                  <a:lnTo>
                    <a:pt x="219892" y="212388"/>
                  </a:lnTo>
                  <a:lnTo>
                    <a:pt x="215704" y="212388"/>
                  </a:lnTo>
                  <a:lnTo>
                    <a:pt x="208740" y="212388"/>
                  </a:lnTo>
                  <a:cubicBezTo>
                    <a:pt x="206468" y="212388"/>
                    <a:pt x="204622" y="210540"/>
                    <a:pt x="204622" y="208270"/>
                  </a:cubicBezTo>
                  <a:close/>
                  <a:moveTo>
                    <a:pt x="339335" y="157469"/>
                  </a:moveTo>
                  <a:cubicBezTo>
                    <a:pt x="342745" y="157236"/>
                    <a:pt x="345826" y="155661"/>
                    <a:pt x="348006" y="153031"/>
                  </a:cubicBezTo>
                  <a:cubicBezTo>
                    <a:pt x="350190" y="150399"/>
                    <a:pt x="351171" y="147081"/>
                    <a:pt x="350769" y="143686"/>
                  </a:cubicBezTo>
                  <a:lnTo>
                    <a:pt x="344599" y="91655"/>
                  </a:lnTo>
                  <a:cubicBezTo>
                    <a:pt x="344334" y="89397"/>
                    <a:pt x="345947" y="87348"/>
                    <a:pt x="348203" y="87080"/>
                  </a:cubicBezTo>
                  <a:cubicBezTo>
                    <a:pt x="350467" y="86817"/>
                    <a:pt x="352511" y="88430"/>
                    <a:pt x="352780" y="90686"/>
                  </a:cubicBezTo>
                  <a:lnTo>
                    <a:pt x="358950" y="142719"/>
                  </a:lnTo>
                  <a:cubicBezTo>
                    <a:pt x="359617" y="148376"/>
                    <a:pt x="357984" y="153906"/>
                    <a:pt x="354345" y="158290"/>
                  </a:cubicBezTo>
                  <a:cubicBezTo>
                    <a:pt x="350709" y="162674"/>
                    <a:pt x="345577" y="165300"/>
                    <a:pt x="339898" y="165686"/>
                  </a:cubicBezTo>
                  <a:lnTo>
                    <a:pt x="275934" y="170039"/>
                  </a:lnTo>
                  <a:lnTo>
                    <a:pt x="275934" y="165425"/>
                  </a:lnTo>
                  <a:cubicBezTo>
                    <a:pt x="275934" y="164244"/>
                    <a:pt x="275427" y="163118"/>
                    <a:pt x="274542" y="162338"/>
                  </a:cubicBezTo>
                  <a:cubicBezTo>
                    <a:pt x="274328" y="162149"/>
                    <a:pt x="274057" y="162067"/>
                    <a:pt x="273813" y="161928"/>
                  </a:cubicBezTo>
                  <a:lnTo>
                    <a:pt x="339335" y="157469"/>
                  </a:lnTo>
                  <a:close/>
                  <a:moveTo>
                    <a:pt x="233675" y="116084"/>
                  </a:moveTo>
                  <a:cubicBezTo>
                    <a:pt x="235463" y="106504"/>
                    <a:pt x="243828" y="99550"/>
                    <a:pt x="253564" y="99550"/>
                  </a:cubicBezTo>
                  <a:cubicBezTo>
                    <a:pt x="254808" y="99550"/>
                    <a:pt x="256063" y="99666"/>
                    <a:pt x="257291" y="99896"/>
                  </a:cubicBezTo>
                  <a:cubicBezTo>
                    <a:pt x="268266" y="101943"/>
                    <a:pt x="275528" y="112538"/>
                    <a:pt x="273480" y="123512"/>
                  </a:cubicBezTo>
                  <a:lnTo>
                    <a:pt x="266304" y="161964"/>
                  </a:lnTo>
                  <a:lnTo>
                    <a:pt x="262018" y="162500"/>
                  </a:lnTo>
                  <a:lnTo>
                    <a:pt x="257725" y="163037"/>
                  </a:lnTo>
                  <a:lnTo>
                    <a:pt x="265383" y="122001"/>
                  </a:lnTo>
                  <a:cubicBezTo>
                    <a:pt x="266599" y="115481"/>
                    <a:pt x="262301" y="109209"/>
                    <a:pt x="255781" y="107993"/>
                  </a:cubicBezTo>
                  <a:cubicBezTo>
                    <a:pt x="255037" y="107854"/>
                    <a:pt x="254294" y="107787"/>
                    <a:pt x="253564" y="107787"/>
                  </a:cubicBezTo>
                  <a:cubicBezTo>
                    <a:pt x="247894" y="107787"/>
                    <a:pt x="242850" y="111819"/>
                    <a:pt x="241772" y="117595"/>
                  </a:cubicBezTo>
                  <a:lnTo>
                    <a:pt x="232700" y="166213"/>
                  </a:lnTo>
                  <a:cubicBezTo>
                    <a:pt x="231218" y="166433"/>
                    <a:pt x="229767" y="166734"/>
                    <a:pt x="228343" y="167101"/>
                  </a:cubicBezTo>
                  <a:cubicBezTo>
                    <a:pt x="226822" y="167493"/>
                    <a:pt x="225338" y="167965"/>
                    <a:pt x="223892" y="168514"/>
                  </a:cubicBezTo>
                  <a:lnTo>
                    <a:pt x="233675" y="116084"/>
                  </a:lnTo>
                  <a:close/>
                  <a:moveTo>
                    <a:pt x="104257" y="212388"/>
                  </a:moveTo>
                  <a:lnTo>
                    <a:pt x="156788" y="136741"/>
                  </a:lnTo>
                  <a:cubicBezTo>
                    <a:pt x="157590" y="108724"/>
                    <a:pt x="170530" y="89737"/>
                    <a:pt x="171172" y="88814"/>
                  </a:cubicBezTo>
                  <a:cubicBezTo>
                    <a:pt x="172471" y="86949"/>
                    <a:pt x="175037" y="86493"/>
                    <a:pt x="176899" y="87792"/>
                  </a:cubicBezTo>
                  <a:cubicBezTo>
                    <a:pt x="178765" y="89089"/>
                    <a:pt x="179223" y="91655"/>
                    <a:pt x="177932" y="93523"/>
                  </a:cubicBezTo>
                  <a:cubicBezTo>
                    <a:pt x="177817" y="93686"/>
                    <a:pt x="170159" y="104973"/>
                    <a:pt x="166667" y="122540"/>
                  </a:cubicBezTo>
                  <a:cubicBezTo>
                    <a:pt x="166474" y="123512"/>
                    <a:pt x="166343" y="124563"/>
                    <a:pt x="166177" y="125572"/>
                  </a:cubicBezTo>
                  <a:cubicBezTo>
                    <a:pt x="165153" y="133254"/>
                    <a:pt x="163822" y="153978"/>
                    <a:pt x="176256" y="168737"/>
                  </a:cubicBezTo>
                  <a:cubicBezTo>
                    <a:pt x="189603" y="184579"/>
                    <a:pt x="188716" y="203205"/>
                    <a:pt x="187187" y="212388"/>
                  </a:cubicBezTo>
                  <a:lnTo>
                    <a:pt x="154883" y="212388"/>
                  </a:lnTo>
                  <a:lnTo>
                    <a:pt x="104257" y="212388"/>
                  </a:lnTo>
                  <a:close/>
                  <a:moveTo>
                    <a:pt x="344632" y="276163"/>
                  </a:moveTo>
                  <a:cubicBezTo>
                    <a:pt x="345750" y="278021"/>
                    <a:pt x="345042" y="279682"/>
                    <a:pt x="344688" y="280310"/>
                  </a:cubicBezTo>
                  <a:cubicBezTo>
                    <a:pt x="344330" y="280939"/>
                    <a:pt x="343268" y="282401"/>
                    <a:pt x="341100" y="282401"/>
                  </a:cubicBezTo>
                  <a:lnTo>
                    <a:pt x="127377" y="282401"/>
                  </a:lnTo>
                  <a:cubicBezTo>
                    <a:pt x="125209" y="282401"/>
                    <a:pt x="124152" y="280939"/>
                    <a:pt x="123794" y="280312"/>
                  </a:cubicBezTo>
                  <a:cubicBezTo>
                    <a:pt x="123440" y="279684"/>
                    <a:pt x="122732" y="278021"/>
                    <a:pt x="123850" y="276163"/>
                  </a:cubicBezTo>
                  <a:lnTo>
                    <a:pt x="157212" y="220625"/>
                  </a:lnTo>
                  <a:lnTo>
                    <a:pt x="208740" y="220625"/>
                  </a:lnTo>
                  <a:lnTo>
                    <a:pt x="214168" y="220625"/>
                  </a:lnTo>
                  <a:lnTo>
                    <a:pt x="218355" y="220625"/>
                  </a:lnTo>
                  <a:lnTo>
                    <a:pt x="222546" y="220625"/>
                  </a:lnTo>
                  <a:lnTo>
                    <a:pt x="220062" y="233940"/>
                  </a:lnTo>
                  <a:lnTo>
                    <a:pt x="228442" y="254498"/>
                  </a:lnTo>
                  <a:lnTo>
                    <a:pt x="243672" y="238346"/>
                  </a:lnTo>
                  <a:lnTo>
                    <a:pt x="246979" y="220625"/>
                  </a:lnTo>
                  <a:lnTo>
                    <a:pt x="251172" y="220625"/>
                  </a:lnTo>
                  <a:lnTo>
                    <a:pt x="255358" y="220625"/>
                  </a:lnTo>
                  <a:lnTo>
                    <a:pt x="271815" y="220625"/>
                  </a:lnTo>
                  <a:lnTo>
                    <a:pt x="311270" y="220625"/>
                  </a:lnTo>
                  <a:lnTo>
                    <a:pt x="344632" y="27616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1" name="Google Shape;181;p7"/>
          <p:cNvGrpSpPr/>
          <p:nvPr/>
        </p:nvGrpSpPr>
        <p:grpSpPr>
          <a:xfrm>
            <a:off x="1636428" y="2152299"/>
            <a:ext cx="323570" cy="324134"/>
            <a:chOff x="2299404" y="2412818"/>
            <a:chExt cx="458055" cy="458853"/>
          </a:xfrm>
        </p:grpSpPr>
        <p:sp>
          <p:nvSpPr>
            <p:cNvPr id="182" name="Google Shape;182;p7"/>
            <p:cNvSpPr/>
            <p:nvPr/>
          </p:nvSpPr>
          <p:spPr>
            <a:xfrm>
              <a:off x="2563639" y="2828662"/>
              <a:ext cx="15775" cy="9286"/>
            </a:xfrm>
            <a:custGeom>
              <a:rect b="b" l="l" r="r" t="t"/>
              <a:pathLst>
                <a:path extrusionOk="0" h="9286" w="15775">
                  <a:moveTo>
                    <a:pt x="15775" y="4643"/>
                  </a:moveTo>
                  <a:cubicBezTo>
                    <a:pt x="15775" y="7207"/>
                    <a:pt x="12244" y="9286"/>
                    <a:pt x="7888" y="9286"/>
                  </a:cubicBezTo>
                  <a:cubicBezTo>
                    <a:pt x="3531" y="9286"/>
                    <a:pt x="0" y="7207"/>
                    <a:pt x="0" y="4643"/>
                  </a:cubicBezTo>
                  <a:cubicBezTo>
                    <a:pt x="0" y="2079"/>
                    <a:pt x="3531" y="0"/>
                    <a:pt x="7888" y="0"/>
                  </a:cubicBezTo>
                  <a:cubicBezTo>
                    <a:pt x="12244" y="0"/>
                    <a:pt x="15775" y="2079"/>
                    <a:pt x="15775" y="464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" name="Google Shape;183;p7"/>
            <p:cNvSpPr/>
            <p:nvPr/>
          </p:nvSpPr>
          <p:spPr>
            <a:xfrm>
              <a:off x="2543412" y="2828662"/>
              <a:ext cx="15775" cy="9286"/>
            </a:xfrm>
            <a:custGeom>
              <a:rect b="b" l="l" r="r" t="t"/>
              <a:pathLst>
                <a:path extrusionOk="0" h="9286" w="15775">
                  <a:moveTo>
                    <a:pt x="7887" y="0"/>
                  </a:moveTo>
                  <a:cubicBezTo>
                    <a:pt x="3531" y="0"/>
                    <a:pt x="0" y="2079"/>
                    <a:pt x="0" y="4643"/>
                  </a:cubicBezTo>
                  <a:cubicBezTo>
                    <a:pt x="0" y="7207"/>
                    <a:pt x="3531" y="9286"/>
                    <a:pt x="7887" y="9286"/>
                  </a:cubicBezTo>
                  <a:cubicBezTo>
                    <a:pt x="12244" y="9286"/>
                    <a:pt x="15775" y="7207"/>
                    <a:pt x="15775" y="4643"/>
                  </a:cubicBezTo>
                  <a:cubicBezTo>
                    <a:pt x="15775" y="2079"/>
                    <a:pt x="12244" y="0"/>
                    <a:pt x="78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" name="Google Shape;184;p7"/>
            <p:cNvSpPr/>
            <p:nvPr/>
          </p:nvSpPr>
          <p:spPr>
            <a:xfrm>
              <a:off x="2602125" y="2797539"/>
              <a:ext cx="131039" cy="58074"/>
            </a:xfrm>
            <a:custGeom>
              <a:rect b="b" l="l" r="r" t="t"/>
              <a:pathLst>
                <a:path extrusionOk="0" h="58074" w="131039">
                  <a:moveTo>
                    <a:pt x="118153" y="42903"/>
                  </a:moveTo>
                  <a:cubicBezTo>
                    <a:pt x="116059" y="42903"/>
                    <a:pt x="114110" y="43225"/>
                    <a:pt x="112362" y="43747"/>
                  </a:cubicBezTo>
                  <a:lnTo>
                    <a:pt x="105945" y="41190"/>
                  </a:lnTo>
                  <a:cubicBezTo>
                    <a:pt x="109286" y="37458"/>
                    <a:pt x="111197" y="33285"/>
                    <a:pt x="111197" y="28829"/>
                  </a:cubicBezTo>
                  <a:cubicBezTo>
                    <a:pt x="111197" y="12665"/>
                    <a:pt x="86776" y="0"/>
                    <a:pt x="55599" y="0"/>
                  </a:cubicBezTo>
                  <a:cubicBezTo>
                    <a:pt x="24421" y="0"/>
                    <a:pt x="0" y="12665"/>
                    <a:pt x="0" y="28829"/>
                  </a:cubicBezTo>
                  <a:cubicBezTo>
                    <a:pt x="0" y="44993"/>
                    <a:pt x="24421" y="57658"/>
                    <a:pt x="55599" y="57658"/>
                  </a:cubicBezTo>
                  <a:cubicBezTo>
                    <a:pt x="73202" y="57658"/>
                    <a:pt x="88646" y="53617"/>
                    <a:pt x="98762" y="47192"/>
                  </a:cubicBezTo>
                  <a:lnTo>
                    <a:pt x="105380" y="49829"/>
                  </a:lnTo>
                  <a:cubicBezTo>
                    <a:pt x="105347" y="50050"/>
                    <a:pt x="105267" y="50263"/>
                    <a:pt x="105267" y="50489"/>
                  </a:cubicBezTo>
                  <a:cubicBezTo>
                    <a:pt x="105267" y="54678"/>
                    <a:pt x="111036" y="58074"/>
                    <a:pt x="118153" y="58074"/>
                  </a:cubicBezTo>
                  <a:cubicBezTo>
                    <a:pt x="125270" y="58074"/>
                    <a:pt x="131039" y="54678"/>
                    <a:pt x="131039" y="50489"/>
                  </a:cubicBezTo>
                  <a:cubicBezTo>
                    <a:pt x="131039" y="46299"/>
                    <a:pt x="125270" y="42903"/>
                    <a:pt x="118153" y="42903"/>
                  </a:cubicBezTo>
                  <a:close/>
                  <a:moveTo>
                    <a:pt x="55599" y="49421"/>
                  </a:moveTo>
                  <a:cubicBezTo>
                    <a:pt x="27687" y="49421"/>
                    <a:pt x="8237" y="38570"/>
                    <a:pt x="8237" y="28829"/>
                  </a:cubicBezTo>
                  <a:cubicBezTo>
                    <a:pt x="8237" y="19088"/>
                    <a:pt x="27687" y="8237"/>
                    <a:pt x="55599" y="8237"/>
                  </a:cubicBezTo>
                  <a:cubicBezTo>
                    <a:pt x="83511" y="8237"/>
                    <a:pt x="102960" y="19088"/>
                    <a:pt x="102960" y="28829"/>
                  </a:cubicBezTo>
                  <a:cubicBezTo>
                    <a:pt x="102960" y="31859"/>
                    <a:pt x="101074" y="34996"/>
                    <a:pt x="97641" y="37881"/>
                  </a:cubicBezTo>
                  <a:lnTo>
                    <a:pt x="60745" y="23178"/>
                  </a:lnTo>
                  <a:cubicBezTo>
                    <a:pt x="58627" y="22330"/>
                    <a:pt x="56236" y="23367"/>
                    <a:pt x="55393" y="25479"/>
                  </a:cubicBezTo>
                  <a:cubicBezTo>
                    <a:pt x="54553" y="27590"/>
                    <a:pt x="55583" y="29987"/>
                    <a:pt x="57696" y="30828"/>
                  </a:cubicBezTo>
                  <a:lnTo>
                    <a:pt x="88754" y="43204"/>
                  </a:lnTo>
                  <a:cubicBezTo>
                    <a:pt x="80466" y="46896"/>
                    <a:pt x="69029" y="49421"/>
                    <a:pt x="55599" y="494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" name="Google Shape;185;p7"/>
            <p:cNvSpPr/>
            <p:nvPr/>
          </p:nvSpPr>
          <p:spPr>
            <a:xfrm>
              <a:off x="2563509" y="2814520"/>
              <a:ext cx="14849" cy="8741"/>
            </a:xfrm>
            <a:custGeom>
              <a:rect b="b" l="l" r="r" t="t"/>
              <a:pathLst>
                <a:path extrusionOk="0" h="8741" w="14849">
                  <a:moveTo>
                    <a:pt x="14849" y="4371"/>
                  </a:moveTo>
                  <a:cubicBezTo>
                    <a:pt x="14849" y="6784"/>
                    <a:pt x="11525" y="8741"/>
                    <a:pt x="7425" y="8741"/>
                  </a:cubicBezTo>
                  <a:cubicBezTo>
                    <a:pt x="3324" y="8741"/>
                    <a:pt x="0" y="6784"/>
                    <a:pt x="0" y="4371"/>
                  </a:cubicBezTo>
                  <a:cubicBezTo>
                    <a:pt x="0" y="1957"/>
                    <a:pt x="3324" y="0"/>
                    <a:pt x="7425" y="0"/>
                  </a:cubicBezTo>
                  <a:cubicBezTo>
                    <a:pt x="11525" y="0"/>
                    <a:pt x="14849" y="1957"/>
                    <a:pt x="14849" y="437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6" name="Google Shape;186;p7"/>
            <p:cNvSpPr/>
            <p:nvPr/>
          </p:nvSpPr>
          <p:spPr>
            <a:xfrm>
              <a:off x="2544469" y="2814520"/>
              <a:ext cx="14849" cy="8741"/>
            </a:xfrm>
            <a:custGeom>
              <a:rect b="b" l="l" r="r" t="t"/>
              <a:pathLst>
                <a:path extrusionOk="0" h="8741" w="14849">
                  <a:moveTo>
                    <a:pt x="7424" y="0"/>
                  </a:moveTo>
                  <a:cubicBezTo>
                    <a:pt x="3324" y="0"/>
                    <a:pt x="0" y="1957"/>
                    <a:pt x="0" y="4371"/>
                  </a:cubicBezTo>
                  <a:cubicBezTo>
                    <a:pt x="0" y="6784"/>
                    <a:pt x="3324" y="8741"/>
                    <a:pt x="7424" y="8741"/>
                  </a:cubicBezTo>
                  <a:cubicBezTo>
                    <a:pt x="11525" y="8741"/>
                    <a:pt x="14849" y="6784"/>
                    <a:pt x="14849" y="4371"/>
                  </a:cubicBezTo>
                  <a:cubicBezTo>
                    <a:pt x="14849" y="1957"/>
                    <a:pt x="11525" y="0"/>
                    <a:pt x="74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7" name="Google Shape;187;p7"/>
            <p:cNvSpPr/>
            <p:nvPr/>
          </p:nvSpPr>
          <p:spPr>
            <a:xfrm>
              <a:off x="2299404" y="2412818"/>
              <a:ext cx="458055" cy="458853"/>
            </a:xfrm>
            <a:custGeom>
              <a:rect b="b" l="l" r="r" t="t"/>
              <a:pathLst>
                <a:path extrusionOk="0" h="458853" w="458055">
                  <a:moveTo>
                    <a:pt x="456026" y="439717"/>
                  </a:moveTo>
                  <a:lnTo>
                    <a:pt x="412744" y="373823"/>
                  </a:lnTo>
                  <a:cubicBezTo>
                    <a:pt x="410456" y="370332"/>
                    <a:pt x="406595" y="368248"/>
                    <a:pt x="402418" y="368248"/>
                  </a:cubicBezTo>
                  <a:lnTo>
                    <a:pt x="283052" y="368248"/>
                  </a:lnTo>
                  <a:lnTo>
                    <a:pt x="276591" y="368248"/>
                  </a:lnTo>
                  <a:lnTo>
                    <a:pt x="274802" y="368248"/>
                  </a:lnTo>
                  <a:cubicBezTo>
                    <a:pt x="274474" y="363585"/>
                    <a:pt x="272977" y="335340"/>
                    <a:pt x="282724" y="311310"/>
                  </a:cubicBezTo>
                  <a:cubicBezTo>
                    <a:pt x="290847" y="291289"/>
                    <a:pt x="286201" y="268775"/>
                    <a:pt x="286153" y="268550"/>
                  </a:cubicBezTo>
                  <a:cubicBezTo>
                    <a:pt x="285681" y="266325"/>
                    <a:pt x="287098" y="264138"/>
                    <a:pt x="289320" y="263663"/>
                  </a:cubicBezTo>
                  <a:cubicBezTo>
                    <a:pt x="291536" y="263196"/>
                    <a:pt x="293730" y="264604"/>
                    <a:pt x="294207" y="266824"/>
                  </a:cubicBezTo>
                  <a:cubicBezTo>
                    <a:pt x="294363" y="267550"/>
                    <a:pt x="296941" y="280052"/>
                    <a:pt x="295122" y="295289"/>
                  </a:cubicBezTo>
                  <a:lnTo>
                    <a:pt x="353626" y="269887"/>
                  </a:lnTo>
                  <a:cubicBezTo>
                    <a:pt x="374103" y="260996"/>
                    <a:pt x="384447" y="237980"/>
                    <a:pt x="377500" y="216764"/>
                  </a:cubicBezTo>
                  <a:lnTo>
                    <a:pt x="355211" y="148697"/>
                  </a:lnTo>
                  <a:cubicBezTo>
                    <a:pt x="353897" y="144684"/>
                    <a:pt x="349910" y="142533"/>
                    <a:pt x="346080" y="143145"/>
                  </a:cubicBezTo>
                  <a:lnTo>
                    <a:pt x="344931" y="126118"/>
                  </a:lnTo>
                  <a:cubicBezTo>
                    <a:pt x="343940" y="111390"/>
                    <a:pt x="339001" y="97169"/>
                    <a:pt x="330647" y="84991"/>
                  </a:cubicBezTo>
                  <a:cubicBezTo>
                    <a:pt x="323947" y="75229"/>
                    <a:pt x="312159" y="70592"/>
                    <a:pt x="300608" y="73162"/>
                  </a:cubicBezTo>
                  <a:lnTo>
                    <a:pt x="276837" y="78455"/>
                  </a:lnTo>
                  <a:cubicBezTo>
                    <a:pt x="269757" y="34050"/>
                    <a:pt x="231202" y="0"/>
                    <a:pt x="184834" y="0"/>
                  </a:cubicBezTo>
                  <a:lnTo>
                    <a:pt x="181741" y="0"/>
                  </a:lnTo>
                  <a:cubicBezTo>
                    <a:pt x="134863" y="0"/>
                    <a:pt x="95977" y="34804"/>
                    <a:pt x="89522" y="79924"/>
                  </a:cubicBezTo>
                  <a:cubicBezTo>
                    <a:pt x="85569" y="78005"/>
                    <a:pt x="81066" y="78173"/>
                    <a:pt x="77343" y="80530"/>
                  </a:cubicBezTo>
                  <a:cubicBezTo>
                    <a:pt x="68426" y="86173"/>
                    <a:pt x="57800" y="97511"/>
                    <a:pt x="57800" y="119478"/>
                  </a:cubicBezTo>
                  <a:cubicBezTo>
                    <a:pt x="57800" y="141450"/>
                    <a:pt x="68426" y="152788"/>
                    <a:pt x="77343" y="158430"/>
                  </a:cubicBezTo>
                  <a:cubicBezTo>
                    <a:pt x="79404" y="159737"/>
                    <a:pt x="81706" y="160393"/>
                    <a:pt x="84021" y="160393"/>
                  </a:cubicBezTo>
                  <a:cubicBezTo>
                    <a:pt x="86104" y="160393"/>
                    <a:pt x="88200" y="159862"/>
                    <a:pt x="90138" y="158796"/>
                  </a:cubicBezTo>
                  <a:cubicBezTo>
                    <a:pt x="94247" y="156532"/>
                    <a:pt x="96801" y="152220"/>
                    <a:pt x="96801" y="147547"/>
                  </a:cubicBezTo>
                  <a:lnTo>
                    <a:pt x="96801" y="98142"/>
                  </a:lnTo>
                  <a:lnTo>
                    <a:pt x="96801" y="93175"/>
                  </a:lnTo>
                  <a:cubicBezTo>
                    <a:pt x="96801" y="46340"/>
                    <a:pt x="134904" y="8237"/>
                    <a:pt x="181741" y="8237"/>
                  </a:cubicBezTo>
                  <a:lnTo>
                    <a:pt x="184834" y="8237"/>
                  </a:lnTo>
                  <a:cubicBezTo>
                    <a:pt x="231671" y="8237"/>
                    <a:pt x="269774" y="46340"/>
                    <a:pt x="269774" y="93179"/>
                  </a:cubicBezTo>
                  <a:lnTo>
                    <a:pt x="269774" y="147547"/>
                  </a:lnTo>
                  <a:cubicBezTo>
                    <a:pt x="269774" y="152220"/>
                    <a:pt x="272328" y="156532"/>
                    <a:pt x="276436" y="158796"/>
                  </a:cubicBezTo>
                  <a:cubicBezTo>
                    <a:pt x="278375" y="159862"/>
                    <a:pt x="280468" y="160393"/>
                    <a:pt x="282554" y="160393"/>
                  </a:cubicBezTo>
                  <a:cubicBezTo>
                    <a:pt x="284868" y="160393"/>
                    <a:pt x="287171" y="159737"/>
                    <a:pt x="289232" y="158430"/>
                  </a:cubicBezTo>
                  <a:cubicBezTo>
                    <a:pt x="292130" y="156596"/>
                    <a:pt x="295204" y="154147"/>
                    <a:pt x="298040" y="150940"/>
                  </a:cubicBezTo>
                  <a:lnTo>
                    <a:pt x="305347" y="171902"/>
                  </a:lnTo>
                  <a:lnTo>
                    <a:pt x="307689" y="187578"/>
                  </a:lnTo>
                  <a:cubicBezTo>
                    <a:pt x="308470" y="192805"/>
                    <a:pt x="304421" y="197504"/>
                    <a:pt x="299135" y="197504"/>
                  </a:cubicBezTo>
                  <a:lnTo>
                    <a:pt x="227379" y="197504"/>
                  </a:lnTo>
                  <a:cubicBezTo>
                    <a:pt x="225854" y="206481"/>
                    <a:pt x="207296" y="213577"/>
                    <a:pt x="184568" y="213577"/>
                  </a:cubicBezTo>
                  <a:cubicBezTo>
                    <a:pt x="161840" y="213577"/>
                    <a:pt x="143283" y="206481"/>
                    <a:pt x="141757" y="197504"/>
                  </a:cubicBezTo>
                  <a:lnTo>
                    <a:pt x="132002" y="197504"/>
                  </a:lnTo>
                  <a:cubicBezTo>
                    <a:pt x="100212" y="197504"/>
                    <a:pt x="70984" y="214945"/>
                    <a:pt x="55888" y="242922"/>
                  </a:cubicBezTo>
                  <a:lnTo>
                    <a:pt x="5706" y="335925"/>
                  </a:lnTo>
                  <a:cubicBezTo>
                    <a:pt x="1961" y="342866"/>
                    <a:pt x="0" y="350630"/>
                    <a:pt x="0" y="358516"/>
                  </a:cubicBezTo>
                  <a:cubicBezTo>
                    <a:pt x="0" y="380657"/>
                    <a:pt x="15273" y="399871"/>
                    <a:pt x="36843" y="404865"/>
                  </a:cubicBezTo>
                  <a:lnTo>
                    <a:pt x="83284" y="415618"/>
                  </a:lnTo>
                  <a:lnTo>
                    <a:pt x="67897" y="439882"/>
                  </a:lnTo>
                  <a:cubicBezTo>
                    <a:pt x="65448" y="443747"/>
                    <a:pt x="65303" y="448445"/>
                    <a:pt x="67507" y="452454"/>
                  </a:cubicBezTo>
                  <a:cubicBezTo>
                    <a:pt x="69711" y="456460"/>
                    <a:pt x="73759" y="458853"/>
                    <a:pt x="78332" y="458853"/>
                  </a:cubicBezTo>
                  <a:lnTo>
                    <a:pt x="445697" y="458853"/>
                  </a:lnTo>
                  <a:cubicBezTo>
                    <a:pt x="450246" y="458853"/>
                    <a:pt x="454413" y="456368"/>
                    <a:pt x="456573" y="452366"/>
                  </a:cubicBezTo>
                  <a:cubicBezTo>
                    <a:pt x="458730" y="448364"/>
                    <a:pt x="458521" y="443518"/>
                    <a:pt x="456026" y="439717"/>
                  </a:cubicBezTo>
                  <a:close/>
                  <a:moveTo>
                    <a:pt x="88564" y="147547"/>
                  </a:moveTo>
                  <a:cubicBezTo>
                    <a:pt x="88564" y="149244"/>
                    <a:pt x="87667" y="150752"/>
                    <a:pt x="86165" y="151577"/>
                  </a:cubicBezTo>
                  <a:cubicBezTo>
                    <a:pt x="85485" y="151951"/>
                    <a:pt x="83683" y="152691"/>
                    <a:pt x="81747" y="151472"/>
                  </a:cubicBezTo>
                  <a:cubicBezTo>
                    <a:pt x="71322" y="144872"/>
                    <a:pt x="66037" y="134110"/>
                    <a:pt x="66037" y="119478"/>
                  </a:cubicBezTo>
                  <a:cubicBezTo>
                    <a:pt x="66037" y="104851"/>
                    <a:pt x="71322" y="94088"/>
                    <a:pt x="81747" y="87488"/>
                  </a:cubicBezTo>
                  <a:cubicBezTo>
                    <a:pt x="82545" y="86985"/>
                    <a:pt x="83321" y="86812"/>
                    <a:pt x="84003" y="86812"/>
                  </a:cubicBezTo>
                  <a:cubicBezTo>
                    <a:pt x="84978" y="86812"/>
                    <a:pt x="85765" y="87162"/>
                    <a:pt x="86167" y="87384"/>
                  </a:cubicBezTo>
                  <a:cubicBezTo>
                    <a:pt x="87667" y="88208"/>
                    <a:pt x="88564" y="89712"/>
                    <a:pt x="88564" y="91409"/>
                  </a:cubicBezTo>
                  <a:lnTo>
                    <a:pt x="88564" y="93175"/>
                  </a:lnTo>
                  <a:lnTo>
                    <a:pt x="88564" y="98142"/>
                  </a:lnTo>
                  <a:lnTo>
                    <a:pt x="88564" y="147547"/>
                  </a:lnTo>
                  <a:close/>
                  <a:moveTo>
                    <a:pt x="284828" y="151472"/>
                  </a:moveTo>
                  <a:cubicBezTo>
                    <a:pt x="282893" y="152691"/>
                    <a:pt x="281094" y="151951"/>
                    <a:pt x="280410" y="151577"/>
                  </a:cubicBezTo>
                  <a:cubicBezTo>
                    <a:pt x="278908" y="150752"/>
                    <a:pt x="278011" y="149244"/>
                    <a:pt x="278011" y="147547"/>
                  </a:cubicBezTo>
                  <a:lnTo>
                    <a:pt x="278011" y="93175"/>
                  </a:lnTo>
                  <a:lnTo>
                    <a:pt x="278011" y="91409"/>
                  </a:lnTo>
                  <a:cubicBezTo>
                    <a:pt x="278011" y="89712"/>
                    <a:pt x="278908" y="88208"/>
                    <a:pt x="280408" y="87384"/>
                  </a:cubicBezTo>
                  <a:cubicBezTo>
                    <a:pt x="280810" y="87162"/>
                    <a:pt x="281596" y="86812"/>
                    <a:pt x="282572" y="86812"/>
                  </a:cubicBezTo>
                  <a:cubicBezTo>
                    <a:pt x="283253" y="86812"/>
                    <a:pt x="284030" y="86985"/>
                    <a:pt x="284828" y="87488"/>
                  </a:cubicBezTo>
                  <a:cubicBezTo>
                    <a:pt x="295253" y="94088"/>
                    <a:pt x="300537" y="104851"/>
                    <a:pt x="300537" y="119478"/>
                  </a:cubicBezTo>
                  <a:cubicBezTo>
                    <a:pt x="300537" y="134110"/>
                    <a:pt x="295253" y="144872"/>
                    <a:pt x="284828" y="151472"/>
                  </a:cubicBezTo>
                  <a:close/>
                  <a:moveTo>
                    <a:pt x="293066" y="83281"/>
                  </a:moveTo>
                  <a:lnTo>
                    <a:pt x="302400" y="81202"/>
                  </a:lnTo>
                  <a:cubicBezTo>
                    <a:pt x="310650" y="79376"/>
                    <a:pt x="319072" y="82682"/>
                    <a:pt x="323856" y="89652"/>
                  </a:cubicBezTo>
                  <a:cubicBezTo>
                    <a:pt x="331375" y="100616"/>
                    <a:pt x="335821" y="113417"/>
                    <a:pt x="336714" y="126673"/>
                  </a:cubicBezTo>
                  <a:lnTo>
                    <a:pt x="337991" y="145621"/>
                  </a:lnTo>
                  <a:lnTo>
                    <a:pt x="311837" y="165497"/>
                  </a:lnTo>
                  <a:lnTo>
                    <a:pt x="303796" y="142428"/>
                  </a:lnTo>
                  <a:cubicBezTo>
                    <a:pt x="306778" y="136502"/>
                    <a:pt x="308774" y="128990"/>
                    <a:pt x="308774" y="119478"/>
                  </a:cubicBezTo>
                  <a:cubicBezTo>
                    <a:pt x="308774" y="100605"/>
                    <a:pt x="300930" y="89591"/>
                    <a:pt x="293066" y="83281"/>
                  </a:cubicBezTo>
                  <a:close/>
                  <a:moveTo>
                    <a:pt x="177842" y="393365"/>
                  </a:moveTo>
                  <a:cubicBezTo>
                    <a:pt x="184284" y="397535"/>
                    <a:pt x="190382" y="402262"/>
                    <a:pt x="195989" y="407592"/>
                  </a:cubicBezTo>
                  <a:cubicBezTo>
                    <a:pt x="197338" y="408873"/>
                    <a:pt x="198111" y="410676"/>
                    <a:pt x="198111" y="412536"/>
                  </a:cubicBezTo>
                  <a:cubicBezTo>
                    <a:pt x="198111" y="416300"/>
                    <a:pt x="195065" y="419362"/>
                    <a:pt x="191320" y="419362"/>
                  </a:cubicBezTo>
                  <a:cubicBezTo>
                    <a:pt x="190935" y="419362"/>
                    <a:pt x="190543" y="419329"/>
                    <a:pt x="190154" y="419263"/>
                  </a:cubicBezTo>
                  <a:lnTo>
                    <a:pt x="178322" y="417266"/>
                  </a:lnTo>
                  <a:cubicBezTo>
                    <a:pt x="175023" y="416709"/>
                    <a:pt x="171653" y="416427"/>
                    <a:pt x="168306" y="416427"/>
                  </a:cubicBezTo>
                  <a:cubicBezTo>
                    <a:pt x="162882" y="416427"/>
                    <a:pt x="157480" y="417161"/>
                    <a:pt x="152252" y="418608"/>
                  </a:cubicBezTo>
                  <a:cubicBezTo>
                    <a:pt x="148455" y="419659"/>
                    <a:pt x="144532" y="420192"/>
                    <a:pt x="140592" y="420192"/>
                  </a:cubicBezTo>
                  <a:cubicBezTo>
                    <a:pt x="136717" y="420192"/>
                    <a:pt x="132856" y="419676"/>
                    <a:pt x="129116" y="418659"/>
                  </a:cubicBezTo>
                  <a:lnTo>
                    <a:pt x="122241" y="416788"/>
                  </a:lnTo>
                  <a:lnTo>
                    <a:pt x="114901" y="414790"/>
                  </a:lnTo>
                  <a:lnTo>
                    <a:pt x="122476" y="397471"/>
                  </a:lnTo>
                  <a:lnTo>
                    <a:pt x="131656" y="376485"/>
                  </a:lnTo>
                  <a:lnTo>
                    <a:pt x="137966" y="376485"/>
                  </a:lnTo>
                  <a:cubicBezTo>
                    <a:pt x="146470" y="378430"/>
                    <a:pt x="154699" y="381272"/>
                    <a:pt x="162551" y="384911"/>
                  </a:cubicBezTo>
                  <a:cubicBezTo>
                    <a:pt x="167841" y="387363"/>
                    <a:pt x="172944" y="390195"/>
                    <a:pt x="177842" y="393365"/>
                  </a:cubicBezTo>
                  <a:close/>
                  <a:moveTo>
                    <a:pt x="140592" y="428429"/>
                  </a:moveTo>
                  <a:cubicBezTo>
                    <a:pt x="145255" y="428429"/>
                    <a:pt x="149915" y="427801"/>
                    <a:pt x="154449" y="426546"/>
                  </a:cubicBezTo>
                  <a:lnTo>
                    <a:pt x="154450" y="426546"/>
                  </a:lnTo>
                  <a:cubicBezTo>
                    <a:pt x="158975" y="425293"/>
                    <a:pt x="163637" y="424664"/>
                    <a:pt x="168306" y="424664"/>
                  </a:cubicBezTo>
                  <a:cubicBezTo>
                    <a:pt x="171195" y="424664"/>
                    <a:pt x="174087" y="424905"/>
                    <a:pt x="176951" y="425388"/>
                  </a:cubicBezTo>
                  <a:lnTo>
                    <a:pt x="188783" y="427385"/>
                  </a:lnTo>
                  <a:cubicBezTo>
                    <a:pt x="189638" y="427529"/>
                    <a:pt x="190486" y="427599"/>
                    <a:pt x="191320" y="427599"/>
                  </a:cubicBezTo>
                  <a:cubicBezTo>
                    <a:pt x="199458" y="427599"/>
                    <a:pt x="206348" y="420987"/>
                    <a:pt x="206348" y="412536"/>
                  </a:cubicBezTo>
                  <a:cubicBezTo>
                    <a:pt x="206348" y="408410"/>
                    <a:pt x="204655" y="404464"/>
                    <a:pt x="201664" y="401621"/>
                  </a:cubicBezTo>
                  <a:cubicBezTo>
                    <a:pt x="199993" y="400033"/>
                    <a:pt x="198251" y="398536"/>
                    <a:pt x="196506" y="397042"/>
                  </a:cubicBezTo>
                  <a:cubicBezTo>
                    <a:pt x="208783" y="401086"/>
                    <a:pt x="216235" y="407527"/>
                    <a:pt x="216235" y="413551"/>
                  </a:cubicBezTo>
                  <a:cubicBezTo>
                    <a:pt x="216235" y="423292"/>
                    <a:pt x="196785" y="434143"/>
                    <a:pt x="168873" y="434143"/>
                  </a:cubicBezTo>
                  <a:cubicBezTo>
                    <a:pt x="155705" y="434143"/>
                    <a:pt x="144459" y="431713"/>
                    <a:pt x="136212" y="428138"/>
                  </a:cubicBezTo>
                  <a:cubicBezTo>
                    <a:pt x="137671" y="428262"/>
                    <a:pt x="139129" y="428429"/>
                    <a:pt x="140592" y="428429"/>
                  </a:cubicBezTo>
                  <a:close/>
                  <a:moveTo>
                    <a:pt x="207998" y="232340"/>
                  </a:moveTo>
                  <a:cubicBezTo>
                    <a:pt x="212547" y="232340"/>
                    <a:pt x="216235" y="236028"/>
                    <a:pt x="216235" y="240577"/>
                  </a:cubicBezTo>
                  <a:cubicBezTo>
                    <a:pt x="216235" y="245126"/>
                    <a:pt x="212547" y="248814"/>
                    <a:pt x="207998" y="248814"/>
                  </a:cubicBezTo>
                  <a:cubicBezTo>
                    <a:pt x="203449" y="248814"/>
                    <a:pt x="199761" y="245126"/>
                    <a:pt x="199761" y="240577"/>
                  </a:cubicBezTo>
                  <a:cubicBezTo>
                    <a:pt x="199761" y="236028"/>
                    <a:pt x="203449" y="232340"/>
                    <a:pt x="207998" y="232340"/>
                  </a:cubicBezTo>
                  <a:close/>
                  <a:moveTo>
                    <a:pt x="179169" y="228222"/>
                  </a:moveTo>
                  <a:cubicBezTo>
                    <a:pt x="179169" y="225946"/>
                    <a:pt x="181013" y="224104"/>
                    <a:pt x="183287" y="224104"/>
                  </a:cubicBezTo>
                  <a:cubicBezTo>
                    <a:pt x="185562" y="224104"/>
                    <a:pt x="187406" y="225946"/>
                    <a:pt x="187406" y="228222"/>
                  </a:cubicBezTo>
                  <a:lnTo>
                    <a:pt x="187406" y="248814"/>
                  </a:lnTo>
                  <a:cubicBezTo>
                    <a:pt x="187406" y="251091"/>
                    <a:pt x="185562" y="252933"/>
                    <a:pt x="183287" y="252933"/>
                  </a:cubicBezTo>
                  <a:cubicBezTo>
                    <a:pt x="181013" y="252933"/>
                    <a:pt x="179169" y="251091"/>
                    <a:pt x="179169" y="248814"/>
                  </a:cubicBezTo>
                  <a:lnTo>
                    <a:pt x="179169" y="228222"/>
                  </a:lnTo>
                  <a:close/>
                  <a:moveTo>
                    <a:pt x="62862" y="341832"/>
                  </a:moveTo>
                  <a:cubicBezTo>
                    <a:pt x="60722" y="341056"/>
                    <a:pt x="59616" y="338695"/>
                    <a:pt x="60390" y="336556"/>
                  </a:cubicBezTo>
                  <a:cubicBezTo>
                    <a:pt x="61167" y="334420"/>
                    <a:pt x="63532" y="333310"/>
                    <a:pt x="65665" y="334086"/>
                  </a:cubicBezTo>
                  <a:lnTo>
                    <a:pt x="98257" y="345888"/>
                  </a:lnTo>
                  <a:cubicBezTo>
                    <a:pt x="98215" y="343441"/>
                    <a:pt x="97532" y="333975"/>
                    <a:pt x="90331" y="314274"/>
                  </a:cubicBezTo>
                  <a:cubicBezTo>
                    <a:pt x="82066" y="291679"/>
                    <a:pt x="86324" y="267938"/>
                    <a:pt x="86509" y="266937"/>
                  </a:cubicBezTo>
                  <a:cubicBezTo>
                    <a:pt x="86923" y="264705"/>
                    <a:pt x="89079" y="263249"/>
                    <a:pt x="91305" y="263639"/>
                  </a:cubicBezTo>
                  <a:cubicBezTo>
                    <a:pt x="93541" y="264053"/>
                    <a:pt x="95019" y="266201"/>
                    <a:pt x="94609" y="268437"/>
                  </a:cubicBezTo>
                  <a:cubicBezTo>
                    <a:pt x="94568" y="268658"/>
                    <a:pt x="90597" y="291020"/>
                    <a:pt x="98065" y="311443"/>
                  </a:cubicBezTo>
                  <a:cubicBezTo>
                    <a:pt x="107233" y="336519"/>
                    <a:pt x="106556" y="346373"/>
                    <a:pt x="106447" y="347415"/>
                  </a:cubicBezTo>
                  <a:cubicBezTo>
                    <a:pt x="106399" y="347882"/>
                    <a:pt x="106247" y="348309"/>
                    <a:pt x="106060" y="348713"/>
                  </a:cubicBezTo>
                  <a:lnTo>
                    <a:pt x="135497" y="359372"/>
                  </a:lnTo>
                  <a:cubicBezTo>
                    <a:pt x="137637" y="360148"/>
                    <a:pt x="138743" y="362509"/>
                    <a:pt x="137969" y="364649"/>
                  </a:cubicBezTo>
                  <a:cubicBezTo>
                    <a:pt x="137428" y="366137"/>
                    <a:pt x="136108" y="367080"/>
                    <a:pt x="134639" y="367280"/>
                  </a:cubicBezTo>
                  <a:cubicBezTo>
                    <a:pt x="134456" y="367305"/>
                    <a:pt x="134281" y="367363"/>
                    <a:pt x="134096" y="367363"/>
                  </a:cubicBezTo>
                  <a:cubicBezTo>
                    <a:pt x="133629" y="367363"/>
                    <a:pt x="133156" y="367287"/>
                    <a:pt x="132694" y="367118"/>
                  </a:cubicBezTo>
                  <a:lnTo>
                    <a:pt x="130727" y="366406"/>
                  </a:lnTo>
                  <a:lnTo>
                    <a:pt x="62862" y="341832"/>
                  </a:lnTo>
                  <a:close/>
                  <a:moveTo>
                    <a:pt x="449323" y="448453"/>
                  </a:moveTo>
                  <a:cubicBezTo>
                    <a:pt x="448971" y="449104"/>
                    <a:pt x="447916" y="450616"/>
                    <a:pt x="445697" y="450616"/>
                  </a:cubicBezTo>
                  <a:lnTo>
                    <a:pt x="78332" y="450616"/>
                  </a:lnTo>
                  <a:cubicBezTo>
                    <a:pt x="76134" y="450616"/>
                    <a:pt x="75076" y="449124"/>
                    <a:pt x="74724" y="448485"/>
                  </a:cubicBezTo>
                  <a:cubicBezTo>
                    <a:pt x="74371" y="447841"/>
                    <a:pt x="73677" y="446148"/>
                    <a:pt x="74855" y="444290"/>
                  </a:cubicBezTo>
                  <a:lnTo>
                    <a:pt x="91789" y="417587"/>
                  </a:lnTo>
                  <a:lnTo>
                    <a:pt x="103570" y="420316"/>
                  </a:lnTo>
                  <a:lnTo>
                    <a:pt x="103601" y="420252"/>
                  </a:lnTo>
                  <a:lnTo>
                    <a:pt x="116877" y="423864"/>
                  </a:lnTo>
                  <a:cubicBezTo>
                    <a:pt x="117391" y="424579"/>
                    <a:pt x="117957" y="425278"/>
                    <a:pt x="118574" y="425963"/>
                  </a:cubicBezTo>
                  <a:lnTo>
                    <a:pt x="109240" y="428811"/>
                  </a:lnTo>
                  <a:cubicBezTo>
                    <a:pt x="107250" y="428070"/>
                    <a:pt x="104908" y="427625"/>
                    <a:pt x="102379" y="427625"/>
                  </a:cubicBezTo>
                  <a:cubicBezTo>
                    <a:pt x="95263" y="427625"/>
                    <a:pt x="89493" y="431021"/>
                    <a:pt x="89493" y="435210"/>
                  </a:cubicBezTo>
                  <a:cubicBezTo>
                    <a:pt x="89493" y="439400"/>
                    <a:pt x="95263" y="442796"/>
                    <a:pt x="102379" y="442796"/>
                  </a:cubicBezTo>
                  <a:cubicBezTo>
                    <a:pt x="109269" y="442796"/>
                    <a:pt x="114846" y="439605"/>
                    <a:pt x="115199" y="435601"/>
                  </a:cubicBezTo>
                  <a:lnTo>
                    <a:pt x="126242" y="432232"/>
                  </a:lnTo>
                  <a:cubicBezTo>
                    <a:pt x="136364" y="438468"/>
                    <a:pt x="151567" y="442380"/>
                    <a:pt x="168873" y="442380"/>
                  </a:cubicBezTo>
                  <a:cubicBezTo>
                    <a:pt x="200051" y="442380"/>
                    <a:pt x="224471" y="429715"/>
                    <a:pt x="224471" y="413551"/>
                  </a:cubicBezTo>
                  <a:cubicBezTo>
                    <a:pt x="224471" y="399496"/>
                    <a:pt x="206000" y="388098"/>
                    <a:pt x="180687" y="385360"/>
                  </a:cubicBezTo>
                  <a:cubicBezTo>
                    <a:pt x="175329" y="382003"/>
                    <a:pt x="169734" y="379045"/>
                    <a:pt x="163953" y="376485"/>
                  </a:cubicBezTo>
                  <a:lnTo>
                    <a:pt x="402418" y="376485"/>
                  </a:lnTo>
                  <a:cubicBezTo>
                    <a:pt x="403809" y="376485"/>
                    <a:pt x="405094" y="377181"/>
                    <a:pt x="405859" y="378343"/>
                  </a:cubicBezTo>
                  <a:lnTo>
                    <a:pt x="449140" y="444238"/>
                  </a:lnTo>
                  <a:cubicBezTo>
                    <a:pt x="450359" y="446092"/>
                    <a:pt x="449673" y="447805"/>
                    <a:pt x="449323" y="44845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8" name="Google Shape;188;p7"/>
            <p:cNvSpPr/>
            <p:nvPr/>
          </p:nvSpPr>
          <p:spPr>
            <a:xfrm>
              <a:off x="2528127" y="2802386"/>
              <a:ext cx="66584" cy="48431"/>
            </a:xfrm>
            <a:custGeom>
              <a:rect b="b" l="l" r="r" t="t"/>
              <a:pathLst>
                <a:path extrusionOk="0" h="48431" w="66584">
                  <a:moveTo>
                    <a:pt x="61366" y="9829"/>
                  </a:moveTo>
                  <a:cubicBezTo>
                    <a:pt x="60177" y="4135"/>
                    <a:pt x="55092" y="0"/>
                    <a:pt x="49272" y="0"/>
                  </a:cubicBezTo>
                  <a:lnTo>
                    <a:pt x="16992" y="0"/>
                  </a:lnTo>
                  <a:cubicBezTo>
                    <a:pt x="11098" y="0"/>
                    <a:pt x="5998" y="4199"/>
                    <a:pt x="4866" y="9986"/>
                  </a:cubicBezTo>
                  <a:lnTo>
                    <a:pt x="231" y="33707"/>
                  </a:lnTo>
                  <a:cubicBezTo>
                    <a:pt x="-479" y="37343"/>
                    <a:pt x="464" y="41072"/>
                    <a:pt x="2821" y="43931"/>
                  </a:cubicBezTo>
                  <a:cubicBezTo>
                    <a:pt x="5176" y="46791"/>
                    <a:pt x="8651" y="48432"/>
                    <a:pt x="12357" y="48432"/>
                  </a:cubicBezTo>
                  <a:lnTo>
                    <a:pt x="54227" y="48432"/>
                  </a:lnTo>
                  <a:cubicBezTo>
                    <a:pt x="57963" y="48432"/>
                    <a:pt x="61458" y="46767"/>
                    <a:pt x="63815" y="43867"/>
                  </a:cubicBezTo>
                  <a:cubicBezTo>
                    <a:pt x="66172" y="40967"/>
                    <a:pt x="67085" y="37206"/>
                    <a:pt x="66321" y="33551"/>
                  </a:cubicBezTo>
                  <a:lnTo>
                    <a:pt x="61366" y="9829"/>
                  </a:lnTo>
                  <a:close/>
                  <a:moveTo>
                    <a:pt x="57422" y="38674"/>
                  </a:moveTo>
                  <a:cubicBezTo>
                    <a:pt x="56638" y="39640"/>
                    <a:pt x="55472" y="40195"/>
                    <a:pt x="54227" y="40195"/>
                  </a:cubicBezTo>
                  <a:lnTo>
                    <a:pt x="12357" y="40195"/>
                  </a:lnTo>
                  <a:cubicBezTo>
                    <a:pt x="10666" y="40195"/>
                    <a:pt x="9640" y="39254"/>
                    <a:pt x="9178" y="38695"/>
                  </a:cubicBezTo>
                  <a:cubicBezTo>
                    <a:pt x="8393" y="37741"/>
                    <a:pt x="8078" y="36499"/>
                    <a:pt x="8315" y="35284"/>
                  </a:cubicBezTo>
                  <a:lnTo>
                    <a:pt x="12950" y="11567"/>
                  </a:lnTo>
                  <a:cubicBezTo>
                    <a:pt x="13328" y="9636"/>
                    <a:pt x="15028" y="8237"/>
                    <a:pt x="16992" y="8237"/>
                  </a:cubicBezTo>
                  <a:lnTo>
                    <a:pt x="49272" y="8237"/>
                  </a:lnTo>
                  <a:cubicBezTo>
                    <a:pt x="51211" y="8237"/>
                    <a:pt x="52906" y="9612"/>
                    <a:pt x="53302" y="11511"/>
                  </a:cubicBezTo>
                  <a:lnTo>
                    <a:pt x="58257" y="35236"/>
                  </a:lnTo>
                  <a:cubicBezTo>
                    <a:pt x="58512" y="36454"/>
                    <a:pt x="58209" y="37705"/>
                    <a:pt x="57422" y="3867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9" name="Google Shape;189;p7"/>
            <p:cNvSpPr/>
            <p:nvPr/>
          </p:nvSpPr>
          <p:spPr>
            <a:xfrm>
              <a:off x="2409841" y="2438070"/>
              <a:ext cx="148262" cy="170022"/>
            </a:xfrm>
            <a:custGeom>
              <a:rect b="b" l="l" r="r" t="t"/>
              <a:pathLst>
                <a:path extrusionOk="0" h="170022" w="148262">
                  <a:moveTo>
                    <a:pt x="0" y="95891"/>
                  </a:moveTo>
                  <a:cubicBezTo>
                    <a:pt x="0" y="136832"/>
                    <a:pt x="33190" y="170022"/>
                    <a:pt x="74131" y="170022"/>
                  </a:cubicBezTo>
                  <a:cubicBezTo>
                    <a:pt x="115073" y="170022"/>
                    <a:pt x="148263" y="136832"/>
                    <a:pt x="148263" y="95891"/>
                  </a:cubicBezTo>
                  <a:cubicBezTo>
                    <a:pt x="148263" y="71854"/>
                    <a:pt x="136772" y="50553"/>
                    <a:pt x="119040" y="37008"/>
                  </a:cubicBezTo>
                  <a:cubicBezTo>
                    <a:pt x="121032" y="34476"/>
                    <a:pt x="122269" y="31324"/>
                    <a:pt x="122269" y="27854"/>
                  </a:cubicBezTo>
                  <a:cubicBezTo>
                    <a:pt x="122269" y="19635"/>
                    <a:pt x="115606" y="12973"/>
                    <a:pt x="107388" y="12973"/>
                  </a:cubicBezTo>
                  <a:cubicBezTo>
                    <a:pt x="105830" y="12973"/>
                    <a:pt x="104358" y="13279"/>
                    <a:pt x="102947" y="13723"/>
                  </a:cubicBezTo>
                  <a:cubicBezTo>
                    <a:pt x="102347" y="6055"/>
                    <a:pt x="96005" y="0"/>
                    <a:pt x="88183" y="0"/>
                  </a:cubicBezTo>
                  <a:cubicBezTo>
                    <a:pt x="81460" y="0"/>
                    <a:pt x="75844" y="4488"/>
                    <a:pt x="73999" y="10610"/>
                  </a:cubicBezTo>
                  <a:cubicBezTo>
                    <a:pt x="72155" y="4488"/>
                    <a:pt x="66539" y="0"/>
                    <a:pt x="59816" y="0"/>
                  </a:cubicBezTo>
                  <a:cubicBezTo>
                    <a:pt x="51994" y="0"/>
                    <a:pt x="45652" y="6055"/>
                    <a:pt x="45052" y="13723"/>
                  </a:cubicBezTo>
                  <a:cubicBezTo>
                    <a:pt x="43641" y="13279"/>
                    <a:pt x="42168" y="12973"/>
                    <a:pt x="40611" y="12973"/>
                  </a:cubicBezTo>
                  <a:cubicBezTo>
                    <a:pt x="32392" y="12973"/>
                    <a:pt x="25730" y="19635"/>
                    <a:pt x="25730" y="27854"/>
                  </a:cubicBezTo>
                  <a:cubicBezTo>
                    <a:pt x="25730" y="31382"/>
                    <a:pt x="27009" y="34579"/>
                    <a:pt x="29060" y="37130"/>
                  </a:cubicBezTo>
                  <a:cubicBezTo>
                    <a:pt x="11420" y="50681"/>
                    <a:pt x="0" y="71927"/>
                    <a:pt x="0" y="95891"/>
                  </a:cubicBezTo>
                  <a:close/>
                  <a:moveTo>
                    <a:pt x="74131" y="161786"/>
                  </a:moveTo>
                  <a:cubicBezTo>
                    <a:pt x="43110" y="161786"/>
                    <a:pt x="17095" y="140211"/>
                    <a:pt x="10130" y="111296"/>
                  </a:cubicBezTo>
                  <a:cubicBezTo>
                    <a:pt x="26986" y="109281"/>
                    <a:pt x="40062" y="94958"/>
                    <a:pt x="40062" y="77559"/>
                  </a:cubicBezTo>
                  <a:cubicBezTo>
                    <a:pt x="40062" y="74340"/>
                    <a:pt x="39585" y="71238"/>
                    <a:pt x="38749" y="68287"/>
                  </a:cubicBezTo>
                  <a:cubicBezTo>
                    <a:pt x="41698" y="69121"/>
                    <a:pt x="44796" y="69598"/>
                    <a:pt x="48012" y="69598"/>
                  </a:cubicBezTo>
                  <a:cubicBezTo>
                    <a:pt x="59819" y="69598"/>
                    <a:pt x="70214" y="63574"/>
                    <a:pt x="76310" y="54438"/>
                  </a:cubicBezTo>
                  <a:cubicBezTo>
                    <a:pt x="82406" y="63574"/>
                    <a:pt x="92801" y="69598"/>
                    <a:pt x="104608" y="69598"/>
                  </a:cubicBezTo>
                  <a:cubicBezTo>
                    <a:pt x="107004" y="69598"/>
                    <a:pt x="109339" y="69344"/>
                    <a:pt x="111594" y="68873"/>
                  </a:cubicBezTo>
                  <a:cubicBezTo>
                    <a:pt x="110861" y="71650"/>
                    <a:pt x="110432" y="74551"/>
                    <a:pt x="110432" y="77559"/>
                  </a:cubicBezTo>
                  <a:cubicBezTo>
                    <a:pt x="110432" y="94211"/>
                    <a:pt x="122411" y="108044"/>
                    <a:pt x="138217" y="110969"/>
                  </a:cubicBezTo>
                  <a:cubicBezTo>
                    <a:pt x="131372" y="140049"/>
                    <a:pt x="105271" y="161786"/>
                    <a:pt x="74131" y="1617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0" name="Google Shape;190;p7"/>
          <p:cNvGrpSpPr/>
          <p:nvPr/>
        </p:nvGrpSpPr>
        <p:grpSpPr>
          <a:xfrm>
            <a:off x="469731" y="2167724"/>
            <a:ext cx="311457" cy="308682"/>
            <a:chOff x="647794" y="2434655"/>
            <a:chExt cx="440907" cy="436979"/>
          </a:xfrm>
        </p:grpSpPr>
        <p:sp>
          <p:nvSpPr>
            <p:cNvPr id="191" name="Google Shape;191;p7"/>
            <p:cNvSpPr/>
            <p:nvPr/>
          </p:nvSpPr>
          <p:spPr>
            <a:xfrm>
              <a:off x="647794" y="2578594"/>
              <a:ext cx="440907" cy="293040"/>
            </a:xfrm>
            <a:custGeom>
              <a:rect b="b" l="l" r="r" t="t"/>
              <a:pathLst>
                <a:path extrusionOk="0" h="293040" w="440907">
                  <a:moveTo>
                    <a:pt x="434184" y="2361"/>
                  </a:moveTo>
                  <a:cubicBezTo>
                    <a:pt x="431722" y="768"/>
                    <a:pt x="428949" y="0"/>
                    <a:pt x="426201" y="0"/>
                  </a:cubicBezTo>
                  <a:cubicBezTo>
                    <a:pt x="421835" y="0"/>
                    <a:pt x="417531" y="1940"/>
                    <a:pt x="414644" y="5595"/>
                  </a:cubicBezTo>
                  <a:lnTo>
                    <a:pt x="410379" y="10996"/>
                  </a:lnTo>
                  <a:cubicBezTo>
                    <a:pt x="407254" y="14952"/>
                    <a:pt x="402491" y="17259"/>
                    <a:pt x="397451" y="17259"/>
                  </a:cubicBezTo>
                  <a:cubicBezTo>
                    <a:pt x="385135" y="17259"/>
                    <a:pt x="373458" y="22737"/>
                    <a:pt x="365585" y="32207"/>
                  </a:cubicBezTo>
                  <a:lnTo>
                    <a:pt x="354047" y="46086"/>
                  </a:lnTo>
                  <a:lnTo>
                    <a:pt x="354073" y="46106"/>
                  </a:lnTo>
                  <a:lnTo>
                    <a:pt x="310425" y="94365"/>
                  </a:lnTo>
                  <a:cubicBezTo>
                    <a:pt x="309681" y="95193"/>
                    <a:pt x="308655" y="95672"/>
                    <a:pt x="307541" y="95718"/>
                  </a:cubicBezTo>
                  <a:cubicBezTo>
                    <a:pt x="306330" y="95758"/>
                    <a:pt x="305361" y="95366"/>
                    <a:pt x="304553" y="94602"/>
                  </a:cubicBezTo>
                  <a:lnTo>
                    <a:pt x="249272" y="42613"/>
                  </a:lnTo>
                  <a:cubicBezTo>
                    <a:pt x="232400" y="26747"/>
                    <a:pt x="210356" y="18009"/>
                    <a:pt x="187198" y="18009"/>
                  </a:cubicBezTo>
                  <a:lnTo>
                    <a:pt x="178551" y="18009"/>
                  </a:lnTo>
                  <a:cubicBezTo>
                    <a:pt x="178133" y="18009"/>
                    <a:pt x="177723" y="18091"/>
                    <a:pt x="177325" y="18215"/>
                  </a:cubicBezTo>
                  <a:cubicBezTo>
                    <a:pt x="177258" y="18236"/>
                    <a:pt x="177197" y="18271"/>
                    <a:pt x="177130" y="18296"/>
                  </a:cubicBezTo>
                  <a:cubicBezTo>
                    <a:pt x="176911" y="18377"/>
                    <a:pt x="176687" y="18446"/>
                    <a:pt x="176484" y="18564"/>
                  </a:cubicBezTo>
                  <a:lnTo>
                    <a:pt x="171364" y="21534"/>
                  </a:lnTo>
                  <a:cubicBezTo>
                    <a:pt x="152393" y="32540"/>
                    <a:pt x="128804" y="32575"/>
                    <a:pt x="109809" y="21629"/>
                  </a:cubicBezTo>
                  <a:lnTo>
                    <a:pt x="104476" y="18558"/>
                  </a:lnTo>
                  <a:cubicBezTo>
                    <a:pt x="104382" y="18504"/>
                    <a:pt x="104269" y="18504"/>
                    <a:pt x="104171" y="18460"/>
                  </a:cubicBezTo>
                  <a:cubicBezTo>
                    <a:pt x="103808" y="18284"/>
                    <a:pt x="103423" y="18154"/>
                    <a:pt x="103020" y="18088"/>
                  </a:cubicBezTo>
                  <a:cubicBezTo>
                    <a:pt x="102927" y="18074"/>
                    <a:pt x="102836" y="18059"/>
                    <a:pt x="102742" y="18051"/>
                  </a:cubicBezTo>
                  <a:cubicBezTo>
                    <a:pt x="102634" y="18043"/>
                    <a:pt x="102529" y="18009"/>
                    <a:pt x="102421" y="18009"/>
                  </a:cubicBezTo>
                  <a:lnTo>
                    <a:pt x="95785" y="18009"/>
                  </a:lnTo>
                  <a:cubicBezTo>
                    <a:pt x="74637" y="18009"/>
                    <a:pt x="53788" y="25148"/>
                    <a:pt x="37081" y="38109"/>
                  </a:cubicBezTo>
                  <a:cubicBezTo>
                    <a:pt x="11180" y="58198"/>
                    <a:pt x="-2539" y="89685"/>
                    <a:pt x="389" y="122331"/>
                  </a:cubicBezTo>
                  <a:lnTo>
                    <a:pt x="14466" y="281417"/>
                  </a:lnTo>
                  <a:cubicBezTo>
                    <a:pt x="15065" y="288043"/>
                    <a:pt x="20531" y="293040"/>
                    <a:pt x="27183" y="293040"/>
                  </a:cubicBezTo>
                  <a:lnTo>
                    <a:pt x="49653" y="293040"/>
                  </a:lnTo>
                  <a:lnTo>
                    <a:pt x="140621" y="293040"/>
                  </a:lnTo>
                  <a:lnTo>
                    <a:pt x="223528" y="293040"/>
                  </a:lnTo>
                  <a:cubicBezTo>
                    <a:pt x="227011" y="293040"/>
                    <a:pt x="230385" y="291590"/>
                    <a:pt x="232786" y="289064"/>
                  </a:cubicBezTo>
                  <a:cubicBezTo>
                    <a:pt x="235219" y="286501"/>
                    <a:pt x="236458" y="283142"/>
                    <a:pt x="236277" y="279621"/>
                  </a:cubicBezTo>
                  <a:lnTo>
                    <a:pt x="233743" y="228634"/>
                  </a:lnTo>
                  <a:cubicBezTo>
                    <a:pt x="232517" y="204991"/>
                    <a:pt x="235131" y="182772"/>
                    <a:pt x="241518" y="162588"/>
                  </a:cubicBezTo>
                  <a:cubicBezTo>
                    <a:pt x="241919" y="161318"/>
                    <a:pt x="242269" y="160031"/>
                    <a:pt x="242614" y="158742"/>
                  </a:cubicBezTo>
                  <a:cubicBezTo>
                    <a:pt x="242619" y="158717"/>
                    <a:pt x="242635" y="158698"/>
                    <a:pt x="242640" y="158673"/>
                  </a:cubicBezTo>
                  <a:cubicBezTo>
                    <a:pt x="242643" y="158657"/>
                    <a:pt x="242645" y="158642"/>
                    <a:pt x="242647" y="158626"/>
                  </a:cubicBezTo>
                  <a:cubicBezTo>
                    <a:pt x="244035" y="153411"/>
                    <a:pt x="244985" y="148052"/>
                    <a:pt x="245443" y="142585"/>
                  </a:cubicBezTo>
                  <a:lnTo>
                    <a:pt x="280880" y="169544"/>
                  </a:lnTo>
                  <a:cubicBezTo>
                    <a:pt x="288449" y="175303"/>
                    <a:pt x="297860" y="178477"/>
                    <a:pt x="307372" y="178477"/>
                  </a:cubicBezTo>
                  <a:cubicBezTo>
                    <a:pt x="321839" y="178477"/>
                    <a:pt x="335348" y="171342"/>
                    <a:pt x="343513" y="159393"/>
                  </a:cubicBezTo>
                  <a:lnTo>
                    <a:pt x="400019" y="76632"/>
                  </a:lnTo>
                  <a:lnTo>
                    <a:pt x="438162" y="23273"/>
                  </a:lnTo>
                  <a:cubicBezTo>
                    <a:pt x="443044" y="16444"/>
                    <a:pt x="441233" y="6921"/>
                    <a:pt x="434184" y="2361"/>
                  </a:cubicBezTo>
                  <a:close/>
                  <a:moveTo>
                    <a:pt x="397451" y="25496"/>
                  </a:moveTo>
                  <a:cubicBezTo>
                    <a:pt x="405058" y="25496"/>
                    <a:pt x="412126" y="22072"/>
                    <a:pt x="416843" y="16101"/>
                  </a:cubicBezTo>
                  <a:lnTo>
                    <a:pt x="421108" y="10701"/>
                  </a:lnTo>
                  <a:cubicBezTo>
                    <a:pt x="422344" y="9135"/>
                    <a:pt x="424201" y="8237"/>
                    <a:pt x="426201" y="8237"/>
                  </a:cubicBezTo>
                  <a:cubicBezTo>
                    <a:pt x="427445" y="8237"/>
                    <a:pt x="428659" y="8597"/>
                    <a:pt x="429710" y="9277"/>
                  </a:cubicBezTo>
                  <a:cubicBezTo>
                    <a:pt x="431211" y="10248"/>
                    <a:pt x="432221" y="11749"/>
                    <a:pt x="432555" y="13505"/>
                  </a:cubicBezTo>
                  <a:cubicBezTo>
                    <a:pt x="432889" y="15261"/>
                    <a:pt x="432501" y="17029"/>
                    <a:pt x="431461" y="18483"/>
                  </a:cubicBezTo>
                  <a:lnTo>
                    <a:pt x="396208" y="67800"/>
                  </a:lnTo>
                  <a:lnTo>
                    <a:pt x="365964" y="44636"/>
                  </a:lnTo>
                  <a:lnTo>
                    <a:pt x="371919" y="37472"/>
                  </a:lnTo>
                  <a:cubicBezTo>
                    <a:pt x="378247" y="29861"/>
                    <a:pt x="387552" y="25496"/>
                    <a:pt x="397451" y="25496"/>
                  </a:cubicBezTo>
                  <a:close/>
                  <a:moveTo>
                    <a:pt x="50180" y="161038"/>
                  </a:moveTo>
                  <a:cubicBezTo>
                    <a:pt x="45736" y="144651"/>
                    <a:pt x="43906" y="123214"/>
                    <a:pt x="44739" y="97323"/>
                  </a:cubicBezTo>
                  <a:cubicBezTo>
                    <a:pt x="44815" y="95051"/>
                    <a:pt x="43029" y="93148"/>
                    <a:pt x="40757" y="93074"/>
                  </a:cubicBezTo>
                  <a:cubicBezTo>
                    <a:pt x="40713" y="93072"/>
                    <a:pt x="40669" y="93072"/>
                    <a:pt x="40620" y="93072"/>
                  </a:cubicBezTo>
                  <a:cubicBezTo>
                    <a:pt x="38408" y="93072"/>
                    <a:pt x="36578" y="94829"/>
                    <a:pt x="36510" y="97057"/>
                  </a:cubicBezTo>
                  <a:cubicBezTo>
                    <a:pt x="35645" y="123767"/>
                    <a:pt x="37572" y="146018"/>
                    <a:pt x="42233" y="163193"/>
                  </a:cubicBezTo>
                  <a:cubicBezTo>
                    <a:pt x="47638" y="183134"/>
                    <a:pt x="49883" y="202821"/>
                    <a:pt x="48901" y="221710"/>
                  </a:cubicBezTo>
                  <a:lnTo>
                    <a:pt x="45732" y="284803"/>
                  </a:lnTo>
                  <a:lnTo>
                    <a:pt x="27183" y="284803"/>
                  </a:lnTo>
                  <a:cubicBezTo>
                    <a:pt x="24822" y="284803"/>
                    <a:pt x="22884" y="283030"/>
                    <a:pt x="22671" y="280683"/>
                  </a:cubicBezTo>
                  <a:lnTo>
                    <a:pt x="8594" y="121599"/>
                  </a:lnTo>
                  <a:cubicBezTo>
                    <a:pt x="5919" y="91757"/>
                    <a:pt x="18456" y="62978"/>
                    <a:pt x="42133" y="44616"/>
                  </a:cubicBezTo>
                  <a:cubicBezTo>
                    <a:pt x="54561" y="34972"/>
                    <a:pt x="69511" y="28930"/>
                    <a:pt x="85064" y="26989"/>
                  </a:cubicBezTo>
                  <a:cubicBezTo>
                    <a:pt x="80652" y="30564"/>
                    <a:pt x="76212" y="35405"/>
                    <a:pt x="73009" y="41905"/>
                  </a:cubicBezTo>
                  <a:cubicBezTo>
                    <a:pt x="66320" y="55465"/>
                    <a:pt x="66871" y="72212"/>
                    <a:pt x="74645" y="91680"/>
                  </a:cubicBezTo>
                  <a:cubicBezTo>
                    <a:pt x="74704" y="91828"/>
                    <a:pt x="74806" y="91941"/>
                    <a:pt x="74880" y="92078"/>
                  </a:cubicBezTo>
                  <a:cubicBezTo>
                    <a:pt x="69652" y="96231"/>
                    <a:pt x="66284" y="102628"/>
                    <a:pt x="66284" y="109807"/>
                  </a:cubicBezTo>
                  <a:cubicBezTo>
                    <a:pt x="66284" y="122297"/>
                    <a:pt x="76447" y="132458"/>
                    <a:pt x="88935" y="132458"/>
                  </a:cubicBezTo>
                  <a:cubicBezTo>
                    <a:pt x="101423" y="132458"/>
                    <a:pt x="111587" y="122297"/>
                    <a:pt x="111587" y="109807"/>
                  </a:cubicBezTo>
                  <a:cubicBezTo>
                    <a:pt x="111587" y="97317"/>
                    <a:pt x="101423" y="87156"/>
                    <a:pt x="88935" y="87156"/>
                  </a:cubicBezTo>
                  <a:cubicBezTo>
                    <a:pt x="86568" y="87156"/>
                    <a:pt x="84287" y="87524"/>
                    <a:pt x="82141" y="88200"/>
                  </a:cubicBezTo>
                  <a:cubicBezTo>
                    <a:pt x="75450" y="71228"/>
                    <a:pt x="74838" y="56903"/>
                    <a:pt x="80353" y="45636"/>
                  </a:cubicBezTo>
                  <a:cubicBezTo>
                    <a:pt x="86224" y="33635"/>
                    <a:pt x="97650" y="28285"/>
                    <a:pt x="101872" y="26659"/>
                  </a:cubicBezTo>
                  <a:lnTo>
                    <a:pt x="133267" y="77434"/>
                  </a:lnTo>
                  <a:cubicBezTo>
                    <a:pt x="134108" y="78795"/>
                    <a:pt x="135234" y="79816"/>
                    <a:pt x="136502" y="80499"/>
                  </a:cubicBezTo>
                  <a:lnTo>
                    <a:pt x="136502" y="284803"/>
                  </a:lnTo>
                  <a:lnTo>
                    <a:pt x="53981" y="284803"/>
                  </a:lnTo>
                  <a:lnTo>
                    <a:pt x="57130" y="222130"/>
                  </a:lnTo>
                  <a:cubicBezTo>
                    <a:pt x="58152" y="202375"/>
                    <a:pt x="55815" y="181821"/>
                    <a:pt x="50180" y="161038"/>
                  </a:cubicBezTo>
                  <a:close/>
                  <a:moveTo>
                    <a:pt x="88935" y="95392"/>
                  </a:moveTo>
                  <a:cubicBezTo>
                    <a:pt x="96882" y="95392"/>
                    <a:pt x="103350" y="101860"/>
                    <a:pt x="103350" y="109807"/>
                  </a:cubicBezTo>
                  <a:cubicBezTo>
                    <a:pt x="103350" y="117754"/>
                    <a:pt x="96882" y="124221"/>
                    <a:pt x="88935" y="124221"/>
                  </a:cubicBezTo>
                  <a:cubicBezTo>
                    <a:pt x="80988" y="124221"/>
                    <a:pt x="74521" y="117754"/>
                    <a:pt x="74521" y="109807"/>
                  </a:cubicBezTo>
                  <a:cubicBezTo>
                    <a:pt x="74521" y="101860"/>
                    <a:pt x="80988" y="95392"/>
                    <a:pt x="88935" y="95392"/>
                  </a:cubicBezTo>
                  <a:close/>
                  <a:moveTo>
                    <a:pt x="336708" y="154747"/>
                  </a:moveTo>
                  <a:cubicBezTo>
                    <a:pt x="330084" y="164448"/>
                    <a:pt x="319116" y="170240"/>
                    <a:pt x="307372" y="170240"/>
                  </a:cubicBezTo>
                  <a:cubicBezTo>
                    <a:pt x="299650" y="170240"/>
                    <a:pt x="292012" y="167664"/>
                    <a:pt x="285867" y="162988"/>
                  </a:cubicBezTo>
                  <a:lnTo>
                    <a:pt x="245714" y="132444"/>
                  </a:lnTo>
                  <a:cubicBezTo>
                    <a:pt x="246992" y="109129"/>
                    <a:pt x="243426" y="96692"/>
                    <a:pt x="243223" y="96016"/>
                  </a:cubicBezTo>
                  <a:cubicBezTo>
                    <a:pt x="242575" y="93834"/>
                    <a:pt x="240275" y="92603"/>
                    <a:pt x="238115" y="93245"/>
                  </a:cubicBezTo>
                  <a:cubicBezTo>
                    <a:pt x="235935" y="93886"/>
                    <a:pt x="234693" y="96175"/>
                    <a:pt x="235328" y="98355"/>
                  </a:cubicBezTo>
                  <a:cubicBezTo>
                    <a:pt x="235388" y="98556"/>
                    <a:pt x="241116" y="118944"/>
                    <a:pt x="234632" y="156569"/>
                  </a:cubicBezTo>
                  <a:cubicBezTo>
                    <a:pt x="234317" y="157750"/>
                    <a:pt x="234034" y="158942"/>
                    <a:pt x="233667" y="160105"/>
                  </a:cubicBezTo>
                  <a:cubicBezTo>
                    <a:pt x="226979" y="181230"/>
                    <a:pt x="224240" y="204430"/>
                    <a:pt x="225515" y="229052"/>
                  </a:cubicBezTo>
                  <a:lnTo>
                    <a:pt x="228048" y="280039"/>
                  </a:lnTo>
                  <a:cubicBezTo>
                    <a:pt x="228117" y="281292"/>
                    <a:pt x="227674" y="282483"/>
                    <a:pt x="226814" y="283394"/>
                  </a:cubicBezTo>
                  <a:cubicBezTo>
                    <a:pt x="225949" y="284303"/>
                    <a:pt x="224783" y="284803"/>
                    <a:pt x="223528" y="284803"/>
                  </a:cubicBezTo>
                  <a:lnTo>
                    <a:pt x="144739" y="284803"/>
                  </a:lnTo>
                  <a:lnTo>
                    <a:pt x="144739" y="80502"/>
                  </a:lnTo>
                  <a:cubicBezTo>
                    <a:pt x="146008" y="79818"/>
                    <a:pt x="147136" y="78797"/>
                    <a:pt x="147979" y="77434"/>
                  </a:cubicBezTo>
                  <a:lnTo>
                    <a:pt x="179047" y="27186"/>
                  </a:lnTo>
                  <a:cubicBezTo>
                    <a:pt x="186554" y="32003"/>
                    <a:pt x="208541" y="49707"/>
                    <a:pt x="196649" y="86078"/>
                  </a:cubicBezTo>
                  <a:cubicBezTo>
                    <a:pt x="196454" y="86675"/>
                    <a:pt x="196430" y="87278"/>
                    <a:pt x="196504" y="87863"/>
                  </a:cubicBezTo>
                  <a:cubicBezTo>
                    <a:pt x="194975" y="87658"/>
                    <a:pt x="193427" y="87516"/>
                    <a:pt x="191843" y="87516"/>
                  </a:cubicBezTo>
                  <a:cubicBezTo>
                    <a:pt x="172526" y="87516"/>
                    <a:pt x="156809" y="103231"/>
                    <a:pt x="156809" y="122550"/>
                  </a:cubicBezTo>
                  <a:lnTo>
                    <a:pt x="156809" y="141079"/>
                  </a:lnTo>
                  <a:cubicBezTo>
                    <a:pt x="156809" y="141498"/>
                    <a:pt x="156931" y="141879"/>
                    <a:pt x="157047" y="142259"/>
                  </a:cubicBezTo>
                  <a:cubicBezTo>
                    <a:pt x="157823" y="148336"/>
                    <a:pt x="162957" y="153050"/>
                    <a:pt x="169244" y="153050"/>
                  </a:cubicBezTo>
                  <a:cubicBezTo>
                    <a:pt x="176068" y="153050"/>
                    <a:pt x="181600" y="147519"/>
                    <a:pt x="181600" y="140695"/>
                  </a:cubicBezTo>
                  <a:cubicBezTo>
                    <a:pt x="181600" y="133871"/>
                    <a:pt x="176068" y="128340"/>
                    <a:pt x="169244" y="128340"/>
                  </a:cubicBezTo>
                  <a:cubicBezTo>
                    <a:pt x="167763" y="128340"/>
                    <a:pt x="166362" y="128643"/>
                    <a:pt x="165045" y="129121"/>
                  </a:cubicBezTo>
                  <a:lnTo>
                    <a:pt x="165045" y="122550"/>
                  </a:lnTo>
                  <a:cubicBezTo>
                    <a:pt x="165045" y="107774"/>
                    <a:pt x="177067" y="95752"/>
                    <a:pt x="191843" y="95752"/>
                  </a:cubicBezTo>
                  <a:cubicBezTo>
                    <a:pt x="206620" y="95752"/>
                    <a:pt x="218641" y="107774"/>
                    <a:pt x="218641" y="122550"/>
                  </a:cubicBezTo>
                  <a:lnTo>
                    <a:pt x="218641" y="129089"/>
                  </a:lnTo>
                  <a:cubicBezTo>
                    <a:pt x="217354" y="128634"/>
                    <a:pt x="215990" y="128340"/>
                    <a:pt x="214547" y="128340"/>
                  </a:cubicBezTo>
                  <a:cubicBezTo>
                    <a:pt x="207723" y="128340"/>
                    <a:pt x="202192" y="133871"/>
                    <a:pt x="202192" y="140695"/>
                  </a:cubicBezTo>
                  <a:cubicBezTo>
                    <a:pt x="202192" y="147519"/>
                    <a:pt x="207723" y="153050"/>
                    <a:pt x="214547" y="153050"/>
                  </a:cubicBezTo>
                  <a:cubicBezTo>
                    <a:pt x="221189" y="153050"/>
                    <a:pt x="226566" y="147797"/>
                    <a:pt x="226849" y="141224"/>
                  </a:cubicBezTo>
                  <a:cubicBezTo>
                    <a:pt x="226851" y="141173"/>
                    <a:pt x="226878" y="141130"/>
                    <a:pt x="226878" y="141079"/>
                  </a:cubicBezTo>
                  <a:lnTo>
                    <a:pt x="226878" y="140934"/>
                  </a:lnTo>
                  <a:cubicBezTo>
                    <a:pt x="226879" y="140853"/>
                    <a:pt x="226902" y="140777"/>
                    <a:pt x="226902" y="140695"/>
                  </a:cubicBezTo>
                  <a:cubicBezTo>
                    <a:pt x="226902" y="140613"/>
                    <a:pt x="226879" y="140537"/>
                    <a:pt x="226878" y="140456"/>
                  </a:cubicBezTo>
                  <a:lnTo>
                    <a:pt x="226878" y="122550"/>
                  </a:lnTo>
                  <a:cubicBezTo>
                    <a:pt x="226878" y="107482"/>
                    <a:pt x="217298" y="94644"/>
                    <a:pt x="203925" y="89707"/>
                  </a:cubicBezTo>
                  <a:cubicBezTo>
                    <a:pt x="204151" y="89384"/>
                    <a:pt x="204347" y="89034"/>
                    <a:pt x="204476" y="88640"/>
                  </a:cubicBezTo>
                  <a:cubicBezTo>
                    <a:pt x="215010" y="56423"/>
                    <a:pt x="201759" y="36478"/>
                    <a:pt x="191136" y="26432"/>
                  </a:cubicBezTo>
                  <a:cubicBezTo>
                    <a:pt x="210733" y="27361"/>
                    <a:pt x="229257" y="35095"/>
                    <a:pt x="243629" y="48614"/>
                  </a:cubicBezTo>
                  <a:lnTo>
                    <a:pt x="298906" y="100603"/>
                  </a:lnTo>
                  <a:cubicBezTo>
                    <a:pt x="301343" y="102893"/>
                    <a:pt x="304529" y="104082"/>
                    <a:pt x="307871" y="103947"/>
                  </a:cubicBezTo>
                  <a:cubicBezTo>
                    <a:pt x="311217" y="103812"/>
                    <a:pt x="314294" y="102370"/>
                    <a:pt x="316534" y="99891"/>
                  </a:cubicBezTo>
                  <a:lnTo>
                    <a:pt x="360650" y="51113"/>
                  </a:lnTo>
                  <a:lnTo>
                    <a:pt x="391457" y="74565"/>
                  </a:lnTo>
                  <a:lnTo>
                    <a:pt x="336708" y="15474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2" name="Google Shape;192;p7"/>
            <p:cNvSpPr/>
            <p:nvPr/>
          </p:nvSpPr>
          <p:spPr>
            <a:xfrm>
              <a:off x="700025" y="2434655"/>
              <a:ext cx="174037" cy="156963"/>
            </a:xfrm>
            <a:custGeom>
              <a:rect b="b" l="l" r="r" t="t"/>
              <a:pathLst>
                <a:path extrusionOk="0" h="156963" w="174037">
                  <a:moveTo>
                    <a:pt x="8213" y="136859"/>
                  </a:moveTo>
                  <a:lnTo>
                    <a:pt x="37534" y="136859"/>
                  </a:lnTo>
                  <a:cubicBezTo>
                    <a:pt x="50793" y="149293"/>
                    <a:pt x="68573" y="156964"/>
                    <a:pt x="88184" y="156964"/>
                  </a:cubicBezTo>
                  <a:cubicBezTo>
                    <a:pt x="107794" y="156964"/>
                    <a:pt x="125575" y="149293"/>
                    <a:pt x="138833" y="136859"/>
                  </a:cubicBezTo>
                  <a:lnTo>
                    <a:pt x="165832" y="136859"/>
                  </a:lnTo>
                  <a:cubicBezTo>
                    <a:pt x="171659" y="136859"/>
                    <a:pt x="175563" y="130993"/>
                    <a:pt x="173462" y="125558"/>
                  </a:cubicBezTo>
                  <a:cubicBezTo>
                    <a:pt x="164635" y="102728"/>
                    <a:pt x="166226" y="83730"/>
                    <a:pt x="166226" y="83730"/>
                  </a:cubicBezTo>
                  <a:cubicBezTo>
                    <a:pt x="168863" y="38293"/>
                    <a:pt x="132727" y="0"/>
                    <a:pt x="87214" y="0"/>
                  </a:cubicBezTo>
                  <a:lnTo>
                    <a:pt x="87213" y="0"/>
                  </a:lnTo>
                  <a:cubicBezTo>
                    <a:pt x="41700" y="0"/>
                    <a:pt x="5564" y="38293"/>
                    <a:pt x="8201" y="83730"/>
                  </a:cubicBezTo>
                  <a:cubicBezTo>
                    <a:pt x="8201" y="83730"/>
                    <a:pt x="9026" y="102502"/>
                    <a:pt x="518" y="125727"/>
                  </a:cubicBezTo>
                  <a:cubicBezTo>
                    <a:pt x="-1459" y="131125"/>
                    <a:pt x="2464" y="136859"/>
                    <a:pt x="8213" y="136859"/>
                  </a:cubicBezTo>
                  <a:close/>
                  <a:moveTo>
                    <a:pt x="88184" y="148727"/>
                  </a:moveTo>
                  <a:cubicBezTo>
                    <a:pt x="74200" y="148727"/>
                    <a:pt x="61245" y="144317"/>
                    <a:pt x="50567" y="136859"/>
                  </a:cubicBezTo>
                  <a:cubicBezTo>
                    <a:pt x="36878" y="127299"/>
                    <a:pt x="26963" y="112704"/>
                    <a:pt x="23578" y="95758"/>
                  </a:cubicBezTo>
                  <a:cubicBezTo>
                    <a:pt x="76352" y="93153"/>
                    <a:pt x="96419" y="41867"/>
                    <a:pt x="96419" y="41867"/>
                  </a:cubicBezTo>
                  <a:cubicBezTo>
                    <a:pt x="116371" y="67586"/>
                    <a:pt x="146048" y="71636"/>
                    <a:pt x="153147" y="72247"/>
                  </a:cubicBezTo>
                  <a:cubicBezTo>
                    <a:pt x="153709" y="75702"/>
                    <a:pt x="154078" y="79221"/>
                    <a:pt x="154078" y="82832"/>
                  </a:cubicBezTo>
                  <a:cubicBezTo>
                    <a:pt x="154078" y="105183"/>
                    <a:pt x="142867" y="124939"/>
                    <a:pt x="125800" y="136859"/>
                  </a:cubicBezTo>
                  <a:cubicBezTo>
                    <a:pt x="115122" y="144317"/>
                    <a:pt x="102167" y="148727"/>
                    <a:pt x="88184" y="14872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3" name="Google Shape;193;p7"/>
            <p:cNvSpPr/>
            <p:nvPr/>
          </p:nvSpPr>
          <p:spPr>
            <a:xfrm>
              <a:off x="919998" y="2472185"/>
              <a:ext cx="107078" cy="107078"/>
            </a:xfrm>
            <a:custGeom>
              <a:rect b="b" l="l" r="r" t="t"/>
              <a:pathLst>
                <a:path extrusionOk="0" h="107078" w="107078">
                  <a:moveTo>
                    <a:pt x="8237" y="74131"/>
                  </a:moveTo>
                  <a:lnTo>
                    <a:pt x="32947" y="74131"/>
                  </a:lnTo>
                  <a:lnTo>
                    <a:pt x="32947" y="98842"/>
                  </a:lnTo>
                  <a:cubicBezTo>
                    <a:pt x="32947" y="103391"/>
                    <a:pt x="36635" y="107079"/>
                    <a:pt x="41184" y="107079"/>
                  </a:cubicBezTo>
                  <a:lnTo>
                    <a:pt x="65895" y="107079"/>
                  </a:lnTo>
                  <a:cubicBezTo>
                    <a:pt x="70443" y="107079"/>
                    <a:pt x="74131" y="103391"/>
                    <a:pt x="74131" y="98842"/>
                  </a:cubicBezTo>
                  <a:lnTo>
                    <a:pt x="74131" y="74131"/>
                  </a:lnTo>
                  <a:lnTo>
                    <a:pt x="98842" y="74131"/>
                  </a:lnTo>
                  <a:cubicBezTo>
                    <a:pt x="103391" y="74131"/>
                    <a:pt x="107079" y="70444"/>
                    <a:pt x="107079" y="65895"/>
                  </a:cubicBezTo>
                  <a:lnTo>
                    <a:pt x="107079" y="41184"/>
                  </a:lnTo>
                  <a:cubicBezTo>
                    <a:pt x="107079" y="36635"/>
                    <a:pt x="103391" y="32947"/>
                    <a:pt x="98842" y="32947"/>
                  </a:cubicBezTo>
                  <a:lnTo>
                    <a:pt x="74131" y="32947"/>
                  </a:lnTo>
                  <a:lnTo>
                    <a:pt x="74131" y="8237"/>
                  </a:lnTo>
                  <a:cubicBezTo>
                    <a:pt x="74131" y="3688"/>
                    <a:pt x="70443" y="0"/>
                    <a:pt x="65895" y="0"/>
                  </a:cubicBezTo>
                  <a:lnTo>
                    <a:pt x="41184" y="0"/>
                  </a:lnTo>
                  <a:cubicBezTo>
                    <a:pt x="36635" y="0"/>
                    <a:pt x="32947" y="3688"/>
                    <a:pt x="32947" y="8237"/>
                  </a:cubicBezTo>
                  <a:lnTo>
                    <a:pt x="32947" y="32947"/>
                  </a:lnTo>
                  <a:lnTo>
                    <a:pt x="8237" y="32947"/>
                  </a:lnTo>
                  <a:cubicBezTo>
                    <a:pt x="3688" y="32947"/>
                    <a:pt x="0" y="36635"/>
                    <a:pt x="0" y="41184"/>
                  </a:cubicBezTo>
                  <a:lnTo>
                    <a:pt x="0" y="65895"/>
                  </a:lnTo>
                  <a:cubicBezTo>
                    <a:pt x="0" y="70444"/>
                    <a:pt x="3688" y="74131"/>
                    <a:pt x="8237" y="741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4" name="Google Shape;194;p7"/>
          <p:cNvGrpSpPr/>
          <p:nvPr/>
        </p:nvGrpSpPr>
        <p:grpSpPr>
          <a:xfrm>
            <a:off x="1041962" y="2153506"/>
            <a:ext cx="331246" cy="332275"/>
            <a:chOff x="1457861" y="2414527"/>
            <a:chExt cx="468922" cy="470378"/>
          </a:xfrm>
        </p:grpSpPr>
        <p:sp>
          <p:nvSpPr>
            <p:cNvPr id="195" name="Google Shape;195;p7"/>
            <p:cNvSpPr/>
            <p:nvPr/>
          </p:nvSpPr>
          <p:spPr>
            <a:xfrm>
              <a:off x="1471372" y="2454785"/>
              <a:ext cx="121277" cy="99768"/>
            </a:xfrm>
            <a:custGeom>
              <a:rect b="b" l="l" r="r" t="t"/>
              <a:pathLst>
                <a:path extrusionOk="0" h="99768" w="121277">
                  <a:moveTo>
                    <a:pt x="16097" y="53156"/>
                  </a:moveTo>
                  <a:cubicBezTo>
                    <a:pt x="29240" y="53156"/>
                    <a:pt x="38232" y="45548"/>
                    <a:pt x="43422" y="39255"/>
                  </a:cubicBezTo>
                  <a:cubicBezTo>
                    <a:pt x="43684" y="38937"/>
                    <a:pt x="43983" y="38656"/>
                    <a:pt x="44250" y="38343"/>
                  </a:cubicBezTo>
                  <a:cubicBezTo>
                    <a:pt x="40865" y="44324"/>
                    <a:pt x="38909" y="51221"/>
                    <a:pt x="38909" y="58584"/>
                  </a:cubicBezTo>
                  <a:cubicBezTo>
                    <a:pt x="38909" y="81329"/>
                    <a:pt x="57348" y="99768"/>
                    <a:pt x="80093" y="99768"/>
                  </a:cubicBezTo>
                  <a:cubicBezTo>
                    <a:pt x="102839" y="99768"/>
                    <a:pt x="121278" y="81329"/>
                    <a:pt x="121278" y="58584"/>
                  </a:cubicBezTo>
                  <a:cubicBezTo>
                    <a:pt x="121278" y="35839"/>
                    <a:pt x="102839" y="17400"/>
                    <a:pt x="80093" y="17400"/>
                  </a:cubicBezTo>
                  <a:cubicBezTo>
                    <a:pt x="75782" y="17400"/>
                    <a:pt x="71628" y="18068"/>
                    <a:pt x="67723" y="19297"/>
                  </a:cubicBezTo>
                  <a:cubicBezTo>
                    <a:pt x="67643" y="8628"/>
                    <a:pt x="58983" y="0"/>
                    <a:pt x="48295" y="0"/>
                  </a:cubicBezTo>
                  <a:lnTo>
                    <a:pt x="48294" y="0"/>
                  </a:lnTo>
                  <a:cubicBezTo>
                    <a:pt x="41081" y="0"/>
                    <a:pt x="34422" y="3964"/>
                    <a:pt x="31100" y="10367"/>
                  </a:cubicBezTo>
                  <a:cubicBezTo>
                    <a:pt x="25032" y="22064"/>
                    <a:pt x="13940" y="39733"/>
                    <a:pt x="1480" y="41759"/>
                  </a:cubicBezTo>
                  <a:cubicBezTo>
                    <a:pt x="271" y="41956"/>
                    <a:pt x="-367" y="43339"/>
                    <a:pt x="223" y="44412"/>
                  </a:cubicBezTo>
                  <a:cubicBezTo>
                    <a:pt x="2035" y="47711"/>
                    <a:pt x="6483" y="53156"/>
                    <a:pt x="16097" y="53156"/>
                  </a:cubicBezTo>
                  <a:close/>
                  <a:moveTo>
                    <a:pt x="113041" y="58584"/>
                  </a:moveTo>
                  <a:cubicBezTo>
                    <a:pt x="113041" y="76751"/>
                    <a:pt x="98261" y="91531"/>
                    <a:pt x="80093" y="91531"/>
                  </a:cubicBezTo>
                  <a:cubicBezTo>
                    <a:pt x="74492" y="91531"/>
                    <a:pt x="69218" y="90118"/>
                    <a:pt x="64595" y="87642"/>
                  </a:cubicBezTo>
                  <a:cubicBezTo>
                    <a:pt x="99095" y="81208"/>
                    <a:pt x="105056" y="49503"/>
                    <a:pt x="106077" y="38399"/>
                  </a:cubicBezTo>
                  <a:cubicBezTo>
                    <a:pt x="110424" y="43982"/>
                    <a:pt x="113041" y="50976"/>
                    <a:pt x="113041" y="5858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" name="Google Shape;196;p7"/>
            <p:cNvSpPr/>
            <p:nvPr/>
          </p:nvSpPr>
          <p:spPr>
            <a:xfrm>
              <a:off x="1457861" y="2485213"/>
              <a:ext cx="210011" cy="398812"/>
            </a:xfrm>
            <a:custGeom>
              <a:rect b="b" l="l" r="r" t="t"/>
              <a:pathLst>
                <a:path extrusionOk="0" h="398812" w="210011">
                  <a:moveTo>
                    <a:pt x="151744" y="121814"/>
                  </a:moveTo>
                  <a:cubicBezTo>
                    <a:pt x="151744" y="121814"/>
                    <a:pt x="191180" y="52499"/>
                    <a:pt x="208007" y="22979"/>
                  </a:cubicBezTo>
                  <a:cubicBezTo>
                    <a:pt x="212143" y="15723"/>
                    <a:pt x="209676" y="6505"/>
                    <a:pt x="202480" y="2265"/>
                  </a:cubicBezTo>
                  <a:lnTo>
                    <a:pt x="202169" y="2081"/>
                  </a:lnTo>
                  <a:cubicBezTo>
                    <a:pt x="195507" y="-1845"/>
                    <a:pt x="187042" y="-67"/>
                    <a:pt x="182577" y="6155"/>
                  </a:cubicBezTo>
                  <a:cubicBezTo>
                    <a:pt x="171880" y="21062"/>
                    <a:pt x="152744" y="47688"/>
                    <a:pt x="141105" y="63880"/>
                  </a:cubicBezTo>
                  <a:cubicBezTo>
                    <a:pt x="134915" y="72492"/>
                    <a:pt x="124973" y="77576"/>
                    <a:pt x="114367" y="77576"/>
                  </a:cubicBezTo>
                  <a:lnTo>
                    <a:pt x="71070" y="77576"/>
                  </a:lnTo>
                  <a:cubicBezTo>
                    <a:pt x="57666" y="77576"/>
                    <a:pt x="45598" y="85697"/>
                    <a:pt x="40549" y="98114"/>
                  </a:cubicBezTo>
                  <a:lnTo>
                    <a:pt x="1101" y="195135"/>
                  </a:lnTo>
                  <a:cubicBezTo>
                    <a:pt x="-2217" y="203296"/>
                    <a:pt x="2244" y="212537"/>
                    <a:pt x="10697" y="215017"/>
                  </a:cubicBezTo>
                  <a:cubicBezTo>
                    <a:pt x="17703" y="217072"/>
                    <a:pt x="25165" y="213740"/>
                    <a:pt x="28312" y="207151"/>
                  </a:cubicBezTo>
                  <a:lnTo>
                    <a:pt x="55261" y="150724"/>
                  </a:lnTo>
                  <a:cubicBezTo>
                    <a:pt x="55261" y="150724"/>
                    <a:pt x="55261" y="181007"/>
                    <a:pt x="48423" y="212949"/>
                  </a:cubicBezTo>
                  <a:cubicBezTo>
                    <a:pt x="43608" y="237933"/>
                    <a:pt x="44747" y="271603"/>
                    <a:pt x="45298" y="278105"/>
                  </a:cubicBezTo>
                  <a:lnTo>
                    <a:pt x="54305" y="384507"/>
                  </a:lnTo>
                  <a:cubicBezTo>
                    <a:pt x="54989" y="392596"/>
                    <a:pt x="61755" y="398813"/>
                    <a:pt x="69872" y="398813"/>
                  </a:cubicBezTo>
                  <a:cubicBezTo>
                    <a:pt x="78136" y="398813"/>
                    <a:pt x="84970" y="392377"/>
                    <a:pt x="85467" y="384129"/>
                  </a:cubicBezTo>
                  <a:lnTo>
                    <a:pt x="92172" y="272840"/>
                  </a:lnTo>
                  <a:cubicBezTo>
                    <a:pt x="92323" y="270330"/>
                    <a:pt x="94408" y="268375"/>
                    <a:pt x="96923" y="268386"/>
                  </a:cubicBezTo>
                  <a:cubicBezTo>
                    <a:pt x="99437" y="268397"/>
                    <a:pt x="101504" y="270369"/>
                    <a:pt x="101635" y="272880"/>
                  </a:cubicBezTo>
                  <a:lnTo>
                    <a:pt x="107392" y="383998"/>
                  </a:lnTo>
                  <a:cubicBezTo>
                    <a:pt x="107822" y="392301"/>
                    <a:pt x="114680" y="398813"/>
                    <a:pt x="122994" y="398813"/>
                  </a:cubicBezTo>
                  <a:lnTo>
                    <a:pt x="123500" y="398813"/>
                  </a:lnTo>
                  <a:cubicBezTo>
                    <a:pt x="131785" y="398813"/>
                    <a:pt x="138629" y="392345"/>
                    <a:pt x="139098" y="384073"/>
                  </a:cubicBezTo>
                  <a:lnTo>
                    <a:pt x="146533" y="252845"/>
                  </a:lnTo>
                  <a:cubicBezTo>
                    <a:pt x="149878" y="209266"/>
                    <a:pt x="143157" y="173615"/>
                    <a:pt x="141152" y="164254"/>
                  </a:cubicBezTo>
                  <a:cubicBezTo>
                    <a:pt x="140820" y="162701"/>
                    <a:pt x="141240" y="161122"/>
                    <a:pt x="142162" y="159829"/>
                  </a:cubicBezTo>
                  <a:cubicBezTo>
                    <a:pt x="153026" y="144584"/>
                    <a:pt x="151744" y="121814"/>
                    <a:pt x="151744" y="12181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7" name="Google Shape;197;p7"/>
            <p:cNvSpPr/>
            <p:nvPr/>
          </p:nvSpPr>
          <p:spPr>
            <a:xfrm>
              <a:off x="1643131" y="2562790"/>
              <a:ext cx="220525" cy="322115"/>
            </a:xfrm>
            <a:custGeom>
              <a:rect b="b" l="l" r="r" t="t"/>
              <a:pathLst>
                <a:path extrusionOk="0" h="322115" w="220525">
                  <a:moveTo>
                    <a:pt x="189160" y="14123"/>
                  </a:moveTo>
                  <a:cubicBezTo>
                    <a:pt x="183000" y="5275"/>
                    <a:pt x="172901" y="0"/>
                    <a:pt x="162119" y="0"/>
                  </a:cubicBezTo>
                  <a:lnTo>
                    <a:pt x="99637" y="0"/>
                  </a:lnTo>
                  <a:cubicBezTo>
                    <a:pt x="88797" y="0"/>
                    <a:pt x="78650" y="5332"/>
                    <a:pt x="72502" y="14260"/>
                  </a:cubicBezTo>
                  <a:lnTo>
                    <a:pt x="55341" y="39179"/>
                  </a:lnTo>
                  <a:cubicBezTo>
                    <a:pt x="52579" y="43191"/>
                    <a:pt x="46957" y="43942"/>
                    <a:pt x="43238" y="40796"/>
                  </a:cubicBezTo>
                  <a:lnTo>
                    <a:pt x="28619" y="28430"/>
                  </a:lnTo>
                  <a:cubicBezTo>
                    <a:pt x="21808" y="22669"/>
                    <a:pt x="11720" y="23086"/>
                    <a:pt x="5407" y="29389"/>
                  </a:cubicBezTo>
                  <a:lnTo>
                    <a:pt x="5038" y="29757"/>
                  </a:lnTo>
                  <a:cubicBezTo>
                    <a:pt x="-2088" y="36874"/>
                    <a:pt x="-1589" y="48567"/>
                    <a:pt x="6119" y="55049"/>
                  </a:cubicBezTo>
                  <a:lnTo>
                    <a:pt x="43554" y="86531"/>
                  </a:lnTo>
                  <a:cubicBezTo>
                    <a:pt x="49850" y="91825"/>
                    <a:pt x="59086" y="91665"/>
                    <a:pt x="65193" y="86154"/>
                  </a:cubicBezTo>
                  <a:lnTo>
                    <a:pt x="78931" y="73760"/>
                  </a:lnTo>
                  <a:cubicBezTo>
                    <a:pt x="80354" y="72475"/>
                    <a:pt x="82324" y="71986"/>
                    <a:pt x="84183" y="72455"/>
                  </a:cubicBezTo>
                  <a:cubicBezTo>
                    <a:pt x="86928" y="73148"/>
                    <a:pt x="88759" y="75736"/>
                    <a:pt x="88498" y="78555"/>
                  </a:cubicBezTo>
                  <a:lnTo>
                    <a:pt x="85722" y="108469"/>
                  </a:lnTo>
                  <a:lnTo>
                    <a:pt x="59882" y="230631"/>
                  </a:lnTo>
                  <a:lnTo>
                    <a:pt x="90380" y="230631"/>
                  </a:lnTo>
                  <a:lnTo>
                    <a:pt x="95092" y="309634"/>
                  </a:lnTo>
                  <a:cubicBezTo>
                    <a:pt x="95510" y="316644"/>
                    <a:pt x="101317" y="322115"/>
                    <a:pt x="108340" y="322115"/>
                  </a:cubicBezTo>
                  <a:cubicBezTo>
                    <a:pt x="115414" y="322115"/>
                    <a:pt x="121245" y="316566"/>
                    <a:pt x="121595" y="309501"/>
                  </a:cubicBezTo>
                  <a:lnTo>
                    <a:pt x="125502" y="230631"/>
                  </a:lnTo>
                  <a:lnTo>
                    <a:pt x="134105" y="230631"/>
                  </a:lnTo>
                  <a:lnTo>
                    <a:pt x="138816" y="309634"/>
                  </a:lnTo>
                  <a:cubicBezTo>
                    <a:pt x="139235" y="316644"/>
                    <a:pt x="145041" y="322115"/>
                    <a:pt x="152065" y="322115"/>
                  </a:cubicBezTo>
                  <a:cubicBezTo>
                    <a:pt x="159139" y="322115"/>
                    <a:pt x="164969" y="316566"/>
                    <a:pt x="165319" y="309501"/>
                  </a:cubicBezTo>
                  <a:lnTo>
                    <a:pt x="169227" y="230631"/>
                  </a:lnTo>
                  <a:lnTo>
                    <a:pt x="202525" y="230631"/>
                  </a:lnTo>
                  <a:lnTo>
                    <a:pt x="175386" y="108469"/>
                  </a:lnTo>
                  <a:lnTo>
                    <a:pt x="167811" y="62136"/>
                  </a:lnTo>
                  <a:lnTo>
                    <a:pt x="167759" y="54279"/>
                  </a:lnTo>
                  <a:cubicBezTo>
                    <a:pt x="167743" y="51866"/>
                    <a:pt x="170845" y="50870"/>
                    <a:pt x="172236" y="52842"/>
                  </a:cubicBezTo>
                  <a:lnTo>
                    <a:pt x="185683" y="71900"/>
                  </a:lnTo>
                  <a:cubicBezTo>
                    <a:pt x="186378" y="72886"/>
                    <a:pt x="186688" y="74093"/>
                    <a:pt x="186553" y="75293"/>
                  </a:cubicBezTo>
                  <a:lnTo>
                    <a:pt x="183022" y="106629"/>
                  </a:lnTo>
                  <a:cubicBezTo>
                    <a:pt x="182956" y="107213"/>
                    <a:pt x="182995" y="107805"/>
                    <a:pt x="183138" y="108375"/>
                  </a:cubicBezTo>
                  <a:lnTo>
                    <a:pt x="191060" y="140088"/>
                  </a:lnTo>
                  <a:cubicBezTo>
                    <a:pt x="191455" y="141672"/>
                    <a:pt x="192874" y="142785"/>
                    <a:pt x="194506" y="142793"/>
                  </a:cubicBezTo>
                  <a:cubicBezTo>
                    <a:pt x="196084" y="142801"/>
                    <a:pt x="197480" y="141772"/>
                    <a:pt x="197939" y="140262"/>
                  </a:cubicBezTo>
                  <a:lnTo>
                    <a:pt x="219886" y="68121"/>
                  </a:lnTo>
                  <a:cubicBezTo>
                    <a:pt x="221204" y="63787"/>
                    <a:pt x="220463" y="59088"/>
                    <a:pt x="217875" y="55371"/>
                  </a:cubicBezTo>
                  <a:lnTo>
                    <a:pt x="189160" y="1412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8" name="Google Shape;198;p7"/>
            <p:cNvSpPr/>
            <p:nvPr/>
          </p:nvSpPr>
          <p:spPr>
            <a:xfrm>
              <a:off x="1728557" y="2472185"/>
              <a:ext cx="144144" cy="98841"/>
            </a:xfrm>
            <a:custGeom>
              <a:rect b="b" l="l" r="r" t="t"/>
              <a:pathLst>
                <a:path extrusionOk="0" h="98841" w="144144">
                  <a:moveTo>
                    <a:pt x="131789" y="74131"/>
                  </a:moveTo>
                  <a:cubicBezTo>
                    <a:pt x="130448" y="74131"/>
                    <a:pt x="129182" y="74399"/>
                    <a:pt x="127972" y="74794"/>
                  </a:cubicBezTo>
                  <a:cubicBezTo>
                    <a:pt x="130316" y="72546"/>
                    <a:pt x="131789" y="69399"/>
                    <a:pt x="131789" y="65895"/>
                  </a:cubicBezTo>
                  <a:cubicBezTo>
                    <a:pt x="131789" y="59071"/>
                    <a:pt x="126258" y="53539"/>
                    <a:pt x="119434" y="53539"/>
                  </a:cubicBezTo>
                  <a:cubicBezTo>
                    <a:pt x="118093" y="53539"/>
                    <a:pt x="116826" y="53807"/>
                    <a:pt x="115617" y="54202"/>
                  </a:cubicBezTo>
                  <a:cubicBezTo>
                    <a:pt x="117961" y="51954"/>
                    <a:pt x="119434" y="48807"/>
                    <a:pt x="119434" y="45303"/>
                  </a:cubicBezTo>
                  <a:cubicBezTo>
                    <a:pt x="119434" y="38479"/>
                    <a:pt x="113902" y="32947"/>
                    <a:pt x="107079" y="32947"/>
                  </a:cubicBezTo>
                  <a:cubicBezTo>
                    <a:pt x="105278" y="32947"/>
                    <a:pt x="103580" y="33352"/>
                    <a:pt x="102037" y="34044"/>
                  </a:cubicBezTo>
                  <a:cubicBezTo>
                    <a:pt x="102590" y="32396"/>
                    <a:pt x="102960" y="30663"/>
                    <a:pt x="102960" y="28829"/>
                  </a:cubicBezTo>
                  <a:cubicBezTo>
                    <a:pt x="102960" y="19731"/>
                    <a:pt x="95585" y="12355"/>
                    <a:pt x="86487" y="12355"/>
                  </a:cubicBezTo>
                  <a:cubicBezTo>
                    <a:pt x="81868" y="12355"/>
                    <a:pt x="77706" y="14267"/>
                    <a:pt x="74715" y="17329"/>
                  </a:cubicBezTo>
                  <a:cubicBezTo>
                    <a:pt x="67248" y="6854"/>
                    <a:pt x="55028" y="0"/>
                    <a:pt x="41184" y="0"/>
                  </a:cubicBezTo>
                  <a:cubicBezTo>
                    <a:pt x="18439" y="0"/>
                    <a:pt x="0" y="18439"/>
                    <a:pt x="0" y="41184"/>
                  </a:cubicBezTo>
                  <a:cubicBezTo>
                    <a:pt x="0" y="63929"/>
                    <a:pt x="18439" y="82368"/>
                    <a:pt x="41184" y="82368"/>
                  </a:cubicBezTo>
                  <a:cubicBezTo>
                    <a:pt x="62754" y="82368"/>
                    <a:pt x="80422" y="65778"/>
                    <a:pt x="82192" y="44666"/>
                  </a:cubicBezTo>
                  <a:cubicBezTo>
                    <a:pt x="83570" y="45039"/>
                    <a:pt x="84991" y="45303"/>
                    <a:pt x="86487" y="45303"/>
                  </a:cubicBezTo>
                  <a:cubicBezTo>
                    <a:pt x="89602" y="45303"/>
                    <a:pt x="92483" y="44388"/>
                    <a:pt x="94967" y="42885"/>
                  </a:cubicBezTo>
                  <a:cubicBezTo>
                    <a:pt x="94812" y="43668"/>
                    <a:pt x="94724" y="44475"/>
                    <a:pt x="94724" y="45303"/>
                  </a:cubicBezTo>
                  <a:cubicBezTo>
                    <a:pt x="94724" y="52126"/>
                    <a:pt x="100255" y="57658"/>
                    <a:pt x="107079" y="57658"/>
                  </a:cubicBezTo>
                  <a:cubicBezTo>
                    <a:pt x="108420" y="57658"/>
                    <a:pt x="109686" y="57390"/>
                    <a:pt x="110896" y="56995"/>
                  </a:cubicBezTo>
                  <a:cubicBezTo>
                    <a:pt x="108552" y="59243"/>
                    <a:pt x="107079" y="62391"/>
                    <a:pt x="107079" y="65895"/>
                  </a:cubicBezTo>
                  <a:cubicBezTo>
                    <a:pt x="107079" y="72718"/>
                    <a:pt x="112610" y="78250"/>
                    <a:pt x="119434" y="78250"/>
                  </a:cubicBezTo>
                  <a:cubicBezTo>
                    <a:pt x="120775" y="78250"/>
                    <a:pt x="122042" y="77982"/>
                    <a:pt x="123251" y="77587"/>
                  </a:cubicBezTo>
                  <a:cubicBezTo>
                    <a:pt x="120907" y="79836"/>
                    <a:pt x="119434" y="82983"/>
                    <a:pt x="119434" y="86487"/>
                  </a:cubicBezTo>
                  <a:cubicBezTo>
                    <a:pt x="119434" y="93310"/>
                    <a:pt x="124966" y="98842"/>
                    <a:pt x="131789" y="98842"/>
                  </a:cubicBezTo>
                  <a:cubicBezTo>
                    <a:pt x="138613" y="98842"/>
                    <a:pt x="144145" y="93310"/>
                    <a:pt x="144145" y="86487"/>
                  </a:cubicBezTo>
                  <a:cubicBezTo>
                    <a:pt x="144145" y="79663"/>
                    <a:pt x="138613" y="74131"/>
                    <a:pt x="131789" y="74131"/>
                  </a:cubicBezTo>
                  <a:close/>
                  <a:moveTo>
                    <a:pt x="41184" y="74131"/>
                  </a:moveTo>
                  <a:cubicBezTo>
                    <a:pt x="23017" y="74131"/>
                    <a:pt x="8237" y="59351"/>
                    <a:pt x="8237" y="41184"/>
                  </a:cubicBezTo>
                  <a:cubicBezTo>
                    <a:pt x="8237" y="32634"/>
                    <a:pt x="11538" y="24859"/>
                    <a:pt x="16899" y="18997"/>
                  </a:cubicBezTo>
                  <a:cubicBezTo>
                    <a:pt x="17877" y="27270"/>
                    <a:pt x="22785" y="46233"/>
                    <a:pt x="46913" y="54460"/>
                  </a:cubicBezTo>
                  <a:cubicBezTo>
                    <a:pt x="44286" y="56628"/>
                    <a:pt x="42087" y="59763"/>
                    <a:pt x="42087" y="64247"/>
                  </a:cubicBezTo>
                  <a:cubicBezTo>
                    <a:pt x="42087" y="68653"/>
                    <a:pt x="43878" y="71672"/>
                    <a:pt x="46046" y="73732"/>
                  </a:cubicBezTo>
                  <a:cubicBezTo>
                    <a:pt x="44454" y="73969"/>
                    <a:pt x="42840" y="74131"/>
                    <a:pt x="41184" y="741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9" name="Google Shape;199;p7"/>
            <p:cNvSpPr/>
            <p:nvPr/>
          </p:nvSpPr>
          <p:spPr>
            <a:xfrm>
              <a:off x="1596768" y="2414527"/>
              <a:ext cx="119434" cy="82368"/>
            </a:xfrm>
            <a:custGeom>
              <a:rect b="b" l="l" r="r" t="t"/>
              <a:pathLst>
                <a:path extrusionOk="0" h="82368" w="119434">
                  <a:moveTo>
                    <a:pt x="12355" y="82368"/>
                  </a:moveTo>
                  <a:lnTo>
                    <a:pt x="28829" y="82368"/>
                  </a:lnTo>
                  <a:cubicBezTo>
                    <a:pt x="31105" y="82368"/>
                    <a:pt x="32947" y="80524"/>
                    <a:pt x="32947" y="78250"/>
                  </a:cubicBezTo>
                  <a:cubicBezTo>
                    <a:pt x="32947" y="75975"/>
                    <a:pt x="31105" y="74131"/>
                    <a:pt x="28829" y="74131"/>
                  </a:cubicBezTo>
                  <a:lnTo>
                    <a:pt x="12355" y="74131"/>
                  </a:lnTo>
                  <a:cubicBezTo>
                    <a:pt x="10083" y="74131"/>
                    <a:pt x="8237" y="72283"/>
                    <a:pt x="8237" y="70013"/>
                  </a:cubicBezTo>
                  <a:lnTo>
                    <a:pt x="8237" y="12355"/>
                  </a:lnTo>
                  <a:cubicBezTo>
                    <a:pt x="8237" y="10085"/>
                    <a:pt x="10083" y="8237"/>
                    <a:pt x="12355" y="8237"/>
                  </a:cubicBezTo>
                  <a:lnTo>
                    <a:pt x="107079" y="8237"/>
                  </a:lnTo>
                  <a:cubicBezTo>
                    <a:pt x="109351" y="8237"/>
                    <a:pt x="111197" y="10085"/>
                    <a:pt x="111197" y="12355"/>
                  </a:cubicBezTo>
                  <a:lnTo>
                    <a:pt x="111197" y="70013"/>
                  </a:lnTo>
                  <a:cubicBezTo>
                    <a:pt x="111197" y="72283"/>
                    <a:pt x="109351" y="74131"/>
                    <a:pt x="107079" y="74131"/>
                  </a:cubicBezTo>
                  <a:lnTo>
                    <a:pt x="82368" y="74131"/>
                  </a:lnTo>
                  <a:cubicBezTo>
                    <a:pt x="80092" y="74131"/>
                    <a:pt x="78250" y="75975"/>
                    <a:pt x="78250" y="78250"/>
                  </a:cubicBezTo>
                  <a:cubicBezTo>
                    <a:pt x="78250" y="80524"/>
                    <a:pt x="80092" y="82368"/>
                    <a:pt x="82368" y="82368"/>
                  </a:cubicBezTo>
                  <a:lnTo>
                    <a:pt x="107079" y="82368"/>
                  </a:lnTo>
                  <a:cubicBezTo>
                    <a:pt x="113892" y="82368"/>
                    <a:pt x="119434" y="76826"/>
                    <a:pt x="119434" y="70013"/>
                  </a:cubicBezTo>
                  <a:lnTo>
                    <a:pt x="119434" y="12355"/>
                  </a:lnTo>
                  <a:cubicBezTo>
                    <a:pt x="119434" y="5542"/>
                    <a:pt x="113892" y="0"/>
                    <a:pt x="107079" y="0"/>
                  </a:cubicBezTo>
                  <a:lnTo>
                    <a:pt x="12355" y="0"/>
                  </a:lnTo>
                  <a:cubicBezTo>
                    <a:pt x="5542" y="0"/>
                    <a:pt x="0" y="5542"/>
                    <a:pt x="0" y="12355"/>
                  </a:cubicBezTo>
                  <a:lnTo>
                    <a:pt x="0" y="70013"/>
                  </a:lnTo>
                  <a:cubicBezTo>
                    <a:pt x="0" y="76826"/>
                    <a:pt x="5542" y="82368"/>
                    <a:pt x="12355" y="8236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0" name="Google Shape;200;p7"/>
            <p:cNvSpPr/>
            <p:nvPr/>
          </p:nvSpPr>
          <p:spPr>
            <a:xfrm>
              <a:off x="1612811" y="2440412"/>
              <a:ext cx="88091" cy="37182"/>
            </a:xfrm>
            <a:custGeom>
              <a:rect b="b" l="l" r="r" t="t"/>
              <a:pathLst>
                <a:path extrusionOk="0" h="37182" w="88091">
                  <a:moveTo>
                    <a:pt x="86885" y="1207"/>
                  </a:moveTo>
                  <a:cubicBezTo>
                    <a:pt x="85276" y="-402"/>
                    <a:pt x="82670" y="-402"/>
                    <a:pt x="81061" y="1207"/>
                  </a:cubicBezTo>
                  <a:lnTo>
                    <a:pt x="57573" y="24694"/>
                  </a:lnTo>
                  <a:lnTo>
                    <a:pt x="35031" y="2152"/>
                  </a:lnTo>
                  <a:cubicBezTo>
                    <a:pt x="33422" y="543"/>
                    <a:pt x="30816" y="543"/>
                    <a:pt x="29207" y="2152"/>
                  </a:cubicBezTo>
                  <a:lnTo>
                    <a:pt x="1207" y="30152"/>
                  </a:lnTo>
                  <a:cubicBezTo>
                    <a:pt x="-402" y="31761"/>
                    <a:pt x="-402" y="34367"/>
                    <a:pt x="1207" y="35976"/>
                  </a:cubicBezTo>
                  <a:cubicBezTo>
                    <a:pt x="2011" y="36780"/>
                    <a:pt x="3065" y="37182"/>
                    <a:pt x="4118" y="37182"/>
                  </a:cubicBezTo>
                  <a:cubicBezTo>
                    <a:pt x="5172" y="37182"/>
                    <a:pt x="6226" y="36780"/>
                    <a:pt x="7030" y="35976"/>
                  </a:cubicBezTo>
                  <a:lnTo>
                    <a:pt x="32119" y="10887"/>
                  </a:lnTo>
                  <a:lnTo>
                    <a:pt x="54661" y="33430"/>
                  </a:lnTo>
                  <a:cubicBezTo>
                    <a:pt x="56270" y="35039"/>
                    <a:pt x="58876" y="35039"/>
                    <a:pt x="60485" y="33430"/>
                  </a:cubicBezTo>
                  <a:lnTo>
                    <a:pt x="86885" y="7030"/>
                  </a:lnTo>
                  <a:cubicBezTo>
                    <a:pt x="88494" y="5422"/>
                    <a:pt x="88494" y="2815"/>
                    <a:pt x="86885" y="12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1" name="Google Shape;201;p7"/>
            <p:cNvSpPr/>
            <p:nvPr/>
          </p:nvSpPr>
          <p:spPr>
            <a:xfrm>
              <a:off x="1818430" y="2416270"/>
              <a:ext cx="50884" cy="68269"/>
            </a:xfrm>
            <a:custGeom>
              <a:rect b="b" l="l" r="r" t="t"/>
              <a:pathLst>
                <a:path extrusionOk="0" h="68269" w="50884">
                  <a:moveTo>
                    <a:pt x="7030" y="28354"/>
                  </a:moveTo>
                  <a:lnTo>
                    <a:pt x="21324" y="14061"/>
                  </a:lnTo>
                  <a:lnTo>
                    <a:pt x="21324" y="64151"/>
                  </a:lnTo>
                  <a:cubicBezTo>
                    <a:pt x="21324" y="66426"/>
                    <a:pt x="23166" y="68270"/>
                    <a:pt x="25442" y="68270"/>
                  </a:cubicBezTo>
                  <a:cubicBezTo>
                    <a:pt x="27719" y="68270"/>
                    <a:pt x="29561" y="66426"/>
                    <a:pt x="29561" y="64151"/>
                  </a:cubicBezTo>
                  <a:lnTo>
                    <a:pt x="29561" y="14061"/>
                  </a:lnTo>
                  <a:lnTo>
                    <a:pt x="43855" y="28354"/>
                  </a:lnTo>
                  <a:cubicBezTo>
                    <a:pt x="44659" y="29159"/>
                    <a:pt x="45713" y="29561"/>
                    <a:pt x="46767" y="29561"/>
                  </a:cubicBezTo>
                  <a:cubicBezTo>
                    <a:pt x="47820" y="29561"/>
                    <a:pt x="48874" y="29159"/>
                    <a:pt x="49678" y="28354"/>
                  </a:cubicBezTo>
                  <a:cubicBezTo>
                    <a:pt x="51287" y="26746"/>
                    <a:pt x="51287" y="24139"/>
                    <a:pt x="49678" y="22531"/>
                  </a:cubicBezTo>
                  <a:lnTo>
                    <a:pt x="28354" y="1207"/>
                  </a:lnTo>
                  <a:cubicBezTo>
                    <a:pt x="26746" y="-402"/>
                    <a:pt x="24139" y="-402"/>
                    <a:pt x="22531" y="1207"/>
                  </a:cubicBezTo>
                  <a:lnTo>
                    <a:pt x="1207" y="22531"/>
                  </a:lnTo>
                  <a:cubicBezTo>
                    <a:pt x="-402" y="24139"/>
                    <a:pt x="-402" y="26746"/>
                    <a:pt x="1207" y="28354"/>
                  </a:cubicBezTo>
                  <a:cubicBezTo>
                    <a:pt x="2815" y="29963"/>
                    <a:pt x="5422" y="29963"/>
                    <a:pt x="7030" y="2835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2" name="Google Shape;202;p7"/>
            <p:cNvSpPr/>
            <p:nvPr/>
          </p:nvSpPr>
          <p:spPr>
            <a:xfrm>
              <a:off x="1875899" y="2414527"/>
              <a:ext cx="50884" cy="70067"/>
            </a:xfrm>
            <a:custGeom>
              <a:rect b="b" l="l" r="r" t="t"/>
              <a:pathLst>
                <a:path extrusionOk="0" h="70067" w="50884">
                  <a:moveTo>
                    <a:pt x="49678" y="41713"/>
                  </a:moveTo>
                  <a:cubicBezTo>
                    <a:pt x="48070" y="40104"/>
                    <a:pt x="45463" y="40104"/>
                    <a:pt x="43855" y="41713"/>
                  </a:cubicBezTo>
                  <a:lnTo>
                    <a:pt x="29750" y="55818"/>
                  </a:lnTo>
                  <a:lnTo>
                    <a:pt x="29750" y="4118"/>
                  </a:lnTo>
                  <a:cubicBezTo>
                    <a:pt x="29750" y="1844"/>
                    <a:pt x="27908" y="0"/>
                    <a:pt x="25631" y="0"/>
                  </a:cubicBezTo>
                  <a:cubicBezTo>
                    <a:pt x="23355" y="0"/>
                    <a:pt x="21513" y="1844"/>
                    <a:pt x="21513" y="4118"/>
                  </a:cubicBezTo>
                  <a:lnTo>
                    <a:pt x="21513" y="56196"/>
                  </a:lnTo>
                  <a:lnTo>
                    <a:pt x="7030" y="41713"/>
                  </a:lnTo>
                  <a:cubicBezTo>
                    <a:pt x="5422" y="40104"/>
                    <a:pt x="2815" y="40104"/>
                    <a:pt x="1207" y="41713"/>
                  </a:cubicBezTo>
                  <a:cubicBezTo>
                    <a:pt x="-402" y="43322"/>
                    <a:pt x="-402" y="45928"/>
                    <a:pt x="1207" y="47537"/>
                  </a:cubicBezTo>
                  <a:lnTo>
                    <a:pt x="22531" y="68861"/>
                  </a:lnTo>
                  <a:cubicBezTo>
                    <a:pt x="23335" y="69665"/>
                    <a:pt x="24389" y="70067"/>
                    <a:pt x="25442" y="70067"/>
                  </a:cubicBezTo>
                  <a:cubicBezTo>
                    <a:pt x="25992" y="70067"/>
                    <a:pt x="26536" y="69945"/>
                    <a:pt x="27051" y="69726"/>
                  </a:cubicBezTo>
                  <a:cubicBezTo>
                    <a:pt x="27773" y="69459"/>
                    <a:pt x="28359" y="68986"/>
                    <a:pt x="28825" y="68390"/>
                  </a:cubicBezTo>
                  <a:lnTo>
                    <a:pt x="49678" y="47537"/>
                  </a:lnTo>
                  <a:cubicBezTo>
                    <a:pt x="51287" y="45928"/>
                    <a:pt x="51287" y="43322"/>
                    <a:pt x="49678" y="4171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03" name="Google Shape;203;p7"/>
          <p:cNvGrpSpPr/>
          <p:nvPr/>
        </p:nvGrpSpPr>
        <p:grpSpPr>
          <a:xfrm>
            <a:off x="4613942" y="2153505"/>
            <a:ext cx="290978" cy="313938"/>
            <a:chOff x="6514458" y="2414526"/>
            <a:chExt cx="411916" cy="444419"/>
          </a:xfrm>
        </p:grpSpPr>
        <p:sp>
          <p:nvSpPr>
            <p:cNvPr id="204" name="Google Shape;204;p7"/>
            <p:cNvSpPr/>
            <p:nvPr/>
          </p:nvSpPr>
          <p:spPr>
            <a:xfrm>
              <a:off x="6514458" y="2630934"/>
              <a:ext cx="65252" cy="31985"/>
            </a:xfrm>
            <a:custGeom>
              <a:rect b="b" l="l" r="r" t="t"/>
              <a:pathLst>
                <a:path extrusionOk="0" h="31985" w="65252">
                  <a:moveTo>
                    <a:pt x="55076" y="7467"/>
                  </a:moveTo>
                  <a:lnTo>
                    <a:pt x="14538" y="196"/>
                  </a:lnTo>
                  <a:cubicBezTo>
                    <a:pt x="7822" y="-1008"/>
                    <a:pt x="1401" y="3460"/>
                    <a:pt x="196" y="10176"/>
                  </a:cubicBezTo>
                  <a:cubicBezTo>
                    <a:pt x="-1008" y="16893"/>
                    <a:pt x="3460" y="23314"/>
                    <a:pt x="10176" y="24519"/>
                  </a:cubicBezTo>
                  <a:lnTo>
                    <a:pt x="50714" y="31789"/>
                  </a:lnTo>
                  <a:cubicBezTo>
                    <a:pt x="57430" y="32994"/>
                    <a:pt x="63851" y="28526"/>
                    <a:pt x="65056" y="21809"/>
                  </a:cubicBezTo>
                  <a:cubicBezTo>
                    <a:pt x="66260" y="15092"/>
                    <a:pt x="61792" y="8671"/>
                    <a:pt x="55076" y="746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" name="Google Shape;205;p7"/>
            <p:cNvSpPr/>
            <p:nvPr/>
          </p:nvSpPr>
          <p:spPr>
            <a:xfrm>
              <a:off x="6533994" y="2526087"/>
              <a:ext cx="57855" cy="49159"/>
            </a:xfrm>
            <a:custGeom>
              <a:rect b="b" l="l" r="r" t="t"/>
              <a:pathLst>
                <a:path extrusionOk="0" h="49159" w="57855">
                  <a:moveTo>
                    <a:pt x="52833" y="26860"/>
                  </a:moveTo>
                  <a:lnTo>
                    <a:pt x="19690" y="2413"/>
                  </a:lnTo>
                  <a:cubicBezTo>
                    <a:pt x="14199" y="-1637"/>
                    <a:pt x="6464" y="-469"/>
                    <a:pt x="2413" y="5022"/>
                  </a:cubicBezTo>
                  <a:cubicBezTo>
                    <a:pt x="-1637" y="10513"/>
                    <a:pt x="-470" y="18248"/>
                    <a:pt x="5022" y="22299"/>
                  </a:cubicBezTo>
                  <a:lnTo>
                    <a:pt x="38165" y="46746"/>
                  </a:lnTo>
                  <a:cubicBezTo>
                    <a:pt x="43656" y="50797"/>
                    <a:pt x="51392" y="49629"/>
                    <a:pt x="55442" y="44137"/>
                  </a:cubicBezTo>
                  <a:cubicBezTo>
                    <a:pt x="59493" y="38646"/>
                    <a:pt x="58325" y="30911"/>
                    <a:pt x="52833" y="268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" name="Google Shape;206;p7"/>
            <p:cNvSpPr/>
            <p:nvPr/>
          </p:nvSpPr>
          <p:spPr>
            <a:xfrm>
              <a:off x="6598376" y="2450460"/>
              <a:ext cx="42517" cy="61854"/>
            </a:xfrm>
            <a:custGeom>
              <a:rect b="b" l="l" r="r" t="t"/>
              <a:pathLst>
                <a:path extrusionOk="0" h="61854" w="42517">
                  <a:moveTo>
                    <a:pt x="19018" y="54837"/>
                  </a:moveTo>
                  <a:cubicBezTo>
                    <a:pt x="21968" y="60990"/>
                    <a:pt x="29347" y="63587"/>
                    <a:pt x="35500" y="60638"/>
                  </a:cubicBezTo>
                  <a:cubicBezTo>
                    <a:pt x="41653" y="57688"/>
                    <a:pt x="44251" y="50309"/>
                    <a:pt x="41301" y="44156"/>
                  </a:cubicBezTo>
                  <a:lnTo>
                    <a:pt x="23500" y="7018"/>
                  </a:lnTo>
                  <a:cubicBezTo>
                    <a:pt x="20550" y="864"/>
                    <a:pt x="13171" y="-1733"/>
                    <a:pt x="7018" y="1217"/>
                  </a:cubicBezTo>
                  <a:cubicBezTo>
                    <a:pt x="864" y="4166"/>
                    <a:pt x="-1733" y="11545"/>
                    <a:pt x="1217" y="17699"/>
                  </a:cubicBezTo>
                  <a:lnTo>
                    <a:pt x="19018" y="5483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7"/>
            <p:cNvSpPr/>
            <p:nvPr/>
          </p:nvSpPr>
          <p:spPr>
            <a:xfrm>
              <a:off x="6861122" y="2630016"/>
              <a:ext cx="65252" cy="31985"/>
            </a:xfrm>
            <a:custGeom>
              <a:rect b="b" l="l" r="r" t="t"/>
              <a:pathLst>
                <a:path extrusionOk="0" h="31985" w="65252">
                  <a:moveTo>
                    <a:pt x="65056" y="10176"/>
                  </a:moveTo>
                  <a:cubicBezTo>
                    <a:pt x="63852" y="3460"/>
                    <a:pt x="57431" y="-1008"/>
                    <a:pt x="50714" y="196"/>
                  </a:cubicBezTo>
                  <a:lnTo>
                    <a:pt x="10176" y="7467"/>
                  </a:lnTo>
                  <a:cubicBezTo>
                    <a:pt x="3460" y="8671"/>
                    <a:pt x="-1008" y="15092"/>
                    <a:pt x="196" y="21809"/>
                  </a:cubicBezTo>
                  <a:cubicBezTo>
                    <a:pt x="1401" y="28526"/>
                    <a:pt x="7823" y="32994"/>
                    <a:pt x="14539" y="31789"/>
                  </a:cubicBezTo>
                  <a:lnTo>
                    <a:pt x="55076" y="24519"/>
                  </a:lnTo>
                  <a:cubicBezTo>
                    <a:pt x="61792" y="23314"/>
                    <a:pt x="66261" y="16893"/>
                    <a:pt x="65056" y="1017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p7"/>
            <p:cNvSpPr/>
            <p:nvPr/>
          </p:nvSpPr>
          <p:spPr>
            <a:xfrm>
              <a:off x="6851799" y="2521724"/>
              <a:ext cx="56399" cy="51017"/>
            </a:xfrm>
            <a:custGeom>
              <a:rect b="b" l="l" r="r" t="t"/>
              <a:pathLst>
                <a:path extrusionOk="0" h="51017" w="56399">
                  <a:moveTo>
                    <a:pt x="20247" y="48168"/>
                  </a:moveTo>
                  <a:lnTo>
                    <a:pt x="51935" y="21862"/>
                  </a:lnTo>
                  <a:cubicBezTo>
                    <a:pt x="57186" y="17503"/>
                    <a:pt x="57908" y="9714"/>
                    <a:pt x="53550" y="4464"/>
                  </a:cubicBezTo>
                  <a:lnTo>
                    <a:pt x="53550" y="4464"/>
                  </a:lnTo>
                  <a:cubicBezTo>
                    <a:pt x="49192" y="-786"/>
                    <a:pt x="41402" y="-1509"/>
                    <a:pt x="36152" y="2849"/>
                  </a:cubicBezTo>
                  <a:lnTo>
                    <a:pt x="4464" y="29155"/>
                  </a:lnTo>
                  <a:cubicBezTo>
                    <a:pt x="-786" y="33514"/>
                    <a:pt x="-1509" y="41303"/>
                    <a:pt x="2849" y="46553"/>
                  </a:cubicBezTo>
                  <a:cubicBezTo>
                    <a:pt x="7208" y="51804"/>
                    <a:pt x="14997" y="52526"/>
                    <a:pt x="20247" y="4816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" name="Google Shape;209;p7"/>
            <p:cNvSpPr/>
            <p:nvPr/>
          </p:nvSpPr>
          <p:spPr>
            <a:xfrm>
              <a:off x="6794820" y="2450460"/>
              <a:ext cx="42517" cy="61854"/>
            </a:xfrm>
            <a:custGeom>
              <a:rect b="b" l="l" r="r" t="t"/>
              <a:pathLst>
                <a:path extrusionOk="0" h="61854" w="42517">
                  <a:moveTo>
                    <a:pt x="35500" y="1217"/>
                  </a:moveTo>
                  <a:cubicBezTo>
                    <a:pt x="29347" y="-1733"/>
                    <a:pt x="21968" y="864"/>
                    <a:pt x="19018" y="7018"/>
                  </a:cubicBezTo>
                  <a:lnTo>
                    <a:pt x="1217" y="44156"/>
                  </a:lnTo>
                  <a:cubicBezTo>
                    <a:pt x="-1733" y="50309"/>
                    <a:pt x="864" y="57688"/>
                    <a:pt x="7017" y="60638"/>
                  </a:cubicBezTo>
                  <a:cubicBezTo>
                    <a:pt x="13171" y="63587"/>
                    <a:pt x="20550" y="60990"/>
                    <a:pt x="23500" y="54837"/>
                  </a:cubicBezTo>
                  <a:lnTo>
                    <a:pt x="41301" y="17699"/>
                  </a:lnTo>
                  <a:cubicBezTo>
                    <a:pt x="44250" y="11545"/>
                    <a:pt x="41653" y="4166"/>
                    <a:pt x="35500" y="121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" name="Google Shape;210;p7"/>
            <p:cNvSpPr/>
            <p:nvPr/>
          </p:nvSpPr>
          <p:spPr>
            <a:xfrm>
              <a:off x="6707583" y="2414526"/>
              <a:ext cx="24710" cy="65895"/>
            </a:xfrm>
            <a:custGeom>
              <a:rect b="b" l="l" r="r" t="t"/>
              <a:pathLst>
                <a:path extrusionOk="0" h="65895" w="24710">
                  <a:moveTo>
                    <a:pt x="12582" y="65895"/>
                  </a:moveTo>
                  <a:lnTo>
                    <a:pt x="12638" y="65894"/>
                  </a:lnTo>
                  <a:cubicBezTo>
                    <a:pt x="19357" y="65841"/>
                    <a:pt x="24761" y="60353"/>
                    <a:pt x="24710" y="53634"/>
                  </a:cubicBezTo>
                  <a:lnTo>
                    <a:pt x="24392" y="12075"/>
                  </a:lnTo>
                  <a:cubicBezTo>
                    <a:pt x="24340" y="5354"/>
                    <a:pt x="18849" y="-52"/>
                    <a:pt x="12128" y="0"/>
                  </a:cubicBezTo>
                  <a:lnTo>
                    <a:pt x="12073" y="1"/>
                  </a:lnTo>
                  <a:cubicBezTo>
                    <a:pt x="5353" y="54"/>
                    <a:pt x="-51" y="5543"/>
                    <a:pt x="0" y="12262"/>
                  </a:cubicBezTo>
                  <a:lnTo>
                    <a:pt x="319" y="53820"/>
                  </a:lnTo>
                  <a:cubicBezTo>
                    <a:pt x="370" y="60541"/>
                    <a:pt x="5861" y="65948"/>
                    <a:pt x="12582" y="6589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" name="Google Shape;211;p7"/>
            <p:cNvSpPr/>
            <p:nvPr/>
          </p:nvSpPr>
          <p:spPr>
            <a:xfrm>
              <a:off x="6599358" y="2489429"/>
              <a:ext cx="227678" cy="369516"/>
            </a:xfrm>
            <a:custGeom>
              <a:rect b="b" l="l" r="r" t="t"/>
              <a:pathLst>
                <a:path extrusionOk="0" h="369516" w="227678">
                  <a:moveTo>
                    <a:pt x="227631" y="122858"/>
                  </a:moveTo>
                  <a:cubicBezTo>
                    <a:pt x="226617" y="114283"/>
                    <a:pt x="221441" y="106803"/>
                    <a:pt x="213776" y="102841"/>
                  </a:cubicBezTo>
                  <a:cubicBezTo>
                    <a:pt x="207832" y="99774"/>
                    <a:pt x="201079" y="99140"/>
                    <a:pt x="194675" y="101006"/>
                  </a:cubicBezTo>
                  <a:lnTo>
                    <a:pt x="204779" y="81231"/>
                  </a:lnTo>
                  <a:cubicBezTo>
                    <a:pt x="211672" y="67734"/>
                    <a:pt x="206327" y="51091"/>
                    <a:pt x="192862" y="44134"/>
                  </a:cubicBezTo>
                  <a:cubicBezTo>
                    <a:pt x="186282" y="40739"/>
                    <a:pt x="178785" y="40116"/>
                    <a:pt x="171739" y="42384"/>
                  </a:cubicBezTo>
                  <a:cubicBezTo>
                    <a:pt x="169608" y="43069"/>
                    <a:pt x="167615" y="44021"/>
                    <a:pt x="165753" y="45160"/>
                  </a:cubicBezTo>
                  <a:cubicBezTo>
                    <a:pt x="165577" y="43127"/>
                    <a:pt x="165199" y="41098"/>
                    <a:pt x="164564" y="39106"/>
                  </a:cubicBezTo>
                  <a:cubicBezTo>
                    <a:pt x="162323" y="32080"/>
                    <a:pt x="157477" y="26345"/>
                    <a:pt x="150925" y="22962"/>
                  </a:cubicBezTo>
                  <a:cubicBezTo>
                    <a:pt x="144374" y="19580"/>
                    <a:pt x="136893" y="18948"/>
                    <a:pt x="129867" y="21189"/>
                  </a:cubicBezTo>
                  <a:cubicBezTo>
                    <a:pt x="127240" y="22026"/>
                    <a:pt x="124794" y="23228"/>
                    <a:pt x="122583" y="24747"/>
                  </a:cubicBezTo>
                  <a:cubicBezTo>
                    <a:pt x="121640" y="15809"/>
                    <a:pt x="116379" y="7494"/>
                    <a:pt x="107815" y="3070"/>
                  </a:cubicBezTo>
                  <a:cubicBezTo>
                    <a:pt x="94289" y="-3904"/>
                    <a:pt x="77598" y="1405"/>
                    <a:pt x="70608" y="14931"/>
                  </a:cubicBezTo>
                  <a:lnTo>
                    <a:pt x="45358" y="63820"/>
                  </a:lnTo>
                  <a:cubicBezTo>
                    <a:pt x="35006" y="68453"/>
                    <a:pt x="26560" y="76895"/>
                    <a:pt x="22032" y="87859"/>
                  </a:cubicBezTo>
                  <a:lnTo>
                    <a:pt x="3407" y="132953"/>
                  </a:lnTo>
                  <a:cubicBezTo>
                    <a:pt x="-2670" y="147657"/>
                    <a:pt x="-511" y="164702"/>
                    <a:pt x="9037" y="177431"/>
                  </a:cubicBezTo>
                  <a:lnTo>
                    <a:pt x="62054" y="248120"/>
                  </a:lnTo>
                  <a:cubicBezTo>
                    <a:pt x="62585" y="248828"/>
                    <a:pt x="62878" y="249700"/>
                    <a:pt x="62878" y="250585"/>
                  </a:cubicBezTo>
                  <a:lnTo>
                    <a:pt x="62878" y="341830"/>
                  </a:lnTo>
                  <a:cubicBezTo>
                    <a:pt x="62878" y="350626"/>
                    <a:pt x="68432" y="358440"/>
                    <a:pt x="76697" y="361280"/>
                  </a:cubicBezTo>
                  <a:cubicBezTo>
                    <a:pt x="87641" y="365044"/>
                    <a:pt x="105301" y="369516"/>
                    <a:pt x="127450" y="369516"/>
                  </a:cubicBezTo>
                  <a:cubicBezTo>
                    <a:pt x="143207" y="369516"/>
                    <a:pt x="161242" y="367252"/>
                    <a:pt x="180732" y="360857"/>
                  </a:cubicBezTo>
                  <a:cubicBezTo>
                    <a:pt x="189073" y="358118"/>
                    <a:pt x="194680" y="350284"/>
                    <a:pt x="194680" y="341359"/>
                  </a:cubicBezTo>
                  <a:lnTo>
                    <a:pt x="194680" y="267618"/>
                  </a:lnTo>
                  <a:cubicBezTo>
                    <a:pt x="194680" y="264139"/>
                    <a:pt x="196160" y="260805"/>
                    <a:pt x="198742" y="258468"/>
                  </a:cubicBezTo>
                  <a:cubicBezTo>
                    <a:pt x="208261" y="249841"/>
                    <a:pt x="224675" y="230781"/>
                    <a:pt x="227659" y="199632"/>
                  </a:cubicBezTo>
                  <a:lnTo>
                    <a:pt x="227659" y="126631"/>
                  </a:lnTo>
                  <a:cubicBezTo>
                    <a:pt x="227659" y="126019"/>
                    <a:pt x="227718" y="123601"/>
                    <a:pt x="227631" y="122858"/>
                  </a:cubicBezTo>
                  <a:close/>
                  <a:moveTo>
                    <a:pt x="186197" y="117766"/>
                  </a:moveTo>
                  <a:cubicBezTo>
                    <a:pt x="188353" y="113571"/>
                    <a:pt x="192021" y="110467"/>
                    <a:pt x="196518" y="109027"/>
                  </a:cubicBezTo>
                  <a:cubicBezTo>
                    <a:pt x="201014" y="107599"/>
                    <a:pt x="205804" y="107989"/>
                    <a:pt x="209995" y="110161"/>
                  </a:cubicBezTo>
                  <a:cubicBezTo>
                    <a:pt x="215223" y="112860"/>
                    <a:pt x="218759" y="117967"/>
                    <a:pt x="219450" y="123823"/>
                  </a:cubicBezTo>
                  <a:cubicBezTo>
                    <a:pt x="219499" y="124225"/>
                    <a:pt x="219422" y="126019"/>
                    <a:pt x="219422" y="126631"/>
                  </a:cubicBezTo>
                  <a:lnTo>
                    <a:pt x="219423" y="131492"/>
                  </a:lnTo>
                  <a:lnTo>
                    <a:pt x="219442" y="199238"/>
                  </a:lnTo>
                  <a:cubicBezTo>
                    <a:pt x="216744" y="227230"/>
                    <a:pt x="201847" y="244536"/>
                    <a:pt x="193212" y="252363"/>
                  </a:cubicBezTo>
                  <a:cubicBezTo>
                    <a:pt x="192831" y="252708"/>
                    <a:pt x="192546" y="253130"/>
                    <a:pt x="192194" y="253501"/>
                  </a:cubicBezTo>
                  <a:cubicBezTo>
                    <a:pt x="188650" y="257230"/>
                    <a:pt x="186563" y="262121"/>
                    <a:pt x="186478" y="267286"/>
                  </a:cubicBezTo>
                  <a:cubicBezTo>
                    <a:pt x="186476" y="267398"/>
                    <a:pt x="186443" y="267505"/>
                    <a:pt x="186443" y="267618"/>
                  </a:cubicBezTo>
                  <a:lnTo>
                    <a:pt x="186443" y="341359"/>
                  </a:lnTo>
                  <a:cubicBezTo>
                    <a:pt x="186443" y="346716"/>
                    <a:pt x="183117" y="351406"/>
                    <a:pt x="178166" y="353031"/>
                  </a:cubicBezTo>
                  <a:cubicBezTo>
                    <a:pt x="133567" y="367662"/>
                    <a:pt x="97129" y="359594"/>
                    <a:pt x="79376" y="353493"/>
                  </a:cubicBezTo>
                  <a:cubicBezTo>
                    <a:pt x="74433" y="351792"/>
                    <a:pt x="71115" y="347106"/>
                    <a:pt x="71115" y="341830"/>
                  </a:cubicBezTo>
                  <a:lnTo>
                    <a:pt x="71115" y="250585"/>
                  </a:lnTo>
                  <a:cubicBezTo>
                    <a:pt x="71115" y="247931"/>
                    <a:pt x="70234" y="245296"/>
                    <a:pt x="68642" y="243177"/>
                  </a:cubicBezTo>
                  <a:lnTo>
                    <a:pt x="15625" y="172492"/>
                  </a:lnTo>
                  <a:cubicBezTo>
                    <a:pt x="7815" y="162075"/>
                    <a:pt x="6049" y="148128"/>
                    <a:pt x="11016" y="136098"/>
                  </a:cubicBezTo>
                  <a:lnTo>
                    <a:pt x="29641" y="91005"/>
                  </a:lnTo>
                  <a:cubicBezTo>
                    <a:pt x="31812" y="85751"/>
                    <a:pt x="35083" y="81205"/>
                    <a:pt x="39119" y="77573"/>
                  </a:cubicBezTo>
                  <a:cubicBezTo>
                    <a:pt x="42635" y="74408"/>
                    <a:pt x="46767" y="72019"/>
                    <a:pt x="51234" y="70396"/>
                  </a:cubicBezTo>
                  <a:cubicBezTo>
                    <a:pt x="55225" y="68947"/>
                    <a:pt x="59472" y="68088"/>
                    <a:pt x="63896" y="68088"/>
                  </a:cubicBezTo>
                  <a:lnTo>
                    <a:pt x="75242" y="68088"/>
                  </a:lnTo>
                  <a:cubicBezTo>
                    <a:pt x="81701" y="68087"/>
                    <a:pt x="88854" y="68085"/>
                    <a:pt x="96040" y="68083"/>
                  </a:cubicBezTo>
                  <a:cubicBezTo>
                    <a:pt x="96208" y="68083"/>
                    <a:pt x="96377" y="68083"/>
                    <a:pt x="96544" y="68083"/>
                  </a:cubicBezTo>
                  <a:cubicBezTo>
                    <a:pt x="99482" y="68082"/>
                    <a:pt x="102414" y="68082"/>
                    <a:pt x="105313" y="68081"/>
                  </a:cubicBezTo>
                  <a:cubicBezTo>
                    <a:pt x="105481" y="68081"/>
                    <a:pt x="105651" y="68081"/>
                    <a:pt x="105818" y="68081"/>
                  </a:cubicBezTo>
                  <a:cubicBezTo>
                    <a:pt x="108313" y="68080"/>
                    <a:pt x="110762" y="68079"/>
                    <a:pt x="113161" y="68078"/>
                  </a:cubicBezTo>
                  <a:lnTo>
                    <a:pt x="110389" y="73397"/>
                  </a:lnTo>
                  <a:cubicBezTo>
                    <a:pt x="109267" y="75544"/>
                    <a:pt x="109347" y="78066"/>
                    <a:pt x="110606" y="80137"/>
                  </a:cubicBezTo>
                  <a:cubicBezTo>
                    <a:pt x="111861" y="82209"/>
                    <a:pt x="114057" y="83447"/>
                    <a:pt x="116482" y="83447"/>
                  </a:cubicBezTo>
                  <a:lnTo>
                    <a:pt x="141273" y="83447"/>
                  </a:lnTo>
                  <a:cubicBezTo>
                    <a:pt x="141332" y="83447"/>
                    <a:pt x="141388" y="83434"/>
                    <a:pt x="141447" y="83434"/>
                  </a:cubicBezTo>
                  <a:cubicBezTo>
                    <a:pt x="141149" y="84104"/>
                    <a:pt x="140832" y="84764"/>
                    <a:pt x="140480" y="85408"/>
                  </a:cubicBezTo>
                  <a:cubicBezTo>
                    <a:pt x="140451" y="85460"/>
                    <a:pt x="140427" y="85514"/>
                    <a:pt x="140398" y="85567"/>
                  </a:cubicBezTo>
                  <a:cubicBezTo>
                    <a:pt x="139118" y="87876"/>
                    <a:pt x="137492" y="90011"/>
                    <a:pt x="135546" y="91906"/>
                  </a:cubicBezTo>
                  <a:cubicBezTo>
                    <a:pt x="130333" y="96981"/>
                    <a:pt x="123464" y="99788"/>
                    <a:pt x="116152" y="99615"/>
                  </a:cubicBezTo>
                  <a:lnTo>
                    <a:pt x="97092" y="99447"/>
                  </a:lnTo>
                  <a:cubicBezTo>
                    <a:pt x="92960" y="99495"/>
                    <a:pt x="89106" y="101522"/>
                    <a:pt x="86789" y="104925"/>
                  </a:cubicBezTo>
                  <a:cubicBezTo>
                    <a:pt x="86590" y="105217"/>
                    <a:pt x="86328" y="105451"/>
                    <a:pt x="86153" y="105765"/>
                  </a:cubicBezTo>
                  <a:lnTo>
                    <a:pt x="74787" y="126141"/>
                  </a:lnTo>
                  <a:lnTo>
                    <a:pt x="73633" y="128211"/>
                  </a:lnTo>
                  <a:cubicBezTo>
                    <a:pt x="71752" y="131585"/>
                    <a:pt x="71541" y="135554"/>
                    <a:pt x="73058" y="139107"/>
                  </a:cubicBezTo>
                  <a:cubicBezTo>
                    <a:pt x="73061" y="139116"/>
                    <a:pt x="73062" y="139126"/>
                    <a:pt x="73066" y="139135"/>
                  </a:cubicBezTo>
                  <a:cubicBezTo>
                    <a:pt x="73765" y="140763"/>
                    <a:pt x="74806" y="142157"/>
                    <a:pt x="76059" y="143312"/>
                  </a:cubicBezTo>
                  <a:cubicBezTo>
                    <a:pt x="77154" y="144321"/>
                    <a:pt x="78443" y="145082"/>
                    <a:pt x="79856" y="145636"/>
                  </a:cubicBezTo>
                  <a:cubicBezTo>
                    <a:pt x="80322" y="145819"/>
                    <a:pt x="80765" y="146046"/>
                    <a:pt x="81258" y="146173"/>
                  </a:cubicBezTo>
                  <a:cubicBezTo>
                    <a:pt x="81425" y="146215"/>
                    <a:pt x="86658" y="147605"/>
                    <a:pt x="93733" y="150596"/>
                  </a:cubicBezTo>
                  <a:cubicBezTo>
                    <a:pt x="94963" y="151116"/>
                    <a:pt x="96254" y="151693"/>
                    <a:pt x="97578" y="152311"/>
                  </a:cubicBezTo>
                  <a:cubicBezTo>
                    <a:pt x="98799" y="152880"/>
                    <a:pt x="100049" y="153492"/>
                    <a:pt x="101323" y="154147"/>
                  </a:cubicBezTo>
                  <a:cubicBezTo>
                    <a:pt x="105327" y="156207"/>
                    <a:pt x="109516" y="158697"/>
                    <a:pt x="113500" y="161648"/>
                  </a:cubicBezTo>
                  <a:cubicBezTo>
                    <a:pt x="114660" y="162507"/>
                    <a:pt x="115799" y="163405"/>
                    <a:pt x="116912" y="164343"/>
                  </a:cubicBezTo>
                  <a:cubicBezTo>
                    <a:pt x="117336" y="164700"/>
                    <a:pt x="117753" y="165064"/>
                    <a:pt x="118168" y="165432"/>
                  </a:cubicBezTo>
                  <a:cubicBezTo>
                    <a:pt x="118905" y="166088"/>
                    <a:pt x="119626" y="166761"/>
                    <a:pt x="120331" y="167454"/>
                  </a:cubicBezTo>
                  <a:cubicBezTo>
                    <a:pt x="121093" y="168203"/>
                    <a:pt x="121831" y="168975"/>
                    <a:pt x="122547" y="169769"/>
                  </a:cubicBezTo>
                  <a:cubicBezTo>
                    <a:pt x="124381" y="171799"/>
                    <a:pt x="126059" y="173966"/>
                    <a:pt x="127499" y="176292"/>
                  </a:cubicBezTo>
                  <a:cubicBezTo>
                    <a:pt x="128293" y="177574"/>
                    <a:pt x="128999" y="178912"/>
                    <a:pt x="129642" y="180286"/>
                  </a:cubicBezTo>
                  <a:cubicBezTo>
                    <a:pt x="130230" y="181544"/>
                    <a:pt x="130772" y="182827"/>
                    <a:pt x="131216" y="184164"/>
                  </a:cubicBezTo>
                  <a:cubicBezTo>
                    <a:pt x="132511" y="188067"/>
                    <a:pt x="133158" y="192307"/>
                    <a:pt x="132936" y="196905"/>
                  </a:cubicBezTo>
                  <a:lnTo>
                    <a:pt x="132936" y="228738"/>
                  </a:lnTo>
                  <a:cubicBezTo>
                    <a:pt x="132936" y="231015"/>
                    <a:pt x="134778" y="232857"/>
                    <a:pt x="137054" y="232857"/>
                  </a:cubicBezTo>
                  <a:cubicBezTo>
                    <a:pt x="139330" y="232857"/>
                    <a:pt x="141172" y="231015"/>
                    <a:pt x="141172" y="228738"/>
                  </a:cubicBezTo>
                  <a:lnTo>
                    <a:pt x="141172" y="223876"/>
                  </a:lnTo>
                  <a:lnTo>
                    <a:pt x="141168" y="197106"/>
                  </a:lnTo>
                  <a:cubicBezTo>
                    <a:pt x="141466" y="190949"/>
                    <a:pt x="140511" y="185378"/>
                    <a:pt x="138700" y="180319"/>
                  </a:cubicBezTo>
                  <a:cubicBezTo>
                    <a:pt x="139517" y="179573"/>
                    <a:pt x="140300" y="178777"/>
                    <a:pt x="140959" y="177845"/>
                  </a:cubicBezTo>
                  <a:lnTo>
                    <a:pt x="142646" y="175466"/>
                  </a:lnTo>
                  <a:cubicBezTo>
                    <a:pt x="144464" y="175262"/>
                    <a:pt x="146276" y="174942"/>
                    <a:pt x="148058" y="174370"/>
                  </a:cubicBezTo>
                  <a:cubicBezTo>
                    <a:pt x="149816" y="173805"/>
                    <a:pt x="151493" y="173077"/>
                    <a:pt x="153072" y="172200"/>
                  </a:cubicBezTo>
                  <a:cubicBezTo>
                    <a:pt x="153289" y="175555"/>
                    <a:pt x="154154" y="178829"/>
                    <a:pt x="155610" y="181846"/>
                  </a:cubicBezTo>
                  <a:lnTo>
                    <a:pt x="153910" y="186625"/>
                  </a:lnTo>
                  <a:cubicBezTo>
                    <a:pt x="151714" y="192769"/>
                    <a:pt x="153602" y="199484"/>
                    <a:pt x="158238" y="203727"/>
                  </a:cubicBezTo>
                  <a:cubicBezTo>
                    <a:pt x="159250" y="204653"/>
                    <a:pt x="160347" y="205501"/>
                    <a:pt x="161612" y="206155"/>
                  </a:cubicBezTo>
                  <a:cubicBezTo>
                    <a:pt x="163920" y="207346"/>
                    <a:pt x="166414" y="207917"/>
                    <a:pt x="168883" y="207917"/>
                  </a:cubicBezTo>
                  <a:cubicBezTo>
                    <a:pt x="173927" y="207917"/>
                    <a:pt x="178874" y="205536"/>
                    <a:pt x="181942" y="201208"/>
                  </a:cubicBezTo>
                  <a:lnTo>
                    <a:pt x="186047" y="195419"/>
                  </a:lnTo>
                  <a:cubicBezTo>
                    <a:pt x="186297" y="195347"/>
                    <a:pt x="186552" y="195320"/>
                    <a:pt x="186801" y="195240"/>
                  </a:cubicBezTo>
                  <a:cubicBezTo>
                    <a:pt x="193405" y="193124"/>
                    <a:pt x="198782" y="188556"/>
                    <a:pt x="201943" y="182386"/>
                  </a:cubicBezTo>
                  <a:lnTo>
                    <a:pt x="211169" y="164380"/>
                  </a:lnTo>
                  <a:cubicBezTo>
                    <a:pt x="212207" y="162357"/>
                    <a:pt x="211407" y="159875"/>
                    <a:pt x="209384" y="158838"/>
                  </a:cubicBezTo>
                  <a:cubicBezTo>
                    <a:pt x="207357" y="157800"/>
                    <a:pt x="204875" y="158601"/>
                    <a:pt x="203841" y="160624"/>
                  </a:cubicBezTo>
                  <a:lnTo>
                    <a:pt x="194615" y="178630"/>
                  </a:lnTo>
                  <a:cubicBezTo>
                    <a:pt x="193668" y="180480"/>
                    <a:pt x="192385" y="182074"/>
                    <a:pt x="190911" y="183452"/>
                  </a:cubicBezTo>
                  <a:cubicBezTo>
                    <a:pt x="190857" y="182860"/>
                    <a:pt x="190820" y="182267"/>
                    <a:pt x="190678" y="181682"/>
                  </a:cubicBezTo>
                  <a:cubicBezTo>
                    <a:pt x="189845" y="178272"/>
                    <a:pt x="187581" y="175392"/>
                    <a:pt x="184460" y="173779"/>
                  </a:cubicBezTo>
                  <a:lnTo>
                    <a:pt x="183866" y="173472"/>
                  </a:lnTo>
                  <a:lnTo>
                    <a:pt x="174848" y="168812"/>
                  </a:lnTo>
                  <a:cubicBezTo>
                    <a:pt x="171731" y="167207"/>
                    <a:pt x="168083" y="167022"/>
                    <a:pt x="164837" y="168305"/>
                  </a:cubicBezTo>
                  <a:cubicBezTo>
                    <a:pt x="163511" y="168828"/>
                    <a:pt x="162345" y="169622"/>
                    <a:pt x="161299" y="170546"/>
                  </a:cubicBezTo>
                  <a:cubicBezTo>
                    <a:pt x="161298" y="167824"/>
                    <a:pt x="161848" y="165070"/>
                    <a:pt x="163176" y="162490"/>
                  </a:cubicBezTo>
                  <a:lnTo>
                    <a:pt x="163473" y="161913"/>
                  </a:lnTo>
                  <a:cubicBezTo>
                    <a:pt x="163717" y="161491"/>
                    <a:pt x="163978" y="161081"/>
                    <a:pt x="164202" y="160644"/>
                  </a:cubicBezTo>
                  <a:lnTo>
                    <a:pt x="174376" y="140732"/>
                  </a:lnTo>
                  <a:lnTo>
                    <a:pt x="186197" y="117766"/>
                  </a:lnTo>
                  <a:close/>
                  <a:moveTo>
                    <a:pt x="122503" y="67975"/>
                  </a:moveTo>
                  <a:lnTo>
                    <a:pt x="146700" y="67975"/>
                  </a:lnTo>
                  <a:lnTo>
                    <a:pt x="149484" y="67975"/>
                  </a:lnTo>
                  <a:lnTo>
                    <a:pt x="149538" y="67975"/>
                  </a:lnTo>
                  <a:lnTo>
                    <a:pt x="151241" y="67975"/>
                  </a:lnTo>
                  <a:lnTo>
                    <a:pt x="151794" y="67975"/>
                  </a:lnTo>
                  <a:cubicBezTo>
                    <a:pt x="151698" y="68227"/>
                    <a:pt x="151563" y="68457"/>
                    <a:pt x="151450" y="68699"/>
                  </a:cubicBezTo>
                  <a:cubicBezTo>
                    <a:pt x="150631" y="70442"/>
                    <a:pt x="149401" y="71923"/>
                    <a:pt x="147884" y="73027"/>
                  </a:cubicBezTo>
                  <a:cubicBezTo>
                    <a:pt x="147452" y="73341"/>
                    <a:pt x="146997" y="73622"/>
                    <a:pt x="146524" y="73873"/>
                  </a:cubicBezTo>
                  <a:cubicBezTo>
                    <a:pt x="146482" y="73895"/>
                    <a:pt x="146443" y="73923"/>
                    <a:pt x="146400" y="73945"/>
                  </a:cubicBezTo>
                  <a:cubicBezTo>
                    <a:pt x="145534" y="74392"/>
                    <a:pt x="144607" y="74711"/>
                    <a:pt x="143645" y="74922"/>
                  </a:cubicBezTo>
                  <a:cubicBezTo>
                    <a:pt x="142872" y="75092"/>
                    <a:pt x="142083" y="75211"/>
                    <a:pt x="141273" y="75211"/>
                  </a:cubicBezTo>
                  <a:lnTo>
                    <a:pt x="118734" y="75211"/>
                  </a:lnTo>
                  <a:lnTo>
                    <a:pt x="122451" y="68075"/>
                  </a:lnTo>
                  <a:lnTo>
                    <a:pt x="122503" y="67975"/>
                  </a:lnTo>
                  <a:close/>
                  <a:moveTo>
                    <a:pt x="112164" y="150671"/>
                  </a:moveTo>
                  <a:cubicBezTo>
                    <a:pt x="110161" y="149443"/>
                    <a:pt x="108159" y="148309"/>
                    <a:pt x="106194" y="147278"/>
                  </a:cubicBezTo>
                  <a:lnTo>
                    <a:pt x="107246" y="145793"/>
                  </a:lnTo>
                  <a:cubicBezTo>
                    <a:pt x="108976" y="145414"/>
                    <a:pt x="110677" y="144923"/>
                    <a:pt x="112304" y="144224"/>
                  </a:cubicBezTo>
                  <a:cubicBezTo>
                    <a:pt x="112004" y="146378"/>
                    <a:pt x="111958" y="148539"/>
                    <a:pt x="112164" y="150671"/>
                  </a:cubicBezTo>
                  <a:close/>
                  <a:moveTo>
                    <a:pt x="84222" y="132326"/>
                  </a:moveTo>
                  <a:cubicBezTo>
                    <a:pt x="84523" y="131476"/>
                    <a:pt x="85141" y="130851"/>
                    <a:pt x="85890" y="130394"/>
                  </a:cubicBezTo>
                  <a:cubicBezTo>
                    <a:pt x="86085" y="130276"/>
                    <a:pt x="86237" y="130106"/>
                    <a:pt x="86455" y="130021"/>
                  </a:cubicBezTo>
                  <a:cubicBezTo>
                    <a:pt x="87504" y="129603"/>
                    <a:pt x="88651" y="129651"/>
                    <a:pt x="89660" y="130182"/>
                  </a:cubicBezTo>
                  <a:lnTo>
                    <a:pt x="99272" y="135149"/>
                  </a:lnTo>
                  <a:cubicBezTo>
                    <a:pt x="100290" y="135672"/>
                    <a:pt x="100998" y="136573"/>
                    <a:pt x="101267" y="137679"/>
                  </a:cubicBezTo>
                  <a:cubicBezTo>
                    <a:pt x="101307" y="137845"/>
                    <a:pt x="101262" y="138006"/>
                    <a:pt x="101280" y="138172"/>
                  </a:cubicBezTo>
                  <a:cubicBezTo>
                    <a:pt x="101387" y="139116"/>
                    <a:pt x="101221" y="140054"/>
                    <a:pt x="100660" y="140848"/>
                  </a:cubicBezTo>
                  <a:lnTo>
                    <a:pt x="98659" y="143670"/>
                  </a:lnTo>
                  <a:cubicBezTo>
                    <a:pt x="90437" y="140086"/>
                    <a:pt x="84088" y="138394"/>
                    <a:pt x="83309" y="138193"/>
                  </a:cubicBezTo>
                  <a:cubicBezTo>
                    <a:pt x="82914" y="138092"/>
                    <a:pt x="82578" y="137942"/>
                    <a:pt x="82282" y="137769"/>
                  </a:cubicBezTo>
                  <a:lnTo>
                    <a:pt x="84222" y="132326"/>
                  </a:lnTo>
                  <a:close/>
                  <a:moveTo>
                    <a:pt x="109364" y="136439"/>
                  </a:moveTo>
                  <a:cubicBezTo>
                    <a:pt x="109321" y="136204"/>
                    <a:pt x="109328" y="135966"/>
                    <a:pt x="109271" y="135732"/>
                  </a:cubicBezTo>
                  <a:cubicBezTo>
                    <a:pt x="108438" y="132321"/>
                    <a:pt x="106174" y="129442"/>
                    <a:pt x="103053" y="127829"/>
                  </a:cubicBezTo>
                  <a:lnTo>
                    <a:pt x="93441" y="122862"/>
                  </a:lnTo>
                  <a:cubicBezTo>
                    <a:pt x="91358" y="121787"/>
                    <a:pt x="89029" y="121408"/>
                    <a:pt x="86735" y="121625"/>
                  </a:cubicBezTo>
                  <a:lnTo>
                    <a:pt x="93344" y="109775"/>
                  </a:lnTo>
                  <a:cubicBezTo>
                    <a:pt x="94080" y="108456"/>
                    <a:pt x="95645" y="107675"/>
                    <a:pt x="96996" y="107683"/>
                  </a:cubicBezTo>
                  <a:lnTo>
                    <a:pt x="116056" y="107852"/>
                  </a:lnTo>
                  <a:cubicBezTo>
                    <a:pt x="121004" y="107935"/>
                    <a:pt x="125850" y="106950"/>
                    <a:pt x="130332" y="105055"/>
                  </a:cubicBezTo>
                  <a:lnTo>
                    <a:pt x="118598" y="127777"/>
                  </a:lnTo>
                  <a:cubicBezTo>
                    <a:pt x="116522" y="131796"/>
                    <a:pt x="113195" y="134703"/>
                    <a:pt x="109364" y="136439"/>
                  </a:cubicBezTo>
                  <a:close/>
                  <a:moveTo>
                    <a:pt x="123377" y="158480"/>
                  </a:moveTo>
                  <a:lnTo>
                    <a:pt x="124646" y="154916"/>
                  </a:lnTo>
                  <a:cubicBezTo>
                    <a:pt x="125024" y="153847"/>
                    <a:pt x="125821" y="153026"/>
                    <a:pt x="126879" y="152612"/>
                  </a:cubicBezTo>
                  <a:cubicBezTo>
                    <a:pt x="127345" y="152427"/>
                    <a:pt x="127828" y="152334"/>
                    <a:pt x="128306" y="152334"/>
                  </a:cubicBezTo>
                  <a:cubicBezTo>
                    <a:pt x="128918" y="152334"/>
                    <a:pt x="129521" y="152479"/>
                    <a:pt x="130084" y="152773"/>
                  </a:cubicBezTo>
                  <a:lnTo>
                    <a:pt x="139696" y="157736"/>
                  </a:lnTo>
                  <a:cubicBezTo>
                    <a:pt x="140714" y="158259"/>
                    <a:pt x="141422" y="159160"/>
                    <a:pt x="141691" y="160270"/>
                  </a:cubicBezTo>
                  <a:cubicBezTo>
                    <a:pt x="141961" y="161380"/>
                    <a:pt x="141743" y="162502"/>
                    <a:pt x="141084" y="163435"/>
                  </a:cubicBezTo>
                  <a:lnTo>
                    <a:pt x="138273" y="167399"/>
                  </a:lnTo>
                  <a:lnTo>
                    <a:pt x="134853" y="172222"/>
                  </a:lnTo>
                  <a:cubicBezTo>
                    <a:pt x="133034" y="169216"/>
                    <a:pt x="130903" y="166441"/>
                    <a:pt x="128559" y="163882"/>
                  </a:cubicBezTo>
                  <a:cubicBezTo>
                    <a:pt x="127102" y="162292"/>
                    <a:pt x="125569" y="160782"/>
                    <a:pt x="123974" y="159358"/>
                  </a:cubicBezTo>
                  <a:cubicBezTo>
                    <a:pt x="123745" y="159153"/>
                    <a:pt x="123510" y="158957"/>
                    <a:pt x="123278" y="158756"/>
                  </a:cubicBezTo>
                  <a:lnTo>
                    <a:pt x="123377" y="158480"/>
                  </a:lnTo>
                  <a:close/>
                  <a:moveTo>
                    <a:pt x="180679" y="181099"/>
                  </a:moveTo>
                  <a:cubicBezTo>
                    <a:pt x="181697" y="181622"/>
                    <a:pt x="182405" y="182523"/>
                    <a:pt x="182674" y="183629"/>
                  </a:cubicBezTo>
                  <a:cubicBezTo>
                    <a:pt x="182944" y="184739"/>
                    <a:pt x="182727" y="185865"/>
                    <a:pt x="182067" y="186798"/>
                  </a:cubicBezTo>
                  <a:lnTo>
                    <a:pt x="181166" y="188069"/>
                  </a:lnTo>
                  <a:lnTo>
                    <a:pt x="175379" y="196231"/>
                  </a:lnTo>
                  <a:lnTo>
                    <a:pt x="175226" y="196446"/>
                  </a:lnTo>
                  <a:cubicBezTo>
                    <a:pt x="173014" y="199563"/>
                    <a:pt x="168795" y="200601"/>
                    <a:pt x="165392" y="198835"/>
                  </a:cubicBezTo>
                  <a:cubicBezTo>
                    <a:pt x="164690" y="198473"/>
                    <a:pt x="164086" y="197993"/>
                    <a:pt x="163547" y="197460"/>
                  </a:cubicBezTo>
                  <a:cubicBezTo>
                    <a:pt x="161558" y="195496"/>
                    <a:pt x="160744" y="192560"/>
                    <a:pt x="161564" y="189796"/>
                  </a:cubicBezTo>
                  <a:cubicBezTo>
                    <a:pt x="161605" y="189662"/>
                    <a:pt x="161621" y="189525"/>
                    <a:pt x="161668" y="189392"/>
                  </a:cubicBezTo>
                  <a:lnTo>
                    <a:pt x="164674" y="180941"/>
                  </a:lnTo>
                  <a:lnTo>
                    <a:pt x="165621" y="178280"/>
                  </a:lnTo>
                  <a:cubicBezTo>
                    <a:pt x="166008" y="177206"/>
                    <a:pt x="166800" y="176385"/>
                    <a:pt x="167858" y="175967"/>
                  </a:cubicBezTo>
                  <a:cubicBezTo>
                    <a:pt x="168324" y="175786"/>
                    <a:pt x="168811" y="175694"/>
                    <a:pt x="169289" y="175694"/>
                  </a:cubicBezTo>
                  <a:cubicBezTo>
                    <a:pt x="169897" y="175694"/>
                    <a:pt x="170504" y="175838"/>
                    <a:pt x="171067" y="176132"/>
                  </a:cubicBezTo>
                  <a:lnTo>
                    <a:pt x="178402" y="179922"/>
                  </a:lnTo>
                  <a:lnTo>
                    <a:pt x="180679" y="181099"/>
                  </a:lnTo>
                  <a:close/>
                  <a:moveTo>
                    <a:pt x="174260" y="50223"/>
                  </a:moveTo>
                  <a:cubicBezTo>
                    <a:pt x="176215" y="49595"/>
                    <a:pt x="178222" y="49286"/>
                    <a:pt x="180217" y="49286"/>
                  </a:cubicBezTo>
                  <a:cubicBezTo>
                    <a:pt x="183265" y="49286"/>
                    <a:pt x="186294" y="50014"/>
                    <a:pt x="189081" y="51453"/>
                  </a:cubicBezTo>
                  <a:cubicBezTo>
                    <a:pt x="198529" y="56336"/>
                    <a:pt x="202281" y="68011"/>
                    <a:pt x="197443" y="77483"/>
                  </a:cubicBezTo>
                  <a:lnTo>
                    <a:pt x="166668" y="137711"/>
                  </a:lnTo>
                  <a:lnTo>
                    <a:pt x="156501" y="157465"/>
                  </a:lnTo>
                  <a:cubicBezTo>
                    <a:pt x="154807" y="160519"/>
                    <a:pt x="152386" y="163013"/>
                    <a:pt x="149430" y="164746"/>
                  </a:cubicBezTo>
                  <a:cubicBezTo>
                    <a:pt x="150070" y="162679"/>
                    <a:pt x="150217" y="160473"/>
                    <a:pt x="149695" y="158323"/>
                  </a:cubicBezTo>
                  <a:cubicBezTo>
                    <a:pt x="148862" y="154908"/>
                    <a:pt x="146598" y="152029"/>
                    <a:pt x="143477" y="150416"/>
                  </a:cubicBezTo>
                  <a:lnTo>
                    <a:pt x="133865" y="145453"/>
                  </a:lnTo>
                  <a:cubicBezTo>
                    <a:pt x="130764" y="143852"/>
                    <a:pt x="127108" y="143663"/>
                    <a:pt x="123854" y="144950"/>
                  </a:cubicBezTo>
                  <a:cubicBezTo>
                    <a:pt x="122524" y="145474"/>
                    <a:pt x="121357" y="146269"/>
                    <a:pt x="120310" y="147194"/>
                  </a:cubicBezTo>
                  <a:cubicBezTo>
                    <a:pt x="120426" y="144507"/>
                    <a:pt x="121061" y="141807"/>
                    <a:pt x="122362" y="139263"/>
                  </a:cubicBezTo>
                  <a:lnTo>
                    <a:pt x="152881" y="79537"/>
                  </a:lnTo>
                  <a:cubicBezTo>
                    <a:pt x="155793" y="77372"/>
                    <a:pt x="158139" y="74434"/>
                    <a:pt x="159484" y="70923"/>
                  </a:cubicBezTo>
                  <a:cubicBezTo>
                    <a:pt x="160086" y="69356"/>
                    <a:pt x="160127" y="67681"/>
                    <a:pt x="159751" y="66093"/>
                  </a:cubicBezTo>
                  <a:lnTo>
                    <a:pt x="161902" y="61884"/>
                  </a:lnTo>
                  <a:lnTo>
                    <a:pt x="162790" y="60165"/>
                  </a:lnTo>
                  <a:cubicBezTo>
                    <a:pt x="162819" y="60108"/>
                    <a:pt x="162840" y="60049"/>
                    <a:pt x="162868" y="59993"/>
                  </a:cubicBezTo>
                  <a:lnTo>
                    <a:pt x="162939" y="59855"/>
                  </a:lnTo>
                  <a:cubicBezTo>
                    <a:pt x="165300" y="55234"/>
                    <a:pt x="169322" y="51811"/>
                    <a:pt x="174260" y="50223"/>
                  </a:cubicBezTo>
                  <a:close/>
                  <a:moveTo>
                    <a:pt x="132368" y="29035"/>
                  </a:moveTo>
                  <a:cubicBezTo>
                    <a:pt x="137307" y="27463"/>
                    <a:pt x="142552" y="27905"/>
                    <a:pt x="147145" y="30282"/>
                  </a:cubicBezTo>
                  <a:cubicBezTo>
                    <a:pt x="151746" y="32655"/>
                    <a:pt x="155144" y="36677"/>
                    <a:pt x="156717" y="41608"/>
                  </a:cubicBezTo>
                  <a:cubicBezTo>
                    <a:pt x="158276" y="46510"/>
                    <a:pt x="157844" y="51725"/>
                    <a:pt x="155502" y="56303"/>
                  </a:cubicBezTo>
                  <a:lnTo>
                    <a:pt x="154616" y="58039"/>
                  </a:lnTo>
                  <a:lnTo>
                    <a:pt x="153622" y="59962"/>
                  </a:lnTo>
                  <a:cubicBezTo>
                    <a:pt x="153027" y="59827"/>
                    <a:pt x="152418" y="59738"/>
                    <a:pt x="151794" y="59738"/>
                  </a:cubicBezTo>
                  <a:lnTo>
                    <a:pt x="120005" y="59738"/>
                  </a:lnTo>
                  <a:cubicBezTo>
                    <a:pt x="119755" y="59738"/>
                    <a:pt x="119518" y="59795"/>
                    <a:pt x="119277" y="59839"/>
                  </a:cubicBezTo>
                  <a:cubicBezTo>
                    <a:pt x="116334" y="59840"/>
                    <a:pt x="113246" y="59842"/>
                    <a:pt x="110073" y="59843"/>
                  </a:cubicBezTo>
                  <a:lnTo>
                    <a:pt x="121043" y="38603"/>
                  </a:lnTo>
                  <a:cubicBezTo>
                    <a:pt x="123416" y="34006"/>
                    <a:pt x="127438" y="30608"/>
                    <a:pt x="132368" y="29035"/>
                  </a:cubicBezTo>
                  <a:close/>
                  <a:moveTo>
                    <a:pt x="77928" y="18711"/>
                  </a:moveTo>
                  <a:cubicBezTo>
                    <a:pt x="82827" y="9224"/>
                    <a:pt x="94539" y="5487"/>
                    <a:pt x="104034" y="10390"/>
                  </a:cubicBezTo>
                  <a:cubicBezTo>
                    <a:pt x="113526" y="15289"/>
                    <a:pt x="117258" y="27000"/>
                    <a:pt x="112356" y="36492"/>
                  </a:cubicBezTo>
                  <a:lnTo>
                    <a:pt x="100294" y="59845"/>
                  </a:lnTo>
                  <a:cubicBezTo>
                    <a:pt x="91703" y="59848"/>
                    <a:pt x="82977" y="59850"/>
                    <a:pt x="75242" y="59851"/>
                  </a:cubicBezTo>
                  <a:lnTo>
                    <a:pt x="63896" y="59851"/>
                  </a:lnTo>
                  <a:cubicBezTo>
                    <a:pt x="61332" y="59851"/>
                    <a:pt x="58813" y="60085"/>
                    <a:pt x="56346" y="60499"/>
                  </a:cubicBezTo>
                  <a:lnTo>
                    <a:pt x="77928" y="1871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2" name="Google Shape;212;p7"/>
          <p:cNvGrpSpPr/>
          <p:nvPr/>
        </p:nvGrpSpPr>
        <p:grpSpPr>
          <a:xfrm>
            <a:off x="3999205" y="2152484"/>
            <a:ext cx="332150" cy="323947"/>
            <a:chOff x="5644218" y="2413081"/>
            <a:chExt cx="470201" cy="458589"/>
          </a:xfrm>
        </p:grpSpPr>
        <p:sp>
          <p:nvSpPr>
            <p:cNvPr id="213" name="Google Shape;213;p7"/>
            <p:cNvSpPr/>
            <p:nvPr/>
          </p:nvSpPr>
          <p:spPr>
            <a:xfrm>
              <a:off x="5644218" y="2608092"/>
              <a:ext cx="337174" cy="263578"/>
            </a:xfrm>
            <a:custGeom>
              <a:rect b="b" l="l" r="r" t="t"/>
              <a:pathLst>
                <a:path extrusionOk="0" h="263578" w="337174">
                  <a:moveTo>
                    <a:pt x="279516" y="201802"/>
                  </a:moveTo>
                  <a:lnTo>
                    <a:pt x="279516" y="197684"/>
                  </a:lnTo>
                  <a:lnTo>
                    <a:pt x="279516" y="193565"/>
                  </a:lnTo>
                  <a:lnTo>
                    <a:pt x="270104" y="193565"/>
                  </a:lnTo>
                  <a:cubicBezTo>
                    <a:pt x="266554" y="193565"/>
                    <a:pt x="263025" y="194064"/>
                    <a:pt x="259614" y="195047"/>
                  </a:cubicBezTo>
                  <a:lnTo>
                    <a:pt x="258482" y="195373"/>
                  </a:lnTo>
                  <a:lnTo>
                    <a:pt x="247243" y="198612"/>
                  </a:lnTo>
                  <a:cubicBezTo>
                    <a:pt x="245315" y="199167"/>
                    <a:pt x="243321" y="199449"/>
                    <a:pt x="241315" y="199449"/>
                  </a:cubicBezTo>
                  <a:cubicBezTo>
                    <a:pt x="239716" y="199449"/>
                    <a:pt x="238114" y="199269"/>
                    <a:pt x="236408" y="198881"/>
                  </a:cubicBezTo>
                  <a:lnTo>
                    <a:pt x="197388" y="190721"/>
                  </a:lnTo>
                  <a:cubicBezTo>
                    <a:pt x="195173" y="190258"/>
                    <a:pt x="193565" y="188280"/>
                    <a:pt x="193565" y="186017"/>
                  </a:cubicBezTo>
                  <a:cubicBezTo>
                    <a:pt x="193565" y="183366"/>
                    <a:pt x="195722" y="181210"/>
                    <a:pt x="198372" y="181210"/>
                  </a:cubicBezTo>
                  <a:lnTo>
                    <a:pt x="206087" y="181210"/>
                  </a:lnTo>
                  <a:lnTo>
                    <a:pt x="216844" y="181210"/>
                  </a:lnTo>
                  <a:lnTo>
                    <a:pt x="219494" y="181210"/>
                  </a:lnTo>
                  <a:cubicBezTo>
                    <a:pt x="227193" y="181210"/>
                    <a:pt x="234869" y="180195"/>
                    <a:pt x="242308" y="178194"/>
                  </a:cubicBezTo>
                  <a:cubicBezTo>
                    <a:pt x="244504" y="177603"/>
                    <a:pt x="245807" y="175342"/>
                    <a:pt x="245216" y="173146"/>
                  </a:cubicBezTo>
                  <a:cubicBezTo>
                    <a:pt x="244624" y="170952"/>
                    <a:pt x="242368" y="169651"/>
                    <a:pt x="240168" y="170239"/>
                  </a:cubicBezTo>
                  <a:cubicBezTo>
                    <a:pt x="235229" y="171569"/>
                    <a:pt x="230174" y="172407"/>
                    <a:pt x="225080" y="172766"/>
                  </a:cubicBezTo>
                  <a:lnTo>
                    <a:pt x="225080" y="172405"/>
                  </a:lnTo>
                  <a:cubicBezTo>
                    <a:pt x="225080" y="169934"/>
                    <a:pt x="226735" y="167720"/>
                    <a:pt x="229104" y="167020"/>
                  </a:cubicBezTo>
                  <a:lnTo>
                    <a:pt x="245134" y="162284"/>
                  </a:lnTo>
                  <a:cubicBezTo>
                    <a:pt x="247889" y="161471"/>
                    <a:pt x="250711" y="160941"/>
                    <a:pt x="253560" y="160642"/>
                  </a:cubicBezTo>
                  <a:cubicBezTo>
                    <a:pt x="255196" y="160469"/>
                    <a:pt x="256840" y="160353"/>
                    <a:pt x="258490" y="160353"/>
                  </a:cubicBezTo>
                  <a:cubicBezTo>
                    <a:pt x="260876" y="160353"/>
                    <a:pt x="263281" y="160536"/>
                    <a:pt x="265639" y="160898"/>
                  </a:cubicBezTo>
                  <a:lnTo>
                    <a:pt x="279516" y="163028"/>
                  </a:lnTo>
                  <a:lnTo>
                    <a:pt x="279516" y="158862"/>
                  </a:lnTo>
                  <a:lnTo>
                    <a:pt x="279516" y="156425"/>
                  </a:lnTo>
                  <a:cubicBezTo>
                    <a:pt x="279516" y="155826"/>
                    <a:pt x="279672" y="155270"/>
                    <a:pt x="279904" y="154754"/>
                  </a:cubicBezTo>
                  <a:cubicBezTo>
                    <a:pt x="280490" y="153453"/>
                    <a:pt x="281705" y="152486"/>
                    <a:pt x="283206" y="152329"/>
                  </a:cubicBezTo>
                  <a:lnTo>
                    <a:pt x="337174" y="146682"/>
                  </a:lnTo>
                  <a:lnTo>
                    <a:pt x="337174" y="35112"/>
                  </a:lnTo>
                  <a:cubicBezTo>
                    <a:pt x="333492" y="34245"/>
                    <a:pt x="330095" y="32427"/>
                    <a:pt x="327353" y="29684"/>
                  </a:cubicBezTo>
                  <a:lnTo>
                    <a:pt x="297667" y="0"/>
                  </a:lnTo>
                  <a:lnTo>
                    <a:pt x="292632" y="0"/>
                  </a:lnTo>
                  <a:cubicBezTo>
                    <a:pt x="270927" y="0"/>
                    <a:pt x="250099" y="8567"/>
                    <a:pt x="234675" y="23840"/>
                  </a:cubicBezTo>
                  <a:lnTo>
                    <a:pt x="186288" y="71754"/>
                  </a:lnTo>
                  <a:cubicBezTo>
                    <a:pt x="179116" y="78857"/>
                    <a:pt x="169585" y="83078"/>
                    <a:pt x="159505" y="83616"/>
                  </a:cubicBezTo>
                  <a:lnTo>
                    <a:pt x="94188" y="87102"/>
                  </a:lnTo>
                  <a:lnTo>
                    <a:pt x="94188" y="92918"/>
                  </a:lnTo>
                  <a:lnTo>
                    <a:pt x="81559" y="90980"/>
                  </a:lnTo>
                  <a:cubicBezTo>
                    <a:pt x="78772" y="90553"/>
                    <a:pt x="75965" y="90340"/>
                    <a:pt x="73161" y="90340"/>
                  </a:cubicBezTo>
                  <a:cubicBezTo>
                    <a:pt x="67864" y="90340"/>
                    <a:pt x="62579" y="91100"/>
                    <a:pt x="57471" y="92609"/>
                  </a:cubicBezTo>
                  <a:lnTo>
                    <a:pt x="41442" y="97344"/>
                  </a:lnTo>
                  <a:cubicBezTo>
                    <a:pt x="35555" y="99084"/>
                    <a:pt x="31515" y="104490"/>
                    <a:pt x="31515" y="110628"/>
                  </a:cubicBezTo>
                  <a:lnTo>
                    <a:pt x="31515" y="111197"/>
                  </a:lnTo>
                  <a:lnTo>
                    <a:pt x="20056" y="111197"/>
                  </a:lnTo>
                  <a:lnTo>
                    <a:pt x="13043" y="111197"/>
                  </a:lnTo>
                  <a:cubicBezTo>
                    <a:pt x="5840" y="111197"/>
                    <a:pt x="0" y="117037"/>
                    <a:pt x="0" y="124240"/>
                  </a:cubicBezTo>
                  <a:cubicBezTo>
                    <a:pt x="0" y="130415"/>
                    <a:pt x="4330" y="135744"/>
                    <a:pt x="10374" y="137008"/>
                  </a:cubicBezTo>
                  <a:lnTo>
                    <a:pt x="49394" y="145167"/>
                  </a:lnTo>
                  <a:cubicBezTo>
                    <a:pt x="51565" y="145663"/>
                    <a:pt x="53776" y="145910"/>
                    <a:pt x="55986" y="145910"/>
                  </a:cubicBezTo>
                  <a:cubicBezTo>
                    <a:pt x="58752" y="145910"/>
                    <a:pt x="61516" y="145522"/>
                    <a:pt x="64195" y="144751"/>
                  </a:cubicBezTo>
                  <a:lnTo>
                    <a:pt x="76566" y="141185"/>
                  </a:lnTo>
                  <a:cubicBezTo>
                    <a:pt x="79235" y="140416"/>
                    <a:pt x="81998" y="140026"/>
                    <a:pt x="84775" y="140026"/>
                  </a:cubicBezTo>
                  <a:lnTo>
                    <a:pt x="94188" y="140026"/>
                  </a:lnTo>
                  <a:lnTo>
                    <a:pt x="94188" y="148263"/>
                  </a:lnTo>
                  <a:lnTo>
                    <a:pt x="166569" y="148263"/>
                  </a:lnTo>
                  <a:cubicBezTo>
                    <a:pt x="184733" y="148263"/>
                    <a:pt x="202674" y="144258"/>
                    <a:pt x="219114" y="136533"/>
                  </a:cubicBezTo>
                  <a:lnTo>
                    <a:pt x="246341" y="123739"/>
                  </a:lnTo>
                  <a:cubicBezTo>
                    <a:pt x="246341" y="135560"/>
                    <a:pt x="248130" y="145150"/>
                    <a:pt x="250523" y="152694"/>
                  </a:cubicBezTo>
                  <a:cubicBezTo>
                    <a:pt x="247918" y="153073"/>
                    <a:pt x="245337" y="153636"/>
                    <a:pt x="242800" y="154385"/>
                  </a:cubicBezTo>
                  <a:lnTo>
                    <a:pt x="226771" y="159121"/>
                  </a:lnTo>
                  <a:cubicBezTo>
                    <a:pt x="220884" y="160860"/>
                    <a:pt x="216844" y="166266"/>
                    <a:pt x="216844" y="172405"/>
                  </a:cubicBezTo>
                  <a:lnTo>
                    <a:pt x="216844" y="172973"/>
                  </a:lnTo>
                  <a:lnTo>
                    <a:pt x="206087" y="172973"/>
                  </a:lnTo>
                  <a:lnTo>
                    <a:pt x="198372" y="172973"/>
                  </a:lnTo>
                  <a:cubicBezTo>
                    <a:pt x="191168" y="172973"/>
                    <a:pt x="185329" y="178813"/>
                    <a:pt x="185329" y="186017"/>
                  </a:cubicBezTo>
                  <a:cubicBezTo>
                    <a:pt x="185329" y="192191"/>
                    <a:pt x="189658" y="197520"/>
                    <a:pt x="195702" y="198784"/>
                  </a:cubicBezTo>
                  <a:lnTo>
                    <a:pt x="234722" y="206944"/>
                  </a:lnTo>
                  <a:cubicBezTo>
                    <a:pt x="236894" y="207439"/>
                    <a:pt x="239105" y="207686"/>
                    <a:pt x="241315" y="207686"/>
                  </a:cubicBezTo>
                  <a:cubicBezTo>
                    <a:pt x="244081" y="207686"/>
                    <a:pt x="246845" y="207299"/>
                    <a:pt x="249524" y="206527"/>
                  </a:cubicBezTo>
                  <a:lnTo>
                    <a:pt x="256624" y="204481"/>
                  </a:lnTo>
                  <a:lnTo>
                    <a:pt x="246582" y="253695"/>
                  </a:lnTo>
                  <a:cubicBezTo>
                    <a:pt x="245540" y="258801"/>
                    <a:pt x="249442" y="263579"/>
                    <a:pt x="254653" y="263579"/>
                  </a:cubicBezTo>
                  <a:lnTo>
                    <a:pt x="337174" y="263579"/>
                  </a:lnTo>
                  <a:lnTo>
                    <a:pt x="337174" y="205921"/>
                  </a:lnTo>
                  <a:lnTo>
                    <a:pt x="283635" y="205921"/>
                  </a:lnTo>
                  <a:cubicBezTo>
                    <a:pt x="281360" y="205921"/>
                    <a:pt x="279516" y="204077"/>
                    <a:pt x="279516" y="201802"/>
                  </a:cubicBezTo>
                  <a:close/>
                  <a:moveTo>
                    <a:pt x="55986" y="137673"/>
                  </a:moveTo>
                  <a:cubicBezTo>
                    <a:pt x="54387" y="137673"/>
                    <a:pt x="52785" y="137493"/>
                    <a:pt x="51079" y="137105"/>
                  </a:cubicBezTo>
                  <a:lnTo>
                    <a:pt x="12060" y="128945"/>
                  </a:lnTo>
                  <a:cubicBezTo>
                    <a:pt x="9845" y="128482"/>
                    <a:pt x="8237" y="126503"/>
                    <a:pt x="8237" y="124240"/>
                  </a:cubicBezTo>
                  <a:cubicBezTo>
                    <a:pt x="8237" y="121590"/>
                    <a:pt x="10393" y="119434"/>
                    <a:pt x="13043" y="119434"/>
                  </a:cubicBezTo>
                  <a:lnTo>
                    <a:pt x="20056" y="119434"/>
                  </a:lnTo>
                  <a:lnTo>
                    <a:pt x="31515" y="119434"/>
                  </a:lnTo>
                  <a:lnTo>
                    <a:pt x="34993" y="119434"/>
                  </a:lnTo>
                  <a:cubicBezTo>
                    <a:pt x="42695" y="119434"/>
                    <a:pt x="50371" y="118418"/>
                    <a:pt x="57810" y="116418"/>
                  </a:cubicBezTo>
                  <a:cubicBezTo>
                    <a:pt x="60006" y="115826"/>
                    <a:pt x="61309" y="113566"/>
                    <a:pt x="60717" y="111370"/>
                  </a:cubicBezTo>
                  <a:cubicBezTo>
                    <a:pt x="60128" y="109174"/>
                    <a:pt x="57874" y="107879"/>
                    <a:pt x="55670" y="108462"/>
                  </a:cubicBezTo>
                  <a:cubicBezTo>
                    <a:pt x="50463" y="109865"/>
                    <a:pt x="45127" y="110718"/>
                    <a:pt x="39752" y="111041"/>
                  </a:cubicBezTo>
                  <a:lnTo>
                    <a:pt x="39752" y="110628"/>
                  </a:lnTo>
                  <a:cubicBezTo>
                    <a:pt x="39752" y="108158"/>
                    <a:pt x="41407" y="105944"/>
                    <a:pt x="43776" y="105244"/>
                  </a:cubicBezTo>
                  <a:lnTo>
                    <a:pt x="59805" y="100508"/>
                  </a:lnTo>
                  <a:cubicBezTo>
                    <a:pt x="64144" y="99227"/>
                    <a:pt x="68638" y="98577"/>
                    <a:pt x="73162" y="98577"/>
                  </a:cubicBezTo>
                  <a:cubicBezTo>
                    <a:pt x="75547" y="98577"/>
                    <a:pt x="77952" y="98760"/>
                    <a:pt x="80310" y="99122"/>
                  </a:cubicBezTo>
                  <a:lnTo>
                    <a:pt x="94188" y="101251"/>
                  </a:lnTo>
                  <a:lnTo>
                    <a:pt x="94188" y="131789"/>
                  </a:lnTo>
                  <a:lnTo>
                    <a:pt x="84775" y="131789"/>
                  </a:lnTo>
                  <a:cubicBezTo>
                    <a:pt x="81225" y="131789"/>
                    <a:pt x="77696" y="132287"/>
                    <a:pt x="74286" y="133271"/>
                  </a:cubicBezTo>
                  <a:lnTo>
                    <a:pt x="61914" y="136836"/>
                  </a:lnTo>
                  <a:cubicBezTo>
                    <a:pt x="59987" y="137391"/>
                    <a:pt x="57992" y="137673"/>
                    <a:pt x="55986" y="13767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4" name="Google Shape;214;p7"/>
            <p:cNvSpPr/>
            <p:nvPr/>
          </p:nvSpPr>
          <p:spPr>
            <a:xfrm>
              <a:off x="5989629" y="2766256"/>
              <a:ext cx="108324" cy="105414"/>
            </a:xfrm>
            <a:custGeom>
              <a:rect b="b" l="l" r="r" t="t"/>
              <a:pathLst>
                <a:path extrusionOk="0" h="105414" w="108324">
                  <a:moveTo>
                    <a:pt x="101239" y="1257"/>
                  </a:moveTo>
                  <a:lnTo>
                    <a:pt x="101301" y="0"/>
                  </a:lnTo>
                  <a:lnTo>
                    <a:pt x="67226" y="34356"/>
                  </a:lnTo>
                  <a:cubicBezTo>
                    <a:pt x="58780" y="42873"/>
                    <a:pt x="47056" y="47757"/>
                    <a:pt x="35061" y="47757"/>
                  </a:cubicBezTo>
                  <a:lnTo>
                    <a:pt x="0" y="47757"/>
                  </a:lnTo>
                  <a:lnTo>
                    <a:pt x="0" y="105415"/>
                  </a:lnTo>
                  <a:lnTo>
                    <a:pt x="100087" y="105415"/>
                  </a:lnTo>
                  <a:cubicBezTo>
                    <a:pt x="104914" y="105415"/>
                    <a:pt x="108707" y="101283"/>
                    <a:pt x="108294" y="96473"/>
                  </a:cubicBezTo>
                  <a:lnTo>
                    <a:pt x="101544" y="17885"/>
                  </a:lnTo>
                  <a:cubicBezTo>
                    <a:pt x="101069" y="12355"/>
                    <a:pt x="100968" y="6800"/>
                    <a:pt x="101239" y="125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5" name="Google Shape;215;p7"/>
            <p:cNvSpPr/>
            <p:nvPr/>
          </p:nvSpPr>
          <p:spPr>
            <a:xfrm>
              <a:off x="5865314" y="2413081"/>
              <a:ext cx="237228" cy="180675"/>
            </a:xfrm>
            <a:custGeom>
              <a:rect b="b" l="l" r="r" t="t"/>
              <a:pathLst>
                <a:path extrusionOk="0" h="180675" w="237228">
                  <a:moveTo>
                    <a:pt x="12355" y="97957"/>
                  </a:moveTo>
                  <a:cubicBezTo>
                    <a:pt x="22400" y="97957"/>
                    <a:pt x="31782" y="96012"/>
                    <a:pt x="40298" y="92483"/>
                  </a:cubicBezTo>
                  <a:cubicBezTo>
                    <a:pt x="33975" y="97472"/>
                    <a:pt x="27689" y="100002"/>
                    <a:pt x="24041" y="100002"/>
                  </a:cubicBezTo>
                  <a:cubicBezTo>
                    <a:pt x="17218" y="100002"/>
                    <a:pt x="11686" y="105534"/>
                    <a:pt x="11686" y="112357"/>
                  </a:cubicBezTo>
                  <a:cubicBezTo>
                    <a:pt x="11686" y="119181"/>
                    <a:pt x="17218" y="124713"/>
                    <a:pt x="24041" y="124713"/>
                  </a:cubicBezTo>
                  <a:cubicBezTo>
                    <a:pt x="29753" y="124713"/>
                    <a:pt x="36549" y="122904"/>
                    <a:pt x="43490" y="119491"/>
                  </a:cubicBezTo>
                  <a:cubicBezTo>
                    <a:pt x="43493" y="119508"/>
                    <a:pt x="43499" y="119525"/>
                    <a:pt x="43503" y="119541"/>
                  </a:cubicBezTo>
                  <a:cubicBezTo>
                    <a:pt x="35835" y="126916"/>
                    <a:pt x="26223" y="131285"/>
                    <a:pt x="16061" y="131285"/>
                  </a:cubicBezTo>
                  <a:cubicBezTo>
                    <a:pt x="9238" y="131285"/>
                    <a:pt x="3706" y="136817"/>
                    <a:pt x="3706" y="143640"/>
                  </a:cubicBezTo>
                  <a:cubicBezTo>
                    <a:pt x="3706" y="150463"/>
                    <a:pt x="9238" y="155995"/>
                    <a:pt x="16061" y="155995"/>
                  </a:cubicBezTo>
                  <a:cubicBezTo>
                    <a:pt x="27418" y="155995"/>
                    <a:pt x="38273" y="152708"/>
                    <a:pt x="47906" y="146954"/>
                  </a:cubicBezTo>
                  <a:cubicBezTo>
                    <a:pt x="43331" y="151897"/>
                    <a:pt x="37849" y="154402"/>
                    <a:pt x="31564" y="156731"/>
                  </a:cubicBezTo>
                  <a:cubicBezTo>
                    <a:pt x="25165" y="159102"/>
                    <a:pt x="21901" y="166211"/>
                    <a:pt x="24272" y="172609"/>
                  </a:cubicBezTo>
                  <a:cubicBezTo>
                    <a:pt x="26118" y="177593"/>
                    <a:pt x="30838" y="180675"/>
                    <a:pt x="35859" y="180675"/>
                  </a:cubicBezTo>
                  <a:cubicBezTo>
                    <a:pt x="37285" y="180675"/>
                    <a:pt x="38735" y="180426"/>
                    <a:pt x="40151" y="179901"/>
                  </a:cubicBezTo>
                  <a:cubicBezTo>
                    <a:pt x="51268" y="175781"/>
                    <a:pt x="60798" y="170357"/>
                    <a:pt x="68343" y="161082"/>
                  </a:cubicBezTo>
                  <a:cubicBezTo>
                    <a:pt x="81243" y="171958"/>
                    <a:pt x="97883" y="178538"/>
                    <a:pt x="116078" y="178538"/>
                  </a:cubicBezTo>
                  <a:cubicBezTo>
                    <a:pt x="144570" y="178538"/>
                    <a:pt x="169273" y="162443"/>
                    <a:pt x="181683" y="138868"/>
                  </a:cubicBezTo>
                  <a:cubicBezTo>
                    <a:pt x="183100" y="148021"/>
                    <a:pt x="184098" y="157801"/>
                    <a:pt x="184098" y="167391"/>
                  </a:cubicBezTo>
                  <a:cubicBezTo>
                    <a:pt x="184098" y="174214"/>
                    <a:pt x="189630" y="179746"/>
                    <a:pt x="196453" y="179746"/>
                  </a:cubicBezTo>
                  <a:cubicBezTo>
                    <a:pt x="203276" y="179746"/>
                    <a:pt x="208808" y="174214"/>
                    <a:pt x="208808" y="167391"/>
                  </a:cubicBezTo>
                  <a:cubicBezTo>
                    <a:pt x="208808" y="150266"/>
                    <a:pt x="206127" y="132907"/>
                    <a:pt x="203114" y="118770"/>
                  </a:cubicBezTo>
                  <a:cubicBezTo>
                    <a:pt x="208024" y="122287"/>
                    <a:pt x="213844" y="125447"/>
                    <a:pt x="220882" y="127848"/>
                  </a:cubicBezTo>
                  <a:cubicBezTo>
                    <a:pt x="222203" y="128298"/>
                    <a:pt x="223549" y="128513"/>
                    <a:pt x="224872" y="128513"/>
                  </a:cubicBezTo>
                  <a:cubicBezTo>
                    <a:pt x="230012" y="128511"/>
                    <a:pt x="234812" y="125280"/>
                    <a:pt x="236563" y="120144"/>
                  </a:cubicBezTo>
                  <a:cubicBezTo>
                    <a:pt x="238765" y="113685"/>
                    <a:pt x="235317" y="106663"/>
                    <a:pt x="228858" y="104461"/>
                  </a:cubicBezTo>
                  <a:cubicBezTo>
                    <a:pt x="206602" y="96869"/>
                    <a:pt x="203264" y="78093"/>
                    <a:pt x="203156" y="77439"/>
                  </a:cubicBezTo>
                  <a:cubicBezTo>
                    <a:pt x="203063" y="76786"/>
                    <a:pt x="202920" y="76142"/>
                    <a:pt x="202725" y="75511"/>
                  </a:cubicBezTo>
                  <a:cubicBezTo>
                    <a:pt x="191039" y="37628"/>
                    <a:pt x="151566" y="23202"/>
                    <a:pt x="138068" y="19305"/>
                  </a:cubicBezTo>
                  <a:cubicBezTo>
                    <a:pt x="132300" y="9473"/>
                    <a:pt x="120878" y="0"/>
                    <a:pt x="99431" y="0"/>
                  </a:cubicBezTo>
                  <a:cubicBezTo>
                    <a:pt x="74097" y="0"/>
                    <a:pt x="62090" y="13236"/>
                    <a:pt x="52441" y="23872"/>
                  </a:cubicBezTo>
                  <a:cubicBezTo>
                    <a:pt x="43885" y="33307"/>
                    <a:pt x="38230" y="39539"/>
                    <a:pt x="24041" y="39539"/>
                  </a:cubicBezTo>
                  <a:cubicBezTo>
                    <a:pt x="17218" y="39539"/>
                    <a:pt x="11686" y="45071"/>
                    <a:pt x="11686" y="51894"/>
                  </a:cubicBezTo>
                  <a:cubicBezTo>
                    <a:pt x="11686" y="58718"/>
                    <a:pt x="17218" y="64250"/>
                    <a:pt x="24041" y="64250"/>
                  </a:cubicBezTo>
                  <a:cubicBezTo>
                    <a:pt x="32193" y="64250"/>
                    <a:pt x="38942" y="62849"/>
                    <a:pt x="44691" y="60614"/>
                  </a:cubicBezTo>
                  <a:cubicBezTo>
                    <a:pt x="36430" y="68753"/>
                    <a:pt x="25380" y="73247"/>
                    <a:pt x="12355" y="73247"/>
                  </a:cubicBezTo>
                  <a:cubicBezTo>
                    <a:pt x="5532" y="73247"/>
                    <a:pt x="0" y="78779"/>
                    <a:pt x="0" y="85602"/>
                  </a:cubicBezTo>
                  <a:cubicBezTo>
                    <a:pt x="0" y="92425"/>
                    <a:pt x="5532" y="97957"/>
                    <a:pt x="12355" y="97957"/>
                  </a:cubicBezTo>
                  <a:close/>
                  <a:moveTo>
                    <a:pt x="178972" y="124070"/>
                  </a:moveTo>
                  <a:cubicBezTo>
                    <a:pt x="170587" y="150830"/>
                    <a:pt x="145565" y="170301"/>
                    <a:pt x="116078" y="170301"/>
                  </a:cubicBezTo>
                  <a:cubicBezTo>
                    <a:pt x="99654" y="170301"/>
                    <a:pt x="84651" y="164222"/>
                    <a:pt x="73100" y="154247"/>
                  </a:cubicBezTo>
                  <a:cubicBezTo>
                    <a:pt x="67793" y="149664"/>
                    <a:pt x="63249" y="144248"/>
                    <a:pt x="59618" y="138208"/>
                  </a:cubicBezTo>
                  <a:cubicBezTo>
                    <a:pt x="58381" y="136148"/>
                    <a:pt x="57248" y="134026"/>
                    <a:pt x="56237" y="131829"/>
                  </a:cubicBezTo>
                  <a:cubicBezTo>
                    <a:pt x="53820" y="126576"/>
                    <a:pt x="52092" y="120960"/>
                    <a:pt x="51127" y="115077"/>
                  </a:cubicBezTo>
                  <a:cubicBezTo>
                    <a:pt x="50910" y="113748"/>
                    <a:pt x="50658" y="112431"/>
                    <a:pt x="50521" y="111078"/>
                  </a:cubicBezTo>
                  <a:cubicBezTo>
                    <a:pt x="50300" y="108883"/>
                    <a:pt x="50183" y="106658"/>
                    <a:pt x="50183" y="104406"/>
                  </a:cubicBezTo>
                  <a:cubicBezTo>
                    <a:pt x="50183" y="102107"/>
                    <a:pt x="50306" y="99836"/>
                    <a:pt x="50537" y="97596"/>
                  </a:cubicBezTo>
                  <a:cubicBezTo>
                    <a:pt x="52861" y="97536"/>
                    <a:pt x="55107" y="97405"/>
                    <a:pt x="57274" y="97202"/>
                  </a:cubicBezTo>
                  <a:cubicBezTo>
                    <a:pt x="62508" y="96712"/>
                    <a:pt x="67314" y="95842"/>
                    <a:pt x="71682" y="94612"/>
                  </a:cubicBezTo>
                  <a:cubicBezTo>
                    <a:pt x="76064" y="93379"/>
                    <a:pt x="80027" y="91808"/>
                    <a:pt x="83617" y="89965"/>
                  </a:cubicBezTo>
                  <a:cubicBezTo>
                    <a:pt x="100911" y="81087"/>
                    <a:pt x="109489" y="65945"/>
                    <a:pt x="113670" y="52016"/>
                  </a:cubicBezTo>
                  <a:cubicBezTo>
                    <a:pt x="115866" y="62286"/>
                    <a:pt x="120911" y="73756"/>
                    <a:pt x="132321" y="79102"/>
                  </a:cubicBezTo>
                  <a:cubicBezTo>
                    <a:pt x="138966" y="82215"/>
                    <a:pt x="144159" y="87691"/>
                    <a:pt x="146256" y="94723"/>
                  </a:cubicBezTo>
                  <a:cubicBezTo>
                    <a:pt x="149698" y="106260"/>
                    <a:pt x="158188" y="122085"/>
                    <a:pt x="178950" y="123972"/>
                  </a:cubicBezTo>
                  <a:cubicBezTo>
                    <a:pt x="178968" y="123973"/>
                    <a:pt x="178988" y="123973"/>
                    <a:pt x="179006" y="123975"/>
                  </a:cubicBezTo>
                  <a:cubicBezTo>
                    <a:pt x="178996" y="124007"/>
                    <a:pt x="178982" y="124038"/>
                    <a:pt x="178972" y="12407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6" name="Google Shape;216;p7"/>
            <p:cNvSpPr/>
            <p:nvPr/>
          </p:nvSpPr>
          <p:spPr>
            <a:xfrm>
              <a:off x="5730169" y="2420751"/>
              <a:ext cx="8236" cy="20592"/>
            </a:xfrm>
            <a:custGeom>
              <a:rect b="b" l="l" r="r" t="t"/>
              <a:pathLst>
                <a:path extrusionOk="0" h="20592" w="8236">
                  <a:moveTo>
                    <a:pt x="4118" y="20592"/>
                  </a:moveTo>
                  <a:cubicBezTo>
                    <a:pt x="6393" y="20592"/>
                    <a:pt x="8237" y="18748"/>
                    <a:pt x="8237" y="16474"/>
                  </a:cubicBezTo>
                  <a:lnTo>
                    <a:pt x="8237" y="4118"/>
                  </a:lnTo>
                  <a:cubicBezTo>
                    <a:pt x="8237" y="1844"/>
                    <a:pt x="6393" y="0"/>
                    <a:pt x="4118" y="0"/>
                  </a:cubicBezTo>
                  <a:cubicBezTo>
                    <a:pt x="1844" y="0"/>
                    <a:pt x="0" y="1844"/>
                    <a:pt x="0" y="4118"/>
                  </a:cubicBezTo>
                  <a:lnTo>
                    <a:pt x="0" y="16474"/>
                  </a:lnTo>
                  <a:cubicBezTo>
                    <a:pt x="0" y="18748"/>
                    <a:pt x="1844" y="20592"/>
                    <a:pt x="4118" y="2059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7" name="Google Shape;217;p7"/>
            <p:cNvSpPr/>
            <p:nvPr/>
          </p:nvSpPr>
          <p:spPr>
            <a:xfrm>
              <a:off x="5759115" y="2428058"/>
              <a:ext cx="12840" cy="19707"/>
            </a:xfrm>
            <a:custGeom>
              <a:rect b="b" l="l" r="r" t="t"/>
              <a:pathLst>
                <a:path extrusionOk="0" h="19707" w="12840">
                  <a:moveTo>
                    <a:pt x="2585" y="19410"/>
                  </a:moveTo>
                  <a:cubicBezTo>
                    <a:pt x="3088" y="19611"/>
                    <a:pt x="3607" y="19708"/>
                    <a:pt x="4118" y="19708"/>
                  </a:cubicBezTo>
                  <a:cubicBezTo>
                    <a:pt x="5751" y="19708"/>
                    <a:pt x="7297" y="18728"/>
                    <a:pt x="7943" y="17122"/>
                  </a:cubicBezTo>
                  <a:lnTo>
                    <a:pt x="12544" y="5655"/>
                  </a:lnTo>
                  <a:cubicBezTo>
                    <a:pt x="13390" y="3544"/>
                    <a:pt x="12365" y="1147"/>
                    <a:pt x="10255" y="298"/>
                  </a:cubicBezTo>
                  <a:cubicBezTo>
                    <a:pt x="8146" y="-551"/>
                    <a:pt x="5745" y="475"/>
                    <a:pt x="4898" y="2587"/>
                  </a:cubicBezTo>
                  <a:lnTo>
                    <a:pt x="297" y="14053"/>
                  </a:lnTo>
                  <a:cubicBezTo>
                    <a:pt x="-550" y="16164"/>
                    <a:pt x="476" y="18561"/>
                    <a:pt x="2585" y="1941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" name="Google Shape;218;p7"/>
            <p:cNvSpPr/>
            <p:nvPr/>
          </p:nvSpPr>
          <p:spPr>
            <a:xfrm>
              <a:off x="5780888" y="2443453"/>
              <a:ext cx="16027" cy="17826"/>
            </a:xfrm>
            <a:custGeom>
              <a:rect b="b" l="l" r="r" t="t"/>
              <a:pathLst>
                <a:path extrusionOk="0" h="17826" w="16027">
                  <a:moveTo>
                    <a:pt x="4117" y="17826"/>
                  </a:moveTo>
                  <a:cubicBezTo>
                    <a:pt x="5313" y="17826"/>
                    <a:pt x="6502" y="17307"/>
                    <a:pt x="7316" y="16304"/>
                  </a:cubicBezTo>
                  <a:lnTo>
                    <a:pt x="15106" y="6714"/>
                  </a:lnTo>
                  <a:cubicBezTo>
                    <a:pt x="16540" y="4948"/>
                    <a:pt x="16271" y="2356"/>
                    <a:pt x="14505" y="920"/>
                  </a:cubicBezTo>
                  <a:cubicBezTo>
                    <a:pt x="12744" y="-508"/>
                    <a:pt x="10150" y="-248"/>
                    <a:pt x="8712" y="1521"/>
                  </a:cubicBezTo>
                  <a:lnTo>
                    <a:pt x="921" y="11112"/>
                  </a:lnTo>
                  <a:cubicBezTo>
                    <a:pt x="-513" y="12877"/>
                    <a:pt x="-243" y="15469"/>
                    <a:pt x="1523" y="16905"/>
                  </a:cubicBezTo>
                  <a:cubicBezTo>
                    <a:pt x="2285" y="17524"/>
                    <a:pt x="3204" y="17826"/>
                    <a:pt x="4117" y="1782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" name="Google Shape;219;p7"/>
            <p:cNvSpPr/>
            <p:nvPr/>
          </p:nvSpPr>
          <p:spPr>
            <a:xfrm>
              <a:off x="5695452" y="2428059"/>
              <a:ext cx="12838" cy="19706"/>
            </a:xfrm>
            <a:custGeom>
              <a:rect b="b" l="l" r="r" t="t"/>
              <a:pathLst>
                <a:path extrusionOk="0" h="19706" w="12838">
                  <a:moveTo>
                    <a:pt x="4896" y="17119"/>
                  </a:moveTo>
                  <a:cubicBezTo>
                    <a:pt x="5541" y="18728"/>
                    <a:pt x="7086" y="19707"/>
                    <a:pt x="8721" y="19707"/>
                  </a:cubicBezTo>
                  <a:cubicBezTo>
                    <a:pt x="9230" y="19707"/>
                    <a:pt x="9748" y="19610"/>
                    <a:pt x="10251" y="19409"/>
                  </a:cubicBezTo>
                  <a:cubicBezTo>
                    <a:pt x="12363" y="18563"/>
                    <a:pt x="13388" y="16164"/>
                    <a:pt x="12542" y="14054"/>
                  </a:cubicBezTo>
                  <a:lnTo>
                    <a:pt x="7943" y="2588"/>
                  </a:lnTo>
                  <a:cubicBezTo>
                    <a:pt x="7098" y="480"/>
                    <a:pt x="4703" y="-551"/>
                    <a:pt x="2587" y="297"/>
                  </a:cubicBezTo>
                  <a:cubicBezTo>
                    <a:pt x="476" y="1144"/>
                    <a:pt x="-550" y="3543"/>
                    <a:pt x="297" y="5652"/>
                  </a:cubicBezTo>
                  <a:lnTo>
                    <a:pt x="4896" y="1711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" name="Google Shape;220;p7"/>
            <p:cNvSpPr/>
            <p:nvPr/>
          </p:nvSpPr>
          <p:spPr>
            <a:xfrm>
              <a:off x="5670490" y="2443452"/>
              <a:ext cx="16027" cy="17826"/>
            </a:xfrm>
            <a:custGeom>
              <a:rect b="b" l="l" r="r" t="t"/>
              <a:pathLst>
                <a:path extrusionOk="0" h="17826" w="16027">
                  <a:moveTo>
                    <a:pt x="8712" y="16305"/>
                  </a:moveTo>
                  <a:cubicBezTo>
                    <a:pt x="9526" y="17308"/>
                    <a:pt x="10715" y="17827"/>
                    <a:pt x="11911" y="17827"/>
                  </a:cubicBezTo>
                  <a:cubicBezTo>
                    <a:pt x="12824" y="17827"/>
                    <a:pt x="13743" y="17525"/>
                    <a:pt x="14505" y="16906"/>
                  </a:cubicBezTo>
                  <a:cubicBezTo>
                    <a:pt x="16271" y="15470"/>
                    <a:pt x="16540" y="12878"/>
                    <a:pt x="15106" y="11112"/>
                  </a:cubicBezTo>
                  <a:lnTo>
                    <a:pt x="7316" y="1522"/>
                  </a:lnTo>
                  <a:cubicBezTo>
                    <a:pt x="5882" y="-247"/>
                    <a:pt x="3282" y="-509"/>
                    <a:pt x="1523" y="921"/>
                  </a:cubicBezTo>
                  <a:cubicBezTo>
                    <a:pt x="-243" y="2357"/>
                    <a:pt x="-513" y="4949"/>
                    <a:pt x="921" y="6714"/>
                  </a:cubicBezTo>
                  <a:lnTo>
                    <a:pt x="8712" y="1630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221;p7"/>
            <p:cNvSpPr/>
            <p:nvPr/>
          </p:nvSpPr>
          <p:spPr>
            <a:xfrm>
              <a:off x="5666423" y="2454115"/>
              <a:ext cx="134316" cy="170450"/>
            </a:xfrm>
            <a:custGeom>
              <a:rect b="b" l="l" r="r" t="t"/>
              <a:pathLst>
                <a:path extrusionOk="0" h="170450" w="134316">
                  <a:moveTo>
                    <a:pt x="5578" y="93981"/>
                  </a:moveTo>
                  <a:lnTo>
                    <a:pt x="19829" y="124861"/>
                  </a:lnTo>
                  <a:cubicBezTo>
                    <a:pt x="23115" y="131979"/>
                    <a:pt x="25578" y="139484"/>
                    <a:pt x="27153" y="147168"/>
                  </a:cubicBezTo>
                  <a:lnTo>
                    <a:pt x="30087" y="161498"/>
                  </a:lnTo>
                  <a:cubicBezTo>
                    <a:pt x="31151" y="166686"/>
                    <a:pt x="35764" y="170451"/>
                    <a:pt x="41059" y="170451"/>
                  </a:cubicBezTo>
                  <a:lnTo>
                    <a:pt x="93279" y="170451"/>
                  </a:lnTo>
                  <a:cubicBezTo>
                    <a:pt x="98576" y="170451"/>
                    <a:pt x="103189" y="166684"/>
                    <a:pt x="104249" y="161498"/>
                  </a:cubicBezTo>
                  <a:lnTo>
                    <a:pt x="107185" y="147168"/>
                  </a:lnTo>
                  <a:cubicBezTo>
                    <a:pt x="108759" y="139484"/>
                    <a:pt x="111223" y="131979"/>
                    <a:pt x="114508" y="124861"/>
                  </a:cubicBezTo>
                  <a:lnTo>
                    <a:pt x="128758" y="93981"/>
                  </a:lnTo>
                  <a:cubicBezTo>
                    <a:pt x="128850" y="93777"/>
                    <a:pt x="128927" y="93566"/>
                    <a:pt x="128985" y="93353"/>
                  </a:cubicBezTo>
                  <a:cubicBezTo>
                    <a:pt x="132522" y="85018"/>
                    <a:pt x="134316" y="76208"/>
                    <a:pt x="134316" y="67157"/>
                  </a:cubicBezTo>
                  <a:cubicBezTo>
                    <a:pt x="134316" y="48626"/>
                    <a:pt x="126932" y="31372"/>
                    <a:pt x="113525" y="18572"/>
                  </a:cubicBezTo>
                  <a:cubicBezTo>
                    <a:pt x="100124" y="5781"/>
                    <a:pt x="82500" y="-777"/>
                    <a:pt x="63963" y="73"/>
                  </a:cubicBezTo>
                  <a:cubicBezTo>
                    <a:pt x="30290" y="1638"/>
                    <a:pt x="2887" y="28152"/>
                    <a:pt x="218" y="61749"/>
                  </a:cubicBezTo>
                  <a:cubicBezTo>
                    <a:pt x="-652" y="72717"/>
                    <a:pt x="1083" y="83379"/>
                    <a:pt x="5376" y="93448"/>
                  </a:cubicBezTo>
                  <a:cubicBezTo>
                    <a:pt x="5431" y="93629"/>
                    <a:pt x="5499" y="93808"/>
                    <a:pt x="5578" y="93981"/>
                  </a:cubicBezTo>
                  <a:close/>
                  <a:moveTo>
                    <a:pt x="60219" y="162214"/>
                  </a:moveTo>
                  <a:lnTo>
                    <a:pt x="38569" y="65505"/>
                  </a:lnTo>
                  <a:lnTo>
                    <a:pt x="57174" y="76194"/>
                  </a:lnTo>
                  <a:cubicBezTo>
                    <a:pt x="60257" y="77965"/>
                    <a:pt x="63718" y="78852"/>
                    <a:pt x="67179" y="78852"/>
                  </a:cubicBezTo>
                  <a:cubicBezTo>
                    <a:pt x="70628" y="78852"/>
                    <a:pt x="74078" y="77971"/>
                    <a:pt x="77159" y="76208"/>
                  </a:cubicBezTo>
                  <a:lnTo>
                    <a:pt x="95882" y="65487"/>
                  </a:lnTo>
                  <a:lnTo>
                    <a:pt x="74227" y="162214"/>
                  </a:lnTo>
                  <a:lnTo>
                    <a:pt x="60219" y="162214"/>
                  </a:lnTo>
                  <a:close/>
                  <a:moveTo>
                    <a:pt x="8431" y="62401"/>
                  </a:moveTo>
                  <a:cubicBezTo>
                    <a:pt x="10732" y="33415"/>
                    <a:pt x="35293" y="9652"/>
                    <a:pt x="64345" y="8302"/>
                  </a:cubicBezTo>
                  <a:cubicBezTo>
                    <a:pt x="80640" y="7562"/>
                    <a:pt x="96082" y="13308"/>
                    <a:pt x="107836" y="24531"/>
                  </a:cubicBezTo>
                  <a:cubicBezTo>
                    <a:pt x="119600" y="35760"/>
                    <a:pt x="126079" y="50898"/>
                    <a:pt x="126079" y="67157"/>
                  </a:cubicBezTo>
                  <a:cubicBezTo>
                    <a:pt x="126079" y="75267"/>
                    <a:pt x="124438" y="83156"/>
                    <a:pt x="121201" y="90608"/>
                  </a:cubicBezTo>
                  <a:cubicBezTo>
                    <a:pt x="121137" y="90753"/>
                    <a:pt x="121084" y="90900"/>
                    <a:pt x="121038" y="91049"/>
                  </a:cubicBezTo>
                  <a:lnTo>
                    <a:pt x="107028" y="121410"/>
                  </a:lnTo>
                  <a:cubicBezTo>
                    <a:pt x="103478" y="129104"/>
                    <a:pt x="100816" y="137214"/>
                    <a:pt x="99117" y="145515"/>
                  </a:cubicBezTo>
                  <a:lnTo>
                    <a:pt x="96179" y="159847"/>
                  </a:lnTo>
                  <a:cubicBezTo>
                    <a:pt x="95899" y="161218"/>
                    <a:pt x="94679" y="162214"/>
                    <a:pt x="93279" y="162214"/>
                  </a:cubicBezTo>
                  <a:lnTo>
                    <a:pt x="82670" y="162214"/>
                  </a:lnTo>
                  <a:lnTo>
                    <a:pt x="105962" y="58170"/>
                  </a:lnTo>
                  <a:cubicBezTo>
                    <a:pt x="106009" y="57958"/>
                    <a:pt x="105961" y="57755"/>
                    <a:pt x="105975" y="57544"/>
                  </a:cubicBezTo>
                  <a:cubicBezTo>
                    <a:pt x="105996" y="57248"/>
                    <a:pt x="106038" y="56960"/>
                    <a:pt x="105993" y="56662"/>
                  </a:cubicBezTo>
                  <a:cubicBezTo>
                    <a:pt x="105946" y="56350"/>
                    <a:pt x="105817" y="56073"/>
                    <a:pt x="105701" y="55784"/>
                  </a:cubicBezTo>
                  <a:cubicBezTo>
                    <a:pt x="105629" y="55598"/>
                    <a:pt x="105618" y="55402"/>
                    <a:pt x="105515" y="55224"/>
                  </a:cubicBezTo>
                  <a:cubicBezTo>
                    <a:pt x="105500" y="55196"/>
                    <a:pt x="105471" y="55182"/>
                    <a:pt x="105455" y="55155"/>
                  </a:cubicBezTo>
                  <a:cubicBezTo>
                    <a:pt x="105291" y="54882"/>
                    <a:pt x="105054" y="54671"/>
                    <a:pt x="104831" y="54442"/>
                  </a:cubicBezTo>
                  <a:cubicBezTo>
                    <a:pt x="104676" y="54285"/>
                    <a:pt x="104555" y="54094"/>
                    <a:pt x="104380" y="53966"/>
                  </a:cubicBezTo>
                  <a:cubicBezTo>
                    <a:pt x="104204" y="53835"/>
                    <a:pt x="103982" y="53774"/>
                    <a:pt x="103783" y="53672"/>
                  </a:cubicBezTo>
                  <a:cubicBezTo>
                    <a:pt x="103502" y="53528"/>
                    <a:pt x="103234" y="53366"/>
                    <a:pt x="102928" y="53290"/>
                  </a:cubicBezTo>
                  <a:cubicBezTo>
                    <a:pt x="102896" y="53282"/>
                    <a:pt x="102873" y="53258"/>
                    <a:pt x="102841" y="53251"/>
                  </a:cubicBezTo>
                  <a:cubicBezTo>
                    <a:pt x="102640" y="53206"/>
                    <a:pt x="102447" y="53254"/>
                    <a:pt x="102247" y="53240"/>
                  </a:cubicBezTo>
                  <a:cubicBezTo>
                    <a:pt x="101937" y="53216"/>
                    <a:pt x="101635" y="53175"/>
                    <a:pt x="101323" y="53222"/>
                  </a:cubicBezTo>
                  <a:cubicBezTo>
                    <a:pt x="101050" y="53265"/>
                    <a:pt x="100808" y="53384"/>
                    <a:pt x="100552" y="53479"/>
                  </a:cubicBezTo>
                  <a:cubicBezTo>
                    <a:pt x="100333" y="53559"/>
                    <a:pt x="100104" y="53578"/>
                    <a:pt x="99895" y="53697"/>
                  </a:cubicBezTo>
                  <a:lnTo>
                    <a:pt x="73067" y="69061"/>
                  </a:lnTo>
                  <a:cubicBezTo>
                    <a:pt x="69429" y="71144"/>
                    <a:pt x="64915" y="71142"/>
                    <a:pt x="61277" y="69051"/>
                  </a:cubicBezTo>
                  <a:lnTo>
                    <a:pt x="34555" y="53699"/>
                  </a:lnTo>
                  <a:cubicBezTo>
                    <a:pt x="34340" y="53576"/>
                    <a:pt x="34104" y="53554"/>
                    <a:pt x="33879" y="53473"/>
                  </a:cubicBezTo>
                  <a:cubicBezTo>
                    <a:pt x="33631" y="53383"/>
                    <a:pt x="33399" y="53267"/>
                    <a:pt x="33135" y="53225"/>
                  </a:cubicBezTo>
                  <a:cubicBezTo>
                    <a:pt x="32819" y="53176"/>
                    <a:pt x="32513" y="53216"/>
                    <a:pt x="32199" y="53241"/>
                  </a:cubicBezTo>
                  <a:cubicBezTo>
                    <a:pt x="31999" y="53255"/>
                    <a:pt x="31807" y="53207"/>
                    <a:pt x="31605" y="53251"/>
                  </a:cubicBezTo>
                  <a:cubicBezTo>
                    <a:pt x="31572" y="53258"/>
                    <a:pt x="31549" y="53283"/>
                    <a:pt x="31517" y="53291"/>
                  </a:cubicBezTo>
                  <a:cubicBezTo>
                    <a:pt x="31228" y="53362"/>
                    <a:pt x="30975" y="53520"/>
                    <a:pt x="30707" y="53652"/>
                  </a:cubicBezTo>
                  <a:cubicBezTo>
                    <a:pt x="30492" y="53759"/>
                    <a:pt x="30255" y="53826"/>
                    <a:pt x="30065" y="53967"/>
                  </a:cubicBezTo>
                  <a:cubicBezTo>
                    <a:pt x="29900" y="54088"/>
                    <a:pt x="29785" y="54271"/>
                    <a:pt x="29638" y="54418"/>
                  </a:cubicBezTo>
                  <a:cubicBezTo>
                    <a:pt x="29406" y="54653"/>
                    <a:pt x="29162" y="54871"/>
                    <a:pt x="28992" y="55152"/>
                  </a:cubicBezTo>
                  <a:cubicBezTo>
                    <a:pt x="28976" y="55179"/>
                    <a:pt x="28948" y="55193"/>
                    <a:pt x="28933" y="55220"/>
                  </a:cubicBezTo>
                  <a:cubicBezTo>
                    <a:pt x="28829" y="55400"/>
                    <a:pt x="28817" y="55598"/>
                    <a:pt x="28744" y="55786"/>
                  </a:cubicBezTo>
                  <a:cubicBezTo>
                    <a:pt x="28630" y="56073"/>
                    <a:pt x="28500" y="56348"/>
                    <a:pt x="28453" y="56658"/>
                  </a:cubicBezTo>
                  <a:cubicBezTo>
                    <a:pt x="28407" y="56960"/>
                    <a:pt x="28450" y="57252"/>
                    <a:pt x="28471" y="57551"/>
                  </a:cubicBezTo>
                  <a:cubicBezTo>
                    <a:pt x="28486" y="57759"/>
                    <a:pt x="28437" y="57960"/>
                    <a:pt x="28484" y="58170"/>
                  </a:cubicBezTo>
                  <a:lnTo>
                    <a:pt x="51777" y="162214"/>
                  </a:lnTo>
                  <a:lnTo>
                    <a:pt x="41059" y="162214"/>
                  </a:lnTo>
                  <a:cubicBezTo>
                    <a:pt x="39657" y="162214"/>
                    <a:pt x="38436" y="161216"/>
                    <a:pt x="38155" y="159845"/>
                  </a:cubicBezTo>
                  <a:lnTo>
                    <a:pt x="35221" y="145515"/>
                  </a:lnTo>
                  <a:cubicBezTo>
                    <a:pt x="33522" y="137214"/>
                    <a:pt x="30859" y="129104"/>
                    <a:pt x="27310" y="121410"/>
                  </a:cubicBezTo>
                  <a:lnTo>
                    <a:pt x="13251" y="90950"/>
                  </a:lnTo>
                  <a:cubicBezTo>
                    <a:pt x="13213" y="90833"/>
                    <a:pt x="13169" y="90719"/>
                    <a:pt x="13119" y="90604"/>
                  </a:cubicBezTo>
                  <a:cubicBezTo>
                    <a:pt x="9231" y="81657"/>
                    <a:pt x="7655" y="72170"/>
                    <a:pt x="8431" y="6240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2" name="Google Shape;222;p7"/>
            <p:cNvSpPr/>
            <p:nvPr/>
          </p:nvSpPr>
          <p:spPr>
            <a:xfrm>
              <a:off x="5701340" y="2632803"/>
              <a:ext cx="64699" cy="37065"/>
            </a:xfrm>
            <a:custGeom>
              <a:rect b="b" l="l" r="r" t="t"/>
              <a:pathLst>
                <a:path extrusionOk="0" h="37065" w="64699">
                  <a:moveTo>
                    <a:pt x="4118" y="0"/>
                  </a:moveTo>
                  <a:cubicBezTo>
                    <a:pt x="2843" y="0"/>
                    <a:pt x="1643" y="589"/>
                    <a:pt x="862" y="1597"/>
                  </a:cubicBezTo>
                  <a:cubicBezTo>
                    <a:pt x="82" y="2604"/>
                    <a:pt x="-187" y="3915"/>
                    <a:pt x="130" y="5150"/>
                  </a:cubicBezTo>
                  <a:lnTo>
                    <a:pt x="6037" y="27994"/>
                  </a:lnTo>
                  <a:cubicBezTo>
                    <a:pt x="7418" y="33335"/>
                    <a:pt x="12236" y="37066"/>
                    <a:pt x="17752" y="37066"/>
                  </a:cubicBezTo>
                  <a:lnTo>
                    <a:pt x="46945" y="37066"/>
                  </a:lnTo>
                  <a:cubicBezTo>
                    <a:pt x="52461" y="37066"/>
                    <a:pt x="57280" y="33335"/>
                    <a:pt x="58661" y="27994"/>
                  </a:cubicBezTo>
                  <a:lnTo>
                    <a:pt x="64569" y="5150"/>
                  </a:lnTo>
                  <a:cubicBezTo>
                    <a:pt x="64887" y="3915"/>
                    <a:pt x="64617" y="2604"/>
                    <a:pt x="63837" y="1597"/>
                  </a:cubicBezTo>
                  <a:cubicBezTo>
                    <a:pt x="63057" y="589"/>
                    <a:pt x="61856" y="0"/>
                    <a:pt x="60581" y="0"/>
                  </a:cubicBezTo>
                  <a:lnTo>
                    <a:pt x="4118" y="0"/>
                  </a:lnTo>
                  <a:close/>
                  <a:moveTo>
                    <a:pt x="50686" y="25931"/>
                  </a:moveTo>
                  <a:cubicBezTo>
                    <a:pt x="50245" y="27638"/>
                    <a:pt x="48707" y="28829"/>
                    <a:pt x="46945" y="28829"/>
                  </a:cubicBezTo>
                  <a:lnTo>
                    <a:pt x="17752" y="28829"/>
                  </a:lnTo>
                  <a:cubicBezTo>
                    <a:pt x="15991" y="28829"/>
                    <a:pt x="14452" y="27638"/>
                    <a:pt x="14012" y="25931"/>
                  </a:cubicBezTo>
                  <a:lnTo>
                    <a:pt x="9437" y="8237"/>
                  </a:lnTo>
                  <a:lnTo>
                    <a:pt x="55263" y="8237"/>
                  </a:lnTo>
                  <a:lnTo>
                    <a:pt x="50686" y="2593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3" name="Google Shape;223;p7"/>
            <p:cNvSpPr/>
            <p:nvPr/>
          </p:nvSpPr>
          <p:spPr>
            <a:xfrm>
              <a:off x="5931971" y="2608137"/>
              <a:ext cx="182448" cy="197639"/>
            </a:xfrm>
            <a:custGeom>
              <a:rect b="b" l="l" r="r" t="t"/>
              <a:pathLst>
                <a:path extrusionOk="0" h="197639" w="182448">
                  <a:moveTo>
                    <a:pt x="92719" y="197640"/>
                  </a:moveTo>
                  <a:cubicBezTo>
                    <a:pt x="102534" y="197640"/>
                    <a:pt x="112126" y="193644"/>
                    <a:pt x="119036" y="186676"/>
                  </a:cubicBezTo>
                  <a:lnTo>
                    <a:pt x="158798" y="146586"/>
                  </a:lnTo>
                  <a:cubicBezTo>
                    <a:pt x="159070" y="146312"/>
                    <a:pt x="159299" y="146009"/>
                    <a:pt x="159567" y="145732"/>
                  </a:cubicBezTo>
                  <a:cubicBezTo>
                    <a:pt x="174306" y="130451"/>
                    <a:pt x="182449" y="110423"/>
                    <a:pt x="182449" y="89151"/>
                  </a:cubicBezTo>
                  <a:cubicBezTo>
                    <a:pt x="182449" y="65006"/>
                    <a:pt x="171849" y="42248"/>
                    <a:pt x="153365" y="26715"/>
                  </a:cubicBezTo>
                  <a:lnTo>
                    <a:pt x="140536" y="15930"/>
                  </a:lnTo>
                  <a:lnTo>
                    <a:pt x="140533" y="15936"/>
                  </a:lnTo>
                  <a:cubicBezTo>
                    <a:pt x="129212" y="6166"/>
                    <a:pt x="114506" y="206"/>
                    <a:pt x="98359" y="0"/>
                  </a:cubicBezTo>
                  <a:lnTo>
                    <a:pt x="68720" y="29639"/>
                  </a:lnTo>
                  <a:cubicBezTo>
                    <a:pt x="65671" y="32690"/>
                    <a:pt x="61824" y="34619"/>
                    <a:pt x="57658" y="35331"/>
                  </a:cubicBezTo>
                  <a:lnTo>
                    <a:pt x="57658" y="145775"/>
                  </a:lnTo>
                  <a:lnTo>
                    <a:pt x="68706" y="144619"/>
                  </a:lnTo>
                  <a:cubicBezTo>
                    <a:pt x="73257" y="144142"/>
                    <a:pt x="77150" y="141213"/>
                    <a:pt x="78869" y="136973"/>
                  </a:cubicBezTo>
                  <a:lnTo>
                    <a:pt x="96759" y="92849"/>
                  </a:lnTo>
                  <a:cubicBezTo>
                    <a:pt x="97613" y="90742"/>
                    <a:pt x="100012" y="89724"/>
                    <a:pt x="102122" y="90579"/>
                  </a:cubicBezTo>
                  <a:cubicBezTo>
                    <a:pt x="102236" y="90625"/>
                    <a:pt x="102311" y="90720"/>
                    <a:pt x="102419" y="90775"/>
                  </a:cubicBezTo>
                  <a:cubicBezTo>
                    <a:pt x="104299" y="91737"/>
                    <a:pt x="105200" y="93949"/>
                    <a:pt x="104392" y="95942"/>
                  </a:cubicBezTo>
                  <a:lnTo>
                    <a:pt x="86503" y="140066"/>
                  </a:lnTo>
                  <a:cubicBezTo>
                    <a:pt x="83637" y="147135"/>
                    <a:pt x="77148" y="152017"/>
                    <a:pt x="69563" y="152812"/>
                  </a:cubicBezTo>
                  <a:lnTo>
                    <a:pt x="57658" y="154057"/>
                  </a:lnTo>
                  <a:lnTo>
                    <a:pt x="49421" y="154919"/>
                  </a:lnTo>
                  <a:lnTo>
                    <a:pt x="0" y="160091"/>
                  </a:lnTo>
                  <a:lnTo>
                    <a:pt x="0" y="197640"/>
                  </a:lnTo>
                  <a:lnTo>
                    <a:pt x="49421" y="197640"/>
                  </a:lnTo>
                  <a:lnTo>
                    <a:pt x="57658" y="197640"/>
                  </a:lnTo>
                  <a:lnTo>
                    <a:pt x="92719" y="19764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4" name="Google Shape;224;p7"/>
          <p:cNvGrpSpPr/>
          <p:nvPr/>
        </p:nvGrpSpPr>
        <p:grpSpPr>
          <a:xfrm>
            <a:off x="3415743" y="2148096"/>
            <a:ext cx="324868" cy="338544"/>
            <a:chOff x="4818253" y="2406869"/>
            <a:chExt cx="459893" cy="479252"/>
          </a:xfrm>
        </p:grpSpPr>
        <p:sp>
          <p:nvSpPr>
            <p:cNvPr id="225" name="Google Shape;225;p7"/>
            <p:cNvSpPr/>
            <p:nvPr/>
          </p:nvSpPr>
          <p:spPr>
            <a:xfrm>
              <a:off x="4884544" y="2431000"/>
              <a:ext cx="82368" cy="82368"/>
            </a:xfrm>
            <a:custGeom>
              <a:rect b="b" l="l" r="r" t="t"/>
              <a:pathLst>
                <a:path extrusionOk="0" h="82368" w="82368">
                  <a:moveTo>
                    <a:pt x="41184" y="82368"/>
                  </a:moveTo>
                  <a:cubicBezTo>
                    <a:pt x="63929" y="82368"/>
                    <a:pt x="82368" y="63929"/>
                    <a:pt x="82368" y="41184"/>
                  </a:cubicBezTo>
                  <a:cubicBezTo>
                    <a:pt x="82368" y="18439"/>
                    <a:pt x="63929" y="0"/>
                    <a:pt x="41184" y="0"/>
                  </a:cubicBezTo>
                  <a:cubicBezTo>
                    <a:pt x="18439" y="0"/>
                    <a:pt x="0" y="18439"/>
                    <a:pt x="0" y="41184"/>
                  </a:cubicBezTo>
                  <a:cubicBezTo>
                    <a:pt x="0" y="63929"/>
                    <a:pt x="18439" y="82368"/>
                    <a:pt x="41184" y="82368"/>
                  </a:cubicBezTo>
                  <a:close/>
                  <a:moveTo>
                    <a:pt x="74131" y="41184"/>
                  </a:moveTo>
                  <a:cubicBezTo>
                    <a:pt x="74131" y="59351"/>
                    <a:pt x="59352" y="74131"/>
                    <a:pt x="41184" y="74131"/>
                  </a:cubicBezTo>
                  <a:cubicBezTo>
                    <a:pt x="26237" y="74131"/>
                    <a:pt x="13603" y="64118"/>
                    <a:pt x="9587" y="50453"/>
                  </a:cubicBezTo>
                  <a:cubicBezTo>
                    <a:pt x="31411" y="49604"/>
                    <a:pt x="39835" y="34325"/>
                    <a:pt x="43057" y="21973"/>
                  </a:cubicBezTo>
                  <a:cubicBezTo>
                    <a:pt x="48808" y="25265"/>
                    <a:pt x="59560" y="30302"/>
                    <a:pt x="72548" y="31127"/>
                  </a:cubicBezTo>
                  <a:cubicBezTo>
                    <a:pt x="73568" y="34300"/>
                    <a:pt x="74131" y="37676"/>
                    <a:pt x="74131" y="4118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7"/>
            <p:cNvSpPr/>
            <p:nvPr/>
          </p:nvSpPr>
          <p:spPr>
            <a:xfrm>
              <a:off x="5057843" y="2525956"/>
              <a:ext cx="220303" cy="360165"/>
            </a:xfrm>
            <a:custGeom>
              <a:rect b="b" l="l" r="r" t="t"/>
              <a:pathLst>
                <a:path extrusionOk="0" h="360165" w="220303">
                  <a:moveTo>
                    <a:pt x="219315" y="131585"/>
                  </a:moveTo>
                  <a:lnTo>
                    <a:pt x="180578" y="26892"/>
                  </a:lnTo>
                  <a:cubicBezTo>
                    <a:pt x="174597" y="10730"/>
                    <a:pt x="159186" y="0"/>
                    <a:pt x="141953" y="0"/>
                  </a:cubicBezTo>
                  <a:lnTo>
                    <a:pt x="87717" y="0"/>
                  </a:lnTo>
                  <a:cubicBezTo>
                    <a:pt x="70484" y="0"/>
                    <a:pt x="55073" y="10730"/>
                    <a:pt x="49092" y="26892"/>
                  </a:cubicBezTo>
                  <a:lnTo>
                    <a:pt x="10354" y="131585"/>
                  </a:lnTo>
                  <a:cubicBezTo>
                    <a:pt x="7228" y="140033"/>
                    <a:pt x="11773" y="149384"/>
                    <a:pt x="20347" y="152147"/>
                  </a:cubicBezTo>
                  <a:cubicBezTo>
                    <a:pt x="28054" y="154630"/>
                    <a:pt x="36394" y="150897"/>
                    <a:pt x="39675" y="143493"/>
                  </a:cubicBezTo>
                  <a:lnTo>
                    <a:pt x="70108" y="74831"/>
                  </a:lnTo>
                  <a:cubicBezTo>
                    <a:pt x="70833" y="73195"/>
                    <a:pt x="73290" y="73671"/>
                    <a:pt x="73330" y="75460"/>
                  </a:cubicBezTo>
                  <a:cubicBezTo>
                    <a:pt x="73600" y="87622"/>
                    <a:pt x="72723" y="100595"/>
                    <a:pt x="67161" y="117415"/>
                  </a:cubicBezTo>
                  <a:cubicBezTo>
                    <a:pt x="57430" y="146844"/>
                    <a:pt x="56609" y="200702"/>
                    <a:pt x="56609" y="200702"/>
                  </a:cubicBezTo>
                  <a:lnTo>
                    <a:pt x="56440" y="219454"/>
                  </a:lnTo>
                  <a:cubicBezTo>
                    <a:pt x="34368" y="226311"/>
                    <a:pt x="22744" y="236972"/>
                    <a:pt x="22744" y="247271"/>
                  </a:cubicBezTo>
                  <a:lnTo>
                    <a:pt x="22744" y="270111"/>
                  </a:lnTo>
                  <a:cubicBezTo>
                    <a:pt x="7787" y="276752"/>
                    <a:pt x="0" y="285448"/>
                    <a:pt x="0" y="293888"/>
                  </a:cubicBezTo>
                  <a:lnTo>
                    <a:pt x="0" y="324966"/>
                  </a:lnTo>
                  <a:cubicBezTo>
                    <a:pt x="0" y="342030"/>
                    <a:pt x="31705" y="360165"/>
                    <a:pt x="90460" y="360165"/>
                  </a:cubicBezTo>
                  <a:cubicBezTo>
                    <a:pt x="149212" y="360165"/>
                    <a:pt x="180917" y="342030"/>
                    <a:pt x="180917" y="324966"/>
                  </a:cubicBezTo>
                  <a:lnTo>
                    <a:pt x="180917" y="302131"/>
                  </a:lnTo>
                  <a:cubicBezTo>
                    <a:pt x="195876" y="295489"/>
                    <a:pt x="203664" y="286791"/>
                    <a:pt x="203664" y="278348"/>
                  </a:cubicBezTo>
                  <a:lnTo>
                    <a:pt x="203664" y="247271"/>
                  </a:lnTo>
                  <a:cubicBezTo>
                    <a:pt x="203664" y="237489"/>
                    <a:pt x="193198" y="227372"/>
                    <a:pt x="173239" y="220504"/>
                  </a:cubicBezTo>
                  <a:lnTo>
                    <a:pt x="173061" y="200702"/>
                  </a:lnTo>
                  <a:cubicBezTo>
                    <a:pt x="173061" y="200702"/>
                    <a:pt x="172240" y="146844"/>
                    <a:pt x="162508" y="117415"/>
                  </a:cubicBezTo>
                  <a:cubicBezTo>
                    <a:pt x="156947" y="100595"/>
                    <a:pt x="156070" y="87622"/>
                    <a:pt x="156340" y="75460"/>
                  </a:cubicBezTo>
                  <a:cubicBezTo>
                    <a:pt x="156380" y="73671"/>
                    <a:pt x="158837" y="73195"/>
                    <a:pt x="159562" y="74831"/>
                  </a:cubicBezTo>
                  <a:lnTo>
                    <a:pt x="189995" y="143493"/>
                  </a:lnTo>
                  <a:cubicBezTo>
                    <a:pt x="193276" y="150897"/>
                    <a:pt x="201615" y="154630"/>
                    <a:pt x="209323" y="152147"/>
                  </a:cubicBezTo>
                  <a:cubicBezTo>
                    <a:pt x="217897" y="149384"/>
                    <a:pt x="222441" y="140033"/>
                    <a:pt x="219315" y="131585"/>
                  </a:cubicBezTo>
                  <a:close/>
                  <a:moveTo>
                    <a:pt x="195428" y="247270"/>
                  </a:moveTo>
                  <a:cubicBezTo>
                    <a:pt x="195428" y="247271"/>
                    <a:pt x="195428" y="247271"/>
                    <a:pt x="195428" y="247271"/>
                  </a:cubicBezTo>
                  <a:cubicBezTo>
                    <a:pt x="195428" y="253467"/>
                    <a:pt x="187402" y="259996"/>
                    <a:pt x="173641" y="265083"/>
                  </a:cubicBezTo>
                  <a:cubicBezTo>
                    <a:pt x="168881" y="266842"/>
                    <a:pt x="163416" y="268415"/>
                    <a:pt x="157363" y="269752"/>
                  </a:cubicBezTo>
                  <a:cubicBezTo>
                    <a:pt x="154862" y="270304"/>
                    <a:pt x="152262" y="270812"/>
                    <a:pt x="149562" y="271275"/>
                  </a:cubicBezTo>
                  <a:cubicBezTo>
                    <a:pt x="146468" y="271805"/>
                    <a:pt x="143277" y="272284"/>
                    <a:pt x="139940" y="272681"/>
                  </a:cubicBezTo>
                  <a:cubicBezTo>
                    <a:pt x="138132" y="272896"/>
                    <a:pt x="136267" y="273072"/>
                    <a:pt x="134393" y="273244"/>
                  </a:cubicBezTo>
                  <a:cubicBezTo>
                    <a:pt x="127706" y="273859"/>
                    <a:pt x="120655" y="274229"/>
                    <a:pt x="113204" y="274229"/>
                  </a:cubicBezTo>
                  <a:cubicBezTo>
                    <a:pt x="106949" y="274229"/>
                    <a:pt x="100951" y="273984"/>
                    <a:pt x="95227" y="273544"/>
                  </a:cubicBezTo>
                  <a:cubicBezTo>
                    <a:pt x="83360" y="272633"/>
                    <a:pt x="72768" y="270836"/>
                    <a:pt x="63723" y="268479"/>
                  </a:cubicBezTo>
                  <a:cubicBezTo>
                    <a:pt x="61007" y="267771"/>
                    <a:pt x="58438" y="267014"/>
                    <a:pt x="56019" y="266211"/>
                  </a:cubicBezTo>
                  <a:cubicBezTo>
                    <a:pt x="55480" y="266032"/>
                    <a:pt x="54905" y="265863"/>
                    <a:pt x="54381" y="265680"/>
                  </a:cubicBezTo>
                  <a:cubicBezTo>
                    <a:pt x="51697" y="264741"/>
                    <a:pt x="49267" y="263740"/>
                    <a:pt x="47004" y="262704"/>
                  </a:cubicBezTo>
                  <a:cubicBezTo>
                    <a:pt x="36819" y="258043"/>
                    <a:pt x="30981" y="252539"/>
                    <a:pt x="30981" y="247271"/>
                  </a:cubicBezTo>
                  <a:cubicBezTo>
                    <a:pt x="30981" y="247271"/>
                    <a:pt x="30981" y="247271"/>
                    <a:pt x="30981" y="247270"/>
                  </a:cubicBezTo>
                  <a:cubicBezTo>
                    <a:pt x="30981" y="240554"/>
                    <a:pt x="40416" y="233453"/>
                    <a:pt x="56361" y="228217"/>
                  </a:cubicBezTo>
                  <a:cubicBezTo>
                    <a:pt x="68753" y="224148"/>
                    <a:pt x="85055" y="221201"/>
                    <a:pt x="104084" y="220482"/>
                  </a:cubicBezTo>
                  <a:cubicBezTo>
                    <a:pt x="107062" y="220370"/>
                    <a:pt x="110101" y="220308"/>
                    <a:pt x="113204" y="220308"/>
                  </a:cubicBezTo>
                  <a:cubicBezTo>
                    <a:pt x="117475" y="220308"/>
                    <a:pt x="121586" y="220455"/>
                    <a:pt x="125616" y="220665"/>
                  </a:cubicBezTo>
                  <a:cubicBezTo>
                    <a:pt x="144907" y="221670"/>
                    <a:pt x="161290" y="224933"/>
                    <a:pt x="173318" y="229330"/>
                  </a:cubicBezTo>
                  <a:cubicBezTo>
                    <a:pt x="187283" y="234435"/>
                    <a:pt x="195427" y="241022"/>
                    <a:pt x="195428" y="247270"/>
                  </a:cubicBezTo>
                  <a:close/>
                  <a:moveTo>
                    <a:pt x="154054" y="341552"/>
                  </a:moveTo>
                  <a:lnTo>
                    <a:pt x="154054" y="332727"/>
                  </a:lnTo>
                  <a:lnTo>
                    <a:pt x="154054" y="319331"/>
                  </a:lnTo>
                  <a:cubicBezTo>
                    <a:pt x="162000" y="316259"/>
                    <a:pt x="168238" y="312658"/>
                    <a:pt x="172680" y="308771"/>
                  </a:cubicBezTo>
                  <a:lnTo>
                    <a:pt x="172680" y="323756"/>
                  </a:lnTo>
                  <a:lnTo>
                    <a:pt x="172680" y="324966"/>
                  </a:lnTo>
                  <a:cubicBezTo>
                    <a:pt x="172680" y="330674"/>
                    <a:pt x="165874" y="336665"/>
                    <a:pt x="154054" y="341552"/>
                  </a:cubicBezTo>
                  <a:close/>
                  <a:moveTo>
                    <a:pt x="90460" y="351928"/>
                  </a:moveTo>
                  <a:cubicBezTo>
                    <a:pt x="84470" y="351928"/>
                    <a:pt x="78708" y="351708"/>
                    <a:pt x="73202" y="351303"/>
                  </a:cubicBezTo>
                  <a:lnTo>
                    <a:pt x="73202" y="333146"/>
                  </a:lnTo>
                  <a:lnTo>
                    <a:pt x="73202" y="328482"/>
                  </a:lnTo>
                  <a:cubicBezTo>
                    <a:pt x="76239" y="328684"/>
                    <a:pt x="79355" y="328837"/>
                    <a:pt x="82572" y="328931"/>
                  </a:cubicBezTo>
                  <a:cubicBezTo>
                    <a:pt x="85165" y="329006"/>
                    <a:pt x="87753" y="329084"/>
                    <a:pt x="90460" y="329084"/>
                  </a:cubicBezTo>
                  <a:cubicBezTo>
                    <a:pt x="95677" y="329084"/>
                    <a:pt x="100603" y="328894"/>
                    <a:pt x="105390" y="328622"/>
                  </a:cubicBezTo>
                  <a:lnTo>
                    <a:pt x="105390" y="351432"/>
                  </a:lnTo>
                  <a:cubicBezTo>
                    <a:pt x="100582" y="351736"/>
                    <a:pt x="95624" y="351928"/>
                    <a:pt x="90460" y="351928"/>
                  </a:cubicBezTo>
                  <a:close/>
                  <a:moveTo>
                    <a:pt x="8237" y="324966"/>
                  </a:moveTo>
                  <a:lnTo>
                    <a:pt x="8237" y="308771"/>
                  </a:lnTo>
                  <a:cubicBezTo>
                    <a:pt x="12241" y="312274"/>
                    <a:pt x="17682" y="315550"/>
                    <a:pt x="24538" y="318413"/>
                  </a:cubicBezTo>
                  <a:lnTo>
                    <a:pt x="24538" y="340532"/>
                  </a:lnTo>
                  <a:cubicBezTo>
                    <a:pt x="14176" y="335843"/>
                    <a:pt x="8237" y="330284"/>
                    <a:pt x="8237" y="324966"/>
                  </a:cubicBezTo>
                  <a:close/>
                  <a:moveTo>
                    <a:pt x="8237" y="293888"/>
                  </a:moveTo>
                  <a:cubicBezTo>
                    <a:pt x="8237" y="288870"/>
                    <a:pt x="13533" y="283637"/>
                    <a:pt x="22833" y="279122"/>
                  </a:cubicBezTo>
                  <a:cubicBezTo>
                    <a:pt x="23114" y="284140"/>
                    <a:pt x="26074" y="289222"/>
                    <a:pt x="31690" y="293889"/>
                  </a:cubicBezTo>
                  <a:cubicBezTo>
                    <a:pt x="37192" y="298460"/>
                    <a:pt x="45262" y="302603"/>
                    <a:pt x="55661" y="305914"/>
                  </a:cubicBezTo>
                  <a:cubicBezTo>
                    <a:pt x="64850" y="308840"/>
                    <a:pt x="75900" y="311083"/>
                    <a:pt x="88749" y="312352"/>
                  </a:cubicBezTo>
                  <a:cubicBezTo>
                    <a:pt x="96311" y="313099"/>
                    <a:pt x="104416" y="313547"/>
                    <a:pt x="113204" y="313547"/>
                  </a:cubicBezTo>
                  <a:cubicBezTo>
                    <a:pt x="123243" y="313547"/>
                    <a:pt x="132429" y="312984"/>
                    <a:pt x="140866" y="312021"/>
                  </a:cubicBezTo>
                  <a:cubicBezTo>
                    <a:pt x="146193" y="311412"/>
                    <a:pt x="151176" y="310629"/>
                    <a:pt x="155848" y="309699"/>
                  </a:cubicBezTo>
                  <a:cubicBezTo>
                    <a:pt x="151682" y="311545"/>
                    <a:pt x="146800" y="313235"/>
                    <a:pt x="141317" y="314726"/>
                  </a:cubicBezTo>
                  <a:cubicBezTo>
                    <a:pt x="127697" y="318431"/>
                    <a:pt x="110348" y="320847"/>
                    <a:pt x="90460" y="320847"/>
                  </a:cubicBezTo>
                  <a:cubicBezTo>
                    <a:pt x="89370" y="320847"/>
                    <a:pt x="88329" y="320803"/>
                    <a:pt x="87253" y="320789"/>
                  </a:cubicBezTo>
                  <a:cubicBezTo>
                    <a:pt x="75761" y="320637"/>
                    <a:pt x="65141" y="319701"/>
                    <a:pt x="55663" y="318165"/>
                  </a:cubicBezTo>
                  <a:cubicBezTo>
                    <a:pt x="26617" y="313455"/>
                    <a:pt x="8237" y="303285"/>
                    <a:pt x="8237" y="293889"/>
                  </a:cubicBezTo>
                  <a:lnTo>
                    <a:pt x="8237" y="293888"/>
                  </a:lnTo>
                  <a:close/>
                  <a:moveTo>
                    <a:pt x="55518" y="293889"/>
                  </a:moveTo>
                  <a:lnTo>
                    <a:pt x="55518" y="274788"/>
                  </a:lnTo>
                  <a:cubicBezTo>
                    <a:pt x="55659" y="274833"/>
                    <a:pt x="55799" y="274879"/>
                    <a:pt x="55940" y="274923"/>
                  </a:cubicBezTo>
                  <a:cubicBezTo>
                    <a:pt x="64823" y="277726"/>
                    <a:pt x="75434" y="279890"/>
                    <a:pt x="87709" y="281163"/>
                  </a:cubicBezTo>
                  <a:lnTo>
                    <a:pt x="87709" y="293889"/>
                  </a:lnTo>
                  <a:lnTo>
                    <a:pt x="87709" y="303923"/>
                  </a:lnTo>
                  <a:cubicBezTo>
                    <a:pt x="75303" y="302526"/>
                    <a:pt x="64525" y="300144"/>
                    <a:pt x="55740" y="297201"/>
                  </a:cubicBezTo>
                  <a:cubicBezTo>
                    <a:pt x="55667" y="297176"/>
                    <a:pt x="55591" y="297153"/>
                    <a:pt x="55518" y="297129"/>
                  </a:cubicBezTo>
                  <a:lnTo>
                    <a:pt x="55518" y="293889"/>
                  </a:lnTo>
                  <a:close/>
                  <a:moveTo>
                    <a:pt x="113204" y="282466"/>
                  </a:moveTo>
                  <a:cubicBezTo>
                    <a:pt x="118423" y="282466"/>
                    <a:pt x="123349" y="282277"/>
                    <a:pt x="128137" y="282004"/>
                  </a:cubicBezTo>
                  <a:lnTo>
                    <a:pt x="128137" y="293889"/>
                  </a:lnTo>
                  <a:lnTo>
                    <a:pt x="128137" y="304814"/>
                  </a:lnTo>
                  <a:cubicBezTo>
                    <a:pt x="123328" y="305118"/>
                    <a:pt x="118370" y="305311"/>
                    <a:pt x="113204" y="305311"/>
                  </a:cubicBezTo>
                  <a:cubicBezTo>
                    <a:pt x="107214" y="305311"/>
                    <a:pt x="101452" y="305090"/>
                    <a:pt x="95946" y="304685"/>
                  </a:cubicBezTo>
                  <a:lnTo>
                    <a:pt x="95946" y="293889"/>
                  </a:lnTo>
                  <a:lnTo>
                    <a:pt x="95946" y="281864"/>
                  </a:lnTo>
                  <a:cubicBezTo>
                    <a:pt x="101431" y="282230"/>
                    <a:pt x="107137" y="282466"/>
                    <a:pt x="113204" y="282466"/>
                  </a:cubicBezTo>
                  <a:close/>
                  <a:moveTo>
                    <a:pt x="156658" y="278455"/>
                  </a:moveTo>
                  <a:cubicBezTo>
                    <a:pt x="158824" y="278013"/>
                    <a:pt x="160922" y="277544"/>
                    <a:pt x="162943" y="277039"/>
                  </a:cubicBezTo>
                  <a:cubicBezTo>
                    <a:pt x="164769" y="276583"/>
                    <a:pt x="166584" y="276125"/>
                    <a:pt x="168290" y="275622"/>
                  </a:cubicBezTo>
                  <a:cubicBezTo>
                    <a:pt x="168384" y="275595"/>
                    <a:pt x="168468" y="275563"/>
                    <a:pt x="168561" y="275535"/>
                  </a:cubicBezTo>
                  <a:lnTo>
                    <a:pt x="168561" y="275821"/>
                  </a:lnTo>
                  <a:lnTo>
                    <a:pt x="168561" y="280705"/>
                  </a:lnTo>
                  <a:lnTo>
                    <a:pt x="168561" y="286044"/>
                  </a:lnTo>
                  <a:lnTo>
                    <a:pt x="168561" y="293889"/>
                  </a:lnTo>
                  <a:lnTo>
                    <a:pt x="168561" y="297883"/>
                  </a:lnTo>
                  <a:cubicBezTo>
                    <a:pt x="160372" y="300446"/>
                    <a:pt x="150595" y="302526"/>
                    <a:pt x="139497" y="303821"/>
                  </a:cubicBezTo>
                  <a:cubicBezTo>
                    <a:pt x="138475" y="303940"/>
                    <a:pt x="137417" y="304035"/>
                    <a:pt x="136374" y="304141"/>
                  </a:cubicBezTo>
                  <a:lnTo>
                    <a:pt x="136374" y="293889"/>
                  </a:lnTo>
                  <a:lnTo>
                    <a:pt x="136374" y="285114"/>
                  </a:lnTo>
                  <a:lnTo>
                    <a:pt x="136374" y="281404"/>
                  </a:lnTo>
                  <a:cubicBezTo>
                    <a:pt x="143721" y="280723"/>
                    <a:pt x="150473" y="279719"/>
                    <a:pt x="156658" y="278455"/>
                  </a:cubicBezTo>
                  <a:close/>
                  <a:moveTo>
                    <a:pt x="30981" y="266947"/>
                  </a:moveTo>
                  <a:lnTo>
                    <a:pt x="30981" y="262153"/>
                  </a:lnTo>
                  <a:cubicBezTo>
                    <a:pt x="32299" y="263307"/>
                    <a:pt x="33742" y="264439"/>
                    <a:pt x="35373" y="265538"/>
                  </a:cubicBezTo>
                  <a:cubicBezTo>
                    <a:pt x="36925" y="266584"/>
                    <a:pt x="38591" y="267607"/>
                    <a:pt x="40424" y="268591"/>
                  </a:cubicBezTo>
                  <a:cubicBezTo>
                    <a:pt x="42243" y="269567"/>
                    <a:pt x="44208" y="270505"/>
                    <a:pt x="46299" y="271408"/>
                  </a:cubicBezTo>
                  <a:cubicBezTo>
                    <a:pt x="46610" y="271542"/>
                    <a:pt x="46964" y="271663"/>
                    <a:pt x="47281" y="271795"/>
                  </a:cubicBezTo>
                  <a:lnTo>
                    <a:pt x="47281" y="293889"/>
                  </a:lnTo>
                  <a:lnTo>
                    <a:pt x="47281" y="293914"/>
                  </a:lnTo>
                  <a:cubicBezTo>
                    <a:pt x="47263" y="293906"/>
                    <a:pt x="47246" y="293897"/>
                    <a:pt x="47227" y="293889"/>
                  </a:cubicBezTo>
                  <a:cubicBezTo>
                    <a:pt x="36900" y="289205"/>
                    <a:pt x="30981" y="283657"/>
                    <a:pt x="30981" y="278348"/>
                  </a:cubicBezTo>
                  <a:lnTo>
                    <a:pt x="30981" y="275705"/>
                  </a:lnTo>
                  <a:lnTo>
                    <a:pt x="30981" y="271397"/>
                  </a:lnTo>
                  <a:lnTo>
                    <a:pt x="30981" y="266947"/>
                  </a:lnTo>
                  <a:close/>
                  <a:moveTo>
                    <a:pt x="32774" y="343747"/>
                  </a:moveTo>
                  <a:lnTo>
                    <a:pt x="32774" y="321405"/>
                  </a:lnTo>
                  <a:cubicBezTo>
                    <a:pt x="40306" y="323814"/>
                    <a:pt x="49054" y="325782"/>
                    <a:pt x="59065" y="327114"/>
                  </a:cubicBezTo>
                  <a:cubicBezTo>
                    <a:pt x="60974" y="327367"/>
                    <a:pt x="62969" y="327574"/>
                    <a:pt x="64966" y="327781"/>
                  </a:cubicBezTo>
                  <a:lnTo>
                    <a:pt x="64966" y="331801"/>
                  </a:lnTo>
                  <a:lnTo>
                    <a:pt x="64966" y="350541"/>
                  </a:lnTo>
                  <a:cubicBezTo>
                    <a:pt x="52456" y="349133"/>
                    <a:pt x="41597" y="346723"/>
                    <a:pt x="32774" y="343747"/>
                  </a:cubicBezTo>
                  <a:close/>
                  <a:moveTo>
                    <a:pt x="113626" y="350758"/>
                  </a:moveTo>
                  <a:lnTo>
                    <a:pt x="113626" y="328022"/>
                  </a:lnTo>
                  <a:cubicBezTo>
                    <a:pt x="124763" y="326989"/>
                    <a:pt x="134579" y="325230"/>
                    <a:pt x="143029" y="322928"/>
                  </a:cubicBezTo>
                  <a:cubicBezTo>
                    <a:pt x="143968" y="322672"/>
                    <a:pt x="144913" y="322421"/>
                    <a:pt x="145818" y="322152"/>
                  </a:cubicBezTo>
                  <a:lnTo>
                    <a:pt x="145818" y="327642"/>
                  </a:lnTo>
                  <a:lnTo>
                    <a:pt x="145818" y="344500"/>
                  </a:lnTo>
                  <a:cubicBezTo>
                    <a:pt x="136873" y="347300"/>
                    <a:pt x="126001" y="349504"/>
                    <a:pt x="113626" y="350758"/>
                  </a:cubicBezTo>
                  <a:close/>
                  <a:moveTo>
                    <a:pt x="180828" y="293119"/>
                  </a:moveTo>
                  <a:cubicBezTo>
                    <a:pt x="180808" y="293129"/>
                    <a:pt x="180787" y="293138"/>
                    <a:pt x="180767" y="293147"/>
                  </a:cubicBezTo>
                  <a:cubicBezTo>
                    <a:pt x="179509" y="293757"/>
                    <a:pt x="178203" y="294356"/>
                    <a:pt x="176800" y="294936"/>
                  </a:cubicBezTo>
                  <a:cubicBezTo>
                    <a:pt x="176799" y="294936"/>
                    <a:pt x="176799" y="294936"/>
                    <a:pt x="176798" y="294936"/>
                  </a:cubicBezTo>
                  <a:lnTo>
                    <a:pt x="176798" y="293900"/>
                  </a:lnTo>
                  <a:lnTo>
                    <a:pt x="176798" y="293889"/>
                  </a:lnTo>
                  <a:lnTo>
                    <a:pt x="176798" y="293878"/>
                  </a:lnTo>
                  <a:lnTo>
                    <a:pt x="176798" y="289770"/>
                  </a:lnTo>
                  <a:lnTo>
                    <a:pt x="176798" y="283325"/>
                  </a:lnTo>
                  <a:lnTo>
                    <a:pt x="176798" y="272714"/>
                  </a:lnTo>
                  <a:cubicBezTo>
                    <a:pt x="184746" y="269643"/>
                    <a:pt x="190985" y="266041"/>
                    <a:pt x="195428" y="262153"/>
                  </a:cubicBezTo>
                  <a:lnTo>
                    <a:pt x="195428" y="278348"/>
                  </a:lnTo>
                  <a:cubicBezTo>
                    <a:pt x="195428" y="283368"/>
                    <a:pt x="190130" y="288603"/>
                    <a:pt x="180828" y="293119"/>
                  </a:cubicBezTo>
                  <a:close/>
                  <a:moveTo>
                    <a:pt x="113204" y="212071"/>
                  </a:moveTo>
                  <a:cubicBezTo>
                    <a:pt x="110547" y="212071"/>
                    <a:pt x="108009" y="212149"/>
                    <a:pt x="105463" y="212222"/>
                  </a:cubicBezTo>
                  <a:lnTo>
                    <a:pt x="110603" y="181429"/>
                  </a:lnTo>
                  <a:cubicBezTo>
                    <a:pt x="110949" y="179361"/>
                    <a:pt x="112738" y="177846"/>
                    <a:pt x="114835" y="177846"/>
                  </a:cubicBezTo>
                  <a:cubicBezTo>
                    <a:pt x="116931" y="177846"/>
                    <a:pt x="118721" y="179361"/>
                    <a:pt x="119067" y="181429"/>
                  </a:cubicBezTo>
                  <a:lnTo>
                    <a:pt x="124219" y="212298"/>
                  </a:lnTo>
                  <a:cubicBezTo>
                    <a:pt x="120658" y="212153"/>
                    <a:pt x="116992" y="212071"/>
                    <a:pt x="113204" y="21207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7" name="Google Shape;227;p7"/>
            <p:cNvSpPr/>
            <p:nvPr/>
          </p:nvSpPr>
          <p:spPr>
            <a:xfrm>
              <a:off x="4818253" y="2525956"/>
              <a:ext cx="223418" cy="360165"/>
            </a:xfrm>
            <a:custGeom>
              <a:rect b="b" l="l" r="r" t="t"/>
              <a:pathLst>
                <a:path extrusionOk="0" h="360165" w="223418">
                  <a:moveTo>
                    <a:pt x="189003" y="265845"/>
                  </a:moveTo>
                  <a:lnTo>
                    <a:pt x="189003" y="247271"/>
                  </a:lnTo>
                  <a:cubicBezTo>
                    <a:pt x="189003" y="239062"/>
                    <a:pt x="181594" y="230625"/>
                    <a:pt x="167438" y="224059"/>
                  </a:cubicBezTo>
                  <a:lnTo>
                    <a:pt x="159792" y="94323"/>
                  </a:lnTo>
                  <a:cubicBezTo>
                    <a:pt x="159516" y="89642"/>
                    <a:pt x="166028" y="88212"/>
                    <a:pt x="167738" y="92579"/>
                  </a:cubicBezTo>
                  <a:lnTo>
                    <a:pt x="186881" y="141455"/>
                  </a:lnTo>
                  <a:cubicBezTo>
                    <a:pt x="190493" y="150678"/>
                    <a:pt x="200946" y="155172"/>
                    <a:pt x="210124" y="151447"/>
                  </a:cubicBezTo>
                  <a:lnTo>
                    <a:pt x="210158" y="151433"/>
                  </a:lnTo>
                  <a:cubicBezTo>
                    <a:pt x="219340" y="147707"/>
                    <a:pt x="223705" y="137195"/>
                    <a:pt x="219863" y="128062"/>
                  </a:cubicBezTo>
                  <a:lnTo>
                    <a:pt x="178722" y="30258"/>
                  </a:lnTo>
                  <a:cubicBezTo>
                    <a:pt x="171009" y="11924"/>
                    <a:pt x="153057" y="0"/>
                    <a:pt x="133167" y="0"/>
                  </a:cubicBezTo>
                  <a:lnTo>
                    <a:pt x="87564" y="0"/>
                  </a:lnTo>
                  <a:cubicBezTo>
                    <a:pt x="67621" y="0"/>
                    <a:pt x="49632" y="11987"/>
                    <a:pt x="41954" y="30392"/>
                  </a:cubicBezTo>
                  <a:lnTo>
                    <a:pt x="1376" y="127654"/>
                  </a:lnTo>
                  <a:cubicBezTo>
                    <a:pt x="-2432" y="136780"/>
                    <a:pt x="1938" y="147259"/>
                    <a:pt x="11101" y="150977"/>
                  </a:cubicBezTo>
                  <a:cubicBezTo>
                    <a:pt x="20311" y="154715"/>
                    <a:pt x="30797" y="150176"/>
                    <a:pt x="34376" y="140903"/>
                  </a:cubicBezTo>
                  <a:lnTo>
                    <a:pt x="52856" y="93021"/>
                  </a:lnTo>
                  <a:cubicBezTo>
                    <a:pt x="54548" y="88635"/>
                    <a:pt x="61086" y="90053"/>
                    <a:pt x="60809" y="94746"/>
                  </a:cubicBezTo>
                  <a:lnTo>
                    <a:pt x="53641" y="216373"/>
                  </a:lnTo>
                  <a:cubicBezTo>
                    <a:pt x="23852" y="222748"/>
                    <a:pt x="8082" y="235260"/>
                    <a:pt x="8082" y="247271"/>
                  </a:cubicBezTo>
                  <a:lnTo>
                    <a:pt x="8082" y="278348"/>
                  </a:lnTo>
                  <a:cubicBezTo>
                    <a:pt x="8082" y="288761"/>
                    <a:pt x="19949" y="299550"/>
                    <a:pt x="42501" y="306397"/>
                  </a:cubicBezTo>
                  <a:lnTo>
                    <a:pt x="42501" y="324966"/>
                  </a:lnTo>
                  <a:cubicBezTo>
                    <a:pt x="42501" y="342030"/>
                    <a:pt x="74206" y="360165"/>
                    <a:pt x="132958" y="360165"/>
                  </a:cubicBezTo>
                  <a:cubicBezTo>
                    <a:pt x="191714" y="360165"/>
                    <a:pt x="223418" y="342030"/>
                    <a:pt x="223418" y="324966"/>
                  </a:cubicBezTo>
                  <a:lnTo>
                    <a:pt x="223418" y="293888"/>
                  </a:lnTo>
                  <a:cubicBezTo>
                    <a:pt x="223418" y="283479"/>
                    <a:pt x="211553" y="272691"/>
                    <a:pt x="189003" y="265845"/>
                  </a:cubicBezTo>
                  <a:close/>
                  <a:moveTo>
                    <a:pt x="196556" y="341552"/>
                  </a:moveTo>
                  <a:lnTo>
                    <a:pt x="196556" y="319331"/>
                  </a:lnTo>
                  <a:cubicBezTo>
                    <a:pt x="204502" y="316259"/>
                    <a:pt x="210739" y="312658"/>
                    <a:pt x="215181" y="308771"/>
                  </a:cubicBezTo>
                  <a:lnTo>
                    <a:pt x="215181" y="324966"/>
                  </a:lnTo>
                  <a:cubicBezTo>
                    <a:pt x="215181" y="330674"/>
                    <a:pt x="208376" y="336665"/>
                    <a:pt x="196556" y="341552"/>
                  </a:cubicBezTo>
                  <a:close/>
                  <a:moveTo>
                    <a:pt x="132958" y="351928"/>
                  </a:moveTo>
                  <a:cubicBezTo>
                    <a:pt x="126967" y="351928"/>
                    <a:pt x="121205" y="351708"/>
                    <a:pt x="115700" y="351303"/>
                  </a:cubicBezTo>
                  <a:lnTo>
                    <a:pt x="115700" y="328482"/>
                  </a:lnTo>
                  <a:cubicBezTo>
                    <a:pt x="121185" y="328847"/>
                    <a:pt x="126891" y="329084"/>
                    <a:pt x="132958" y="329084"/>
                  </a:cubicBezTo>
                  <a:cubicBezTo>
                    <a:pt x="137871" y="329084"/>
                    <a:pt x="142523" y="328914"/>
                    <a:pt x="147055" y="328672"/>
                  </a:cubicBezTo>
                  <a:cubicBezTo>
                    <a:pt x="147336" y="328657"/>
                    <a:pt x="147611" y="328638"/>
                    <a:pt x="147891" y="328622"/>
                  </a:cubicBezTo>
                  <a:lnTo>
                    <a:pt x="147891" y="329068"/>
                  </a:lnTo>
                  <a:lnTo>
                    <a:pt x="147891" y="351432"/>
                  </a:lnTo>
                  <a:cubicBezTo>
                    <a:pt x="143082" y="351736"/>
                    <a:pt x="138124" y="351928"/>
                    <a:pt x="132958" y="351928"/>
                  </a:cubicBezTo>
                  <a:close/>
                  <a:moveTo>
                    <a:pt x="50738" y="324966"/>
                  </a:moveTo>
                  <a:lnTo>
                    <a:pt x="50738" y="322182"/>
                  </a:lnTo>
                  <a:lnTo>
                    <a:pt x="50738" y="308771"/>
                  </a:lnTo>
                  <a:cubicBezTo>
                    <a:pt x="54742" y="312275"/>
                    <a:pt x="60184" y="315550"/>
                    <a:pt x="67039" y="318413"/>
                  </a:cubicBezTo>
                  <a:lnTo>
                    <a:pt x="67039" y="330409"/>
                  </a:lnTo>
                  <a:lnTo>
                    <a:pt x="67039" y="340532"/>
                  </a:lnTo>
                  <a:cubicBezTo>
                    <a:pt x="56678" y="335843"/>
                    <a:pt x="50738" y="330284"/>
                    <a:pt x="50738" y="324966"/>
                  </a:cubicBezTo>
                  <a:close/>
                  <a:moveTo>
                    <a:pt x="16319" y="278348"/>
                  </a:moveTo>
                  <a:lnTo>
                    <a:pt x="16319" y="262153"/>
                  </a:lnTo>
                  <a:cubicBezTo>
                    <a:pt x="20324" y="265657"/>
                    <a:pt x="25766" y="268933"/>
                    <a:pt x="32624" y="271797"/>
                  </a:cubicBezTo>
                  <a:lnTo>
                    <a:pt x="32624" y="293916"/>
                  </a:lnTo>
                  <a:cubicBezTo>
                    <a:pt x="22260" y="289227"/>
                    <a:pt x="16319" y="283667"/>
                    <a:pt x="16319" y="278348"/>
                  </a:cubicBezTo>
                  <a:close/>
                  <a:moveTo>
                    <a:pt x="53129" y="225061"/>
                  </a:moveTo>
                  <a:cubicBezTo>
                    <a:pt x="65825" y="222145"/>
                    <a:pt x="81220" y="220308"/>
                    <a:pt x="98542" y="220308"/>
                  </a:cubicBezTo>
                  <a:cubicBezTo>
                    <a:pt x="98949" y="220308"/>
                    <a:pt x="99334" y="220328"/>
                    <a:pt x="99739" y="220330"/>
                  </a:cubicBezTo>
                  <a:cubicBezTo>
                    <a:pt x="107244" y="220367"/>
                    <a:pt x="114361" y="220758"/>
                    <a:pt x="121074" y="221419"/>
                  </a:cubicBezTo>
                  <a:cubicBezTo>
                    <a:pt x="141268" y="223405"/>
                    <a:pt x="157569" y="227916"/>
                    <a:pt x="167988" y="233398"/>
                  </a:cubicBezTo>
                  <a:cubicBezTo>
                    <a:pt x="176169" y="237701"/>
                    <a:pt x="180766" y="242582"/>
                    <a:pt x="180766" y="247270"/>
                  </a:cubicBezTo>
                  <a:cubicBezTo>
                    <a:pt x="180766" y="247271"/>
                    <a:pt x="180766" y="247271"/>
                    <a:pt x="180766" y="247271"/>
                  </a:cubicBezTo>
                  <a:cubicBezTo>
                    <a:pt x="180766" y="251637"/>
                    <a:pt x="176726" y="256163"/>
                    <a:pt x="169571" y="260243"/>
                  </a:cubicBezTo>
                  <a:cubicBezTo>
                    <a:pt x="169014" y="260560"/>
                    <a:pt x="168490" y="260883"/>
                    <a:pt x="167894" y="261195"/>
                  </a:cubicBezTo>
                  <a:cubicBezTo>
                    <a:pt x="165718" y="262334"/>
                    <a:pt x="163242" y="263420"/>
                    <a:pt x="160575" y="264463"/>
                  </a:cubicBezTo>
                  <a:cubicBezTo>
                    <a:pt x="157693" y="265590"/>
                    <a:pt x="154574" y="266657"/>
                    <a:pt x="151163" y="267636"/>
                  </a:cubicBezTo>
                  <a:cubicBezTo>
                    <a:pt x="144854" y="269447"/>
                    <a:pt x="137666" y="270960"/>
                    <a:pt x="129762" y="272085"/>
                  </a:cubicBezTo>
                  <a:cubicBezTo>
                    <a:pt x="120301" y="273432"/>
                    <a:pt x="109843" y="274229"/>
                    <a:pt x="98542" y="274229"/>
                  </a:cubicBezTo>
                  <a:cubicBezTo>
                    <a:pt x="95816" y="274229"/>
                    <a:pt x="93152" y="274170"/>
                    <a:pt x="90522" y="274083"/>
                  </a:cubicBezTo>
                  <a:cubicBezTo>
                    <a:pt x="87037" y="273967"/>
                    <a:pt x="83641" y="273780"/>
                    <a:pt x="80339" y="273523"/>
                  </a:cubicBezTo>
                  <a:cubicBezTo>
                    <a:pt x="76920" y="273257"/>
                    <a:pt x="73635" y="272902"/>
                    <a:pt x="70429" y="272498"/>
                  </a:cubicBezTo>
                  <a:cubicBezTo>
                    <a:pt x="67759" y="272161"/>
                    <a:pt x="65171" y="271781"/>
                    <a:pt x="62660" y="271358"/>
                  </a:cubicBezTo>
                  <a:cubicBezTo>
                    <a:pt x="58385" y="270637"/>
                    <a:pt x="54320" y="269815"/>
                    <a:pt x="50546" y="268877"/>
                  </a:cubicBezTo>
                  <a:cubicBezTo>
                    <a:pt x="29247" y="263581"/>
                    <a:pt x="16319" y="255152"/>
                    <a:pt x="16319" y="247271"/>
                  </a:cubicBezTo>
                  <a:cubicBezTo>
                    <a:pt x="16319" y="247271"/>
                    <a:pt x="16319" y="247271"/>
                    <a:pt x="16319" y="247270"/>
                  </a:cubicBezTo>
                  <a:cubicBezTo>
                    <a:pt x="16320" y="239076"/>
                    <a:pt x="30310" y="230302"/>
                    <a:pt x="53129" y="225061"/>
                  </a:cubicBezTo>
                  <a:close/>
                  <a:moveTo>
                    <a:pt x="81285" y="293889"/>
                  </a:moveTo>
                  <a:lnTo>
                    <a:pt x="81285" y="281864"/>
                  </a:lnTo>
                  <a:cubicBezTo>
                    <a:pt x="83845" y="282034"/>
                    <a:pt x="86429" y="282190"/>
                    <a:pt x="89115" y="282283"/>
                  </a:cubicBezTo>
                  <a:cubicBezTo>
                    <a:pt x="92186" y="282390"/>
                    <a:pt x="95307" y="282466"/>
                    <a:pt x="98542" y="282466"/>
                  </a:cubicBezTo>
                  <a:cubicBezTo>
                    <a:pt x="103761" y="282466"/>
                    <a:pt x="108688" y="282277"/>
                    <a:pt x="113476" y="282004"/>
                  </a:cubicBezTo>
                  <a:lnTo>
                    <a:pt x="113476" y="293889"/>
                  </a:lnTo>
                  <a:lnTo>
                    <a:pt x="113476" y="304814"/>
                  </a:lnTo>
                  <a:cubicBezTo>
                    <a:pt x="108667" y="305118"/>
                    <a:pt x="103709" y="305311"/>
                    <a:pt x="98542" y="305311"/>
                  </a:cubicBezTo>
                  <a:cubicBezTo>
                    <a:pt x="93954" y="305311"/>
                    <a:pt x="89546" y="305146"/>
                    <a:pt x="85237" y="304904"/>
                  </a:cubicBezTo>
                  <a:cubicBezTo>
                    <a:pt x="83920" y="304831"/>
                    <a:pt x="82573" y="304780"/>
                    <a:pt x="81285" y="304685"/>
                  </a:cubicBezTo>
                  <a:lnTo>
                    <a:pt x="81285" y="293889"/>
                  </a:lnTo>
                  <a:close/>
                  <a:moveTo>
                    <a:pt x="153900" y="293889"/>
                  </a:moveTo>
                  <a:lnTo>
                    <a:pt x="153900" y="297883"/>
                  </a:lnTo>
                  <a:cubicBezTo>
                    <a:pt x="148306" y="299634"/>
                    <a:pt x="141954" y="301145"/>
                    <a:pt x="134951" y="302347"/>
                  </a:cubicBezTo>
                  <a:cubicBezTo>
                    <a:pt x="130758" y="303067"/>
                    <a:pt x="126347" y="303670"/>
                    <a:pt x="121713" y="304141"/>
                  </a:cubicBezTo>
                  <a:lnTo>
                    <a:pt x="121713" y="293889"/>
                  </a:lnTo>
                  <a:lnTo>
                    <a:pt x="121713" y="281404"/>
                  </a:lnTo>
                  <a:cubicBezTo>
                    <a:pt x="124981" y="281101"/>
                    <a:pt x="128133" y="280735"/>
                    <a:pt x="131173" y="280311"/>
                  </a:cubicBezTo>
                  <a:cubicBezTo>
                    <a:pt x="139639" y="279128"/>
                    <a:pt x="147242" y="277512"/>
                    <a:pt x="153900" y="275535"/>
                  </a:cubicBezTo>
                  <a:lnTo>
                    <a:pt x="153900" y="293889"/>
                  </a:lnTo>
                  <a:close/>
                  <a:moveTo>
                    <a:pt x="180766" y="268015"/>
                  </a:moveTo>
                  <a:lnTo>
                    <a:pt x="180766" y="272232"/>
                  </a:lnTo>
                  <a:lnTo>
                    <a:pt x="180766" y="278348"/>
                  </a:lnTo>
                  <a:cubicBezTo>
                    <a:pt x="180766" y="282356"/>
                    <a:pt x="177422" y="286507"/>
                    <a:pt x="171344" y="290316"/>
                  </a:cubicBezTo>
                  <a:cubicBezTo>
                    <a:pt x="169371" y="291553"/>
                    <a:pt x="167050" y="292741"/>
                    <a:pt x="164520" y="293889"/>
                  </a:cubicBezTo>
                  <a:cubicBezTo>
                    <a:pt x="163741" y="294242"/>
                    <a:pt x="162965" y="294594"/>
                    <a:pt x="162137" y="294936"/>
                  </a:cubicBezTo>
                  <a:lnTo>
                    <a:pt x="162137" y="293889"/>
                  </a:lnTo>
                  <a:lnTo>
                    <a:pt x="162137" y="272714"/>
                  </a:lnTo>
                  <a:cubicBezTo>
                    <a:pt x="164530" y="271790"/>
                    <a:pt x="166763" y="270818"/>
                    <a:pt x="168843" y="269802"/>
                  </a:cubicBezTo>
                  <a:cubicBezTo>
                    <a:pt x="169258" y="269599"/>
                    <a:pt x="169696" y="269402"/>
                    <a:pt x="170099" y="269196"/>
                  </a:cubicBezTo>
                  <a:cubicBezTo>
                    <a:pt x="171699" y="268377"/>
                    <a:pt x="173186" y="267531"/>
                    <a:pt x="174586" y="266664"/>
                  </a:cubicBezTo>
                  <a:cubicBezTo>
                    <a:pt x="176347" y="265574"/>
                    <a:pt x="177984" y="264460"/>
                    <a:pt x="179425" y="263309"/>
                  </a:cubicBezTo>
                  <a:cubicBezTo>
                    <a:pt x="179902" y="262928"/>
                    <a:pt x="180324" y="262540"/>
                    <a:pt x="180766" y="262153"/>
                  </a:cubicBezTo>
                  <a:lnTo>
                    <a:pt x="180766" y="263624"/>
                  </a:lnTo>
                  <a:lnTo>
                    <a:pt x="180766" y="268015"/>
                  </a:lnTo>
                  <a:close/>
                  <a:moveTo>
                    <a:pt x="40861" y="274789"/>
                  </a:moveTo>
                  <a:cubicBezTo>
                    <a:pt x="43748" y="275712"/>
                    <a:pt x="46790" y="276578"/>
                    <a:pt x="50047" y="277359"/>
                  </a:cubicBezTo>
                  <a:cubicBezTo>
                    <a:pt x="50727" y="277522"/>
                    <a:pt x="51383" y="277694"/>
                    <a:pt x="52079" y="277851"/>
                  </a:cubicBezTo>
                  <a:cubicBezTo>
                    <a:pt x="53766" y="278230"/>
                    <a:pt x="55545" y="278567"/>
                    <a:pt x="57325" y="278905"/>
                  </a:cubicBezTo>
                  <a:cubicBezTo>
                    <a:pt x="59355" y="279290"/>
                    <a:pt x="61460" y="279637"/>
                    <a:pt x="63609" y="279965"/>
                  </a:cubicBezTo>
                  <a:cubicBezTo>
                    <a:pt x="66637" y="280426"/>
                    <a:pt x="69784" y="280825"/>
                    <a:pt x="73048" y="281163"/>
                  </a:cubicBezTo>
                  <a:lnTo>
                    <a:pt x="73048" y="293889"/>
                  </a:lnTo>
                  <a:lnTo>
                    <a:pt x="73048" y="303923"/>
                  </a:lnTo>
                  <a:cubicBezTo>
                    <a:pt x="66117" y="303143"/>
                    <a:pt x="59733" y="302037"/>
                    <a:pt x="53866" y="300720"/>
                  </a:cubicBezTo>
                  <a:cubicBezTo>
                    <a:pt x="52819" y="300484"/>
                    <a:pt x="51749" y="300259"/>
                    <a:pt x="50738" y="300010"/>
                  </a:cubicBezTo>
                  <a:cubicBezTo>
                    <a:pt x="50050" y="299839"/>
                    <a:pt x="49414" y="299651"/>
                    <a:pt x="48743" y="299474"/>
                  </a:cubicBezTo>
                  <a:cubicBezTo>
                    <a:pt x="48493" y="299409"/>
                    <a:pt x="48248" y="299341"/>
                    <a:pt x="48000" y="299275"/>
                  </a:cubicBezTo>
                  <a:cubicBezTo>
                    <a:pt x="47540" y="299151"/>
                    <a:pt x="47069" y="299031"/>
                    <a:pt x="46618" y="298904"/>
                  </a:cubicBezTo>
                  <a:cubicBezTo>
                    <a:pt x="45424" y="298568"/>
                    <a:pt x="44271" y="298223"/>
                    <a:pt x="43139" y="297868"/>
                  </a:cubicBezTo>
                  <a:cubicBezTo>
                    <a:pt x="42923" y="297800"/>
                    <a:pt x="42716" y="297730"/>
                    <a:pt x="42501" y="297662"/>
                  </a:cubicBezTo>
                  <a:cubicBezTo>
                    <a:pt x="41951" y="297486"/>
                    <a:pt x="41396" y="297311"/>
                    <a:pt x="40861" y="297130"/>
                  </a:cubicBezTo>
                  <a:lnTo>
                    <a:pt x="40861" y="274789"/>
                  </a:lnTo>
                  <a:close/>
                  <a:moveTo>
                    <a:pt x="75276" y="343747"/>
                  </a:moveTo>
                  <a:lnTo>
                    <a:pt x="75276" y="327755"/>
                  </a:lnTo>
                  <a:lnTo>
                    <a:pt x="75276" y="321406"/>
                  </a:lnTo>
                  <a:cubicBezTo>
                    <a:pt x="76912" y="321929"/>
                    <a:pt x="78585" y="322436"/>
                    <a:pt x="80340" y="322915"/>
                  </a:cubicBezTo>
                  <a:cubicBezTo>
                    <a:pt x="88202" y="325061"/>
                    <a:pt x="97269" y="326723"/>
                    <a:pt x="107463" y="327781"/>
                  </a:cubicBezTo>
                  <a:lnTo>
                    <a:pt x="107463" y="350541"/>
                  </a:lnTo>
                  <a:cubicBezTo>
                    <a:pt x="94956" y="349132"/>
                    <a:pt x="84098" y="346723"/>
                    <a:pt x="75276" y="343747"/>
                  </a:cubicBezTo>
                  <a:close/>
                  <a:moveTo>
                    <a:pt x="156128" y="350758"/>
                  </a:moveTo>
                  <a:lnTo>
                    <a:pt x="156128" y="330380"/>
                  </a:lnTo>
                  <a:lnTo>
                    <a:pt x="156128" y="328022"/>
                  </a:lnTo>
                  <a:cubicBezTo>
                    <a:pt x="159345" y="327723"/>
                    <a:pt x="162451" y="327366"/>
                    <a:pt x="165447" y="326949"/>
                  </a:cubicBezTo>
                  <a:cubicBezTo>
                    <a:pt x="173973" y="325765"/>
                    <a:pt x="181623" y="324140"/>
                    <a:pt x="188319" y="322152"/>
                  </a:cubicBezTo>
                  <a:lnTo>
                    <a:pt x="188319" y="344499"/>
                  </a:lnTo>
                  <a:cubicBezTo>
                    <a:pt x="179375" y="347300"/>
                    <a:pt x="168503" y="349503"/>
                    <a:pt x="156128" y="350758"/>
                  </a:cubicBezTo>
                  <a:close/>
                  <a:moveTo>
                    <a:pt x="171900" y="317442"/>
                  </a:moveTo>
                  <a:cubicBezTo>
                    <a:pt x="162157" y="319261"/>
                    <a:pt x="151072" y="320437"/>
                    <a:pt x="138968" y="320738"/>
                  </a:cubicBezTo>
                  <a:cubicBezTo>
                    <a:pt x="136978" y="320787"/>
                    <a:pt x="135001" y="320847"/>
                    <a:pt x="132958" y="320847"/>
                  </a:cubicBezTo>
                  <a:cubicBezTo>
                    <a:pt x="113742" y="320847"/>
                    <a:pt x="96895" y="318591"/>
                    <a:pt x="83489" y="315099"/>
                  </a:cubicBezTo>
                  <a:cubicBezTo>
                    <a:pt x="80264" y="314259"/>
                    <a:pt x="77213" y="313358"/>
                    <a:pt x="74409" y="312386"/>
                  </a:cubicBezTo>
                  <a:cubicBezTo>
                    <a:pt x="77450" y="312681"/>
                    <a:pt x="80593" y="312917"/>
                    <a:pt x="83831" y="313098"/>
                  </a:cubicBezTo>
                  <a:cubicBezTo>
                    <a:pt x="88552" y="313363"/>
                    <a:pt x="93406" y="313547"/>
                    <a:pt x="98542" y="313547"/>
                  </a:cubicBezTo>
                  <a:cubicBezTo>
                    <a:pt x="112772" y="313547"/>
                    <a:pt x="125379" y="312466"/>
                    <a:pt x="136368" y="310612"/>
                  </a:cubicBezTo>
                  <a:cubicBezTo>
                    <a:pt x="151322" y="308089"/>
                    <a:pt x="163208" y="304109"/>
                    <a:pt x="171876" y="299345"/>
                  </a:cubicBezTo>
                  <a:cubicBezTo>
                    <a:pt x="175023" y="297616"/>
                    <a:pt x="177768" y="295790"/>
                    <a:pt x="180056" y="293889"/>
                  </a:cubicBezTo>
                  <a:cubicBezTo>
                    <a:pt x="185961" y="288982"/>
                    <a:pt x="189003" y="283616"/>
                    <a:pt x="189003" y="278348"/>
                  </a:cubicBezTo>
                  <a:lnTo>
                    <a:pt x="189003" y="274580"/>
                  </a:lnTo>
                  <a:cubicBezTo>
                    <a:pt x="205434" y="279838"/>
                    <a:pt x="215181" y="287063"/>
                    <a:pt x="215181" y="293888"/>
                  </a:cubicBezTo>
                  <a:lnTo>
                    <a:pt x="215181" y="293889"/>
                  </a:lnTo>
                  <a:cubicBezTo>
                    <a:pt x="215181" y="302830"/>
                    <a:pt x="198534" y="312469"/>
                    <a:pt x="171900" y="317442"/>
                  </a:cubicBezTo>
                  <a:close/>
                  <a:moveTo>
                    <a:pt x="106197" y="182667"/>
                  </a:moveTo>
                  <a:cubicBezTo>
                    <a:pt x="106541" y="180662"/>
                    <a:pt x="108278" y="179196"/>
                    <a:pt x="110313" y="179196"/>
                  </a:cubicBezTo>
                  <a:cubicBezTo>
                    <a:pt x="112348" y="179196"/>
                    <a:pt x="114086" y="180662"/>
                    <a:pt x="114430" y="182667"/>
                  </a:cubicBezTo>
                  <a:lnTo>
                    <a:pt x="119617" y="212917"/>
                  </a:lnTo>
                  <a:cubicBezTo>
                    <a:pt x="113820" y="212436"/>
                    <a:pt x="107629" y="212183"/>
                    <a:pt x="101146" y="212122"/>
                  </a:cubicBezTo>
                  <a:lnTo>
                    <a:pt x="106197" y="18266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8" name="Google Shape;228;p7"/>
            <p:cNvSpPr/>
            <p:nvPr/>
          </p:nvSpPr>
          <p:spPr>
            <a:xfrm>
              <a:off x="5110875" y="2406869"/>
              <a:ext cx="122738" cy="116812"/>
            </a:xfrm>
            <a:custGeom>
              <a:rect b="b" l="l" r="r" t="t"/>
              <a:pathLst>
                <a:path extrusionOk="0" h="116812" w="122738">
                  <a:moveTo>
                    <a:pt x="546" y="71692"/>
                  </a:moveTo>
                  <a:cubicBezTo>
                    <a:pt x="2381" y="77674"/>
                    <a:pt x="9160" y="81185"/>
                    <a:pt x="14749" y="78372"/>
                  </a:cubicBezTo>
                  <a:cubicBezTo>
                    <a:pt x="15108" y="78191"/>
                    <a:pt x="15436" y="77989"/>
                    <a:pt x="15724" y="77765"/>
                  </a:cubicBezTo>
                  <a:cubicBezTo>
                    <a:pt x="15724" y="77765"/>
                    <a:pt x="16171" y="80555"/>
                    <a:pt x="12383" y="86475"/>
                  </a:cubicBezTo>
                  <a:cubicBezTo>
                    <a:pt x="9709" y="90654"/>
                    <a:pt x="9805" y="96039"/>
                    <a:pt x="12782" y="100008"/>
                  </a:cubicBezTo>
                  <a:cubicBezTo>
                    <a:pt x="18213" y="107249"/>
                    <a:pt x="29728" y="106020"/>
                    <a:pt x="33011" y="97586"/>
                  </a:cubicBezTo>
                  <a:cubicBezTo>
                    <a:pt x="33688" y="95846"/>
                    <a:pt x="34133" y="93821"/>
                    <a:pt x="34373" y="91597"/>
                  </a:cubicBezTo>
                  <a:cubicBezTo>
                    <a:pt x="41927" y="100699"/>
                    <a:pt x="53323" y="106500"/>
                    <a:pt x="66076" y="106500"/>
                  </a:cubicBezTo>
                  <a:cubicBezTo>
                    <a:pt x="73243" y="106500"/>
                    <a:pt x="79978" y="104663"/>
                    <a:pt x="85848" y="101444"/>
                  </a:cubicBezTo>
                  <a:cubicBezTo>
                    <a:pt x="87501" y="106823"/>
                    <a:pt x="92097" y="111494"/>
                    <a:pt x="96535" y="114908"/>
                  </a:cubicBezTo>
                  <a:cubicBezTo>
                    <a:pt x="101229" y="118518"/>
                    <a:pt x="108060" y="116799"/>
                    <a:pt x="110537" y="111420"/>
                  </a:cubicBezTo>
                  <a:cubicBezTo>
                    <a:pt x="112209" y="107789"/>
                    <a:pt x="111363" y="103467"/>
                    <a:pt x="108395" y="100788"/>
                  </a:cubicBezTo>
                  <a:cubicBezTo>
                    <a:pt x="105132" y="97842"/>
                    <a:pt x="102795" y="94529"/>
                    <a:pt x="101119" y="91376"/>
                  </a:cubicBezTo>
                  <a:cubicBezTo>
                    <a:pt x="103081" y="93375"/>
                    <a:pt x="105277" y="95066"/>
                    <a:pt x="107417" y="96405"/>
                  </a:cubicBezTo>
                  <a:cubicBezTo>
                    <a:pt x="112009" y="99279"/>
                    <a:pt x="118092" y="97199"/>
                    <a:pt x="120129" y="92179"/>
                  </a:cubicBezTo>
                  <a:cubicBezTo>
                    <a:pt x="121565" y="88641"/>
                    <a:pt x="120591" y="84518"/>
                    <a:pt x="117610" y="82134"/>
                  </a:cubicBezTo>
                  <a:cubicBezTo>
                    <a:pt x="111423" y="77186"/>
                    <a:pt x="108531" y="71135"/>
                    <a:pt x="107184" y="66820"/>
                  </a:cubicBezTo>
                  <a:cubicBezTo>
                    <a:pt x="107202" y="66317"/>
                    <a:pt x="107260" y="65823"/>
                    <a:pt x="107260" y="65316"/>
                  </a:cubicBezTo>
                  <a:cubicBezTo>
                    <a:pt x="107260" y="61405"/>
                    <a:pt x="106680" y="57637"/>
                    <a:pt x="105662" y="54053"/>
                  </a:cubicBezTo>
                  <a:cubicBezTo>
                    <a:pt x="105660" y="54029"/>
                    <a:pt x="105658" y="54004"/>
                    <a:pt x="105656" y="53980"/>
                  </a:cubicBezTo>
                  <a:cubicBezTo>
                    <a:pt x="115122" y="53763"/>
                    <a:pt x="122739" y="46057"/>
                    <a:pt x="122739" y="36538"/>
                  </a:cubicBezTo>
                  <a:cubicBezTo>
                    <a:pt x="122739" y="29818"/>
                    <a:pt x="118904" y="24052"/>
                    <a:pt x="113342" y="21126"/>
                  </a:cubicBezTo>
                  <a:cubicBezTo>
                    <a:pt x="113592" y="19949"/>
                    <a:pt x="113736" y="18733"/>
                    <a:pt x="113736" y="17481"/>
                  </a:cubicBezTo>
                  <a:cubicBezTo>
                    <a:pt x="113736" y="7827"/>
                    <a:pt x="105909" y="0"/>
                    <a:pt x="96254" y="0"/>
                  </a:cubicBezTo>
                  <a:cubicBezTo>
                    <a:pt x="86599" y="0"/>
                    <a:pt x="78772" y="7827"/>
                    <a:pt x="78772" y="17481"/>
                  </a:cubicBezTo>
                  <a:cubicBezTo>
                    <a:pt x="78772" y="17907"/>
                    <a:pt x="78868" y="18306"/>
                    <a:pt x="78898" y="18724"/>
                  </a:cubicBezTo>
                  <a:cubicBezTo>
                    <a:pt x="69471" y="16022"/>
                    <a:pt x="61209" y="17119"/>
                    <a:pt x="61209" y="17119"/>
                  </a:cubicBezTo>
                  <a:cubicBezTo>
                    <a:pt x="61209" y="17119"/>
                    <a:pt x="37219" y="17311"/>
                    <a:pt x="22441" y="42836"/>
                  </a:cubicBezTo>
                  <a:cubicBezTo>
                    <a:pt x="22441" y="42836"/>
                    <a:pt x="15757" y="52535"/>
                    <a:pt x="5096" y="59260"/>
                  </a:cubicBezTo>
                  <a:cubicBezTo>
                    <a:pt x="995" y="61847"/>
                    <a:pt x="-961" y="66780"/>
                    <a:pt x="461" y="71415"/>
                  </a:cubicBezTo>
                  <a:lnTo>
                    <a:pt x="546" y="71692"/>
                  </a:lnTo>
                  <a:close/>
                  <a:moveTo>
                    <a:pt x="37098" y="49651"/>
                  </a:moveTo>
                  <a:cubicBezTo>
                    <a:pt x="45125" y="48085"/>
                    <a:pt x="51158" y="43560"/>
                    <a:pt x="55330" y="39018"/>
                  </a:cubicBezTo>
                  <a:cubicBezTo>
                    <a:pt x="57572" y="51789"/>
                    <a:pt x="65417" y="73247"/>
                    <a:pt x="92340" y="85126"/>
                  </a:cubicBezTo>
                  <a:cubicBezTo>
                    <a:pt x="86320" y="93087"/>
                    <a:pt x="76804" y="98263"/>
                    <a:pt x="66076" y="98263"/>
                  </a:cubicBezTo>
                  <a:cubicBezTo>
                    <a:pt x="47909" y="98263"/>
                    <a:pt x="33129" y="83483"/>
                    <a:pt x="33129" y="65316"/>
                  </a:cubicBezTo>
                  <a:cubicBezTo>
                    <a:pt x="33129" y="59649"/>
                    <a:pt x="34568" y="54313"/>
                    <a:pt x="37098" y="4965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9" name="Google Shape;229;p7"/>
          <p:cNvGrpSpPr/>
          <p:nvPr/>
        </p:nvGrpSpPr>
        <p:grpSpPr>
          <a:xfrm>
            <a:off x="2241689" y="2147687"/>
            <a:ext cx="315792" cy="337472"/>
            <a:chOff x="3156229" y="2406290"/>
            <a:chExt cx="447044" cy="477735"/>
          </a:xfrm>
        </p:grpSpPr>
        <p:sp>
          <p:nvSpPr>
            <p:cNvPr id="230" name="Google Shape;230;p7"/>
            <p:cNvSpPr/>
            <p:nvPr/>
          </p:nvSpPr>
          <p:spPr>
            <a:xfrm>
              <a:off x="3370387" y="2406290"/>
              <a:ext cx="152381" cy="201802"/>
            </a:xfrm>
            <a:custGeom>
              <a:rect b="b" l="l" r="r" t="t"/>
              <a:pathLst>
                <a:path extrusionOk="0" h="201802" w="152381">
                  <a:moveTo>
                    <a:pt x="74131" y="201802"/>
                  </a:moveTo>
                  <a:cubicBezTo>
                    <a:pt x="115073" y="201802"/>
                    <a:pt x="148263" y="168612"/>
                    <a:pt x="148263" y="127671"/>
                  </a:cubicBezTo>
                  <a:cubicBezTo>
                    <a:pt x="148263" y="111725"/>
                    <a:pt x="143181" y="96993"/>
                    <a:pt x="134614" y="84902"/>
                  </a:cubicBezTo>
                  <a:cubicBezTo>
                    <a:pt x="144963" y="81201"/>
                    <a:pt x="152381" y="71338"/>
                    <a:pt x="152381" y="59717"/>
                  </a:cubicBezTo>
                  <a:cubicBezTo>
                    <a:pt x="152381" y="44933"/>
                    <a:pt x="140396" y="32947"/>
                    <a:pt x="125612" y="32947"/>
                  </a:cubicBezTo>
                  <a:cubicBezTo>
                    <a:pt x="123234" y="32947"/>
                    <a:pt x="120942" y="33287"/>
                    <a:pt x="118748" y="33869"/>
                  </a:cubicBezTo>
                  <a:cubicBezTo>
                    <a:pt x="115291" y="14619"/>
                    <a:pt x="98494" y="0"/>
                    <a:pt x="78250" y="0"/>
                  </a:cubicBezTo>
                  <a:cubicBezTo>
                    <a:pt x="55505" y="0"/>
                    <a:pt x="37066" y="18439"/>
                    <a:pt x="37066" y="41184"/>
                  </a:cubicBezTo>
                  <a:cubicBezTo>
                    <a:pt x="37066" y="48328"/>
                    <a:pt x="38889" y="55044"/>
                    <a:pt x="42089" y="60901"/>
                  </a:cubicBezTo>
                  <a:cubicBezTo>
                    <a:pt x="17214" y="72863"/>
                    <a:pt x="0" y="98223"/>
                    <a:pt x="0" y="127671"/>
                  </a:cubicBezTo>
                  <a:cubicBezTo>
                    <a:pt x="0" y="168612"/>
                    <a:pt x="33190" y="201802"/>
                    <a:pt x="74131" y="201802"/>
                  </a:cubicBezTo>
                  <a:close/>
                  <a:moveTo>
                    <a:pt x="140026" y="127671"/>
                  </a:moveTo>
                  <a:cubicBezTo>
                    <a:pt x="140026" y="164005"/>
                    <a:pt x="110466" y="193565"/>
                    <a:pt x="74131" y="193565"/>
                  </a:cubicBezTo>
                  <a:cubicBezTo>
                    <a:pt x="52134" y="193565"/>
                    <a:pt x="32670" y="182690"/>
                    <a:pt x="20695" y="166077"/>
                  </a:cubicBezTo>
                  <a:cubicBezTo>
                    <a:pt x="21620" y="165925"/>
                    <a:pt x="22592" y="165689"/>
                    <a:pt x="23410" y="165689"/>
                  </a:cubicBezTo>
                  <a:cubicBezTo>
                    <a:pt x="53062" y="165689"/>
                    <a:pt x="77483" y="143494"/>
                    <a:pt x="81095" y="114822"/>
                  </a:cubicBezTo>
                  <a:cubicBezTo>
                    <a:pt x="89203" y="111518"/>
                    <a:pt x="96366" y="106421"/>
                    <a:pt x="102166" y="100048"/>
                  </a:cubicBezTo>
                  <a:cubicBezTo>
                    <a:pt x="111208" y="111611"/>
                    <a:pt x="124520" y="119630"/>
                    <a:pt x="139729" y="121807"/>
                  </a:cubicBezTo>
                  <a:cubicBezTo>
                    <a:pt x="139901" y="123742"/>
                    <a:pt x="140026" y="125692"/>
                    <a:pt x="140026" y="12767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1" name="Google Shape;231;p7"/>
            <p:cNvSpPr/>
            <p:nvPr/>
          </p:nvSpPr>
          <p:spPr>
            <a:xfrm>
              <a:off x="3487653" y="2699727"/>
              <a:ext cx="17708" cy="17706"/>
            </a:xfrm>
            <a:custGeom>
              <a:rect b="b" l="l" r="r" t="t"/>
              <a:pathLst>
                <a:path extrusionOk="0" h="17706" w="17708">
                  <a:moveTo>
                    <a:pt x="14923" y="15303"/>
                  </a:moveTo>
                  <a:cubicBezTo>
                    <a:pt x="16645" y="13682"/>
                    <a:pt x="17632" y="11491"/>
                    <a:pt x="17705" y="9126"/>
                  </a:cubicBezTo>
                  <a:cubicBezTo>
                    <a:pt x="17775" y="6761"/>
                    <a:pt x="16922" y="4509"/>
                    <a:pt x="15302" y="2787"/>
                  </a:cubicBezTo>
                  <a:cubicBezTo>
                    <a:pt x="13681" y="1066"/>
                    <a:pt x="11485" y="76"/>
                    <a:pt x="9122" y="4"/>
                  </a:cubicBezTo>
                  <a:cubicBezTo>
                    <a:pt x="9029" y="4"/>
                    <a:pt x="8939" y="0"/>
                    <a:pt x="8848" y="0"/>
                  </a:cubicBezTo>
                  <a:cubicBezTo>
                    <a:pt x="6584" y="0"/>
                    <a:pt x="4440" y="853"/>
                    <a:pt x="2785" y="2409"/>
                  </a:cubicBezTo>
                  <a:lnTo>
                    <a:pt x="2785" y="2413"/>
                  </a:lnTo>
                  <a:cubicBezTo>
                    <a:pt x="1062" y="4034"/>
                    <a:pt x="75" y="6226"/>
                    <a:pt x="4" y="8591"/>
                  </a:cubicBezTo>
                  <a:cubicBezTo>
                    <a:pt x="-68" y="10956"/>
                    <a:pt x="785" y="13204"/>
                    <a:pt x="2405" y="14925"/>
                  </a:cubicBezTo>
                  <a:cubicBezTo>
                    <a:pt x="5750" y="18477"/>
                    <a:pt x="11372" y="18654"/>
                    <a:pt x="14923" y="153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2" name="Google Shape;232;p7"/>
            <p:cNvSpPr/>
            <p:nvPr/>
          </p:nvSpPr>
          <p:spPr>
            <a:xfrm>
              <a:off x="3447179" y="2690408"/>
              <a:ext cx="17718" cy="17721"/>
            </a:xfrm>
            <a:custGeom>
              <a:rect b="b" l="l" r="r" t="t"/>
              <a:pathLst>
                <a:path extrusionOk="0" h="17721" w="17718">
                  <a:moveTo>
                    <a:pt x="11468" y="17318"/>
                  </a:moveTo>
                  <a:cubicBezTo>
                    <a:pt x="13729" y="16622"/>
                    <a:pt x="15583" y="15086"/>
                    <a:pt x="16687" y="12995"/>
                  </a:cubicBezTo>
                  <a:cubicBezTo>
                    <a:pt x="17793" y="10907"/>
                    <a:pt x="18018" y="8510"/>
                    <a:pt x="17320" y="6250"/>
                  </a:cubicBezTo>
                  <a:cubicBezTo>
                    <a:pt x="16622" y="3990"/>
                    <a:pt x="15088" y="2136"/>
                    <a:pt x="12997" y="1030"/>
                  </a:cubicBezTo>
                  <a:cubicBezTo>
                    <a:pt x="11703" y="346"/>
                    <a:pt x="10294" y="0"/>
                    <a:pt x="8870" y="0"/>
                  </a:cubicBezTo>
                  <a:cubicBezTo>
                    <a:pt x="7993" y="0"/>
                    <a:pt x="7110" y="129"/>
                    <a:pt x="6248" y="398"/>
                  </a:cubicBezTo>
                  <a:cubicBezTo>
                    <a:pt x="3990" y="1094"/>
                    <a:pt x="2137" y="2630"/>
                    <a:pt x="1031" y="4722"/>
                  </a:cubicBezTo>
                  <a:cubicBezTo>
                    <a:pt x="-75" y="6813"/>
                    <a:pt x="-300" y="9206"/>
                    <a:pt x="398" y="11466"/>
                  </a:cubicBezTo>
                  <a:cubicBezTo>
                    <a:pt x="1838" y="16132"/>
                    <a:pt x="6805" y="18782"/>
                    <a:pt x="11468" y="1731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3" name="Google Shape;233;p7"/>
            <p:cNvSpPr/>
            <p:nvPr/>
          </p:nvSpPr>
          <p:spPr>
            <a:xfrm>
              <a:off x="3363459" y="2617008"/>
              <a:ext cx="44404" cy="90517"/>
            </a:xfrm>
            <a:custGeom>
              <a:rect b="b" l="l" r="r" t="t"/>
              <a:pathLst>
                <a:path extrusionOk="0" h="90517" w="44404">
                  <a:moveTo>
                    <a:pt x="3262" y="33814"/>
                  </a:moveTo>
                  <a:lnTo>
                    <a:pt x="12857" y="35976"/>
                  </a:lnTo>
                  <a:cubicBezTo>
                    <a:pt x="15077" y="36475"/>
                    <a:pt x="16470" y="38679"/>
                    <a:pt x="15970" y="40899"/>
                  </a:cubicBezTo>
                  <a:cubicBezTo>
                    <a:pt x="15537" y="42814"/>
                    <a:pt x="13838" y="44113"/>
                    <a:pt x="11956" y="44113"/>
                  </a:cubicBezTo>
                  <a:cubicBezTo>
                    <a:pt x="11656" y="44113"/>
                    <a:pt x="11350" y="44080"/>
                    <a:pt x="11047" y="44012"/>
                  </a:cubicBezTo>
                  <a:lnTo>
                    <a:pt x="4679" y="42576"/>
                  </a:lnTo>
                  <a:cubicBezTo>
                    <a:pt x="5370" y="47805"/>
                    <a:pt x="5641" y="54101"/>
                    <a:pt x="4860" y="61333"/>
                  </a:cubicBezTo>
                  <a:lnTo>
                    <a:pt x="15427" y="63711"/>
                  </a:lnTo>
                  <a:cubicBezTo>
                    <a:pt x="17645" y="64210"/>
                    <a:pt x="19038" y="66414"/>
                    <a:pt x="18540" y="68634"/>
                  </a:cubicBezTo>
                  <a:cubicBezTo>
                    <a:pt x="18109" y="70548"/>
                    <a:pt x="16410" y="71848"/>
                    <a:pt x="14526" y="71848"/>
                  </a:cubicBezTo>
                  <a:cubicBezTo>
                    <a:pt x="14226" y="71848"/>
                    <a:pt x="13922" y="71815"/>
                    <a:pt x="13617" y="71747"/>
                  </a:cubicBezTo>
                  <a:lnTo>
                    <a:pt x="3547" y="69481"/>
                  </a:lnTo>
                  <a:cubicBezTo>
                    <a:pt x="2757" y="73333"/>
                    <a:pt x="1714" y="77349"/>
                    <a:pt x="242" y="81568"/>
                  </a:cubicBezTo>
                  <a:cubicBezTo>
                    <a:pt x="-168" y="82739"/>
                    <a:pt x="-54" y="83994"/>
                    <a:pt x="562" y="85100"/>
                  </a:cubicBezTo>
                  <a:cubicBezTo>
                    <a:pt x="1197" y="86242"/>
                    <a:pt x="2291" y="87062"/>
                    <a:pt x="3564" y="87348"/>
                  </a:cubicBezTo>
                  <a:lnTo>
                    <a:pt x="17267" y="90413"/>
                  </a:lnTo>
                  <a:cubicBezTo>
                    <a:pt x="19479" y="90891"/>
                    <a:pt x="21725" y="89701"/>
                    <a:pt x="22507" y="87617"/>
                  </a:cubicBezTo>
                  <a:cubicBezTo>
                    <a:pt x="29264" y="69547"/>
                    <a:pt x="28387" y="54891"/>
                    <a:pt x="26461" y="45782"/>
                  </a:cubicBezTo>
                  <a:cubicBezTo>
                    <a:pt x="23844" y="33390"/>
                    <a:pt x="26660" y="20576"/>
                    <a:pt x="34185" y="10618"/>
                  </a:cubicBezTo>
                  <a:cubicBezTo>
                    <a:pt x="37879" y="5733"/>
                    <a:pt x="41690" y="2675"/>
                    <a:pt x="44405" y="871"/>
                  </a:cubicBezTo>
                  <a:cubicBezTo>
                    <a:pt x="42744" y="350"/>
                    <a:pt x="41026" y="0"/>
                    <a:pt x="39253" y="0"/>
                  </a:cubicBezTo>
                  <a:lnTo>
                    <a:pt x="21422" y="0"/>
                  </a:lnTo>
                  <a:cubicBezTo>
                    <a:pt x="20732" y="0"/>
                    <a:pt x="20059" y="101"/>
                    <a:pt x="19373" y="133"/>
                  </a:cubicBezTo>
                  <a:cubicBezTo>
                    <a:pt x="17498" y="1236"/>
                    <a:pt x="13717" y="3836"/>
                    <a:pt x="10029" y="8716"/>
                  </a:cubicBezTo>
                  <a:cubicBezTo>
                    <a:pt x="9780" y="9045"/>
                    <a:pt x="9578" y="9400"/>
                    <a:pt x="9342" y="9737"/>
                  </a:cubicBezTo>
                  <a:lnTo>
                    <a:pt x="15427" y="11109"/>
                  </a:lnTo>
                  <a:cubicBezTo>
                    <a:pt x="17647" y="11608"/>
                    <a:pt x="19040" y="13812"/>
                    <a:pt x="18540" y="16032"/>
                  </a:cubicBezTo>
                  <a:cubicBezTo>
                    <a:pt x="18107" y="17946"/>
                    <a:pt x="16408" y="19245"/>
                    <a:pt x="14526" y="19245"/>
                  </a:cubicBezTo>
                  <a:cubicBezTo>
                    <a:pt x="14226" y="19245"/>
                    <a:pt x="13920" y="19213"/>
                    <a:pt x="13617" y="19145"/>
                  </a:cubicBezTo>
                  <a:lnTo>
                    <a:pt x="5348" y="17281"/>
                  </a:lnTo>
                  <a:cubicBezTo>
                    <a:pt x="3367" y="22494"/>
                    <a:pt x="2620" y="28150"/>
                    <a:pt x="3262" y="3381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4" name="Google Shape;234;p7"/>
            <p:cNvSpPr/>
            <p:nvPr/>
          </p:nvSpPr>
          <p:spPr>
            <a:xfrm>
              <a:off x="3485555" y="2617008"/>
              <a:ext cx="31013" cy="49916"/>
            </a:xfrm>
            <a:custGeom>
              <a:rect b="b" l="l" r="r" t="t"/>
              <a:pathLst>
                <a:path extrusionOk="0" h="49916" w="31013">
                  <a:moveTo>
                    <a:pt x="21954" y="31456"/>
                  </a:moveTo>
                  <a:lnTo>
                    <a:pt x="30129" y="31456"/>
                  </a:lnTo>
                  <a:cubicBezTo>
                    <a:pt x="30675" y="28457"/>
                    <a:pt x="31013" y="25289"/>
                    <a:pt x="31013" y="22012"/>
                  </a:cubicBezTo>
                  <a:cubicBezTo>
                    <a:pt x="31013" y="20637"/>
                    <a:pt x="30911" y="19276"/>
                    <a:pt x="30749" y="17934"/>
                  </a:cubicBezTo>
                  <a:lnTo>
                    <a:pt x="22976" y="17934"/>
                  </a:lnTo>
                  <a:cubicBezTo>
                    <a:pt x="20701" y="17934"/>
                    <a:pt x="18857" y="16092"/>
                    <a:pt x="18857" y="13816"/>
                  </a:cubicBezTo>
                  <a:cubicBezTo>
                    <a:pt x="18857" y="11539"/>
                    <a:pt x="20701" y="9697"/>
                    <a:pt x="22976" y="9697"/>
                  </a:cubicBezTo>
                  <a:lnTo>
                    <a:pt x="28911" y="9697"/>
                  </a:lnTo>
                  <a:cubicBezTo>
                    <a:pt x="27891" y="6512"/>
                    <a:pt x="26682" y="3754"/>
                    <a:pt x="25666" y="1702"/>
                  </a:cubicBezTo>
                  <a:cubicBezTo>
                    <a:pt x="21855" y="614"/>
                    <a:pt x="17881" y="0"/>
                    <a:pt x="13812" y="0"/>
                  </a:cubicBezTo>
                  <a:lnTo>
                    <a:pt x="0" y="0"/>
                  </a:lnTo>
                  <a:cubicBezTo>
                    <a:pt x="4138" y="4745"/>
                    <a:pt x="9267" y="12527"/>
                    <a:pt x="9267" y="22012"/>
                  </a:cubicBezTo>
                  <a:cubicBezTo>
                    <a:pt x="9267" y="31721"/>
                    <a:pt x="6840" y="41800"/>
                    <a:pt x="2605" y="49659"/>
                  </a:cubicBezTo>
                  <a:lnTo>
                    <a:pt x="22525" y="49916"/>
                  </a:lnTo>
                  <a:cubicBezTo>
                    <a:pt x="24428" y="47649"/>
                    <a:pt x="26373" y="44060"/>
                    <a:pt x="27931" y="39693"/>
                  </a:cubicBezTo>
                  <a:lnTo>
                    <a:pt x="21954" y="39693"/>
                  </a:lnTo>
                  <a:cubicBezTo>
                    <a:pt x="19680" y="39693"/>
                    <a:pt x="17836" y="37850"/>
                    <a:pt x="17836" y="35574"/>
                  </a:cubicBezTo>
                  <a:cubicBezTo>
                    <a:pt x="17836" y="33298"/>
                    <a:pt x="19680" y="31456"/>
                    <a:pt x="21954" y="3145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5" name="Google Shape;235;p7"/>
            <p:cNvSpPr/>
            <p:nvPr/>
          </p:nvSpPr>
          <p:spPr>
            <a:xfrm>
              <a:off x="3162498" y="2436910"/>
              <a:ext cx="115134" cy="290616"/>
            </a:xfrm>
            <a:custGeom>
              <a:rect b="b" l="l" r="r" t="t"/>
              <a:pathLst>
                <a:path extrusionOk="0" h="290616" w="115134">
                  <a:moveTo>
                    <a:pt x="6983" y="188893"/>
                  </a:moveTo>
                  <a:cubicBezTo>
                    <a:pt x="7776" y="192960"/>
                    <a:pt x="11329" y="195883"/>
                    <a:pt x="15472" y="195883"/>
                  </a:cubicBezTo>
                  <a:lnTo>
                    <a:pt x="47271" y="195883"/>
                  </a:lnTo>
                  <a:lnTo>
                    <a:pt x="47271" y="257938"/>
                  </a:lnTo>
                  <a:cubicBezTo>
                    <a:pt x="35635" y="259595"/>
                    <a:pt x="26679" y="269571"/>
                    <a:pt x="26679" y="281665"/>
                  </a:cubicBezTo>
                  <a:lnTo>
                    <a:pt x="26679" y="281964"/>
                  </a:lnTo>
                  <a:cubicBezTo>
                    <a:pt x="26679" y="286743"/>
                    <a:pt x="30553" y="290616"/>
                    <a:pt x="35331" y="290616"/>
                  </a:cubicBezTo>
                  <a:lnTo>
                    <a:pt x="79803" y="290616"/>
                  </a:lnTo>
                  <a:cubicBezTo>
                    <a:pt x="84582" y="290616"/>
                    <a:pt x="88455" y="286743"/>
                    <a:pt x="88455" y="281964"/>
                  </a:cubicBezTo>
                  <a:lnTo>
                    <a:pt x="88455" y="281665"/>
                  </a:lnTo>
                  <a:cubicBezTo>
                    <a:pt x="88455" y="269571"/>
                    <a:pt x="79499" y="259595"/>
                    <a:pt x="67863" y="257938"/>
                  </a:cubicBezTo>
                  <a:lnTo>
                    <a:pt x="67863" y="195883"/>
                  </a:lnTo>
                  <a:lnTo>
                    <a:pt x="99662" y="195883"/>
                  </a:lnTo>
                  <a:cubicBezTo>
                    <a:pt x="103806" y="195883"/>
                    <a:pt x="107359" y="192960"/>
                    <a:pt x="108151" y="188893"/>
                  </a:cubicBezTo>
                  <a:cubicBezTo>
                    <a:pt x="112051" y="168880"/>
                    <a:pt x="121666" y="111517"/>
                    <a:pt x="108206" y="91532"/>
                  </a:cubicBezTo>
                  <a:cubicBezTo>
                    <a:pt x="95450" y="72591"/>
                    <a:pt x="96961" y="61159"/>
                    <a:pt x="98269" y="57003"/>
                  </a:cubicBezTo>
                  <a:cubicBezTo>
                    <a:pt x="98579" y="56019"/>
                    <a:pt x="99067" y="55136"/>
                    <a:pt x="99704" y="54324"/>
                  </a:cubicBezTo>
                  <a:lnTo>
                    <a:pt x="110093" y="41074"/>
                  </a:lnTo>
                  <a:cubicBezTo>
                    <a:pt x="113313" y="36968"/>
                    <a:pt x="112190" y="30968"/>
                    <a:pt x="107705" y="28302"/>
                  </a:cubicBezTo>
                  <a:lnTo>
                    <a:pt x="85873" y="15330"/>
                  </a:lnTo>
                  <a:cubicBezTo>
                    <a:pt x="83373" y="13844"/>
                    <a:pt x="81841" y="11151"/>
                    <a:pt x="81841" y="8243"/>
                  </a:cubicBezTo>
                  <a:cubicBezTo>
                    <a:pt x="81841" y="3691"/>
                    <a:pt x="78150" y="0"/>
                    <a:pt x="73598" y="0"/>
                  </a:cubicBezTo>
                  <a:lnTo>
                    <a:pt x="41537" y="0"/>
                  </a:lnTo>
                  <a:cubicBezTo>
                    <a:pt x="36984" y="0"/>
                    <a:pt x="33293" y="3691"/>
                    <a:pt x="33293" y="8243"/>
                  </a:cubicBezTo>
                  <a:cubicBezTo>
                    <a:pt x="33293" y="11151"/>
                    <a:pt x="31761" y="13844"/>
                    <a:pt x="29261" y="15330"/>
                  </a:cubicBezTo>
                  <a:lnTo>
                    <a:pt x="7429" y="28302"/>
                  </a:lnTo>
                  <a:cubicBezTo>
                    <a:pt x="2944" y="30968"/>
                    <a:pt x="1822" y="36968"/>
                    <a:pt x="5041" y="41074"/>
                  </a:cubicBezTo>
                  <a:lnTo>
                    <a:pt x="15431" y="54324"/>
                  </a:lnTo>
                  <a:cubicBezTo>
                    <a:pt x="16067" y="55136"/>
                    <a:pt x="16556" y="56019"/>
                    <a:pt x="16865" y="57003"/>
                  </a:cubicBezTo>
                  <a:cubicBezTo>
                    <a:pt x="18173" y="61159"/>
                    <a:pt x="19684" y="72591"/>
                    <a:pt x="6928" y="91532"/>
                  </a:cubicBezTo>
                  <a:cubicBezTo>
                    <a:pt x="-6531" y="111517"/>
                    <a:pt x="3083" y="168880"/>
                    <a:pt x="6983" y="18889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6" name="Google Shape;236;p7"/>
            <p:cNvSpPr/>
            <p:nvPr/>
          </p:nvSpPr>
          <p:spPr>
            <a:xfrm>
              <a:off x="3156229" y="2618823"/>
              <a:ext cx="447044" cy="265202"/>
            </a:xfrm>
            <a:custGeom>
              <a:rect b="b" l="l" r="r" t="t"/>
              <a:pathLst>
                <a:path extrusionOk="0" h="265202" w="447044">
                  <a:moveTo>
                    <a:pt x="436552" y="182834"/>
                  </a:moveTo>
                  <a:lnTo>
                    <a:pt x="421680" y="182834"/>
                  </a:lnTo>
                  <a:cubicBezTo>
                    <a:pt x="436684" y="175499"/>
                    <a:pt x="447044" y="160132"/>
                    <a:pt x="447044" y="142306"/>
                  </a:cubicBezTo>
                  <a:cubicBezTo>
                    <a:pt x="447044" y="134074"/>
                    <a:pt x="444793" y="125999"/>
                    <a:pt x="440535" y="118955"/>
                  </a:cubicBezTo>
                  <a:lnTo>
                    <a:pt x="380145" y="19057"/>
                  </a:lnTo>
                  <a:cubicBezTo>
                    <a:pt x="376548" y="13106"/>
                    <a:pt x="371601" y="8284"/>
                    <a:pt x="365880" y="4738"/>
                  </a:cubicBezTo>
                  <a:cubicBezTo>
                    <a:pt x="367383" y="9275"/>
                    <a:pt x="368576" y="14626"/>
                    <a:pt x="368576" y="20197"/>
                  </a:cubicBezTo>
                  <a:cubicBezTo>
                    <a:pt x="368576" y="34439"/>
                    <a:pt x="363394" y="47132"/>
                    <a:pt x="358258" y="53398"/>
                  </a:cubicBezTo>
                  <a:cubicBezTo>
                    <a:pt x="356729" y="55264"/>
                    <a:pt x="354393" y="56338"/>
                    <a:pt x="351851" y="56338"/>
                  </a:cubicBezTo>
                  <a:lnTo>
                    <a:pt x="332116" y="56338"/>
                  </a:lnTo>
                  <a:cubicBezTo>
                    <a:pt x="329109" y="56338"/>
                    <a:pt x="326398" y="54802"/>
                    <a:pt x="324860" y="52227"/>
                  </a:cubicBezTo>
                  <a:cubicBezTo>
                    <a:pt x="323332" y="49666"/>
                    <a:pt x="323263" y="46569"/>
                    <a:pt x="324679" y="43938"/>
                  </a:cubicBezTo>
                  <a:cubicBezTo>
                    <a:pt x="328234" y="37338"/>
                    <a:pt x="330356" y="28462"/>
                    <a:pt x="330356" y="20197"/>
                  </a:cubicBezTo>
                  <a:cubicBezTo>
                    <a:pt x="330356" y="9955"/>
                    <a:pt x="321551" y="1743"/>
                    <a:pt x="319537" y="0"/>
                  </a:cubicBezTo>
                  <a:cubicBezTo>
                    <a:pt x="317831" y="832"/>
                    <a:pt x="316227" y="1884"/>
                    <a:pt x="314859" y="3251"/>
                  </a:cubicBezTo>
                  <a:lnTo>
                    <a:pt x="292902" y="25208"/>
                  </a:lnTo>
                  <a:cubicBezTo>
                    <a:pt x="289524" y="28586"/>
                    <a:pt x="284048" y="28586"/>
                    <a:pt x="280671" y="25208"/>
                  </a:cubicBezTo>
                  <a:lnTo>
                    <a:pt x="259399" y="3937"/>
                  </a:lnTo>
                  <a:cubicBezTo>
                    <a:pt x="259135" y="4140"/>
                    <a:pt x="258895" y="4370"/>
                    <a:pt x="258575" y="4508"/>
                  </a:cubicBezTo>
                  <a:cubicBezTo>
                    <a:pt x="258451" y="4564"/>
                    <a:pt x="253097" y="7009"/>
                    <a:pt x="247986" y="13770"/>
                  </a:cubicBezTo>
                  <a:cubicBezTo>
                    <a:pt x="241899" y="21822"/>
                    <a:pt x="239626" y="32207"/>
                    <a:pt x="241750" y="42261"/>
                  </a:cubicBezTo>
                  <a:cubicBezTo>
                    <a:pt x="243901" y="52445"/>
                    <a:pt x="244901" y="68761"/>
                    <a:pt x="237450" y="88686"/>
                  </a:cubicBezTo>
                  <a:cubicBezTo>
                    <a:pt x="235570" y="93717"/>
                    <a:pt x="230704" y="96943"/>
                    <a:pt x="225477" y="96943"/>
                  </a:cubicBezTo>
                  <a:cubicBezTo>
                    <a:pt x="224556" y="96943"/>
                    <a:pt x="223625" y="96842"/>
                    <a:pt x="222698" y="96633"/>
                  </a:cubicBezTo>
                  <a:lnTo>
                    <a:pt x="208997" y="93568"/>
                  </a:lnTo>
                  <a:cubicBezTo>
                    <a:pt x="205434" y="92772"/>
                    <a:pt x="202369" y="90484"/>
                    <a:pt x="200594" y="87290"/>
                  </a:cubicBezTo>
                  <a:cubicBezTo>
                    <a:pt x="198844" y="84145"/>
                    <a:pt x="198516" y="80409"/>
                    <a:pt x="199693" y="77039"/>
                  </a:cubicBezTo>
                  <a:cubicBezTo>
                    <a:pt x="205722" y="59773"/>
                    <a:pt x="204799" y="45788"/>
                    <a:pt x="202963" y="37097"/>
                  </a:cubicBezTo>
                  <a:cubicBezTo>
                    <a:pt x="200878" y="27222"/>
                    <a:pt x="202295" y="17102"/>
                    <a:pt x="206745" y="8350"/>
                  </a:cubicBezTo>
                  <a:cubicBezTo>
                    <a:pt x="206759" y="8329"/>
                    <a:pt x="206765" y="8303"/>
                    <a:pt x="206780" y="8283"/>
                  </a:cubicBezTo>
                  <a:cubicBezTo>
                    <a:pt x="207840" y="6206"/>
                    <a:pt x="209039" y="4194"/>
                    <a:pt x="210443" y="2296"/>
                  </a:cubicBezTo>
                  <a:cubicBezTo>
                    <a:pt x="202778" y="5864"/>
                    <a:pt x="196161" y="11586"/>
                    <a:pt x="191644" y="19057"/>
                  </a:cubicBezTo>
                  <a:lnTo>
                    <a:pt x="131255" y="118955"/>
                  </a:lnTo>
                  <a:cubicBezTo>
                    <a:pt x="126996" y="125999"/>
                    <a:pt x="124745" y="134074"/>
                    <a:pt x="124745" y="142306"/>
                  </a:cubicBezTo>
                  <a:cubicBezTo>
                    <a:pt x="124745" y="160132"/>
                    <a:pt x="135105" y="175499"/>
                    <a:pt x="150109" y="182834"/>
                  </a:cubicBezTo>
                  <a:lnTo>
                    <a:pt x="143779" y="182834"/>
                  </a:lnTo>
                  <a:lnTo>
                    <a:pt x="4118" y="182834"/>
                  </a:lnTo>
                  <a:cubicBezTo>
                    <a:pt x="1844" y="182834"/>
                    <a:pt x="0" y="184676"/>
                    <a:pt x="0" y="186953"/>
                  </a:cubicBezTo>
                  <a:cubicBezTo>
                    <a:pt x="0" y="189229"/>
                    <a:pt x="1844" y="191071"/>
                    <a:pt x="4118" y="191071"/>
                  </a:cubicBezTo>
                  <a:lnTo>
                    <a:pt x="131840" y="191071"/>
                  </a:lnTo>
                  <a:cubicBezTo>
                    <a:pt x="125634" y="197286"/>
                    <a:pt x="118843" y="207310"/>
                    <a:pt x="118843" y="221481"/>
                  </a:cubicBezTo>
                  <a:cubicBezTo>
                    <a:pt x="118843" y="242117"/>
                    <a:pt x="92268" y="257344"/>
                    <a:pt x="92001" y="257497"/>
                  </a:cubicBezTo>
                  <a:cubicBezTo>
                    <a:pt x="90370" y="258414"/>
                    <a:pt x="89563" y="260320"/>
                    <a:pt x="90038" y="262130"/>
                  </a:cubicBezTo>
                  <a:cubicBezTo>
                    <a:pt x="90513" y="263940"/>
                    <a:pt x="92148" y="265203"/>
                    <a:pt x="94020" y="265203"/>
                  </a:cubicBezTo>
                  <a:lnTo>
                    <a:pt x="346966" y="265203"/>
                  </a:lnTo>
                  <a:cubicBezTo>
                    <a:pt x="347672" y="265203"/>
                    <a:pt x="348366" y="265022"/>
                    <a:pt x="348983" y="264676"/>
                  </a:cubicBezTo>
                  <a:cubicBezTo>
                    <a:pt x="350250" y="263964"/>
                    <a:pt x="380026" y="246955"/>
                    <a:pt x="380026" y="221481"/>
                  </a:cubicBezTo>
                  <a:cubicBezTo>
                    <a:pt x="380026" y="203176"/>
                    <a:pt x="394235" y="193289"/>
                    <a:pt x="397842" y="191071"/>
                  </a:cubicBezTo>
                  <a:lnTo>
                    <a:pt x="436552" y="191071"/>
                  </a:lnTo>
                  <a:cubicBezTo>
                    <a:pt x="438826" y="191071"/>
                    <a:pt x="440670" y="189229"/>
                    <a:pt x="440670" y="186953"/>
                  </a:cubicBezTo>
                  <a:cubicBezTo>
                    <a:pt x="440670" y="184676"/>
                    <a:pt x="438826" y="182834"/>
                    <a:pt x="436552" y="182834"/>
                  </a:cubicBezTo>
                  <a:close/>
                  <a:moveTo>
                    <a:pt x="381353" y="115508"/>
                  </a:moveTo>
                  <a:cubicBezTo>
                    <a:pt x="383541" y="114885"/>
                    <a:pt x="385822" y="116143"/>
                    <a:pt x="386449" y="118327"/>
                  </a:cubicBezTo>
                  <a:cubicBezTo>
                    <a:pt x="387079" y="120515"/>
                    <a:pt x="385816" y="122796"/>
                    <a:pt x="383630" y="123423"/>
                  </a:cubicBezTo>
                  <a:lnTo>
                    <a:pt x="337788" y="136603"/>
                  </a:lnTo>
                  <a:cubicBezTo>
                    <a:pt x="337408" y="136711"/>
                    <a:pt x="337024" y="136764"/>
                    <a:pt x="336648" y="136764"/>
                  </a:cubicBezTo>
                  <a:cubicBezTo>
                    <a:pt x="334858" y="136764"/>
                    <a:pt x="333211" y="135589"/>
                    <a:pt x="332693" y="133783"/>
                  </a:cubicBezTo>
                  <a:cubicBezTo>
                    <a:pt x="332063" y="131595"/>
                    <a:pt x="333326" y="129315"/>
                    <a:pt x="335512" y="128688"/>
                  </a:cubicBezTo>
                  <a:lnTo>
                    <a:pt x="381353" y="115508"/>
                  </a:lnTo>
                  <a:close/>
                  <a:moveTo>
                    <a:pt x="284699" y="72458"/>
                  </a:moveTo>
                  <a:cubicBezTo>
                    <a:pt x="286831" y="68420"/>
                    <a:pt x="290409" y="65455"/>
                    <a:pt x="294770" y="64108"/>
                  </a:cubicBezTo>
                  <a:cubicBezTo>
                    <a:pt x="299134" y="62769"/>
                    <a:pt x="303759" y="63195"/>
                    <a:pt x="307795" y="65331"/>
                  </a:cubicBezTo>
                  <a:cubicBezTo>
                    <a:pt x="311831" y="67466"/>
                    <a:pt x="314795" y="71042"/>
                    <a:pt x="316141" y="75406"/>
                  </a:cubicBezTo>
                  <a:cubicBezTo>
                    <a:pt x="317486" y="79769"/>
                    <a:pt x="317052" y="84395"/>
                    <a:pt x="314920" y="88429"/>
                  </a:cubicBezTo>
                  <a:cubicBezTo>
                    <a:pt x="313663" y="90807"/>
                    <a:pt x="311861" y="92752"/>
                    <a:pt x="309738" y="94274"/>
                  </a:cubicBezTo>
                  <a:cubicBezTo>
                    <a:pt x="311096" y="95840"/>
                    <a:pt x="313029" y="98625"/>
                    <a:pt x="314796" y="103190"/>
                  </a:cubicBezTo>
                  <a:cubicBezTo>
                    <a:pt x="319143" y="99382"/>
                    <a:pt x="322658" y="97649"/>
                    <a:pt x="324816" y="96885"/>
                  </a:cubicBezTo>
                  <a:cubicBezTo>
                    <a:pt x="323720" y="94513"/>
                    <a:pt x="323113" y="91932"/>
                    <a:pt x="323193" y="89245"/>
                  </a:cubicBezTo>
                  <a:cubicBezTo>
                    <a:pt x="323332" y="84684"/>
                    <a:pt x="325238" y="80449"/>
                    <a:pt x="328562" y="77320"/>
                  </a:cubicBezTo>
                  <a:cubicBezTo>
                    <a:pt x="331884" y="74187"/>
                    <a:pt x="336220" y="72582"/>
                    <a:pt x="340793" y="72675"/>
                  </a:cubicBezTo>
                  <a:cubicBezTo>
                    <a:pt x="345356" y="72816"/>
                    <a:pt x="349593" y="74722"/>
                    <a:pt x="352722" y="78044"/>
                  </a:cubicBezTo>
                  <a:cubicBezTo>
                    <a:pt x="355851" y="81370"/>
                    <a:pt x="357498" y="85714"/>
                    <a:pt x="357361" y="90275"/>
                  </a:cubicBezTo>
                  <a:cubicBezTo>
                    <a:pt x="357224" y="94839"/>
                    <a:pt x="355318" y="99078"/>
                    <a:pt x="351994" y="102208"/>
                  </a:cubicBezTo>
                  <a:cubicBezTo>
                    <a:pt x="349288" y="104751"/>
                    <a:pt x="345957" y="106183"/>
                    <a:pt x="342526" y="106635"/>
                  </a:cubicBezTo>
                  <a:lnTo>
                    <a:pt x="342594" y="106680"/>
                  </a:lnTo>
                  <a:cubicBezTo>
                    <a:pt x="342594" y="106680"/>
                    <a:pt x="330151" y="108282"/>
                    <a:pt x="318332" y="124344"/>
                  </a:cubicBezTo>
                  <a:lnTo>
                    <a:pt x="318287" y="130936"/>
                  </a:lnTo>
                  <a:cubicBezTo>
                    <a:pt x="317154" y="130662"/>
                    <a:pt x="316016" y="130404"/>
                    <a:pt x="314862" y="130200"/>
                  </a:cubicBezTo>
                  <a:lnTo>
                    <a:pt x="314499" y="130136"/>
                  </a:lnTo>
                  <a:lnTo>
                    <a:pt x="302296" y="127972"/>
                  </a:lnTo>
                  <a:lnTo>
                    <a:pt x="297808" y="127176"/>
                  </a:lnTo>
                  <a:lnTo>
                    <a:pt x="301701" y="120211"/>
                  </a:lnTo>
                  <a:cubicBezTo>
                    <a:pt x="299217" y="101369"/>
                    <a:pt x="289934" y="94390"/>
                    <a:pt x="289934" y="94390"/>
                  </a:cubicBezTo>
                  <a:lnTo>
                    <a:pt x="289965" y="94387"/>
                  </a:lnTo>
                  <a:cubicBezTo>
                    <a:pt x="286980" y="92285"/>
                    <a:pt x="284634" y="89232"/>
                    <a:pt x="283477" y="85480"/>
                  </a:cubicBezTo>
                  <a:cubicBezTo>
                    <a:pt x="282131" y="81117"/>
                    <a:pt x="282566" y="76492"/>
                    <a:pt x="284699" y="72458"/>
                  </a:cubicBezTo>
                  <a:close/>
                  <a:moveTo>
                    <a:pt x="201967" y="126508"/>
                  </a:moveTo>
                  <a:cubicBezTo>
                    <a:pt x="199731" y="126089"/>
                    <a:pt x="198261" y="123934"/>
                    <a:pt x="198681" y="121698"/>
                  </a:cubicBezTo>
                  <a:cubicBezTo>
                    <a:pt x="199104" y="119465"/>
                    <a:pt x="201269" y="118001"/>
                    <a:pt x="203491" y="118416"/>
                  </a:cubicBezTo>
                  <a:lnTo>
                    <a:pt x="280052" y="132847"/>
                  </a:lnTo>
                  <a:lnTo>
                    <a:pt x="280052" y="132790"/>
                  </a:lnTo>
                  <a:lnTo>
                    <a:pt x="299829" y="135898"/>
                  </a:lnTo>
                  <a:lnTo>
                    <a:pt x="310583" y="137805"/>
                  </a:lnTo>
                  <a:lnTo>
                    <a:pt x="313422" y="138308"/>
                  </a:lnTo>
                  <a:cubicBezTo>
                    <a:pt x="315501" y="138677"/>
                    <a:pt x="317534" y="139198"/>
                    <a:pt x="319527" y="139827"/>
                  </a:cubicBezTo>
                  <a:cubicBezTo>
                    <a:pt x="322575" y="140788"/>
                    <a:pt x="325502" y="142055"/>
                    <a:pt x="328288" y="143593"/>
                  </a:cubicBezTo>
                  <a:lnTo>
                    <a:pt x="327336" y="143282"/>
                  </a:lnTo>
                  <a:cubicBezTo>
                    <a:pt x="340207" y="150256"/>
                    <a:pt x="349842" y="162435"/>
                    <a:pt x="353347" y="177175"/>
                  </a:cubicBezTo>
                  <a:cubicBezTo>
                    <a:pt x="353829" y="179204"/>
                    <a:pt x="353459" y="181180"/>
                    <a:pt x="352542" y="182834"/>
                  </a:cubicBezTo>
                  <a:lnTo>
                    <a:pt x="284171" y="182834"/>
                  </a:lnTo>
                  <a:lnTo>
                    <a:pt x="280052" y="182834"/>
                  </a:lnTo>
                  <a:lnTo>
                    <a:pt x="275934" y="182834"/>
                  </a:lnTo>
                  <a:lnTo>
                    <a:pt x="275934" y="140452"/>
                  </a:lnTo>
                  <a:lnTo>
                    <a:pt x="201967" y="126508"/>
                  </a:lnTo>
                  <a:close/>
                  <a:moveTo>
                    <a:pt x="371789" y="221481"/>
                  </a:moveTo>
                  <a:cubicBezTo>
                    <a:pt x="371789" y="239961"/>
                    <a:pt x="350473" y="254106"/>
                    <a:pt x="345830" y="256966"/>
                  </a:cubicBezTo>
                  <a:lnTo>
                    <a:pt x="106956" y="256966"/>
                  </a:lnTo>
                  <a:cubicBezTo>
                    <a:pt x="115905" y="249513"/>
                    <a:pt x="127080" y="237086"/>
                    <a:pt x="127080" y="221481"/>
                  </a:cubicBezTo>
                  <a:cubicBezTo>
                    <a:pt x="127080" y="203245"/>
                    <a:pt x="141213" y="193339"/>
                    <a:pt x="144893" y="191071"/>
                  </a:cubicBezTo>
                  <a:lnTo>
                    <a:pt x="275934" y="191071"/>
                  </a:lnTo>
                  <a:lnTo>
                    <a:pt x="284171" y="191071"/>
                  </a:lnTo>
                  <a:lnTo>
                    <a:pt x="384772" y="191071"/>
                  </a:lnTo>
                  <a:cubicBezTo>
                    <a:pt x="378570" y="197289"/>
                    <a:pt x="371789" y="207324"/>
                    <a:pt x="371789" y="22148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37" name="Google Shape;237;p7"/>
          <p:cNvGrpSpPr/>
          <p:nvPr/>
        </p:nvGrpSpPr>
        <p:grpSpPr>
          <a:xfrm>
            <a:off x="2864119" y="2151753"/>
            <a:ext cx="257693" cy="331176"/>
            <a:chOff x="4037358" y="2412046"/>
            <a:chExt cx="364798" cy="468822"/>
          </a:xfrm>
        </p:grpSpPr>
        <p:sp>
          <p:nvSpPr>
            <p:cNvPr id="238" name="Google Shape;238;p7"/>
            <p:cNvSpPr/>
            <p:nvPr/>
          </p:nvSpPr>
          <p:spPr>
            <a:xfrm>
              <a:off x="4234990" y="2647059"/>
              <a:ext cx="167166" cy="142243"/>
            </a:xfrm>
            <a:custGeom>
              <a:rect b="b" l="l" r="r" t="t"/>
              <a:pathLst>
                <a:path extrusionOk="0" h="142243" w="167166">
                  <a:moveTo>
                    <a:pt x="156748" y="68444"/>
                  </a:moveTo>
                  <a:lnTo>
                    <a:pt x="99764" y="0"/>
                  </a:lnTo>
                  <a:cubicBezTo>
                    <a:pt x="99561" y="411"/>
                    <a:pt x="99391" y="835"/>
                    <a:pt x="99141" y="1227"/>
                  </a:cubicBezTo>
                  <a:cubicBezTo>
                    <a:pt x="97337" y="4057"/>
                    <a:pt x="94539" y="6014"/>
                    <a:pt x="91262" y="6739"/>
                  </a:cubicBezTo>
                  <a:lnTo>
                    <a:pt x="0" y="26928"/>
                  </a:lnTo>
                  <a:lnTo>
                    <a:pt x="87631" y="26928"/>
                  </a:lnTo>
                  <a:cubicBezTo>
                    <a:pt x="96942" y="26928"/>
                    <a:pt x="104517" y="34503"/>
                    <a:pt x="104517" y="43813"/>
                  </a:cubicBezTo>
                  <a:lnTo>
                    <a:pt x="104517" y="142244"/>
                  </a:lnTo>
                  <a:lnTo>
                    <a:pt x="122162" y="142244"/>
                  </a:lnTo>
                  <a:cubicBezTo>
                    <a:pt x="147017" y="142244"/>
                    <a:pt x="167166" y="122094"/>
                    <a:pt x="167166" y="97239"/>
                  </a:cubicBezTo>
                  <a:cubicBezTo>
                    <a:pt x="167166" y="86718"/>
                    <a:pt x="163480" y="76530"/>
                    <a:pt x="156748" y="6844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9" name="Google Shape;239;p7"/>
            <p:cNvSpPr/>
            <p:nvPr/>
          </p:nvSpPr>
          <p:spPr>
            <a:xfrm>
              <a:off x="4037358" y="2412046"/>
              <a:ext cx="240372" cy="171335"/>
            </a:xfrm>
            <a:custGeom>
              <a:rect b="b" l="l" r="r" t="t"/>
              <a:pathLst>
                <a:path extrusionOk="0" h="171335" w="240372">
                  <a:moveTo>
                    <a:pt x="94462" y="115435"/>
                  </a:moveTo>
                  <a:cubicBezTo>
                    <a:pt x="102598" y="147544"/>
                    <a:pt x="131603" y="171335"/>
                    <a:pt x="166241" y="171335"/>
                  </a:cubicBezTo>
                  <a:cubicBezTo>
                    <a:pt x="207183" y="171335"/>
                    <a:pt x="240373" y="138146"/>
                    <a:pt x="240373" y="97204"/>
                  </a:cubicBezTo>
                  <a:cubicBezTo>
                    <a:pt x="240373" y="56262"/>
                    <a:pt x="207183" y="23073"/>
                    <a:pt x="166241" y="23073"/>
                  </a:cubicBezTo>
                  <a:cubicBezTo>
                    <a:pt x="163971" y="23073"/>
                    <a:pt x="161734" y="23212"/>
                    <a:pt x="159516" y="23412"/>
                  </a:cubicBezTo>
                  <a:cubicBezTo>
                    <a:pt x="152518" y="12559"/>
                    <a:pt x="138730" y="0"/>
                    <a:pt x="112308" y="0"/>
                  </a:cubicBezTo>
                  <a:cubicBezTo>
                    <a:pt x="65801" y="0"/>
                    <a:pt x="60129" y="63522"/>
                    <a:pt x="60129" y="63522"/>
                  </a:cubicBezTo>
                  <a:cubicBezTo>
                    <a:pt x="60129" y="63522"/>
                    <a:pt x="55424" y="105436"/>
                    <a:pt x="12371" y="107262"/>
                  </a:cubicBezTo>
                  <a:cubicBezTo>
                    <a:pt x="8272" y="107436"/>
                    <a:pt x="4475" y="109500"/>
                    <a:pt x="2225" y="112931"/>
                  </a:cubicBezTo>
                  <a:lnTo>
                    <a:pt x="2102" y="113119"/>
                  </a:lnTo>
                  <a:cubicBezTo>
                    <a:pt x="-1634" y="118815"/>
                    <a:pt x="-272" y="126432"/>
                    <a:pt x="5258" y="130348"/>
                  </a:cubicBezTo>
                  <a:cubicBezTo>
                    <a:pt x="13481" y="136170"/>
                    <a:pt x="27682" y="142925"/>
                    <a:pt x="49319" y="142925"/>
                  </a:cubicBezTo>
                  <a:cubicBezTo>
                    <a:pt x="67373" y="142925"/>
                    <a:pt x="83311" y="129480"/>
                    <a:pt x="94462" y="115435"/>
                  </a:cubicBezTo>
                  <a:close/>
                  <a:moveTo>
                    <a:pt x="164107" y="31417"/>
                  </a:moveTo>
                  <a:lnTo>
                    <a:pt x="163766" y="31467"/>
                  </a:lnTo>
                  <a:cubicBezTo>
                    <a:pt x="163762" y="31456"/>
                    <a:pt x="163757" y="31446"/>
                    <a:pt x="163753" y="31436"/>
                  </a:cubicBezTo>
                  <a:cubicBezTo>
                    <a:pt x="163871" y="31431"/>
                    <a:pt x="163988" y="31421"/>
                    <a:pt x="164107" y="31417"/>
                  </a:cubicBezTo>
                  <a:close/>
                  <a:moveTo>
                    <a:pt x="166241" y="163099"/>
                  </a:moveTo>
                  <a:cubicBezTo>
                    <a:pt x="135356" y="163099"/>
                    <a:pt x="109438" y="141710"/>
                    <a:pt x="102337" y="112988"/>
                  </a:cubicBezTo>
                  <a:cubicBezTo>
                    <a:pt x="146049" y="112511"/>
                    <a:pt x="164948" y="83907"/>
                    <a:pt x="172189" y="67501"/>
                  </a:cubicBezTo>
                  <a:cubicBezTo>
                    <a:pt x="181821" y="79582"/>
                    <a:pt x="204641" y="103888"/>
                    <a:pt x="231837" y="103097"/>
                  </a:cubicBezTo>
                  <a:cubicBezTo>
                    <a:pt x="228842" y="136677"/>
                    <a:pt x="200587" y="163099"/>
                    <a:pt x="166241" y="1630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0" name="Google Shape;240;p7"/>
            <p:cNvSpPr/>
            <p:nvPr/>
          </p:nvSpPr>
          <p:spPr>
            <a:xfrm>
              <a:off x="4121957" y="2609260"/>
              <a:ext cx="209312" cy="204753"/>
            </a:xfrm>
            <a:custGeom>
              <a:rect b="b" l="l" r="r" t="t"/>
              <a:pathLst>
                <a:path extrusionOk="0" h="204753" w="209312">
                  <a:moveTo>
                    <a:pt x="200664" y="72964"/>
                  </a:moveTo>
                  <a:lnTo>
                    <a:pt x="75799" y="72964"/>
                  </a:lnTo>
                  <a:lnTo>
                    <a:pt x="37666" y="72964"/>
                  </a:lnTo>
                  <a:lnTo>
                    <a:pt x="37221" y="72964"/>
                  </a:lnTo>
                  <a:lnTo>
                    <a:pt x="202516" y="36496"/>
                  </a:lnTo>
                  <a:cubicBezTo>
                    <a:pt x="203721" y="36229"/>
                    <a:pt x="204678" y="35475"/>
                    <a:pt x="205268" y="34495"/>
                  </a:cubicBezTo>
                  <a:cubicBezTo>
                    <a:pt x="205866" y="33561"/>
                    <a:pt x="206108" y="32398"/>
                    <a:pt x="205849" y="31229"/>
                  </a:cubicBezTo>
                  <a:lnTo>
                    <a:pt x="205313" y="28810"/>
                  </a:lnTo>
                  <a:lnTo>
                    <a:pt x="199682" y="3390"/>
                  </a:lnTo>
                  <a:cubicBezTo>
                    <a:pt x="199166" y="1059"/>
                    <a:pt x="196857" y="-413"/>
                    <a:pt x="194526" y="103"/>
                  </a:cubicBezTo>
                  <a:lnTo>
                    <a:pt x="180190" y="3275"/>
                  </a:lnTo>
                  <a:lnTo>
                    <a:pt x="3437" y="42376"/>
                  </a:lnTo>
                  <a:cubicBezTo>
                    <a:pt x="2231" y="42643"/>
                    <a:pt x="1274" y="43397"/>
                    <a:pt x="683" y="44378"/>
                  </a:cubicBezTo>
                  <a:cubicBezTo>
                    <a:pt x="86" y="45312"/>
                    <a:pt x="-156" y="46474"/>
                    <a:pt x="103" y="47642"/>
                  </a:cubicBezTo>
                  <a:lnTo>
                    <a:pt x="33628" y="197986"/>
                  </a:lnTo>
                  <a:cubicBezTo>
                    <a:pt x="34509" y="201941"/>
                    <a:pt x="38018" y="204753"/>
                    <a:pt x="42069" y="204753"/>
                  </a:cubicBezTo>
                  <a:lnTo>
                    <a:pt x="200664" y="204753"/>
                  </a:lnTo>
                  <a:cubicBezTo>
                    <a:pt x="205440" y="204753"/>
                    <a:pt x="209313" y="200881"/>
                    <a:pt x="209313" y="196104"/>
                  </a:cubicBezTo>
                  <a:lnTo>
                    <a:pt x="209313" y="180043"/>
                  </a:lnTo>
                  <a:lnTo>
                    <a:pt x="196444" y="180043"/>
                  </a:lnTo>
                  <a:cubicBezTo>
                    <a:pt x="184494" y="180043"/>
                    <a:pt x="173040" y="175267"/>
                    <a:pt x="164629" y="166778"/>
                  </a:cubicBezTo>
                  <a:lnTo>
                    <a:pt x="162091" y="164217"/>
                  </a:lnTo>
                  <a:cubicBezTo>
                    <a:pt x="155405" y="157470"/>
                    <a:pt x="151655" y="148357"/>
                    <a:pt x="151655" y="138858"/>
                  </a:cubicBezTo>
                  <a:cubicBezTo>
                    <a:pt x="151655" y="134309"/>
                    <a:pt x="155343" y="130622"/>
                    <a:pt x="159892" y="130622"/>
                  </a:cubicBezTo>
                  <a:lnTo>
                    <a:pt x="209313" y="130622"/>
                  </a:lnTo>
                  <a:lnTo>
                    <a:pt x="209313" y="84849"/>
                  </a:lnTo>
                  <a:lnTo>
                    <a:pt x="209313" y="81612"/>
                  </a:lnTo>
                  <a:cubicBezTo>
                    <a:pt x="209313" y="76836"/>
                    <a:pt x="205440" y="72964"/>
                    <a:pt x="200664" y="72964"/>
                  </a:cubicBezTo>
                  <a:close/>
                  <a:moveTo>
                    <a:pt x="68004" y="56599"/>
                  </a:moveTo>
                  <a:cubicBezTo>
                    <a:pt x="67486" y="57423"/>
                    <a:pt x="66662" y="58008"/>
                    <a:pt x="65713" y="58225"/>
                  </a:cubicBezTo>
                  <a:lnTo>
                    <a:pt x="37283" y="64727"/>
                  </a:lnTo>
                  <a:lnTo>
                    <a:pt x="36444" y="64919"/>
                  </a:lnTo>
                  <a:cubicBezTo>
                    <a:pt x="35629" y="65105"/>
                    <a:pt x="34864" y="65010"/>
                    <a:pt x="34200" y="64727"/>
                  </a:cubicBezTo>
                  <a:cubicBezTo>
                    <a:pt x="32269" y="63904"/>
                    <a:pt x="31225" y="61451"/>
                    <a:pt x="32518" y="59390"/>
                  </a:cubicBezTo>
                  <a:lnTo>
                    <a:pt x="42541" y="43423"/>
                  </a:lnTo>
                  <a:cubicBezTo>
                    <a:pt x="43059" y="42599"/>
                    <a:pt x="43882" y="42014"/>
                    <a:pt x="44831" y="41797"/>
                  </a:cubicBezTo>
                  <a:lnTo>
                    <a:pt x="74100" y="35103"/>
                  </a:lnTo>
                  <a:cubicBezTo>
                    <a:pt x="77287" y="34374"/>
                    <a:pt x="79765" y="37863"/>
                    <a:pt x="78027" y="40632"/>
                  </a:cubicBezTo>
                  <a:lnTo>
                    <a:pt x="68004" y="56599"/>
                  </a:lnTo>
                  <a:close/>
                  <a:moveTo>
                    <a:pt x="188686" y="9092"/>
                  </a:moveTo>
                  <a:cubicBezTo>
                    <a:pt x="190662" y="8640"/>
                    <a:pt x="192629" y="9875"/>
                    <a:pt x="193081" y="11851"/>
                  </a:cubicBezTo>
                  <a:lnTo>
                    <a:pt x="193857" y="15242"/>
                  </a:lnTo>
                  <a:lnTo>
                    <a:pt x="196053" y="24846"/>
                  </a:lnTo>
                  <a:cubicBezTo>
                    <a:pt x="196505" y="26822"/>
                    <a:pt x="195270" y="28790"/>
                    <a:pt x="193294" y="29242"/>
                  </a:cubicBezTo>
                  <a:lnTo>
                    <a:pt x="161792" y="36446"/>
                  </a:lnTo>
                  <a:cubicBezTo>
                    <a:pt x="158605" y="37175"/>
                    <a:pt x="156128" y="33687"/>
                    <a:pt x="157866" y="30917"/>
                  </a:cubicBezTo>
                  <a:lnTo>
                    <a:pt x="167889" y="14950"/>
                  </a:lnTo>
                  <a:cubicBezTo>
                    <a:pt x="168407" y="14126"/>
                    <a:pt x="169230" y="13541"/>
                    <a:pt x="170179" y="13324"/>
                  </a:cubicBezTo>
                  <a:lnTo>
                    <a:pt x="187777" y="9300"/>
                  </a:lnTo>
                  <a:lnTo>
                    <a:pt x="188686" y="9092"/>
                  </a:lnTo>
                  <a:close/>
                  <a:moveTo>
                    <a:pt x="140562" y="26611"/>
                  </a:moveTo>
                  <a:lnTo>
                    <a:pt x="130539" y="42578"/>
                  </a:lnTo>
                  <a:cubicBezTo>
                    <a:pt x="130021" y="43403"/>
                    <a:pt x="129197" y="43988"/>
                    <a:pt x="128249" y="44205"/>
                  </a:cubicBezTo>
                  <a:lnTo>
                    <a:pt x="98979" y="50898"/>
                  </a:lnTo>
                  <a:cubicBezTo>
                    <a:pt x="95792" y="51627"/>
                    <a:pt x="93315" y="48139"/>
                    <a:pt x="95053" y="45370"/>
                  </a:cubicBezTo>
                  <a:lnTo>
                    <a:pt x="105076" y="29402"/>
                  </a:lnTo>
                  <a:cubicBezTo>
                    <a:pt x="105594" y="28578"/>
                    <a:pt x="106417" y="27993"/>
                    <a:pt x="107366" y="27776"/>
                  </a:cubicBezTo>
                  <a:lnTo>
                    <a:pt x="136635" y="21082"/>
                  </a:lnTo>
                  <a:cubicBezTo>
                    <a:pt x="139823" y="20353"/>
                    <a:pt x="142300" y="23842"/>
                    <a:pt x="140562" y="26611"/>
                  </a:cubicBezTo>
                  <a:close/>
                  <a:moveTo>
                    <a:pt x="32548" y="111823"/>
                  </a:moveTo>
                  <a:cubicBezTo>
                    <a:pt x="28696" y="111823"/>
                    <a:pt x="26766" y="107165"/>
                    <a:pt x="29490" y="104441"/>
                  </a:cubicBezTo>
                  <a:lnTo>
                    <a:pt x="45198" y="88733"/>
                  </a:lnTo>
                  <a:cubicBezTo>
                    <a:pt x="46009" y="87922"/>
                    <a:pt x="47109" y="87466"/>
                    <a:pt x="48256" y="87466"/>
                  </a:cubicBezTo>
                  <a:lnTo>
                    <a:pt x="79311" y="87466"/>
                  </a:lnTo>
                  <a:cubicBezTo>
                    <a:pt x="83164" y="87466"/>
                    <a:pt x="85093" y="92124"/>
                    <a:pt x="82369" y="94848"/>
                  </a:cubicBezTo>
                  <a:lnTo>
                    <a:pt x="66661" y="110557"/>
                  </a:lnTo>
                  <a:cubicBezTo>
                    <a:pt x="65850" y="111368"/>
                    <a:pt x="64750" y="111823"/>
                    <a:pt x="63603" y="111823"/>
                  </a:cubicBezTo>
                  <a:lnTo>
                    <a:pt x="32548" y="111823"/>
                  </a:lnTo>
                  <a:close/>
                  <a:moveTo>
                    <a:pt x="126944" y="173874"/>
                  </a:moveTo>
                  <a:cubicBezTo>
                    <a:pt x="126944" y="177281"/>
                    <a:pt x="124182" y="180043"/>
                    <a:pt x="120775" y="180043"/>
                  </a:cubicBezTo>
                  <a:lnTo>
                    <a:pt x="54863" y="180043"/>
                  </a:lnTo>
                  <a:cubicBezTo>
                    <a:pt x="51456" y="180043"/>
                    <a:pt x="48694" y="177281"/>
                    <a:pt x="48694" y="173874"/>
                  </a:cubicBezTo>
                  <a:lnTo>
                    <a:pt x="48694" y="173856"/>
                  </a:lnTo>
                  <a:cubicBezTo>
                    <a:pt x="48694" y="170449"/>
                    <a:pt x="51456" y="167687"/>
                    <a:pt x="54863" y="167687"/>
                  </a:cubicBezTo>
                  <a:lnTo>
                    <a:pt x="120775" y="167687"/>
                  </a:lnTo>
                  <a:cubicBezTo>
                    <a:pt x="124182" y="167687"/>
                    <a:pt x="126944" y="170449"/>
                    <a:pt x="126944" y="173856"/>
                  </a:cubicBezTo>
                  <a:lnTo>
                    <a:pt x="126944" y="173874"/>
                  </a:lnTo>
                  <a:close/>
                  <a:moveTo>
                    <a:pt x="120767" y="151214"/>
                  </a:moveTo>
                  <a:lnTo>
                    <a:pt x="42517" y="151214"/>
                  </a:lnTo>
                  <a:cubicBezTo>
                    <a:pt x="39105" y="151214"/>
                    <a:pt x="36339" y="148448"/>
                    <a:pt x="36339" y="145036"/>
                  </a:cubicBezTo>
                  <a:cubicBezTo>
                    <a:pt x="36339" y="141624"/>
                    <a:pt x="39105" y="138858"/>
                    <a:pt x="42517" y="138858"/>
                  </a:cubicBezTo>
                  <a:lnTo>
                    <a:pt x="120767" y="138858"/>
                  </a:lnTo>
                  <a:cubicBezTo>
                    <a:pt x="124178" y="138858"/>
                    <a:pt x="126944" y="141624"/>
                    <a:pt x="126944" y="145036"/>
                  </a:cubicBezTo>
                  <a:cubicBezTo>
                    <a:pt x="126944" y="148448"/>
                    <a:pt x="124178" y="151214"/>
                    <a:pt x="120767" y="151214"/>
                  </a:cubicBezTo>
                  <a:close/>
                  <a:moveTo>
                    <a:pt x="146008" y="94848"/>
                  </a:moveTo>
                  <a:lnTo>
                    <a:pt x="130300" y="110557"/>
                  </a:lnTo>
                  <a:cubicBezTo>
                    <a:pt x="129490" y="111368"/>
                    <a:pt x="128390" y="111823"/>
                    <a:pt x="127243" y="111823"/>
                  </a:cubicBezTo>
                  <a:lnTo>
                    <a:pt x="96188" y="111823"/>
                  </a:lnTo>
                  <a:cubicBezTo>
                    <a:pt x="92335" y="111823"/>
                    <a:pt x="90406" y="107165"/>
                    <a:pt x="93130" y="104441"/>
                  </a:cubicBezTo>
                  <a:lnTo>
                    <a:pt x="108838" y="88733"/>
                  </a:lnTo>
                  <a:cubicBezTo>
                    <a:pt x="109649" y="87922"/>
                    <a:pt x="110749" y="87466"/>
                    <a:pt x="111896" y="87466"/>
                  </a:cubicBezTo>
                  <a:lnTo>
                    <a:pt x="142951" y="87466"/>
                  </a:lnTo>
                  <a:cubicBezTo>
                    <a:pt x="146803" y="87466"/>
                    <a:pt x="148733" y="92124"/>
                    <a:pt x="146008" y="94848"/>
                  </a:cubicBezTo>
                  <a:close/>
                  <a:moveTo>
                    <a:pt x="195493" y="107499"/>
                  </a:moveTo>
                  <a:cubicBezTo>
                    <a:pt x="195493" y="109887"/>
                    <a:pt x="193557" y="111823"/>
                    <a:pt x="191169" y="111823"/>
                  </a:cubicBezTo>
                  <a:lnTo>
                    <a:pt x="157415" y="111823"/>
                  </a:lnTo>
                  <a:cubicBezTo>
                    <a:pt x="153563" y="111823"/>
                    <a:pt x="151633" y="107165"/>
                    <a:pt x="154357" y="104441"/>
                  </a:cubicBezTo>
                  <a:lnTo>
                    <a:pt x="170066" y="88733"/>
                  </a:lnTo>
                  <a:cubicBezTo>
                    <a:pt x="170877" y="87922"/>
                    <a:pt x="171977" y="87466"/>
                    <a:pt x="173123" y="87466"/>
                  </a:cubicBezTo>
                  <a:lnTo>
                    <a:pt x="191169" y="87466"/>
                  </a:lnTo>
                  <a:cubicBezTo>
                    <a:pt x="193557" y="87466"/>
                    <a:pt x="195493" y="89403"/>
                    <a:pt x="195493" y="91791"/>
                  </a:cubicBezTo>
                  <a:lnTo>
                    <a:pt x="195493" y="10749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1" name="Google Shape;241;p7"/>
            <p:cNvSpPr/>
            <p:nvPr/>
          </p:nvSpPr>
          <p:spPr>
            <a:xfrm>
              <a:off x="4043435" y="2596682"/>
              <a:ext cx="248661" cy="284186"/>
            </a:xfrm>
            <a:custGeom>
              <a:rect b="b" l="l" r="r" t="t"/>
              <a:pathLst>
                <a:path extrusionOk="0" h="284186" w="248661">
                  <a:moveTo>
                    <a:pt x="104511" y="214296"/>
                  </a:moveTo>
                  <a:cubicBezTo>
                    <a:pt x="104511" y="214296"/>
                    <a:pt x="104256" y="213012"/>
                    <a:pt x="104110" y="212356"/>
                  </a:cubicBezTo>
                  <a:lnTo>
                    <a:pt x="79525" y="102088"/>
                  </a:lnTo>
                  <a:lnTo>
                    <a:pt x="79466" y="102101"/>
                  </a:lnTo>
                  <a:lnTo>
                    <a:pt x="77685" y="94062"/>
                  </a:lnTo>
                  <a:lnTo>
                    <a:pt x="70583" y="62001"/>
                  </a:lnTo>
                  <a:cubicBezTo>
                    <a:pt x="69857" y="58725"/>
                    <a:pt x="70451" y="55362"/>
                    <a:pt x="72255" y="52532"/>
                  </a:cubicBezTo>
                  <a:cubicBezTo>
                    <a:pt x="74059" y="49703"/>
                    <a:pt x="76857" y="47745"/>
                    <a:pt x="80134" y="47020"/>
                  </a:cubicBezTo>
                  <a:lnTo>
                    <a:pt x="248662" y="9738"/>
                  </a:lnTo>
                  <a:cubicBezTo>
                    <a:pt x="236499" y="3428"/>
                    <a:pt x="222875" y="0"/>
                    <a:pt x="208845" y="0"/>
                  </a:cubicBezTo>
                  <a:lnTo>
                    <a:pt x="108674" y="0"/>
                  </a:lnTo>
                  <a:cubicBezTo>
                    <a:pt x="81934" y="0"/>
                    <a:pt x="56698" y="12369"/>
                    <a:pt x="40317" y="33503"/>
                  </a:cubicBezTo>
                  <a:lnTo>
                    <a:pt x="17267" y="63240"/>
                  </a:lnTo>
                  <a:cubicBezTo>
                    <a:pt x="-1933" y="88011"/>
                    <a:pt x="-5412" y="121531"/>
                    <a:pt x="8292" y="149717"/>
                  </a:cubicBezTo>
                  <a:lnTo>
                    <a:pt x="47197" y="229737"/>
                  </a:lnTo>
                  <a:lnTo>
                    <a:pt x="47385" y="229687"/>
                  </a:lnTo>
                  <a:lnTo>
                    <a:pt x="60317" y="258264"/>
                  </a:lnTo>
                  <a:cubicBezTo>
                    <a:pt x="67614" y="274389"/>
                    <a:pt x="83562" y="284187"/>
                    <a:pt x="100486" y="284187"/>
                  </a:cubicBezTo>
                  <a:cubicBezTo>
                    <a:pt x="104758" y="284187"/>
                    <a:pt x="109092" y="283562"/>
                    <a:pt x="113364" y="282258"/>
                  </a:cubicBezTo>
                  <a:lnTo>
                    <a:pt x="113365" y="282258"/>
                  </a:lnTo>
                  <a:cubicBezTo>
                    <a:pt x="117554" y="280979"/>
                    <a:pt x="120010" y="276644"/>
                    <a:pt x="118953" y="272393"/>
                  </a:cubicBezTo>
                  <a:lnTo>
                    <a:pt x="104511" y="214296"/>
                  </a:lnTo>
                  <a:close/>
                  <a:moveTo>
                    <a:pt x="100486" y="275950"/>
                  </a:moveTo>
                  <a:cubicBezTo>
                    <a:pt x="86438" y="275950"/>
                    <a:pt x="73617" y="267675"/>
                    <a:pt x="67821" y="254868"/>
                  </a:cubicBezTo>
                  <a:lnTo>
                    <a:pt x="58524" y="234323"/>
                  </a:lnTo>
                  <a:lnTo>
                    <a:pt x="98159" y="222889"/>
                  </a:lnTo>
                  <a:lnTo>
                    <a:pt x="110960" y="274380"/>
                  </a:lnTo>
                  <a:cubicBezTo>
                    <a:pt x="107547" y="275421"/>
                    <a:pt x="104024" y="275950"/>
                    <a:pt x="100486" y="27595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42" name="Google Shape;242;p7"/>
          <p:cNvGrpSpPr/>
          <p:nvPr/>
        </p:nvGrpSpPr>
        <p:grpSpPr>
          <a:xfrm>
            <a:off x="458428" y="2747242"/>
            <a:ext cx="325775" cy="307342"/>
            <a:chOff x="631793" y="3255037"/>
            <a:chExt cx="461177" cy="435082"/>
          </a:xfrm>
        </p:grpSpPr>
        <p:sp>
          <p:nvSpPr>
            <p:cNvPr id="243" name="Google Shape;243;p7"/>
            <p:cNvSpPr/>
            <p:nvPr/>
          </p:nvSpPr>
          <p:spPr>
            <a:xfrm>
              <a:off x="631793" y="3438896"/>
              <a:ext cx="429183" cy="251223"/>
            </a:xfrm>
            <a:custGeom>
              <a:rect b="b" l="l" r="r" t="t"/>
              <a:pathLst>
                <a:path extrusionOk="0" h="251223" w="429183">
                  <a:moveTo>
                    <a:pt x="419667" y="210774"/>
                  </a:moveTo>
                  <a:lnTo>
                    <a:pt x="427618" y="193867"/>
                  </a:lnTo>
                  <a:cubicBezTo>
                    <a:pt x="430244" y="188282"/>
                    <a:pt x="429529" y="181698"/>
                    <a:pt x="425764" y="176808"/>
                  </a:cubicBezTo>
                  <a:lnTo>
                    <a:pt x="413033" y="160269"/>
                  </a:lnTo>
                  <a:cubicBezTo>
                    <a:pt x="411158" y="157832"/>
                    <a:pt x="408628" y="156098"/>
                    <a:pt x="405827" y="155026"/>
                  </a:cubicBezTo>
                  <a:lnTo>
                    <a:pt x="403242" y="118219"/>
                  </a:lnTo>
                  <a:cubicBezTo>
                    <a:pt x="402813" y="112108"/>
                    <a:pt x="397510" y="107502"/>
                    <a:pt x="391399" y="107931"/>
                  </a:cubicBezTo>
                  <a:cubicBezTo>
                    <a:pt x="385288" y="108360"/>
                    <a:pt x="380683" y="113662"/>
                    <a:pt x="381112" y="119773"/>
                  </a:cubicBezTo>
                  <a:lnTo>
                    <a:pt x="383501" y="153784"/>
                  </a:lnTo>
                  <a:lnTo>
                    <a:pt x="372605" y="153745"/>
                  </a:lnTo>
                  <a:lnTo>
                    <a:pt x="365651" y="149874"/>
                  </a:lnTo>
                  <a:lnTo>
                    <a:pt x="314547" y="121690"/>
                  </a:lnTo>
                  <a:cubicBezTo>
                    <a:pt x="303653" y="115571"/>
                    <a:pt x="294508" y="106764"/>
                    <a:pt x="287982" y="96109"/>
                  </a:cubicBezTo>
                  <a:lnTo>
                    <a:pt x="248405" y="31482"/>
                  </a:lnTo>
                  <a:cubicBezTo>
                    <a:pt x="236429" y="11924"/>
                    <a:pt x="215144" y="0"/>
                    <a:pt x="192211" y="0"/>
                  </a:cubicBezTo>
                  <a:lnTo>
                    <a:pt x="114480" y="0"/>
                  </a:lnTo>
                  <a:lnTo>
                    <a:pt x="94849" y="0"/>
                  </a:lnTo>
                  <a:cubicBezTo>
                    <a:pt x="69109" y="0"/>
                    <a:pt x="44410" y="10163"/>
                    <a:pt x="26124" y="28278"/>
                  </a:cubicBezTo>
                  <a:cubicBezTo>
                    <a:pt x="7961" y="46271"/>
                    <a:pt x="-1499" y="71261"/>
                    <a:pt x="194" y="96771"/>
                  </a:cubicBezTo>
                  <a:lnTo>
                    <a:pt x="9992" y="244392"/>
                  </a:lnTo>
                  <a:cubicBezTo>
                    <a:pt x="10247" y="248236"/>
                    <a:pt x="13440" y="251223"/>
                    <a:pt x="17292" y="251223"/>
                  </a:cubicBezTo>
                  <a:lnTo>
                    <a:pt x="424112" y="251223"/>
                  </a:lnTo>
                  <a:cubicBezTo>
                    <a:pt x="426386" y="251223"/>
                    <a:pt x="428230" y="249381"/>
                    <a:pt x="428230" y="247105"/>
                  </a:cubicBezTo>
                  <a:cubicBezTo>
                    <a:pt x="428230" y="244828"/>
                    <a:pt x="426386" y="242986"/>
                    <a:pt x="424112" y="242986"/>
                  </a:cubicBezTo>
                  <a:lnTo>
                    <a:pt x="402289" y="242986"/>
                  </a:lnTo>
                  <a:lnTo>
                    <a:pt x="410901" y="227275"/>
                  </a:lnTo>
                  <a:lnTo>
                    <a:pt x="410336" y="219222"/>
                  </a:lnTo>
                  <a:cubicBezTo>
                    <a:pt x="414315" y="217785"/>
                    <a:pt x="417743" y="214865"/>
                    <a:pt x="419667" y="210774"/>
                  </a:cubicBezTo>
                  <a:close/>
                  <a:moveTo>
                    <a:pt x="409706" y="210257"/>
                  </a:moveTo>
                  <a:lnTo>
                    <a:pt x="406552" y="165353"/>
                  </a:lnTo>
                  <a:lnTo>
                    <a:pt x="419237" y="181832"/>
                  </a:lnTo>
                  <a:cubicBezTo>
                    <a:pt x="421128" y="184288"/>
                    <a:pt x="421483" y="187557"/>
                    <a:pt x="420164" y="190362"/>
                  </a:cubicBezTo>
                  <a:lnTo>
                    <a:pt x="412213" y="207268"/>
                  </a:lnTo>
                  <a:cubicBezTo>
                    <a:pt x="411640" y="208486"/>
                    <a:pt x="410743" y="209468"/>
                    <a:pt x="409706" y="210257"/>
                  </a:cubicBezTo>
                  <a:close/>
                  <a:moveTo>
                    <a:pt x="368600" y="160942"/>
                  </a:moveTo>
                  <a:cubicBezTo>
                    <a:pt x="369816" y="161619"/>
                    <a:pt x="371184" y="161977"/>
                    <a:pt x="372576" y="161982"/>
                  </a:cubicBezTo>
                  <a:lnTo>
                    <a:pt x="384079" y="162023"/>
                  </a:lnTo>
                  <a:lnTo>
                    <a:pt x="385494" y="182171"/>
                  </a:lnTo>
                  <a:lnTo>
                    <a:pt x="373497" y="177977"/>
                  </a:lnTo>
                  <a:cubicBezTo>
                    <a:pt x="371347" y="177229"/>
                    <a:pt x="369000" y="178359"/>
                    <a:pt x="368250" y="180506"/>
                  </a:cubicBezTo>
                  <a:cubicBezTo>
                    <a:pt x="367549" y="182507"/>
                    <a:pt x="368525" y="184630"/>
                    <a:pt x="370393" y="185526"/>
                  </a:cubicBezTo>
                  <a:cubicBezTo>
                    <a:pt x="370530" y="185592"/>
                    <a:pt x="370631" y="185703"/>
                    <a:pt x="370778" y="185755"/>
                  </a:cubicBezTo>
                  <a:lnTo>
                    <a:pt x="386123" y="191119"/>
                  </a:lnTo>
                  <a:lnTo>
                    <a:pt x="397274" y="195017"/>
                  </a:lnTo>
                  <a:cubicBezTo>
                    <a:pt x="398338" y="195387"/>
                    <a:pt x="399184" y="196160"/>
                    <a:pt x="399657" y="197181"/>
                  </a:cubicBezTo>
                  <a:cubicBezTo>
                    <a:pt x="400127" y="198207"/>
                    <a:pt x="400162" y="199353"/>
                    <a:pt x="399751" y="200403"/>
                  </a:cubicBezTo>
                  <a:cubicBezTo>
                    <a:pt x="397915" y="205100"/>
                    <a:pt x="392850" y="207727"/>
                    <a:pt x="387943" y="206524"/>
                  </a:cubicBezTo>
                  <a:lnTo>
                    <a:pt x="387192" y="206338"/>
                  </a:lnTo>
                  <a:lnTo>
                    <a:pt x="386989" y="206288"/>
                  </a:lnTo>
                  <a:lnTo>
                    <a:pt x="380090" y="204581"/>
                  </a:lnTo>
                  <a:lnTo>
                    <a:pt x="377573" y="203958"/>
                  </a:lnTo>
                  <a:cubicBezTo>
                    <a:pt x="377289" y="203890"/>
                    <a:pt x="377000" y="203849"/>
                    <a:pt x="376708" y="203837"/>
                  </a:cubicBezTo>
                  <a:lnTo>
                    <a:pt x="361881" y="203389"/>
                  </a:lnTo>
                  <a:lnTo>
                    <a:pt x="360069" y="203335"/>
                  </a:lnTo>
                  <a:cubicBezTo>
                    <a:pt x="360002" y="203336"/>
                    <a:pt x="359944" y="203369"/>
                    <a:pt x="359878" y="203373"/>
                  </a:cubicBezTo>
                  <a:cubicBezTo>
                    <a:pt x="355369" y="203018"/>
                    <a:pt x="351055" y="201480"/>
                    <a:pt x="347376" y="198830"/>
                  </a:cubicBezTo>
                  <a:lnTo>
                    <a:pt x="337482" y="191706"/>
                  </a:lnTo>
                  <a:lnTo>
                    <a:pt x="367243" y="160187"/>
                  </a:lnTo>
                  <a:lnTo>
                    <a:pt x="368600" y="160942"/>
                  </a:lnTo>
                  <a:close/>
                  <a:moveTo>
                    <a:pt x="74291" y="242986"/>
                  </a:moveTo>
                  <a:cubicBezTo>
                    <a:pt x="67731" y="242986"/>
                    <a:pt x="54118" y="230870"/>
                    <a:pt x="48754" y="214132"/>
                  </a:cubicBezTo>
                  <a:cubicBezTo>
                    <a:pt x="46934" y="208456"/>
                    <a:pt x="44289" y="203135"/>
                    <a:pt x="40891" y="198316"/>
                  </a:cubicBezTo>
                  <a:cubicBezTo>
                    <a:pt x="40601" y="197905"/>
                    <a:pt x="40863" y="197690"/>
                    <a:pt x="40991" y="197684"/>
                  </a:cubicBezTo>
                  <a:lnTo>
                    <a:pt x="47810" y="197684"/>
                  </a:lnTo>
                  <a:lnTo>
                    <a:pt x="54161" y="197684"/>
                  </a:lnTo>
                  <a:lnTo>
                    <a:pt x="65979" y="197684"/>
                  </a:lnTo>
                  <a:lnTo>
                    <a:pt x="70523" y="197684"/>
                  </a:lnTo>
                  <a:lnTo>
                    <a:pt x="74234" y="197684"/>
                  </a:lnTo>
                  <a:lnTo>
                    <a:pt x="76875" y="197684"/>
                  </a:lnTo>
                  <a:lnTo>
                    <a:pt x="115948" y="197684"/>
                  </a:lnTo>
                  <a:lnTo>
                    <a:pt x="122300" y="197684"/>
                  </a:lnTo>
                  <a:lnTo>
                    <a:pt x="138662" y="197684"/>
                  </a:lnTo>
                  <a:lnTo>
                    <a:pt x="145014" y="197684"/>
                  </a:lnTo>
                  <a:lnTo>
                    <a:pt x="206324" y="197684"/>
                  </a:lnTo>
                  <a:lnTo>
                    <a:pt x="238543" y="197684"/>
                  </a:lnTo>
                  <a:lnTo>
                    <a:pt x="238669" y="197688"/>
                  </a:lnTo>
                  <a:cubicBezTo>
                    <a:pt x="238672" y="197690"/>
                    <a:pt x="238934" y="197905"/>
                    <a:pt x="238644" y="198316"/>
                  </a:cubicBezTo>
                  <a:cubicBezTo>
                    <a:pt x="235246" y="203135"/>
                    <a:pt x="232600" y="208456"/>
                    <a:pt x="230781" y="214132"/>
                  </a:cubicBezTo>
                  <a:cubicBezTo>
                    <a:pt x="225545" y="230467"/>
                    <a:pt x="212472" y="242367"/>
                    <a:pt x="205748" y="242932"/>
                  </a:cubicBezTo>
                  <a:cubicBezTo>
                    <a:pt x="205582" y="242946"/>
                    <a:pt x="205401" y="242986"/>
                    <a:pt x="205243" y="242986"/>
                  </a:cubicBezTo>
                  <a:lnTo>
                    <a:pt x="127586" y="242986"/>
                  </a:lnTo>
                  <a:lnTo>
                    <a:pt x="74291" y="242986"/>
                  </a:lnTo>
                  <a:close/>
                  <a:moveTo>
                    <a:pt x="114014" y="189447"/>
                  </a:moveTo>
                  <a:lnTo>
                    <a:pt x="78809" y="189447"/>
                  </a:lnTo>
                  <a:cubicBezTo>
                    <a:pt x="81237" y="182001"/>
                    <a:pt x="88165" y="176569"/>
                    <a:pt x="96411" y="176569"/>
                  </a:cubicBezTo>
                  <a:cubicBezTo>
                    <a:pt x="104658" y="176569"/>
                    <a:pt x="111586" y="182001"/>
                    <a:pt x="114014" y="189447"/>
                  </a:cubicBezTo>
                  <a:close/>
                  <a:moveTo>
                    <a:pt x="161854" y="189447"/>
                  </a:moveTo>
                  <a:lnTo>
                    <a:pt x="146758" y="189447"/>
                  </a:lnTo>
                  <a:cubicBezTo>
                    <a:pt x="147786" y="186241"/>
                    <a:pt x="150761" y="183897"/>
                    <a:pt x="154306" y="183897"/>
                  </a:cubicBezTo>
                  <a:cubicBezTo>
                    <a:pt x="157850" y="183897"/>
                    <a:pt x="160826" y="186241"/>
                    <a:pt x="161854" y="189447"/>
                  </a:cubicBezTo>
                  <a:close/>
                  <a:moveTo>
                    <a:pt x="170260" y="189447"/>
                  </a:moveTo>
                  <a:cubicBezTo>
                    <a:pt x="169085" y="181665"/>
                    <a:pt x="162413" y="175660"/>
                    <a:pt x="154306" y="175660"/>
                  </a:cubicBezTo>
                  <a:cubicBezTo>
                    <a:pt x="150145" y="175660"/>
                    <a:pt x="146385" y="177281"/>
                    <a:pt x="143513" y="179868"/>
                  </a:cubicBezTo>
                  <a:cubicBezTo>
                    <a:pt x="142330" y="176232"/>
                    <a:pt x="140712" y="172800"/>
                    <a:pt x="138764" y="169585"/>
                  </a:cubicBezTo>
                  <a:cubicBezTo>
                    <a:pt x="143173" y="166499"/>
                    <a:pt x="148526" y="164672"/>
                    <a:pt x="154306" y="164672"/>
                  </a:cubicBezTo>
                  <a:cubicBezTo>
                    <a:pt x="168484" y="164672"/>
                    <a:pt x="180146" y="175583"/>
                    <a:pt x="181372" y="189447"/>
                  </a:cubicBezTo>
                  <a:lnTo>
                    <a:pt x="170260" y="189447"/>
                  </a:lnTo>
                  <a:close/>
                  <a:moveTo>
                    <a:pt x="96411" y="153853"/>
                  </a:moveTo>
                  <a:cubicBezTo>
                    <a:pt x="108984" y="153853"/>
                    <a:pt x="120244" y="159518"/>
                    <a:pt x="127827" y="168409"/>
                  </a:cubicBezTo>
                  <a:cubicBezTo>
                    <a:pt x="128727" y="169464"/>
                    <a:pt x="129578" y="170560"/>
                    <a:pt x="130370" y="171702"/>
                  </a:cubicBezTo>
                  <a:cubicBezTo>
                    <a:pt x="131203" y="172905"/>
                    <a:pt x="131988" y="174143"/>
                    <a:pt x="132693" y="175434"/>
                  </a:cubicBezTo>
                  <a:cubicBezTo>
                    <a:pt x="135023" y="179703"/>
                    <a:pt x="136579" y="184440"/>
                    <a:pt x="137276" y="189447"/>
                  </a:cubicBezTo>
                  <a:lnTo>
                    <a:pt x="127242" y="189447"/>
                  </a:lnTo>
                  <a:lnTo>
                    <a:pt x="123122" y="189447"/>
                  </a:lnTo>
                  <a:lnTo>
                    <a:pt x="122615" y="189447"/>
                  </a:lnTo>
                  <a:cubicBezTo>
                    <a:pt x="122093" y="187052"/>
                    <a:pt x="121251" y="184777"/>
                    <a:pt x="120135" y="182666"/>
                  </a:cubicBezTo>
                  <a:cubicBezTo>
                    <a:pt x="115632" y="174153"/>
                    <a:pt x="106693" y="168332"/>
                    <a:pt x="96411" y="168332"/>
                  </a:cubicBezTo>
                  <a:cubicBezTo>
                    <a:pt x="86035" y="168332"/>
                    <a:pt x="77035" y="174264"/>
                    <a:pt x="72573" y="182904"/>
                  </a:cubicBezTo>
                  <a:cubicBezTo>
                    <a:pt x="71517" y="184949"/>
                    <a:pt x="70711" y="187140"/>
                    <a:pt x="70208" y="189447"/>
                  </a:cubicBezTo>
                  <a:lnTo>
                    <a:pt x="65150" y="189447"/>
                  </a:lnTo>
                  <a:lnTo>
                    <a:pt x="55547" y="189447"/>
                  </a:lnTo>
                  <a:cubicBezTo>
                    <a:pt x="56434" y="183078"/>
                    <a:pt x="58735" y="177154"/>
                    <a:pt x="62189" y="172055"/>
                  </a:cubicBezTo>
                  <a:cubicBezTo>
                    <a:pt x="64105" y="169226"/>
                    <a:pt x="66392" y="166679"/>
                    <a:pt x="68931" y="164408"/>
                  </a:cubicBezTo>
                  <a:cubicBezTo>
                    <a:pt x="76241" y="157868"/>
                    <a:pt x="85854" y="153853"/>
                    <a:pt x="96411" y="153853"/>
                  </a:cubicBezTo>
                  <a:close/>
                  <a:moveTo>
                    <a:pt x="181126" y="8237"/>
                  </a:moveTo>
                  <a:cubicBezTo>
                    <a:pt x="185675" y="8237"/>
                    <a:pt x="189362" y="11924"/>
                    <a:pt x="189362" y="16474"/>
                  </a:cubicBezTo>
                  <a:cubicBezTo>
                    <a:pt x="189362" y="21023"/>
                    <a:pt x="185675" y="24710"/>
                    <a:pt x="181126" y="24710"/>
                  </a:cubicBezTo>
                  <a:cubicBezTo>
                    <a:pt x="176577" y="24710"/>
                    <a:pt x="172889" y="21023"/>
                    <a:pt x="172889" y="16474"/>
                  </a:cubicBezTo>
                  <a:cubicBezTo>
                    <a:pt x="172889" y="11924"/>
                    <a:pt x="176577" y="8237"/>
                    <a:pt x="181126" y="8237"/>
                  </a:cubicBezTo>
                  <a:close/>
                  <a:moveTo>
                    <a:pt x="160534" y="20592"/>
                  </a:moveTo>
                  <a:cubicBezTo>
                    <a:pt x="165083" y="20592"/>
                    <a:pt x="168770" y="24280"/>
                    <a:pt x="168770" y="28829"/>
                  </a:cubicBezTo>
                  <a:cubicBezTo>
                    <a:pt x="168770" y="33378"/>
                    <a:pt x="165083" y="37066"/>
                    <a:pt x="160534" y="37066"/>
                  </a:cubicBezTo>
                  <a:cubicBezTo>
                    <a:pt x="155985" y="37066"/>
                    <a:pt x="152297" y="33378"/>
                    <a:pt x="152297" y="28829"/>
                  </a:cubicBezTo>
                  <a:cubicBezTo>
                    <a:pt x="152297" y="24280"/>
                    <a:pt x="155985" y="20592"/>
                    <a:pt x="160534" y="20592"/>
                  </a:cubicBezTo>
                  <a:close/>
                  <a:moveTo>
                    <a:pt x="135823" y="24710"/>
                  </a:moveTo>
                  <a:cubicBezTo>
                    <a:pt x="140372" y="24710"/>
                    <a:pt x="144060" y="28398"/>
                    <a:pt x="144060" y="32947"/>
                  </a:cubicBezTo>
                  <a:cubicBezTo>
                    <a:pt x="144060" y="37496"/>
                    <a:pt x="140372" y="41184"/>
                    <a:pt x="135823" y="41184"/>
                  </a:cubicBezTo>
                  <a:cubicBezTo>
                    <a:pt x="131274" y="41184"/>
                    <a:pt x="127586" y="37496"/>
                    <a:pt x="127586" y="32947"/>
                  </a:cubicBezTo>
                  <a:cubicBezTo>
                    <a:pt x="127586" y="28398"/>
                    <a:pt x="131274" y="24710"/>
                    <a:pt x="135823" y="24710"/>
                  </a:cubicBezTo>
                  <a:close/>
                  <a:moveTo>
                    <a:pt x="111113" y="20592"/>
                  </a:moveTo>
                  <a:cubicBezTo>
                    <a:pt x="115662" y="20592"/>
                    <a:pt x="119349" y="24280"/>
                    <a:pt x="119349" y="28829"/>
                  </a:cubicBezTo>
                  <a:cubicBezTo>
                    <a:pt x="119349" y="33378"/>
                    <a:pt x="115662" y="37066"/>
                    <a:pt x="111113" y="37066"/>
                  </a:cubicBezTo>
                  <a:cubicBezTo>
                    <a:pt x="106564" y="37066"/>
                    <a:pt x="102876" y="33378"/>
                    <a:pt x="102876" y="28829"/>
                  </a:cubicBezTo>
                  <a:cubicBezTo>
                    <a:pt x="102876" y="24280"/>
                    <a:pt x="106564" y="20592"/>
                    <a:pt x="111113" y="20592"/>
                  </a:cubicBezTo>
                  <a:close/>
                  <a:moveTo>
                    <a:pt x="90520" y="8237"/>
                  </a:moveTo>
                  <a:cubicBezTo>
                    <a:pt x="95069" y="8237"/>
                    <a:pt x="98757" y="11924"/>
                    <a:pt x="98757" y="16474"/>
                  </a:cubicBezTo>
                  <a:cubicBezTo>
                    <a:pt x="98757" y="21023"/>
                    <a:pt x="95069" y="24710"/>
                    <a:pt x="90520" y="24710"/>
                  </a:cubicBezTo>
                  <a:cubicBezTo>
                    <a:pt x="85971" y="24710"/>
                    <a:pt x="82284" y="21023"/>
                    <a:pt x="82284" y="16474"/>
                  </a:cubicBezTo>
                  <a:cubicBezTo>
                    <a:pt x="82284" y="11924"/>
                    <a:pt x="85971" y="8237"/>
                    <a:pt x="90520" y="8237"/>
                  </a:cubicBezTo>
                  <a:close/>
                  <a:moveTo>
                    <a:pt x="54267" y="77317"/>
                  </a:moveTo>
                  <a:cubicBezTo>
                    <a:pt x="55152" y="75225"/>
                    <a:pt x="57559" y="74240"/>
                    <a:pt x="59658" y="75129"/>
                  </a:cubicBezTo>
                  <a:cubicBezTo>
                    <a:pt x="61752" y="76010"/>
                    <a:pt x="62735" y="78427"/>
                    <a:pt x="61854" y="80522"/>
                  </a:cubicBezTo>
                  <a:cubicBezTo>
                    <a:pt x="61690" y="80916"/>
                    <a:pt x="45540" y="120347"/>
                    <a:pt x="66242" y="154871"/>
                  </a:cubicBezTo>
                  <a:cubicBezTo>
                    <a:pt x="66395" y="155127"/>
                    <a:pt x="66507" y="155401"/>
                    <a:pt x="66601" y="155682"/>
                  </a:cubicBezTo>
                  <a:cubicBezTo>
                    <a:pt x="64447" y="157313"/>
                    <a:pt x="62435" y="159111"/>
                    <a:pt x="60577" y="161063"/>
                  </a:cubicBezTo>
                  <a:lnTo>
                    <a:pt x="58904" y="158647"/>
                  </a:lnTo>
                  <a:cubicBezTo>
                    <a:pt x="36424" y="120592"/>
                    <a:pt x="53525" y="79074"/>
                    <a:pt x="54267" y="77317"/>
                  </a:cubicBezTo>
                  <a:close/>
                  <a:moveTo>
                    <a:pt x="221932" y="242986"/>
                  </a:moveTo>
                  <a:cubicBezTo>
                    <a:pt x="228890" y="236622"/>
                    <a:pt x="235256" y="227155"/>
                    <a:pt x="238625" y="216646"/>
                  </a:cubicBezTo>
                  <a:cubicBezTo>
                    <a:pt x="240356" y="211244"/>
                    <a:pt x="242779" y="206745"/>
                    <a:pt x="245375" y="203063"/>
                  </a:cubicBezTo>
                  <a:cubicBezTo>
                    <a:pt x="249416" y="197333"/>
                    <a:pt x="245555" y="189447"/>
                    <a:pt x="238543" y="189447"/>
                  </a:cubicBezTo>
                  <a:lnTo>
                    <a:pt x="206926" y="189447"/>
                  </a:lnTo>
                  <a:cubicBezTo>
                    <a:pt x="208038" y="176783"/>
                    <a:pt x="209952" y="164923"/>
                    <a:pt x="213178" y="157037"/>
                  </a:cubicBezTo>
                  <a:cubicBezTo>
                    <a:pt x="218951" y="144785"/>
                    <a:pt x="221801" y="134733"/>
                    <a:pt x="223136" y="128859"/>
                  </a:cubicBezTo>
                  <a:cubicBezTo>
                    <a:pt x="223143" y="128802"/>
                    <a:pt x="223121" y="128749"/>
                    <a:pt x="223130" y="128692"/>
                  </a:cubicBezTo>
                  <a:cubicBezTo>
                    <a:pt x="226818" y="106399"/>
                    <a:pt x="216874" y="80683"/>
                    <a:pt x="216772" y="80426"/>
                  </a:cubicBezTo>
                  <a:cubicBezTo>
                    <a:pt x="215941" y="78306"/>
                    <a:pt x="216985" y="75917"/>
                    <a:pt x="219102" y="75089"/>
                  </a:cubicBezTo>
                  <a:cubicBezTo>
                    <a:pt x="221228" y="74256"/>
                    <a:pt x="223609" y="75298"/>
                    <a:pt x="224441" y="77417"/>
                  </a:cubicBezTo>
                  <a:cubicBezTo>
                    <a:pt x="224886" y="78556"/>
                    <a:pt x="235310" y="105530"/>
                    <a:pt x="231258" y="130036"/>
                  </a:cubicBezTo>
                  <a:cubicBezTo>
                    <a:pt x="231176" y="130532"/>
                    <a:pt x="231005" y="130991"/>
                    <a:pt x="230769" y="131404"/>
                  </a:cubicBezTo>
                  <a:lnTo>
                    <a:pt x="243343" y="147069"/>
                  </a:lnTo>
                  <a:cubicBezTo>
                    <a:pt x="250463" y="155939"/>
                    <a:pt x="259553" y="163027"/>
                    <a:pt x="269891" y="167769"/>
                  </a:cubicBezTo>
                  <a:lnTo>
                    <a:pt x="325033" y="192892"/>
                  </a:lnTo>
                  <a:lnTo>
                    <a:pt x="342563" y="205515"/>
                  </a:lnTo>
                  <a:cubicBezTo>
                    <a:pt x="347697" y="209211"/>
                    <a:pt x="353787" y="211352"/>
                    <a:pt x="360105" y="211680"/>
                  </a:cubicBezTo>
                  <a:lnTo>
                    <a:pt x="378125" y="212617"/>
                  </a:lnTo>
                  <a:cubicBezTo>
                    <a:pt x="378228" y="212622"/>
                    <a:pt x="378328" y="212647"/>
                    <a:pt x="378431" y="212655"/>
                  </a:cubicBezTo>
                  <a:lnTo>
                    <a:pt x="384632" y="214189"/>
                  </a:lnTo>
                  <a:lnTo>
                    <a:pt x="387821" y="215302"/>
                  </a:lnTo>
                  <a:lnTo>
                    <a:pt x="388771" y="228830"/>
                  </a:lnTo>
                  <a:lnTo>
                    <a:pt x="399348" y="242986"/>
                  </a:lnTo>
                  <a:lnTo>
                    <a:pt x="221932" y="24298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4" name="Google Shape;244;p7"/>
            <p:cNvSpPr/>
            <p:nvPr/>
          </p:nvSpPr>
          <p:spPr>
            <a:xfrm>
              <a:off x="648950" y="3255037"/>
              <a:ext cx="202152" cy="171503"/>
            </a:xfrm>
            <a:custGeom>
              <a:rect b="b" l="l" r="r" t="t"/>
              <a:pathLst>
                <a:path extrusionOk="0" h="171503" w="202152">
                  <a:moveTo>
                    <a:pt x="8668" y="164880"/>
                  </a:moveTo>
                  <a:cubicBezTo>
                    <a:pt x="19256" y="164849"/>
                    <a:pt x="38984" y="163720"/>
                    <a:pt x="62964" y="157423"/>
                  </a:cubicBezTo>
                  <a:cubicBezTo>
                    <a:pt x="75163" y="166245"/>
                    <a:pt x="90106" y="171504"/>
                    <a:pt x="106311" y="171504"/>
                  </a:cubicBezTo>
                  <a:cubicBezTo>
                    <a:pt x="147252" y="171504"/>
                    <a:pt x="180442" y="138314"/>
                    <a:pt x="180442" y="97372"/>
                  </a:cubicBezTo>
                  <a:cubicBezTo>
                    <a:pt x="180442" y="95239"/>
                    <a:pt x="180300" y="93141"/>
                    <a:pt x="180123" y="91053"/>
                  </a:cubicBezTo>
                  <a:cubicBezTo>
                    <a:pt x="189500" y="81976"/>
                    <a:pt x="196321" y="73499"/>
                    <a:pt x="200511" y="67753"/>
                  </a:cubicBezTo>
                  <a:cubicBezTo>
                    <a:pt x="203380" y="63820"/>
                    <a:pt x="202375" y="58348"/>
                    <a:pt x="198387" y="55556"/>
                  </a:cubicBezTo>
                  <a:cubicBezTo>
                    <a:pt x="190633" y="50128"/>
                    <a:pt x="187070" y="46313"/>
                    <a:pt x="180551" y="40456"/>
                  </a:cubicBezTo>
                  <a:cubicBezTo>
                    <a:pt x="172304" y="33047"/>
                    <a:pt x="160304" y="16318"/>
                    <a:pt x="141415" y="6318"/>
                  </a:cubicBezTo>
                  <a:cubicBezTo>
                    <a:pt x="109109" y="-11001"/>
                    <a:pt x="87377" y="12779"/>
                    <a:pt x="87377" y="12779"/>
                  </a:cubicBezTo>
                  <a:cubicBezTo>
                    <a:pt x="87377" y="12779"/>
                    <a:pt x="27160" y="436"/>
                    <a:pt x="8459" y="73744"/>
                  </a:cubicBezTo>
                  <a:cubicBezTo>
                    <a:pt x="8459" y="73744"/>
                    <a:pt x="-519" y="110653"/>
                    <a:pt x="24" y="156255"/>
                  </a:cubicBezTo>
                  <a:cubicBezTo>
                    <a:pt x="80" y="161023"/>
                    <a:pt x="3899" y="164893"/>
                    <a:pt x="8668" y="164880"/>
                  </a:cubicBezTo>
                  <a:close/>
                  <a:moveTo>
                    <a:pt x="106311" y="163267"/>
                  </a:moveTo>
                  <a:cubicBezTo>
                    <a:pt x="76072" y="163267"/>
                    <a:pt x="50592" y="142767"/>
                    <a:pt x="42870" y="114954"/>
                  </a:cubicBezTo>
                  <a:cubicBezTo>
                    <a:pt x="75927" y="98386"/>
                    <a:pt x="86508" y="72273"/>
                    <a:pt x="89467" y="52853"/>
                  </a:cubicBezTo>
                  <a:cubicBezTo>
                    <a:pt x="89467" y="52853"/>
                    <a:pt x="122091" y="80172"/>
                    <a:pt x="163245" y="64352"/>
                  </a:cubicBezTo>
                  <a:cubicBezTo>
                    <a:pt x="168906" y="74075"/>
                    <a:pt x="172205" y="85334"/>
                    <a:pt x="172205" y="97372"/>
                  </a:cubicBezTo>
                  <a:cubicBezTo>
                    <a:pt x="172205" y="133707"/>
                    <a:pt x="142645" y="163267"/>
                    <a:pt x="106311" y="16326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5" name="Google Shape;245;p7"/>
            <p:cNvSpPr/>
            <p:nvPr/>
          </p:nvSpPr>
          <p:spPr>
            <a:xfrm>
              <a:off x="882712" y="3355118"/>
              <a:ext cx="56850" cy="54875"/>
            </a:xfrm>
            <a:custGeom>
              <a:rect b="b" l="l" r="r" t="t"/>
              <a:pathLst>
                <a:path extrusionOk="0" h="54875" w="56850">
                  <a:moveTo>
                    <a:pt x="49789" y="14747"/>
                  </a:moveTo>
                  <a:lnTo>
                    <a:pt x="44416" y="13966"/>
                  </a:lnTo>
                  <a:cubicBezTo>
                    <a:pt x="41733" y="13576"/>
                    <a:pt x="39414" y="11891"/>
                    <a:pt x="38214" y="9460"/>
                  </a:cubicBezTo>
                  <a:lnTo>
                    <a:pt x="35811" y="4592"/>
                  </a:lnTo>
                  <a:cubicBezTo>
                    <a:pt x="32790" y="-1531"/>
                    <a:pt x="24060" y="-1531"/>
                    <a:pt x="21039" y="4592"/>
                  </a:cubicBezTo>
                  <a:lnTo>
                    <a:pt x="18636" y="9460"/>
                  </a:lnTo>
                  <a:cubicBezTo>
                    <a:pt x="17436" y="11891"/>
                    <a:pt x="15117" y="13576"/>
                    <a:pt x="12434" y="13966"/>
                  </a:cubicBezTo>
                  <a:lnTo>
                    <a:pt x="7061" y="14747"/>
                  </a:lnTo>
                  <a:cubicBezTo>
                    <a:pt x="305" y="15728"/>
                    <a:pt x="-2392" y="24031"/>
                    <a:pt x="2496" y="28796"/>
                  </a:cubicBezTo>
                  <a:lnTo>
                    <a:pt x="6384" y="32586"/>
                  </a:lnTo>
                  <a:cubicBezTo>
                    <a:pt x="8326" y="34478"/>
                    <a:pt x="9211" y="37205"/>
                    <a:pt x="8753" y="39877"/>
                  </a:cubicBezTo>
                  <a:lnTo>
                    <a:pt x="7835" y="45228"/>
                  </a:lnTo>
                  <a:cubicBezTo>
                    <a:pt x="6681" y="51957"/>
                    <a:pt x="13744" y="57088"/>
                    <a:pt x="19786" y="53911"/>
                  </a:cubicBezTo>
                  <a:lnTo>
                    <a:pt x="24592" y="51384"/>
                  </a:lnTo>
                  <a:cubicBezTo>
                    <a:pt x="26992" y="50123"/>
                    <a:pt x="29859" y="50123"/>
                    <a:pt x="32258" y="51384"/>
                  </a:cubicBezTo>
                  <a:lnTo>
                    <a:pt x="37064" y="53911"/>
                  </a:lnTo>
                  <a:cubicBezTo>
                    <a:pt x="43106" y="57088"/>
                    <a:pt x="50169" y="51957"/>
                    <a:pt x="49015" y="45228"/>
                  </a:cubicBezTo>
                  <a:lnTo>
                    <a:pt x="48097" y="39877"/>
                  </a:lnTo>
                  <a:cubicBezTo>
                    <a:pt x="47639" y="37205"/>
                    <a:pt x="48525" y="34478"/>
                    <a:pt x="50466" y="32586"/>
                  </a:cubicBezTo>
                  <a:lnTo>
                    <a:pt x="54354" y="28796"/>
                  </a:lnTo>
                  <a:cubicBezTo>
                    <a:pt x="59243" y="24031"/>
                    <a:pt x="56545" y="15728"/>
                    <a:pt x="49789" y="1474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6" name="Google Shape;246;p7"/>
            <p:cNvSpPr/>
            <p:nvPr/>
          </p:nvSpPr>
          <p:spPr>
            <a:xfrm>
              <a:off x="951183" y="3355118"/>
              <a:ext cx="56850" cy="54875"/>
            </a:xfrm>
            <a:custGeom>
              <a:rect b="b" l="l" r="r" t="t"/>
              <a:pathLst>
                <a:path extrusionOk="0" h="54875" w="56850">
                  <a:moveTo>
                    <a:pt x="49789" y="14747"/>
                  </a:moveTo>
                  <a:lnTo>
                    <a:pt x="44416" y="13966"/>
                  </a:lnTo>
                  <a:cubicBezTo>
                    <a:pt x="41733" y="13576"/>
                    <a:pt x="39414" y="11891"/>
                    <a:pt x="38214" y="9460"/>
                  </a:cubicBezTo>
                  <a:lnTo>
                    <a:pt x="35811" y="4592"/>
                  </a:lnTo>
                  <a:cubicBezTo>
                    <a:pt x="32790" y="-1531"/>
                    <a:pt x="24060" y="-1531"/>
                    <a:pt x="21039" y="4592"/>
                  </a:cubicBezTo>
                  <a:lnTo>
                    <a:pt x="18636" y="9460"/>
                  </a:lnTo>
                  <a:cubicBezTo>
                    <a:pt x="17436" y="11891"/>
                    <a:pt x="15117" y="13576"/>
                    <a:pt x="12434" y="13966"/>
                  </a:cubicBezTo>
                  <a:lnTo>
                    <a:pt x="7061" y="14747"/>
                  </a:lnTo>
                  <a:cubicBezTo>
                    <a:pt x="305" y="15728"/>
                    <a:pt x="-2392" y="24031"/>
                    <a:pt x="2496" y="28796"/>
                  </a:cubicBezTo>
                  <a:lnTo>
                    <a:pt x="6384" y="32586"/>
                  </a:lnTo>
                  <a:cubicBezTo>
                    <a:pt x="8326" y="34478"/>
                    <a:pt x="9211" y="37205"/>
                    <a:pt x="8753" y="39877"/>
                  </a:cubicBezTo>
                  <a:lnTo>
                    <a:pt x="7835" y="45228"/>
                  </a:lnTo>
                  <a:cubicBezTo>
                    <a:pt x="6681" y="51957"/>
                    <a:pt x="13744" y="57088"/>
                    <a:pt x="19787" y="53911"/>
                  </a:cubicBezTo>
                  <a:lnTo>
                    <a:pt x="24592" y="51384"/>
                  </a:lnTo>
                  <a:cubicBezTo>
                    <a:pt x="26992" y="50123"/>
                    <a:pt x="29859" y="50123"/>
                    <a:pt x="32258" y="51384"/>
                  </a:cubicBezTo>
                  <a:lnTo>
                    <a:pt x="37064" y="53911"/>
                  </a:lnTo>
                  <a:cubicBezTo>
                    <a:pt x="43107" y="57088"/>
                    <a:pt x="50169" y="51957"/>
                    <a:pt x="49015" y="45228"/>
                  </a:cubicBezTo>
                  <a:lnTo>
                    <a:pt x="48097" y="39877"/>
                  </a:lnTo>
                  <a:cubicBezTo>
                    <a:pt x="47639" y="37205"/>
                    <a:pt x="48525" y="34478"/>
                    <a:pt x="50466" y="32586"/>
                  </a:cubicBezTo>
                  <a:lnTo>
                    <a:pt x="54354" y="28796"/>
                  </a:lnTo>
                  <a:cubicBezTo>
                    <a:pt x="59243" y="24031"/>
                    <a:pt x="56545" y="15728"/>
                    <a:pt x="49789" y="1474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7" name="Google Shape;247;p7"/>
            <p:cNvSpPr/>
            <p:nvPr/>
          </p:nvSpPr>
          <p:spPr>
            <a:xfrm>
              <a:off x="1019654" y="3355118"/>
              <a:ext cx="56850" cy="54875"/>
            </a:xfrm>
            <a:custGeom>
              <a:rect b="b" l="l" r="r" t="t"/>
              <a:pathLst>
                <a:path extrusionOk="0" h="54875" w="56850">
                  <a:moveTo>
                    <a:pt x="54040" y="16686"/>
                  </a:moveTo>
                  <a:cubicBezTo>
                    <a:pt x="52913" y="15695"/>
                    <a:pt x="51478" y="14992"/>
                    <a:pt x="49789" y="14747"/>
                  </a:cubicBezTo>
                  <a:lnTo>
                    <a:pt x="44416" y="13966"/>
                  </a:lnTo>
                  <a:cubicBezTo>
                    <a:pt x="43746" y="13868"/>
                    <a:pt x="43097" y="13690"/>
                    <a:pt x="42484" y="13439"/>
                  </a:cubicBezTo>
                  <a:cubicBezTo>
                    <a:pt x="41870" y="13189"/>
                    <a:pt x="41291" y="12866"/>
                    <a:pt x="40759" y="12478"/>
                  </a:cubicBezTo>
                  <a:cubicBezTo>
                    <a:pt x="40227" y="12092"/>
                    <a:pt x="39740" y="11641"/>
                    <a:pt x="39312" y="11135"/>
                  </a:cubicBezTo>
                  <a:cubicBezTo>
                    <a:pt x="38884" y="10629"/>
                    <a:pt x="38514" y="10068"/>
                    <a:pt x="38214" y="9460"/>
                  </a:cubicBezTo>
                  <a:lnTo>
                    <a:pt x="35811" y="4591"/>
                  </a:lnTo>
                  <a:cubicBezTo>
                    <a:pt x="35056" y="3061"/>
                    <a:pt x="33944" y="1913"/>
                    <a:pt x="32653" y="1148"/>
                  </a:cubicBezTo>
                  <a:cubicBezTo>
                    <a:pt x="31363" y="383"/>
                    <a:pt x="29894" y="0"/>
                    <a:pt x="28425" y="0"/>
                  </a:cubicBezTo>
                  <a:cubicBezTo>
                    <a:pt x="26956" y="0"/>
                    <a:pt x="25487" y="383"/>
                    <a:pt x="24197" y="1148"/>
                  </a:cubicBezTo>
                  <a:cubicBezTo>
                    <a:pt x="23552" y="1530"/>
                    <a:pt x="22951" y="2009"/>
                    <a:pt x="22417" y="2583"/>
                  </a:cubicBezTo>
                  <a:cubicBezTo>
                    <a:pt x="21883" y="3157"/>
                    <a:pt x="21417" y="3826"/>
                    <a:pt x="21039" y="4591"/>
                  </a:cubicBezTo>
                  <a:lnTo>
                    <a:pt x="18635" y="9461"/>
                  </a:lnTo>
                  <a:cubicBezTo>
                    <a:pt x="18469" y="9798"/>
                    <a:pt x="18234" y="10083"/>
                    <a:pt x="18027" y="10390"/>
                  </a:cubicBezTo>
                  <a:cubicBezTo>
                    <a:pt x="17848" y="10654"/>
                    <a:pt x="17695" y="10939"/>
                    <a:pt x="17489" y="11180"/>
                  </a:cubicBezTo>
                  <a:cubicBezTo>
                    <a:pt x="16208" y="12670"/>
                    <a:pt x="14424" y="13677"/>
                    <a:pt x="12434" y="13966"/>
                  </a:cubicBezTo>
                  <a:lnTo>
                    <a:pt x="7061" y="14747"/>
                  </a:lnTo>
                  <a:cubicBezTo>
                    <a:pt x="305" y="15728"/>
                    <a:pt x="-2392" y="24031"/>
                    <a:pt x="2497" y="28796"/>
                  </a:cubicBezTo>
                  <a:lnTo>
                    <a:pt x="6384" y="32586"/>
                  </a:lnTo>
                  <a:cubicBezTo>
                    <a:pt x="8326" y="34478"/>
                    <a:pt x="9211" y="37205"/>
                    <a:pt x="8753" y="39877"/>
                  </a:cubicBezTo>
                  <a:lnTo>
                    <a:pt x="7835" y="45228"/>
                  </a:lnTo>
                  <a:cubicBezTo>
                    <a:pt x="6831" y="51084"/>
                    <a:pt x="12052" y="55718"/>
                    <a:pt x="17406" y="54730"/>
                  </a:cubicBezTo>
                  <a:lnTo>
                    <a:pt x="17406" y="54835"/>
                  </a:lnTo>
                  <a:cubicBezTo>
                    <a:pt x="18049" y="54682"/>
                    <a:pt x="18693" y="54486"/>
                    <a:pt x="19324" y="54154"/>
                  </a:cubicBezTo>
                  <a:lnTo>
                    <a:pt x="24592" y="51384"/>
                  </a:lnTo>
                  <a:cubicBezTo>
                    <a:pt x="25792" y="50754"/>
                    <a:pt x="27109" y="50439"/>
                    <a:pt x="28425" y="50439"/>
                  </a:cubicBezTo>
                  <a:cubicBezTo>
                    <a:pt x="29742" y="50439"/>
                    <a:pt x="31058" y="50754"/>
                    <a:pt x="32258" y="51384"/>
                  </a:cubicBezTo>
                  <a:lnTo>
                    <a:pt x="37064" y="53911"/>
                  </a:lnTo>
                  <a:cubicBezTo>
                    <a:pt x="37065" y="53911"/>
                    <a:pt x="37066" y="53912"/>
                    <a:pt x="37067" y="53912"/>
                  </a:cubicBezTo>
                  <a:cubicBezTo>
                    <a:pt x="37768" y="54280"/>
                    <a:pt x="38484" y="54513"/>
                    <a:pt x="39198" y="54669"/>
                  </a:cubicBezTo>
                  <a:cubicBezTo>
                    <a:pt x="39429" y="54719"/>
                    <a:pt x="39657" y="54723"/>
                    <a:pt x="39888" y="54752"/>
                  </a:cubicBezTo>
                  <a:cubicBezTo>
                    <a:pt x="40225" y="54795"/>
                    <a:pt x="40565" y="54875"/>
                    <a:pt x="40898" y="54875"/>
                  </a:cubicBezTo>
                  <a:cubicBezTo>
                    <a:pt x="41050" y="54875"/>
                    <a:pt x="41195" y="54834"/>
                    <a:pt x="41345" y="54826"/>
                  </a:cubicBezTo>
                  <a:cubicBezTo>
                    <a:pt x="41577" y="54813"/>
                    <a:pt x="41804" y="54782"/>
                    <a:pt x="42032" y="54749"/>
                  </a:cubicBezTo>
                  <a:cubicBezTo>
                    <a:pt x="42501" y="54682"/>
                    <a:pt x="42958" y="54574"/>
                    <a:pt x="43403" y="54428"/>
                  </a:cubicBezTo>
                  <a:cubicBezTo>
                    <a:pt x="43608" y="54361"/>
                    <a:pt x="43815" y="54304"/>
                    <a:pt x="44013" y="54221"/>
                  </a:cubicBezTo>
                  <a:cubicBezTo>
                    <a:pt x="44547" y="53999"/>
                    <a:pt x="45055" y="53722"/>
                    <a:pt x="45531" y="53396"/>
                  </a:cubicBezTo>
                  <a:cubicBezTo>
                    <a:pt x="45607" y="53344"/>
                    <a:pt x="45694" y="53310"/>
                    <a:pt x="45768" y="53255"/>
                  </a:cubicBezTo>
                  <a:cubicBezTo>
                    <a:pt x="46307" y="52860"/>
                    <a:pt x="46788" y="52391"/>
                    <a:pt x="47219" y="51878"/>
                  </a:cubicBezTo>
                  <a:cubicBezTo>
                    <a:pt x="47341" y="51733"/>
                    <a:pt x="47437" y="51568"/>
                    <a:pt x="47549" y="51414"/>
                  </a:cubicBezTo>
                  <a:cubicBezTo>
                    <a:pt x="47836" y="51021"/>
                    <a:pt x="48093" y="50606"/>
                    <a:pt x="48307" y="50163"/>
                  </a:cubicBezTo>
                  <a:cubicBezTo>
                    <a:pt x="48408" y="49954"/>
                    <a:pt x="48496" y="49739"/>
                    <a:pt x="48579" y="49521"/>
                  </a:cubicBezTo>
                  <a:cubicBezTo>
                    <a:pt x="48750" y="49069"/>
                    <a:pt x="48872" y="48595"/>
                    <a:pt x="48961" y="48107"/>
                  </a:cubicBezTo>
                  <a:cubicBezTo>
                    <a:pt x="49000" y="47890"/>
                    <a:pt x="49053" y="47679"/>
                    <a:pt x="49075" y="47457"/>
                  </a:cubicBezTo>
                  <a:cubicBezTo>
                    <a:pt x="49144" y="46739"/>
                    <a:pt x="49147" y="45998"/>
                    <a:pt x="49015" y="45228"/>
                  </a:cubicBezTo>
                  <a:lnTo>
                    <a:pt x="48097" y="39877"/>
                  </a:lnTo>
                  <a:cubicBezTo>
                    <a:pt x="47983" y="39209"/>
                    <a:pt x="47952" y="38537"/>
                    <a:pt x="48001" y="37876"/>
                  </a:cubicBezTo>
                  <a:cubicBezTo>
                    <a:pt x="48074" y="36885"/>
                    <a:pt x="48327" y="35917"/>
                    <a:pt x="48743" y="35020"/>
                  </a:cubicBezTo>
                  <a:cubicBezTo>
                    <a:pt x="49159" y="34122"/>
                    <a:pt x="49738" y="33296"/>
                    <a:pt x="50466" y="32586"/>
                  </a:cubicBezTo>
                  <a:lnTo>
                    <a:pt x="54354" y="28796"/>
                  </a:lnTo>
                  <a:cubicBezTo>
                    <a:pt x="54965" y="28201"/>
                    <a:pt x="55457" y="27550"/>
                    <a:pt x="55838" y="26865"/>
                  </a:cubicBezTo>
                  <a:cubicBezTo>
                    <a:pt x="56219" y="26180"/>
                    <a:pt x="56489" y="25461"/>
                    <a:pt x="56653" y="24729"/>
                  </a:cubicBezTo>
                  <a:cubicBezTo>
                    <a:pt x="56817" y="23997"/>
                    <a:pt x="56877" y="23252"/>
                    <a:pt x="56839" y="22516"/>
                  </a:cubicBezTo>
                  <a:cubicBezTo>
                    <a:pt x="56782" y="21411"/>
                    <a:pt x="56505" y="20325"/>
                    <a:pt x="56030" y="19330"/>
                  </a:cubicBezTo>
                  <a:cubicBezTo>
                    <a:pt x="55556" y="18334"/>
                    <a:pt x="54885" y="17429"/>
                    <a:pt x="54040" y="16686"/>
                  </a:cubicBezTo>
                  <a:close/>
                  <a:moveTo>
                    <a:pt x="39979" y="41269"/>
                  </a:moveTo>
                  <a:lnTo>
                    <a:pt x="40897" y="46620"/>
                  </a:lnTo>
                  <a:lnTo>
                    <a:pt x="36091" y="44093"/>
                  </a:lnTo>
                  <a:cubicBezTo>
                    <a:pt x="33736" y="42856"/>
                    <a:pt x="31085" y="42202"/>
                    <a:pt x="28425" y="42202"/>
                  </a:cubicBezTo>
                  <a:cubicBezTo>
                    <a:pt x="27493" y="42202"/>
                    <a:pt x="26561" y="42282"/>
                    <a:pt x="25643" y="42440"/>
                  </a:cubicBezTo>
                  <a:lnTo>
                    <a:pt x="25643" y="13838"/>
                  </a:lnTo>
                  <a:cubicBezTo>
                    <a:pt x="25755" y="13636"/>
                    <a:pt x="25861" y="13432"/>
                    <a:pt x="25962" y="13227"/>
                  </a:cubicBezTo>
                  <a:lnTo>
                    <a:pt x="28379" y="8242"/>
                  </a:lnTo>
                  <a:cubicBezTo>
                    <a:pt x="28383" y="8241"/>
                    <a:pt x="28401" y="8237"/>
                    <a:pt x="28425" y="8237"/>
                  </a:cubicBezTo>
                  <a:lnTo>
                    <a:pt x="30828" y="13105"/>
                  </a:lnTo>
                  <a:cubicBezTo>
                    <a:pt x="33228" y="17968"/>
                    <a:pt x="37865" y="21337"/>
                    <a:pt x="43231" y="22117"/>
                  </a:cubicBezTo>
                  <a:lnTo>
                    <a:pt x="48604" y="22898"/>
                  </a:lnTo>
                  <a:lnTo>
                    <a:pt x="44717" y="26688"/>
                  </a:lnTo>
                  <a:cubicBezTo>
                    <a:pt x="40833" y="30474"/>
                    <a:pt x="39062" y="35925"/>
                    <a:pt x="39979" y="4126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8" name="Google Shape;248;p7"/>
            <p:cNvSpPr/>
            <p:nvPr/>
          </p:nvSpPr>
          <p:spPr>
            <a:xfrm>
              <a:off x="862339" y="3335936"/>
              <a:ext cx="230631" cy="132981"/>
            </a:xfrm>
            <a:custGeom>
              <a:rect b="b" l="l" r="r" t="t"/>
              <a:pathLst>
                <a:path extrusionOk="0" h="132981" w="230631">
                  <a:moveTo>
                    <a:pt x="222270" y="0"/>
                  </a:moveTo>
                  <a:lnTo>
                    <a:pt x="8237" y="0"/>
                  </a:lnTo>
                  <a:cubicBezTo>
                    <a:pt x="3688" y="0"/>
                    <a:pt x="0" y="3688"/>
                    <a:pt x="0" y="8237"/>
                  </a:cubicBezTo>
                  <a:lnTo>
                    <a:pt x="0" y="86487"/>
                  </a:lnTo>
                  <a:cubicBezTo>
                    <a:pt x="0" y="91036"/>
                    <a:pt x="3688" y="94724"/>
                    <a:pt x="8237" y="94724"/>
                  </a:cubicBezTo>
                  <a:lnTo>
                    <a:pt x="92796" y="94724"/>
                  </a:lnTo>
                  <a:cubicBezTo>
                    <a:pt x="95481" y="94724"/>
                    <a:pt x="98002" y="95993"/>
                    <a:pt x="99574" y="98137"/>
                  </a:cubicBezTo>
                  <a:lnTo>
                    <a:pt x="122988" y="130068"/>
                  </a:lnTo>
                  <a:cubicBezTo>
                    <a:pt x="124330" y="131898"/>
                    <a:pt x="126482" y="132981"/>
                    <a:pt x="128772" y="132981"/>
                  </a:cubicBezTo>
                  <a:cubicBezTo>
                    <a:pt x="132713" y="132981"/>
                    <a:pt x="135908" y="129834"/>
                    <a:pt x="135908" y="125952"/>
                  </a:cubicBezTo>
                  <a:lnTo>
                    <a:pt x="135908" y="102960"/>
                  </a:lnTo>
                  <a:cubicBezTo>
                    <a:pt x="135908" y="98411"/>
                    <a:pt x="139651" y="94724"/>
                    <a:pt x="144269" y="94724"/>
                  </a:cubicBezTo>
                  <a:lnTo>
                    <a:pt x="222270" y="94724"/>
                  </a:lnTo>
                  <a:cubicBezTo>
                    <a:pt x="226888" y="94724"/>
                    <a:pt x="230631" y="91036"/>
                    <a:pt x="230631" y="86487"/>
                  </a:cubicBezTo>
                  <a:lnTo>
                    <a:pt x="230631" y="8237"/>
                  </a:lnTo>
                  <a:cubicBezTo>
                    <a:pt x="230631" y="3688"/>
                    <a:pt x="226888" y="0"/>
                    <a:pt x="222270" y="0"/>
                  </a:cubicBezTo>
                  <a:close/>
                  <a:moveTo>
                    <a:pt x="222270" y="86487"/>
                  </a:moveTo>
                  <a:lnTo>
                    <a:pt x="144269" y="86487"/>
                  </a:lnTo>
                  <a:cubicBezTo>
                    <a:pt x="135117" y="86487"/>
                    <a:pt x="127671" y="93877"/>
                    <a:pt x="127671" y="102960"/>
                  </a:cubicBezTo>
                  <a:lnTo>
                    <a:pt x="127671" y="122525"/>
                  </a:lnTo>
                  <a:lnTo>
                    <a:pt x="106216" y="93267"/>
                  </a:lnTo>
                  <a:cubicBezTo>
                    <a:pt x="103103" y="89021"/>
                    <a:pt x="98086" y="86487"/>
                    <a:pt x="92796" y="86487"/>
                  </a:cubicBezTo>
                  <a:lnTo>
                    <a:pt x="8237" y="86487"/>
                  </a:lnTo>
                  <a:lnTo>
                    <a:pt x="8237" y="8237"/>
                  </a:lnTo>
                  <a:lnTo>
                    <a:pt x="222270" y="8237"/>
                  </a:lnTo>
                  <a:lnTo>
                    <a:pt x="222394" y="8237"/>
                  </a:lnTo>
                  <a:lnTo>
                    <a:pt x="222270" y="8648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49" name="Google Shape;249;p7"/>
          <p:cNvGrpSpPr/>
          <p:nvPr/>
        </p:nvGrpSpPr>
        <p:grpSpPr>
          <a:xfrm>
            <a:off x="5193525" y="2144778"/>
            <a:ext cx="311293" cy="337473"/>
            <a:chOff x="7334932" y="2402172"/>
            <a:chExt cx="440675" cy="477736"/>
          </a:xfrm>
        </p:grpSpPr>
        <p:sp>
          <p:nvSpPr>
            <p:cNvPr id="250" name="Google Shape;250;p7"/>
            <p:cNvSpPr/>
            <p:nvPr/>
          </p:nvSpPr>
          <p:spPr>
            <a:xfrm>
              <a:off x="7495176" y="2463948"/>
              <a:ext cx="189820" cy="148262"/>
            </a:xfrm>
            <a:custGeom>
              <a:rect b="b" l="l" r="r" t="t"/>
              <a:pathLst>
                <a:path extrusionOk="0" h="148262" w="189820">
                  <a:moveTo>
                    <a:pt x="43212" y="89646"/>
                  </a:moveTo>
                  <a:cubicBezTo>
                    <a:pt x="50348" y="123135"/>
                    <a:pt x="80072" y="148263"/>
                    <a:pt x="115689" y="148263"/>
                  </a:cubicBezTo>
                  <a:cubicBezTo>
                    <a:pt x="156631" y="148263"/>
                    <a:pt x="189820" y="115073"/>
                    <a:pt x="189820" y="74131"/>
                  </a:cubicBezTo>
                  <a:cubicBezTo>
                    <a:pt x="189820" y="33190"/>
                    <a:pt x="156631" y="0"/>
                    <a:pt x="115689" y="0"/>
                  </a:cubicBezTo>
                  <a:cubicBezTo>
                    <a:pt x="97324" y="0"/>
                    <a:pt x="80612" y="6782"/>
                    <a:pt x="67666" y="17848"/>
                  </a:cubicBezTo>
                  <a:lnTo>
                    <a:pt x="67678" y="17808"/>
                  </a:lnTo>
                  <a:cubicBezTo>
                    <a:pt x="67678" y="17808"/>
                    <a:pt x="67320" y="18141"/>
                    <a:pt x="66107" y="19135"/>
                  </a:cubicBezTo>
                  <a:cubicBezTo>
                    <a:pt x="64264" y="20644"/>
                    <a:pt x="60429" y="23690"/>
                    <a:pt x="52723" y="29525"/>
                  </a:cubicBezTo>
                  <a:cubicBezTo>
                    <a:pt x="42224" y="37474"/>
                    <a:pt x="21589" y="36027"/>
                    <a:pt x="9823" y="34370"/>
                  </a:cubicBezTo>
                  <a:cubicBezTo>
                    <a:pt x="4732" y="33653"/>
                    <a:pt x="192" y="37541"/>
                    <a:pt x="33" y="42680"/>
                  </a:cubicBezTo>
                  <a:cubicBezTo>
                    <a:pt x="-457" y="58539"/>
                    <a:pt x="4024" y="88069"/>
                    <a:pt x="43212" y="89646"/>
                  </a:cubicBezTo>
                  <a:close/>
                  <a:moveTo>
                    <a:pt x="115689" y="140026"/>
                  </a:moveTo>
                  <a:cubicBezTo>
                    <a:pt x="84692" y="140026"/>
                    <a:pt x="58695" y="118485"/>
                    <a:pt x="51705" y="89606"/>
                  </a:cubicBezTo>
                  <a:cubicBezTo>
                    <a:pt x="80795" y="88002"/>
                    <a:pt x="104975" y="68116"/>
                    <a:pt x="112900" y="41192"/>
                  </a:cubicBezTo>
                  <a:cubicBezTo>
                    <a:pt x="120732" y="60293"/>
                    <a:pt x="138465" y="82588"/>
                    <a:pt x="177782" y="95981"/>
                  </a:cubicBezTo>
                  <a:cubicBezTo>
                    <a:pt x="168740" y="121593"/>
                    <a:pt x="144357" y="140026"/>
                    <a:pt x="115689" y="14002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" name="Google Shape;251;p7"/>
            <p:cNvSpPr/>
            <p:nvPr/>
          </p:nvSpPr>
          <p:spPr>
            <a:xfrm>
              <a:off x="7334932" y="2402172"/>
              <a:ext cx="440675" cy="477736"/>
            </a:xfrm>
            <a:custGeom>
              <a:rect b="b" l="l" r="r" t="t"/>
              <a:pathLst>
                <a:path extrusionOk="0" h="477736" w="440675">
                  <a:moveTo>
                    <a:pt x="440654" y="64479"/>
                  </a:moveTo>
                  <a:cubicBezTo>
                    <a:pt x="440648" y="54845"/>
                    <a:pt x="435043" y="46093"/>
                    <a:pt x="426296" y="42057"/>
                  </a:cubicBezTo>
                  <a:lnTo>
                    <a:pt x="411175" y="35081"/>
                  </a:lnTo>
                  <a:cubicBezTo>
                    <a:pt x="408450" y="33823"/>
                    <a:pt x="406625" y="31183"/>
                    <a:pt x="406410" y="28190"/>
                  </a:cubicBezTo>
                  <a:lnTo>
                    <a:pt x="405172" y="10901"/>
                  </a:lnTo>
                  <a:cubicBezTo>
                    <a:pt x="404732" y="4758"/>
                    <a:pt x="399621" y="0"/>
                    <a:pt x="393463" y="0"/>
                  </a:cubicBezTo>
                  <a:cubicBezTo>
                    <a:pt x="387674" y="0"/>
                    <a:pt x="382750" y="4220"/>
                    <a:pt x="381863" y="9940"/>
                  </a:cubicBezTo>
                  <a:lnTo>
                    <a:pt x="377147" y="40344"/>
                  </a:lnTo>
                  <a:cubicBezTo>
                    <a:pt x="375801" y="49025"/>
                    <a:pt x="376322" y="57892"/>
                    <a:pt x="378674" y="66355"/>
                  </a:cubicBezTo>
                  <a:lnTo>
                    <a:pt x="380282" y="72139"/>
                  </a:lnTo>
                  <a:cubicBezTo>
                    <a:pt x="381539" y="76661"/>
                    <a:pt x="382276" y="81311"/>
                    <a:pt x="382480" y="86000"/>
                  </a:cubicBezTo>
                  <a:lnTo>
                    <a:pt x="383038" y="98842"/>
                  </a:lnTo>
                  <a:lnTo>
                    <a:pt x="383013" y="98842"/>
                  </a:lnTo>
                  <a:lnTo>
                    <a:pt x="383013" y="168603"/>
                  </a:lnTo>
                  <a:cubicBezTo>
                    <a:pt x="383283" y="180277"/>
                    <a:pt x="379728" y="191674"/>
                    <a:pt x="373089" y="201277"/>
                  </a:cubicBezTo>
                  <a:cubicBezTo>
                    <a:pt x="362359" y="216799"/>
                    <a:pt x="344692" y="226064"/>
                    <a:pt x="325823" y="226513"/>
                  </a:cubicBezTo>
                  <a:lnTo>
                    <a:pt x="309705" y="226513"/>
                  </a:lnTo>
                  <a:lnTo>
                    <a:pt x="304763" y="226513"/>
                  </a:lnTo>
                  <a:lnTo>
                    <a:pt x="250400" y="226513"/>
                  </a:lnTo>
                  <a:cubicBezTo>
                    <a:pt x="232887" y="226513"/>
                    <a:pt x="216942" y="233071"/>
                    <a:pt x="204754" y="243798"/>
                  </a:cubicBezTo>
                  <a:lnTo>
                    <a:pt x="204754" y="243668"/>
                  </a:lnTo>
                  <a:lnTo>
                    <a:pt x="154434" y="287664"/>
                  </a:lnTo>
                  <a:cubicBezTo>
                    <a:pt x="149965" y="291571"/>
                    <a:pt x="142956" y="289612"/>
                    <a:pt x="141161" y="283954"/>
                  </a:cubicBezTo>
                  <a:lnTo>
                    <a:pt x="120325" y="218276"/>
                  </a:lnTo>
                  <a:lnTo>
                    <a:pt x="120265" y="218276"/>
                  </a:lnTo>
                  <a:lnTo>
                    <a:pt x="112688" y="194166"/>
                  </a:lnTo>
                  <a:cubicBezTo>
                    <a:pt x="108400" y="180522"/>
                    <a:pt x="99213" y="169457"/>
                    <a:pt x="87451" y="162582"/>
                  </a:cubicBezTo>
                  <a:lnTo>
                    <a:pt x="139501" y="41329"/>
                  </a:lnTo>
                  <a:cubicBezTo>
                    <a:pt x="139583" y="41139"/>
                    <a:pt x="139571" y="40942"/>
                    <a:pt x="139623" y="40748"/>
                  </a:cubicBezTo>
                  <a:cubicBezTo>
                    <a:pt x="139704" y="40439"/>
                    <a:pt x="139808" y="40131"/>
                    <a:pt x="139817" y="39820"/>
                  </a:cubicBezTo>
                  <a:cubicBezTo>
                    <a:pt x="139824" y="39559"/>
                    <a:pt x="139749" y="39304"/>
                    <a:pt x="139706" y="39045"/>
                  </a:cubicBezTo>
                  <a:cubicBezTo>
                    <a:pt x="139663" y="38783"/>
                    <a:pt x="139651" y="38515"/>
                    <a:pt x="139558" y="38267"/>
                  </a:cubicBezTo>
                  <a:cubicBezTo>
                    <a:pt x="139450" y="37978"/>
                    <a:pt x="139255" y="37723"/>
                    <a:pt x="139079" y="37458"/>
                  </a:cubicBezTo>
                  <a:cubicBezTo>
                    <a:pt x="138967" y="37290"/>
                    <a:pt x="138913" y="37098"/>
                    <a:pt x="138773" y="36943"/>
                  </a:cubicBezTo>
                  <a:cubicBezTo>
                    <a:pt x="138762" y="36930"/>
                    <a:pt x="138709" y="36875"/>
                    <a:pt x="138689" y="36853"/>
                  </a:cubicBezTo>
                  <a:cubicBezTo>
                    <a:pt x="138688" y="36852"/>
                    <a:pt x="138684" y="36848"/>
                    <a:pt x="138683" y="36847"/>
                  </a:cubicBezTo>
                  <a:cubicBezTo>
                    <a:pt x="137385" y="35432"/>
                    <a:pt x="119484" y="16560"/>
                    <a:pt x="88691" y="16560"/>
                  </a:cubicBezTo>
                  <a:cubicBezTo>
                    <a:pt x="80480" y="16560"/>
                    <a:pt x="71445" y="20451"/>
                    <a:pt x="62707" y="24216"/>
                  </a:cubicBezTo>
                  <a:cubicBezTo>
                    <a:pt x="54448" y="27775"/>
                    <a:pt x="45908" y="31453"/>
                    <a:pt x="38878" y="31453"/>
                  </a:cubicBezTo>
                  <a:cubicBezTo>
                    <a:pt x="20858" y="31453"/>
                    <a:pt x="6692" y="21278"/>
                    <a:pt x="6552" y="21173"/>
                  </a:cubicBezTo>
                  <a:cubicBezTo>
                    <a:pt x="5297" y="20262"/>
                    <a:pt x="3640" y="20122"/>
                    <a:pt x="2254" y="20829"/>
                  </a:cubicBezTo>
                  <a:cubicBezTo>
                    <a:pt x="873" y="21531"/>
                    <a:pt x="0" y="22947"/>
                    <a:pt x="0" y="24497"/>
                  </a:cubicBezTo>
                  <a:lnTo>
                    <a:pt x="0" y="93034"/>
                  </a:lnTo>
                  <a:cubicBezTo>
                    <a:pt x="0" y="94345"/>
                    <a:pt x="623" y="95578"/>
                    <a:pt x="1679" y="96352"/>
                  </a:cubicBezTo>
                  <a:cubicBezTo>
                    <a:pt x="2339" y="96837"/>
                    <a:pt x="18078" y="108227"/>
                    <a:pt x="38878" y="108227"/>
                  </a:cubicBezTo>
                  <a:cubicBezTo>
                    <a:pt x="47726" y="108227"/>
                    <a:pt x="55902" y="104159"/>
                    <a:pt x="63811" y="100223"/>
                  </a:cubicBezTo>
                  <a:cubicBezTo>
                    <a:pt x="70930" y="96680"/>
                    <a:pt x="77655" y="93334"/>
                    <a:pt x="84049" y="93334"/>
                  </a:cubicBezTo>
                  <a:cubicBezTo>
                    <a:pt x="93778" y="93334"/>
                    <a:pt x="101652" y="98204"/>
                    <a:pt x="105050" y="100700"/>
                  </a:cubicBezTo>
                  <a:lnTo>
                    <a:pt x="80047" y="158947"/>
                  </a:lnTo>
                  <a:cubicBezTo>
                    <a:pt x="73542" y="156335"/>
                    <a:pt x="66491" y="154890"/>
                    <a:pt x="59174" y="154890"/>
                  </a:cubicBezTo>
                  <a:cubicBezTo>
                    <a:pt x="53459" y="154890"/>
                    <a:pt x="49316" y="160334"/>
                    <a:pt x="50838" y="165842"/>
                  </a:cubicBezTo>
                  <a:lnTo>
                    <a:pt x="65325" y="218276"/>
                  </a:lnTo>
                  <a:lnTo>
                    <a:pt x="65260" y="218276"/>
                  </a:lnTo>
                  <a:lnTo>
                    <a:pt x="98664" y="339780"/>
                  </a:lnTo>
                  <a:cubicBezTo>
                    <a:pt x="104942" y="362612"/>
                    <a:pt x="129133" y="375461"/>
                    <a:pt x="151565" y="367877"/>
                  </a:cubicBezTo>
                  <a:lnTo>
                    <a:pt x="184982" y="356580"/>
                  </a:lnTo>
                  <a:cubicBezTo>
                    <a:pt x="187591" y="372033"/>
                    <a:pt x="191532" y="387260"/>
                    <a:pt x="196814" y="402076"/>
                  </a:cubicBezTo>
                  <a:lnTo>
                    <a:pt x="197684" y="404516"/>
                  </a:lnTo>
                  <a:lnTo>
                    <a:pt x="197684" y="469499"/>
                  </a:lnTo>
                  <a:cubicBezTo>
                    <a:pt x="197684" y="474048"/>
                    <a:pt x="201372" y="477736"/>
                    <a:pt x="205921" y="477736"/>
                  </a:cubicBezTo>
                  <a:lnTo>
                    <a:pt x="370657" y="477736"/>
                  </a:lnTo>
                  <a:cubicBezTo>
                    <a:pt x="375206" y="477736"/>
                    <a:pt x="378894" y="474048"/>
                    <a:pt x="378894" y="469499"/>
                  </a:cubicBezTo>
                  <a:lnTo>
                    <a:pt x="378894" y="399486"/>
                  </a:lnTo>
                  <a:lnTo>
                    <a:pt x="378894" y="359422"/>
                  </a:lnTo>
                  <a:cubicBezTo>
                    <a:pt x="380011" y="345433"/>
                    <a:pt x="383405" y="331652"/>
                    <a:pt x="389901" y="319263"/>
                  </a:cubicBezTo>
                  <a:lnTo>
                    <a:pt x="433325" y="236440"/>
                  </a:lnTo>
                  <a:cubicBezTo>
                    <a:pt x="440217" y="223294"/>
                    <a:pt x="440670" y="209126"/>
                    <a:pt x="440670" y="193759"/>
                  </a:cubicBezTo>
                  <a:lnTo>
                    <a:pt x="440670" y="98842"/>
                  </a:lnTo>
                  <a:lnTo>
                    <a:pt x="440676" y="98842"/>
                  </a:lnTo>
                  <a:lnTo>
                    <a:pt x="440654" y="64479"/>
                  </a:lnTo>
                  <a:close/>
                  <a:moveTo>
                    <a:pt x="84049" y="85097"/>
                  </a:moveTo>
                  <a:cubicBezTo>
                    <a:pt x="75720" y="85097"/>
                    <a:pt x="67799" y="89039"/>
                    <a:pt x="60141" y="92849"/>
                  </a:cubicBezTo>
                  <a:cubicBezTo>
                    <a:pt x="52761" y="96521"/>
                    <a:pt x="45789" y="99990"/>
                    <a:pt x="38878" y="99990"/>
                  </a:cubicBezTo>
                  <a:cubicBezTo>
                    <a:pt x="24461" y="99990"/>
                    <a:pt x="12512" y="93477"/>
                    <a:pt x="8237" y="90820"/>
                  </a:cubicBezTo>
                  <a:lnTo>
                    <a:pt x="8237" y="31777"/>
                  </a:lnTo>
                  <a:cubicBezTo>
                    <a:pt x="14835" y="35234"/>
                    <a:pt x="25867" y="39690"/>
                    <a:pt x="38878" y="39690"/>
                  </a:cubicBezTo>
                  <a:cubicBezTo>
                    <a:pt x="47607" y="39690"/>
                    <a:pt x="56940" y="35670"/>
                    <a:pt x="65965" y="31781"/>
                  </a:cubicBezTo>
                  <a:cubicBezTo>
                    <a:pt x="73936" y="28348"/>
                    <a:pt x="82177" y="24797"/>
                    <a:pt x="88691" y="24797"/>
                  </a:cubicBezTo>
                  <a:cubicBezTo>
                    <a:pt x="110918" y="24797"/>
                    <a:pt x="125813" y="36204"/>
                    <a:pt x="130812" y="40689"/>
                  </a:cubicBezTo>
                  <a:lnTo>
                    <a:pt x="108373" y="92962"/>
                  </a:lnTo>
                  <a:cubicBezTo>
                    <a:pt x="103559" y="89708"/>
                    <a:pt x="94850" y="85097"/>
                    <a:pt x="84049" y="85097"/>
                  </a:cubicBezTo>
                  <a:close/>
                  <a:moveTo>
                    <a:pt x="58846" y="163289"/>
                  </a:moveTo>
                  <a:cubicBezTo>
                    <a:pt x="58970" y="163127"/>
                    <a:pt x="59098" y="163127"/>
                    <a:pt x="59174" y="163127"/>
                  </a:cubicBezTo>
                  <a:cubicBezTo>
                    <a:pt x="65368" y="163127"/>
                    <a:pt x="71318" y="164324"/>
                    <a:pt x="76809" y="166489"/>
                  </a:cubicBezTo>
                  <a:cubicBezTo>
                    <a:pt x="79383" y="167503"/>
                    <a:pt x="81860" y="168717"/>
                    <a:pt x="84202" y="170150"/>
                  </a:cubicBezTo>
                  <a:cubicBezTo>
                    <a:pt x="93809" y="176030"/>
                    <a:pt x="101258" y="185272"/>
                    <a:pt x="104830" y="196635"/>
                  </a:cubicBezTo>
                  <a:lnTo>
                    <a:pt x="109042" y="210039"/>
                  </a:lnTo>
                  <a:lnTo>
                    <a:pt x="71594" y="210039"/>
                  </a:lnTo>
                  <a:lnTo>
                    <a:pt x="58777" y="163648"/>
                  </a:lnTo>
                  <a:cubicBezTo>
                    <a:pt x="58757" y="163575"/>
                    <a:pt x="58723" y="163452"/>
                    <a:pt x="58846" y="163289"/>
                  </a:cubicBezTo>
                  <a:close/>
                  <a:moveTo>
                    <a:pt x="234750" y="255342"/>
                  </a:moveTo>
                  <a:cubicBezTo>
                    <a:pt x="230201" y="255342"/>
                    <a:pt x="226513" y="251654"/>
                    <a:pt x="226513" y="247105"/>
                  </a:cubicBezTo>
                  <a:cubicBezTo>
                    <a:pt x="226513" y="242556"/>
                    <a:pt x="230201" y="238868"/>
                    <a:pt x="234750" y="238868"/>
                  </a:cubicBezTo>
                  <a:cubicBezTo>
                    <a:pt x="239299" y="238868"/>
                    <a:pt x="242986" y="242556"/>
                    <a:pt x="242986" y="247105"/>
                  </a:cubicBezTo>
                  <a:cubicBezTo>
                    <a:pt x="242986" y="251654"/>
                    <a:pt x="239299" y="255342"/>
                    <a:pt x="234750" y="255342"/>
                  </a:cubicBezTo>
                  <a:close/>
                  <a:moveTo>
                    <a:pt x="251223" y="267697"/>
                  </a:moveTo>
                  <a:cubicBezTo>
                    <a:pt x="246674" y="267697"/>
                    <a:pt x="242986" y="264009"/>
                    <a:pt x="242986" y="259460"/>
                  </a:cubicBezTo>
                  <a:cubicBezTo>
                    <a:pt x="242986" y="254911"/>
                    <a:pt x="246674" y="251223"/>
                    <a:pt x="251223" y="251223"/>
                  </a:cubicBezTo>
                  <a:cubicBezTo>
                    <a:pt x="255772" y="251223"/>
                    <a:pt x="259460" y="254911"/>
                    <a:pt x="259460" y="259460"/>
                  </a:cubicBezTo>
                  <a:cubicBezTo>
                    <a:pt x="259460" y="264009"/>
                    <a:pt x="255772" y="267697"/>
                    <a:pt x="251223" y="267697"/>
                  </a:cubicBezTo>
                  <a:close/>
                  <a:moveTo>
                    <a:pt x="275934" y="271815"/>
                  </a:moveTo>
                  <a:cubicBezTo>
                    <a:pt x="271385" y="271815"/>
                    <a:pt x="267697" y="268128"/>
                    <a:pt x="267697" y="263579"/>
                  </a:cubicBezTo>
                  <a:cubicBezTo>
                    <a:pt x="267697" y="259030"/>
                    <a:pt x="271385" y="255342"/>
                    <a:pt x="275934" y="255342"/>
                  </a:cubicBezTo>
                  <a:cubicBezTo>
                    <a:pt x="280483" y="255342"/>
                    <a:pt x="284171" y="259030"/>
                    <a:pt x="284171" y="263579"/>
                  </a:cubicBezTo>
                  <a:cubicBezTo>
                    <a:pt x="284171" y="268128"/>
                    <a:pt x="280483" y="271815"/>
                    <a:pt x="275934" y="271815"/>
                  </a:cubicBezTo>
                  <a:close/>
                  <a:moveTo>
                    <a:pt x="300644" y="267697"/>
                  </a:moveTo>
                  <a:cubicBezTo>
                    <a:pt x="296095" y="267697"/>
                    <a:pt x="292407" y="264009"/>
                    <a:pt x="292407" y="259460"/>
                  </a:cubicBezTo>
                  <a:cubicBezTo>
                    <a:pt x="292407" y="254911"/>
                    <a:pt x="296095" y="251223"/>
                    <a:pt x="300644" y="251223"/>
                  </a:cubicBezTo>
                  <a:cubicBezTo>
                    <a:pt x="305193" y="251223"/>
                    <a:pt x="308881" y="254911"/>
                    <a:pt x="308881" y="259460"/>
                  </a:cubicBezTo>
                  <a:cubicBezTo>
                    <a:pt x="308881" y="264009"/>
                    <a:pt x="305193" y="267697"/>
                    <a:pt x="300644" y="267697"/>
                  </a:cubicBezTo>
                  <a:close/>
                  <a:moveTo>
                    <a:pt x="308881" y="247105"/>
                  </a:moveTo>
                  <a:cubicBezTo>
                    <a:pt x="308881" y="244905"/>
                    <a:pt x="309756" y="242919"/>
                    <a:pt x="311161" y="241442"/>
                  </a:cubicBezTo>
                  <a:cubicBezTo>
                    <a:pt x="312661" y="239863"/>
                    <a:pt x="314768" y="238868"/>
                    <a:pt x="317118" y="238868"/>
                  </a:cubicBezTo>
                  <a:cubicBezTo>
                    <a:pt x="321667" y="238868"/>
                    <a:pt x="325355" y="242556"/>
                    <a:pt x="325355" y="247105"/>
                  </a:cubicBezTo>
                  <a:cubicBezTo>
                    <a:pt x="325355" y="251654"/>
                    <a:pt x="321667" y="255342"/>
                    <a:pt x="317118" y="255342"/>
                  </a:cubicBezTo>
                  <a:cubicBezTo>
                    <a:pt x="312569" y="255342"/>
                    <a:pt x="308881" y="251654"/>
                    <a:pt x="308881" y="247105"/>
                  </a:cubicBezTo>
                  <a:close/>
                  <a:moveTo>
                    <a:pt x="393463" y="8237"/>
                  </a:moveTo>
                  <a:cubicBezTo>
                    <a:pt x="395291" y="8237"/>
                    <a:pt x="396826" y="9665"/>
                    <a:pt x="396957" y="11489"/>
                  </a:cubicBezTo>
                  <a:lnTo>
                    <a:pt x="398195" y="28778"/>
                  </a:lnTo>
                  <a:cubicBezTo>
                    <a:pt x="398623" y="34765"/>
                    <a:pt x="402275" y="40045"/>
                    <a:pt x="407725" y="42560"/>
                  </a:cubicBezTo>
                  <a:lnTo>
                    <a:pt x="422845" y="49536"/>
                  </a:lnTo>
                  <a:cubicBezTo>
                    <a:pt x="428656" y="52217"/>
                    <a:pt x="432413" y="58085"/>
                    <a:pt x="432417" y="64484"/>
                  </a:cubicBezTo>
                  <a:lnTo>
                    <a:pt x="432433" y="90605"/>
                  </a:lnTo>
                  <a:lnTo>
                    <a:pt x="390925" y="90605"/>
                  </a:lnTo>
                  <a:lnTo>
                    <a:pt x="390709" y="85642"/>
                  </a:lnTo>
                  <a:cubicBezTo>
                    <a:pt x="390478" y="80336"/>
                    <a:pt x="389640" y="75051"/>
                    <a:pt x="388218" y="69933"/>
                  </a:cubicBezTo>
                  <a:lnTo>
                    <a:pt x="386610" y="64150"/>
                  </a:lnTo>
                  <a:cubicBezTo>
                    <a:pt x="384557" y="56765"/>
                    <a:pt x="384112" y="49181"/>
                    <a:pt x="385287" y="41607"/>
                  </a:cubicBezTo>
                  <a:lnTo>
                    <a:pt x="390002" y="11203"/>
                  </a:lnTo>
                  <a:cubicBezTo>
                    <a:pt x="390269" y="9484"/>
                    <a:pt x="391724" y="8237"/>
                    <a:pt x="393463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2" name="Google Shape;252;p7"/>
          <p:cNvGrpSpPr/>
          <p:nvPr/>
        </p:nvGrpSpPr>
        <p:grpSpPr>
          <a:xfrm>
            <a:off x="2815453" y="2734567"/>
            <a:ext cx="335310" cy="334431"/>
            <a:chOff x="3968465" y="3237094"/>
            <a:chExt cx="474675" cy="473430"/>
          </a:xfrm>
        </p:grpSpPr>
        <p:sp>
          <p:nvSpPr>
            <p:cNvPr id="253" name="Google Shape;253;p7"/>
            <p:cNvSpPr/>
            <p:nvPr/>
          </p:nvSpPr>
          <p:spPr>
            <a:xfrm>
              <a:off x="3974641" y="3359005"/>
              <a:ext cx="82368" cy="52698"/>
            </a:xfrm>
            <a:custGeom>
              <a:rect b="b" l="l" r="r" t="t"/>
              <a:pathLst>
                <a:path extrusionOk="0" h="52698" w="82368">
                  <a:moveTo>
                    <a:pt x="1999" y="50929"/>
                  </a:moveTo>
                  <a:cubicBezTo>
                    <a:pt x="3238" y="51669"/>
                    <a:pt x="4774" y="51713"/>
                    <a:pt x="6057" y="51030"/>
                  </a:cubicBezTo>
                  <a:cubicBezTo>
                    <a:pt x="15549" y="45966"/>
                    <a:pt x="21799" y="44904"/>
                    <a:pt x="25370" y="44904"/>
                  </a:cubicBezTo>
                  <a:cubicBezTo>
                    <a:pt x="33366" y="44904"/>
                    <a:pt x="37066" y="46750"/>
                    <a:pt x="40983" y="48705"/>
                  </a:cubicBezTo>
                  <a:cubicBezTo>
                    <a:pt x="44739" y="50575"/>
                    <a:pt x="48995" y="52699"/>
                    <a:pt x="56314" y="52699"/>
                  </a:cubicBezTo>
                  <a:cubicBezTo>
                    <a:pt x="70938" y="52699"/>
                    <a:pt x="80253" y="46163"/>
                    <a:pt x="80643" y="45886"/>
                  </a:cubicBezTo>
                  <a:cubicBezTo>
                    <a:pt x="81725" y="45114"/>
                    <a:pt x="82368" y="43867"/>
                    <a:pt x="82368" y="42535"/>
                  </a:cubicBezTo>
                  <a:lnTo>
                    <a:pt x="82368" y="5868"/>
                  </a:lnTo>
                  <a:cubicBezTo>
                    <a:pt x="82368" y="4332"/>
                    <a:pt x="81508" y="2932"/>
                    <a:pt x="80144" y="2220"/>
                  </a:cubicBezTo>
                  <a:cubicBezTo>
                    <a:pt x="78789" y="1516"/>
                    <a:pt x="77136" y="1625"/>
                    <a:pt x="75873" y="2506"/>
                  </a:cubicBezTo>
                  <a:cubicBezTo>
                    <a:pt x="75797" y="2558"/>
                    <a:pt x="68175" y="7794"/>
                    <a:pt x="56314" y="7794"/>
                  </a:cubicBezTo>
                  <a:cubicBezTo>
                    <a:pt x="50933" y="7794"/>
                    <a:pt x="48166" y="6415"/>
                    <a:pt x="44659" y="4665"/>
                  </a:cubicBezTo>
                  <a:cubicBezTo>
                    <a:pt x="40275" y="2477"/>
                    <a:pt x="35304" y="0"/>
                    <a:pt x="25370" y="0"/>
                  </a:cubicBezTo>
                  <a:cubicBezTo>
                    <a:pt x="18806" y="0"/>
                    <a:pt x="11004" y="2389"/>
                    <a:pt x="2180" y="7099"/>
                  </a:cubicBezTo>
                  <a:cubicBezTo>
                    <a:pt x="837" y="7815"/>
                    <a:pt x="0" y="9210"/>
                    <a:pt x="0" y="10730"/>
                  </a:cubicBezTo>
                  <a:lnTo>
                    <a:pt x="0" y="47398"/>
                  </a:lnTo>
                  <a:cubicBezTo>
                    <a:pt x="0" y="48846"/>
                    <a:pt x="760" y="50185"/>
                    <a:pt x="1999" y="50929"/>
                  </a:cubicBezTo>
                  <a:close/>
                  <a:moveTo>
                    <a:pt x="8237" y="13240"/>
                  </a:moveTo>
                  <a:cubicBezTo>
                    <a:pt x="16514" y="9138"/>
                    <a:pt x="22080" y="8237"/>
                    <a:pt x="25370" y="8237"/>
                  </a:cubicBezTo>
                  <a:cubicBezTo>
                    <a:pt x="33366" y="8237"/>
                    <a:pt x="37066" y="10083"/>
                    <a:pt x="40983" y="12038"/>
                  </a:cubicBezTo>
                  <a:cubicBezTo>
                    <a:pt x="44739" y="13908"/>
                    <a:pt x="48995" y="16031"/>
                    <a:pt x="56314" y="16031"/>
                  </a:cubicBezTo>
                  <a:cubicBezTo>
                    <a:pt x="63811" y="16031"/>
                    <a:pt x="69912" y="14314"/>
                    <a:pt x="74131" y="12605"/>
                  </a:cubicBezTo>
                  <a:lnTo>
                    <a:pt x="74131" y="40195"/>
                  </a:lnTo>
                  <a:cubicBezTo>
                    <a:pt x="71232" y="41731"/>
                    <a:pt x="64877" y="44462"/>
                    <a:pt x="56314" y="44462"/>
                  </a:cubicBezTo>
                  <a:cubicBezTo>
                    <a:pt x="50933" y="44462"/>
                    <a:pt x="48166" y="43082"/>
                    <a:pt x="44659" y="41333"/>
                  </a:cubicBezTo>
                  <a:cubicBezTo>
                    <a:pt x="40275" y="39145"/>
                    <a:pt x="35304" y="36668"/>
                    <a:pt x="25370" y="36668"/>
                  </a:cubicBezTo>
                  <a:cubicBezTo>
                    <a:pt x="20351" y="36668"/>
                    <a:pt x="14608" y="38063"/>
                    <a:pt x="8237" y="40826"/>
                  </a:cubicBezTo>
                  <a:lnTo>
                    <a:pt x="8237" y="1324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4" name="Google Shape;254;p7"/>
            <p:cNvSpPr/>
            <p:nvPr/>
          </p:nvSpPr>
          <p:spPr>
            <a:xfrm>
              <a:off x="4007588" y="3377120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5" name="Google Shape;255;p7"/>
            <p:cNvSpPr/>
            <p:nvPr/>
          </p:nvSpPr>
          <p:spPr>
            <a:xfrm>
              <a:off x="4085838" y="3241212"/>
              <a:ext cx="78249" cy="78249"/>
            </a:xfrm>
            <a:custGeom>
              <a:rect b="b" l="l" r="r" t="t"/>
              <a:pathLst>
                <a:path extrusionOk="0" h="78249" w="78249">
                  <a:moveTo>
                    <a:pt x="39125" y="78250"/>
                  </a:moveTo>
                  <a:cubicBezTo>
                    <a:pt x="60698" y="78250"/>
                    <a:pt x="78250" y="60698"/>
                    <a:pt x="78250" y="39125"/>
                  </a:cubicBezTo>
                  <a:cubicBezTo>
                    <a:pt x="78250" y="17552"/>
                    <a:pt x="60698" y="0"/>
                    <a:pt x="39125" y="0"/>
                  </a:cubicBezTo>
                  <a:cubicBezTo>
                    <a:pt x="17552" y="0"/>
                    <a:pt x="0" y="17552"/>
                    <a:pt x="0" y="39125"/>
                  </a:cubicBezTo>
                  <a:cubicBezTo>
                    <a:pt x="0" y="60698"/>
                    <a:pt x="17552" y="78250"/>
                    <a:pt x="39125" y="78250"/>
                  </a:cubicBezTo>
                  <a:close/>
                  <a:moveTo>
                    <a:pt x="39125" y="8237"/>
                  </a:moveTo>
                  <a:cubicBezTo>
                    <a:pt x="56158" y="8237"/>
                    <a:pt x="70013" y="22092"/>
                    <a:pt x="70013" y="39125"/>
                  </a:cubicBezTo>
                  <a:cubicBezTo>
                    <a:pt x="70013" y="56158"/>
                    <a:pt x="56158" y="70013"/>
                    <a:pt x="39125" y="70013"/>
                  </a:cubicBezTo>
                  <a:cubicBezTo>
                    <a:pt x="22092" y="70013"/>
                    <a:pt x="8237" y="56158"/>
                    <a:pt x="8237" y="39125"/>
                  </a:cubicBezTo>
                  <a:cubicBezTo>
                    <a:pt x="8237" y="22092"/>
                    <a:pt x="22092" y="8237"/>
                    <a:pt x="39125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6" name="Google Shape;256;p7"/>
            <p:cNvSpPr/>
            <p:nvPr/>
          </p:nvSpPr>
          <p:spPr>
            <a:xfrm>
              <a:off x="4110854" y="3257686"/>
              <a:ext cx="20286" cy="35099"/>
            </a:xfrm>
            <a:custGeom>
              <a:rect b="b" l="l" r="r" t="t"/>
              <a:pathLst>
                <a:path extrusionOk="0" h="35099" w="20286">
                  <a:moveTo>
                    <a:pt x="4123" y="35099"/>
                  </a:moveTo>
                  <a:cubicBezTo>
                    <a:pt x="5000" y="35099"/>
                    <a:pt x="5880" y="34822"/>
                    <a:pt x="6632" y="34246"/>
                  </a:cubicBezTo>
                  <a:lnTo>
                    <a:pt x="18449" y="25153"/>
                  </a:lnTo>
                  <a:cubicBezTo>
                    <a:pt x="19459" y="24375"/>
                    <a:pt x="19952" y="23220"/>
                    <a:pt x="19995" y="22038"/>
                  </a:cubicBezTo>
                  <a:cubicBezTo>
                    <a:pt x="20166" y="21585"/>
                    <a:pt x="20287" y="21105"/>
                    <a:pt x="20287" y="20592"/>
                  </a:cubicBezTo>
                  <a:lnTo>
                    <a:pt x="20287" y="4118"/>
                  </a:lnTo>
                  <a:cubicBezTo>
                    <a:pt x="20287" y="1842"/>
                    <a:pt x="18445" y="0"/>
                    <a:pt x="16168" y="0"/>
                  </a:cubicBezTo>
                  <a:cubicBezTo>
                    <a:pt x="13892" y="0"/>
                    <a:pt x="12050" y="1842"/>
                    <a:pt x="12050" y="4118"/>
                  </a:cubicBezTo>
                  <a:lnTo>
                    <a:pt x="12050" y="19677"/>
                  </a:lnTo>
                  <a:lnTo>
                    <a:pt x="1605" y="27715"/>
                  </a:lnTo>
                  <a:cubicBezTo>
                    <a:pt x="-197" y="29102"/>
                    <a:pt x="-531" y="31688"/>
                    <a:pt x="853" y="33494"/>
                  </a:cubicBezTo>
                  <a:cubicBezTo>
                    <a:pt x="1665" y="34548"/>
                    <a:pt x="2888" y="35099"/>
                    <a:pt x="4123" y="350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7" name="Google Shape;257;p7"/>
            <p:cNvSpPr/>
            <p:nvPr/>
          </p:nvSpPr>
          <p:spPr>
            <a:xfrm>
              <a:off x="4361454" y="3356302"/>
              <a:ext cx="78475" cy="77924"/>
            </a:xfrm>
            <a:custGeom>
              <a:rect b="b" l="l" r="r" t="t"/>
              <a:pathLst>
                <a:path extrusionOk="0" h="77924" w="78475">
                  <a:moveTo>
                    <a:pt x="1207" y="60964"/>
                  </a:moveTo>
                  <a:lnTo>
                    <a:pt x="16960" y="76718"/>
                  </a:lnTo>
                  <a:cubicBezTo>
                    <a:pt x="17765" y="77522"/>
                    <a:pt x="18818" y="77925"/>
                    <a:pt x="19872" y="77925"/>
                  </a:cubicBezTo>
                  <a:cubicBezTo>
                    <a:pt x="20926" y="77925"/>
                    <a:pt x="21980" y="77522"/>
                    <a:pt x="22784" y="76718"/>
                  </a:cubicBezTo>
                  <a:lnTo>
                    <a:pt x="69257" y="30245"/>
                  </a:lnTo>
                  <a:cubicBezTo>
                    <a:pt x="69699" y="29803"/>
                    <a:pt x="70033" y="29268"/>
                    <a:pt x="70238" y="28677"/>
                  </a:cubicBezTo>
                  <a:lnTo>
                    <a:pt x="78250" y="5462"/>
                  </a:lnTo>
                  <a:cubicBezTo>
                    <a:pt x="78757" y="3994"/>
                    <a:pt x="78395" y="2361"/>
                    <a:pt x="77309" y="1247"/>
                  </a:cubicBezTo>
                  <a:cubicBezTo>
                    <a:pt x="76223" y="133"/>
                    <a:pt x="74602" y="-277"/>
                    <a:pt x="73122" y="190"/>
                  </a:cubicBezTo>
                  <a:lnTo>
                    <a:pt x="49357" y="7650"/>
                  </a:lnTo>
                  <a:cubicBezTo>
                    <a:pt x="48725" y="7847"/>
                    <a:pt x="48150" y="8197"/>
                    <a:pt x="47679" y="8668"/>
                  </a:cubicBezTo>
                  <a:lnTo>
                    <a:pt x="1207" y="55141"/>
                  </a:lnTo>
                  <a:cubicBezTo>
                    <a:pt x="-402" y="56749"/>
                    <a:pt x="-402" y="59356"/>
                    <a:pt x="1207" y="60964"/>
                  </a:cubicBezTo>
                  <a:close/>
                  <a:moveTo>
                    <a:pt x="52787" y="15207"/>
                  </a:moveTo>
                  <a:lnTo>
                    <a:pt x="67801" y="10494"/>
                  </a:lnTo>
                  <a:lnTo>
                    <a:pt x="62762" y="25093"/>
                  </a:lnTo>
                  <a:lnTo>
                    <a:pt x="19872" y="67983"/>
                  </a:lnTo>
                  <a:lnTo>
                    <a:pt x="9942" y="58052"/>
                  </a:lnTo>
                  <a:lnTo>
                    <a:pt x="52787" y="1520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8" name="Google Shape;258;p7"/>
            <p:cNvSpPr/>
            <p:nvPr/>
          </p:nvSpPr>
          <p:spPr>
            <a:xfrm>
              <a:off x="3968465" y="3477465"/>
              <a:ext cx="232688" cy="233059"/>
            </a:xfrm>
            <a:custGeom>
              <a:rect b="b" l="l" r="r" t="t"/>
              <a:pathLst>
                <a:path extrusionOk="0" h="233059" w="232688">
                  <a:moveTo>
                    <a:pt x="217356" y="59323"/>
                  </a:moveTo>
                  <a:lnTo>
                    <a:pt x="199950" y="38124"/>
                  </a:lnTo>
                  <a:cubicBezTo>
                    <a:pt x="198126" y="35902"/>
                    <a:pt x="195317" y="34764"/>
                    <a:pt x="192450" y="34983"/>
                  </a:cubicBezTo>
                  <a:cubicBezTo>
                    <a:pt x="175812" y="36258"/>
                    <a:pt x="160303" y="44179"/>
                    <a:pt x="149501" y="57071"/>
                  </a:cubicBezTo>
                  <a:lnTo>
                    <a:pt x="116794" y="96109"/>
                  </a:lnTo>
                  <a:cubicBezTo>
                    <a:pt x="113241" y="100349"/>
                    <a:pt x="106602" y="99952"/>
                    <a:pt x="103580" y="95318"/>
                  </a:cubicBezTo>
                  <a:lnTo>
                    <a:pt x="71686" y="46408"/>
                  </a:lnTo>
                  <a:lnTo>
                    <a:pt x="71625" y="46436"/>
                  </a:lnTo>
                  <a:lnTo>
                    <a:pt x="61682" y="28918"/>
                  </a:lnTo>
                  <a:cubicBezTo>
                    <a:pt x="58343" y="23036"/>
                    <a:pt x="52328" y="19168"/>
                    <a:pt x="45590" y="18571"/>
                  </a:cubicBezTo>
                  <a:lnTo>
                    <a:pt x="33484" y="17499"/>
                  </a:lnTo>
                  <a:cubicBezTo>
                    <a:pt x="30824" y="17264"/>
                    <a:pt x="28443" y="15754"/>
                    <a:pt x="27097" y="13448"/>
                  </a:cubicBezTo>
                  <a:lnTo>
                    <a:pt x="22786" y="6064"/>
                  </a:lnTo>
                  <a:cubicBezTo>
                    <a:pt x="20518" y="2179"/>
                    <a:pt x="16428" y="0"/>
                    <a:pt x="12218" y="0"/>
                  </a:cubicBezTo>
                  <a:cubicBezTo>
                    <a:pt x="10236" y="0"/>
                    <a:pt x="8227" y="482"/>
                    <a:pt x="6369" y="1497"/>
                  </a:cubicBezTo>
                  <a:cubicBezTo>
                    <a:pt x="473" y="4717"/>
                    <a:pt x="-1721" y="12090"/>
                    <a:pt x="1456" y="18009"/>
                  </a:cubicBezTo>
                  <a:lnTo>
                    <a:pt x="27590" y="66702"/>
                  </a:lnTo>
                  <a:lnTo>
                    <a:pt x="81006" y="165615"/>
                  </a:lnTo>
                  <a:cubicBezTo>
                    <a:pt x="86252" y="175329"/>
                    <a:pt x="96403" y="181383"/>
                    <a:pt x="107443" y="181383"/>
                  </a:cubicBezTo>
                  <a:cubicBezTo>
                    <a:pt x="115312" y="181383"/>
                    <a:pt x="122866" y="178297"/>
                    <a:pt x="128483" y="172787"/>
                  </a:cubicBezTo>
                  <a:lnTo>
                    <a:pt x="143334" y="158219"/>
                  </a:lnTo>
                  <a:cubicBezTo>
                    <a:pt x="139111" y="131266"/>
                    <a:pt x="144881" y="109675"/>
                    <a:pt x="145153" y="108689"/>
                  </a:cubicBezTo>
                  <a:cubicBezTo>
                    <a:pt x="145756" y="106497"/>
                    <a:pt x="148016" y="105214"/>
                    <a:pt x="150212" y="105813"/>
                  </a:cubicBezTo>
                  <a:cubicBezTo>
                    <a:pt x="152404" y="106416"/>
                    <a:pt x="153695" y="108680"/>
                    <a:pt x="153092" y="110872"/>
                  </a:cubicBezTo>
                  <a:cubicBezTo>
                    <a:pt x="153036" y="111086"/>
                    <a:pt x="148228" y="129208"/>
                    <a:pt x="150836" y="152215"/>
                  </a:cubicBezTo>
                  <a:cubicBezTo>
                    <a:pt x="152694" y="158057"/>
                    <a:pt x="162260" y="190276"/>
                    <a:pt x="158387" y="223221"/>
                  </a:cubicBezTo>
                  <a:cubicBezTo>
                    <a:pt x="157774" y="228434"/>
                    <a:pt x="161704" y="233059"/>
                    <a:pt x="166953" y="233059"/>
                  </a:cubicBezTo>
                  <a:lnTo>
                    <a:pt x="232689" y="233059"/>
                  </a:lnTo>
                  <a:lnTo>
                    <a:pt x="232689" y="68344"/>
                  </a:lnTo>
                  <a:cubicBezTo>
                    <a:pt x="226920" y="67285"/>
                    <a:pt x="221442" y="64299"/>
                    <a:pt x="217356" y="59323"/>
                  </a:cubicBezTo>
                  <a:close/>
                  <a:moveTo>
                    <a:pt x="10317" y="8726"/>
                  </a:moveTo>
                  <a:cubicBezTo>
                    <a:pt x="10912" y="8401"/>
                    <a:pt x="11551" y="8237"/>
                    <a:pt x="12218" y="8237"/>
                  </a:cubicBezTo>
                  <a:cubicBezTo>
                    <a:pt x="13657" y="8237"/>
                    <a:pt x="14949" y="8977"/>
                    <a:pt x="15673" y="10216"/>
                  </a:cubicBezTo>
                  <a:lnTo>
                    <a:pt x="19984" y="17601"/>
                  </a:lnTo>
                  <a:cubicBezTo>
                    <a:pt x="22671" y="22205"/>
                    <a:pt x="27447" y="25234"/>
                    <a:pt x="32757" y="25704"/>
                  </a:cubicBezTo>
                  <a:lnTo>
                    <a:pt x="44864" y="26776"/>
                  </a:lnTo>
                  <a:cubicBezTo>
                    <a:pt x="48906" y="27134"/>
                    <a:pt x="52515" y="29455"/>
                    <a:pt x="54519" y="32984"/>
                  </a:cubicBezTo>
                  <a:lnTo>
                    <a:pt x="60151" y="42906"/>
                  </a:lnTo>
                  <a:lnTo>
                    <a:pt x="31206" y="56021"/>
                  </a:lnTo>
                  <a:lnTo>
                    <a:pt x="8713" y="14114"/>
                  </a:lnTo>
                  <a:cubicBezTo>
                    <a:pt x="7681" y="12190"/>
                    <a:pt x="8400" y="9773"/>
                    <a:pt x="10317" y="872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9" name="Google Shape;259;p7"/>
            <p:cNvSpPr/>
            <p:nvPr/>
          </p:nvSpPr>
          <p:spPr>
            <a:xfrm>
              <a:off x="4092222" y="3360646"/>
              <a:ext cx="212388" cy="153690"/>
            </a:xfrm>
            <a:custGeom>
              <a:rect b="b" l="l" r="r" t="t"/>
              <a:pathLst>
                <a:path extrusionOk="0" h="153690" w="212388">
                  <a:moveTo>
                    <a:pt x="187174" y="149609"/>
                  </a:moveTo>
                  <a:cubicBezTo>
                    <a:pt x="200406" y="149609"/>
                    <a:pt x="203962" y="138955"/>
                    <a:pt x="204912" y="133654"/>
                  </a:cubicBezTo>
                  <a:cubicBezTo>
                    <a:pt x="205224" y="131915"/>
                    <a:pt x="205967" y="130247"/>
                    <a:pt x="207243" y="129024"/>
                  </a:cubicBezTo>
                  <a:cubicBezTo>
                    <a:pt x="216034" y="120599"/>
                    <a:pt x="211588" y="111064"/>
                    <a:pt x="208326" y="106300"/>
                  </a:cubicBezTo>
                  <a:cubicBezTo>
                    <a:pt x="206917" y="104243"/>
                    <a:pt x="206466" y="101681"/>
                    <a:pt x="207125" y="99277"/>
                  </a:cubicBezTo>
                  <a:cubicBezTo>
                    <a:pt x="210835" y="85741"/>
                    <a:pt x="209532" y="72769"/>
                    <a:pt x="198262" y="66140"/>
                  </a:cubicBezTo>
                  <a:cubicBezTo>
                    <a:pt x="188305" y="60282"/>
                    <a:pt x="183275" y="49987"/>
                    <a:pt x="181690" y="46190"/>
                  </a:cubicBezTo>
                  <a:cubicBezTo>
                    <a:pt x="181525" y="45784"/>
                    <a:pt x="181379" y="45369"/>
                    <a:pt x="181207" y="44967"/>
                  </a:cubicBezTo>
                  <a:cubicBezTo>
                    <a:pt x="181153" y="44820"/>
                    <a:pt x="181118" y="44720"/>
                    <a:pt x="181118" y="44720"/>
                  </a:cubicBezTo>
                  <a:cubicBezTo>
                    <a:pt x="181118" y="44720"/>
                    <a:pt x="181114" y="44742"/>
                    <a:pt x="181109" y="44765"/>
                  </a:cubicBezTo>
                  <a:cubicBezTo>
                    <a:pt x="169733" y="18437"/>
                    <a:pt x="143555" y="0"/>
                    <a:pt x="113050" y="0"/>
                  </a:cubicBezTo>
                  <a:cubicBezTo>
                    <a:pt x="86657" y="0"/>
                    <a:pt x="63578" y="13849"/>
                    <a:pt x="50455" y="34626"/>
                  </a:cubicBezTo>
                  <a:lnTo>
                    <a:pt x="50448" y="34617"/>
                  </a:lnTo>
                  <a:cubicBezTo>
                    <a:pt x="50391" y="34714"/>
                    <a:pt x="50348" y="34797"/>
                    <a:pt x="50291" y="34894"/>
                  </a:cubicBezTo>
                  <a:cubicBezTo>
                    <a:pt x="48802" y="37273"/>
                    <a:pt x="47410" y="39720"/>
                    <a:pt x="46192" y="42270"/>
                  </a:cubicBezTo>
                  <a:cubicBezTo>
                    <a:pt x="42743" y="48619"/>
                    <a:pt x="39933" y="53466"/>
                    <a:pt x="33494" y="58366"/>
                  </a:cubicBezTo>
                  <a:lnTo>
                    <a:pt x="33501" y="58377"/>
                  </a:lnTo>
                  <a:cubicBezTo>
                    <a:pt x="26501" y="64083"/>
                    <a:pt x="18585" y="73935"/>
                    <a:pt x="17266" y="89903"/>
                  </a:cubicBezTo>
                  <a:cubicBezTo>
                    <a:pt x="17097" y="91943"/>
                    <a:pt x="16148" y="93811"/>
                    <a:pt x="14505" y="95032"/>
                  </a:cubicBezTo>
                  <a:cubicBezTo>
                    <a:pt x="8448" y="99534"/>
                    <a:pt x="-5566" y="112388"/>
                    <a:pt x="2375" y="130344"/>
                  </a:cubicBezTo>
                  <a:cubicBezTo>
                    <a:pt x="3050" y="131870"/>
                    <a:pt x="3310" y="133522"/>
                    <a:pt x="2968" y="135155"/>
                  </a:cubicBezTo>
                  <a:cubicBezTo>
                    <a:pt x="2126" y="139178"/>
                    <a:pt x="1901" y="147579"/>
                    <a:pt x="12770" y="152362"/>
                  </a:cubicBezTo>
                  <a:cubicBezTo>
                    <a:pt x="22150" y="156489"/>
                    <a:pt x="33791" y="149948"/>
                    <a:pt x="38270" y="147016"/>
                  </a:cubicBezTo>
                  <a:cubicBezTo>
                    <a:pt x="39492" y="146216"/>
                    <a:pt x="40910" y="145805"/>
                    <a:pt x="42370" y="145844"/>
                  </a:cubicBezTo>
                  <a:cubicBezTo>
                    <a:pt x="48244" y="146002"/>
                    <a:pt x="63497" y="146983"/>
                    <a:pt x="69472" y="134009"/>
                  </a:cubicBezTo>
                  <a:cubicBezTo>
                    <a:pt x="81712" y="142934"/>
                    <a:pt x="96741" y="148263"/>
                    <a:pt x="113050" y="148263"/>
                  </a:cubicBezTo>
                  <a:cubicBezTo>
                    <a:pt x="128375" y="148263"/>
                    <a:pt x="142612" y="143610"/>
                    <a:pt x="154431" y="135643"/>
                  </a:cubicBezTo>
                  <a:cubicBezTo>
                    <a:pt x="160735" y="143406"/>
                    <a:pt x="171940" y="149609"/>
                    <a:pt x="187174" y="149609"/>
                  </a:cubicBezTo>
                  <a:close/>
                  <a:moveTo>
                    <a:pt x="48839" y="88723"/>
                  </a:moveTo>
                  <a:cubicBezTo>
                    <a:pt x="97648" y="85386"/>
                    <a:pt x="118884" y="63566"/>
                    <a:pt x="128113" y="45188"/>
                  </a:cubicBezTo>
                  <a:cubicBezTo>
                    <a:pt x="135832" y="55175"/>
                    <a:pt x="150533" y="65395"/>
                    <a:pt x="178349" y="65744"/>
                  </a:cubicBezTo>
                  <a:cubicBezTo>
                    <a:pt x="178702" y="68497"/>
                    <a:pt x="178945" y="71284"/>
                    <a:pt x="178945" y="74131"/>
                  </a:cubicBezTo>
                  <a:cubicBezTo>
                    <a:pt x="178945" y="110466"/>
                    <a:pt x="149384" y="140026"/>
                    <a:pt x="113050" y="140026"/>
                  </a:cubicBezTo>
                  <a:cubicBezTo>
                    <a:pt x="81736" y="140026"/>
                    <a:pt x="55503" y="118050"/>
                    <a:pt x="48839" y="887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0" name="Google Shape;260;p7"/>
            <p:cNvSpPr/>
            <p:nvPr/>
          </p:nvSpPr>
          <p:spPr>
            <a:xfrm>
              <a:off x="4252863" y="3237094"/>
              <a:ext cx="106737" cy="86486"/>
            </a:xfrm>
            <a:custGeom>
              <a:rect b="b" l="l" r="r" t="t"/>
              <a:pathLst>
                <a:path extrusionOk="0" h="86486" w="106737">
                  <a:moveTo>
                    <a:pt x="619" y="84540"/>
                  </a:moveTo>
                  <a:cubicBezTo>
                    <a:pt x="1368" y="85751"/>
                    <a:pt x="2695" y="86487"/>
                    <a:pt x="4119" y="86487"/>
                  </a:cubicBezTo>
                  <a:lnTo>
                    <a:pt x="102619" y="86487"/>
                  </a:lnTo>
                  <a:cubicBezTo>
                    <a:pt x="104042" y="86487"/>
                    <a:pt x="105370" y="85751"/>
                    <a:pt x="106118" y="84540"/>
                  </a:cubicBezTo>
                  <a:cubicBezTo>
                    <a:pt x="106870" y="83325"/>
                    <a:pt x="106942" y="81813"/>
                    <a:pt x="106307" y="80538"/>
                  </a:cubicBezTo>
                  <a:lnTo>
                    <a:pt x="92435" y="52601"/>
                  </a:lnTo>
                  <a:lnTo>
                    <a:pt x="92435" y="4118"/>
                  </a:lnTo>
                  <a:cubicBezTo>
                    <a:pt x="92435" y="1842"/>
                    <a:pt x="90593" y="0"/>
                    <a:pt x="88317" y="0"/>
                  </a:cubicBezTo>
                  <a:lnTo>
                    <a:pt x="18304" y="0"/>
                  </a:lnTo>
                  <a:cubicBezTo>
                    <a:pt x="16027" y="0"/>
                    <a:pt x="14185" y="1842"/>
                    <a:pt x="14185" y="4118"/>
                  </a:cubicBezTo>
                  <a:lnTo>
                    <a:pt x="14185" y="52835"/>
                  </a:lnTo>
                  <a:lnTo>
                    <a:pt x="430" y="80538"/>
                  </a:lnTo>
                  <a:cubicBezTo>
                    <a:pt x="-205" y="81813"/>
                    <a:pt x="-133" y="83325"/>
                    <a:pt x="619" y="84540"/>
                  </a:cubicBezTo>
                  <a:close/>
                  <a:moveTo>
                    <a:pt x="22422" y="8237"/>
                  </a:moveTo>
                  <a:lnTo>
                    <a:pt x="84198" y="8237"/>
                  </a:lnTo>
                  <a:lnTo>
                    <a:pt x="84198" y="49421"/>
                  </a:lnTo>
                  <a:lnTo>
                    <a:pt x="22422" y="49421"/>
                  </a:lnTo>
                  <a:lnTo>
                    <a:pt x="22422" y="8237"/>
                  </a:lnTo>
                  <a:close/>
                  <a:moveTo>
                    <a:pt x="20986" y="57658"/>
                  </a:moveTo>
                  <a:lnTo>
                    <a:pt x="85751" y="57658"/>
                  </a:lnTo>
                  <a:lnTo>
                    <a:pt x="95974" y="78250"/>
                  </a:lnTo>
                  <a:lnTo>
                    <a:pt x="10763" y="78250"/>
                  </a:lnTo>
                  <a:lnTo>
                    <a:pt x="20986" y="5765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1" name="Google Shape;261;p7"/>
            <p:cNvSpPr/>
            <p:nvPr/>
          </p:nvSpPr>
          <p:spPr>
            <a:xfrm>
              <a:off x="4283522" y="3298870"/>
              <a:ext cx="45302" cy="8236"/>
            </a:xfrm>
            <a:custGeom>
              <a:rect b="b" l="l" r="r" t="t"/>
              <a:pathLst>
                <a:path extrusionOk="0" h="8236" w="45302">
                  <a:moveTo>
                    <a:pt x="41184" y="0"/>
                  </a:moveTo>
                  <a:lnTo>
                    <a:pt x="4118" y="0"/>
                  </a:lnTo>
                  <a:cubicBezTo>
                    <a:pt x="1842" y="0"/>
                    <a:pt x="0" y="1842"/>
                    <a:pt x="0" y="4118"/>
                  </a:cubicBezTo>
                  <a:cubicBezTo>
                    <a:pt x="0" y="6395"/>
                    <a:pt x="1842" y="8237"/>
                    <a:pt x="4118" y="8237"/>
                  </a:cubicBezTo>
                  <a:lnTo>
                    <a:pt x="41184" y="8237"/>
                  </a:lnTo>
                  <a:cubicBezTo>
                    <a:pt x="43461" y="8237"/>
                    <a:pt x="45303" y="6395"/>
                    <a:pt x="45303" y="4118"/>
                  </a:cubicBezTo>
                  <a:cubicBezTo>
                    <a:pt x="45303" y="1842"/>
                    <a:pt x="43461" y="0"/>
                    <a:pt x="411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2" name="Google Shape;262;p7"/>
            <p:cNvSpPr/>
            <p:nvPr/>
          </p:nvSpPr>
          <p:spPr>
            <a:xfrm>
              <a:off x="4209390" y="3477465"/>
              <a:ext cx="233750" cy="233059"/>
            </a:xfrm>
            <a:custGeom>
              <a:rect b="b" l="l" r="r" t="t"/>
              <a:pathLst>
                <a:path extrusionOk="0" h="233059" w="233750">
                  <a:moveTo>
                    <a:pt x="227382" y="1497"/>
                  </a:moveTo>
                  <a:cubicBezTo>
                    <a:pt x="225523" y="482"/>
                    <a:pt x="223515" y="0"/>
                    <a:pt x="221533" y="0"/>
                  </a:cubicBezTo>
                  <a:cubicBezTo>
                    <a:pt x="217323" y="0"/>
                    <a:pt x="213233" y="2179"/>
                    <a:pt x="210965" y="6064"/>
                  </a:cubicBezTo>
                  <a:lnTo>
                    <a:pt x="206654" y="13448"/>
                  </a:lnTo>
                  <a:cubicBezTo>
                    <a:pt x="205307" y="15754"/>
                    <a:pt x="202927" y="17264"/>
                    <a:pt x="200267" y="17499"/>
                  </a:cubicBezTo>
                  <a:lnTo>
                    <a:pt x="188161" y="18571"/>
                  </a:lnTo>
                  <a:cubicBezTo>
                    <a:pt x="181423" y="19168"/>
                    <a:pt x="175408" y="23036"/>
                    <a:pt x="172068" y="28918"/>
                  </a:cubicBezTo>
                  <a:lnTo>
                    <a:pt x="161984" y="46686"/>
                  </a:lnTo>
                  <a:lnTo>
                    <a:pt x="162002" y="46694"/>
                  </a:lnTo>
                  <a:lnTo>
                    <a:pt x="130292" y="95318"/>
                  </a:lnTo>
                  <a:cubicBezTo>
                    <a:pt x="127271" y="99952"/>
                    <a:pt x="120632" y="100349"/>
                    <a:pt x="117079" y="96109"/>
                  </a:cubicBezTo>
                  <a:lnTo>
                    <a:pt x="84372" y="57071"/>
                  </a:lnTo>
                  <a:cubicBezTo>
                    <a:pt x="73570" y="44179"/>
                    <a:pt x="58062" y="36259"/>
                    <a:pt x="41425" y="34983"/>
                  </a:cubicBezTo>
                  <a:cubicBezTo>
                    <a:pt x="38557" y="34764"/>
                    <a:pt x="35747" y="35904"/>
                    <a:pt x="33923" y="38128"/>
                  </a:cubicBezTo>
                  <a:lnTo>
                    <a:pt x="16542" y="59315"/>
                  </a:lnTo>
                  <a:cubicBezTo>
                    <a:pt x="12174" y="64640"/>
                    <a:pt x="6211" y="67695"/>
                    <a:pt x="0" y="68538"/>
                  </a:cubicBezTo>
                  <a:lnTo>
                    <a:pt x="0" y="233059"/>
                  </a:lnTo>
                  <a:lnTo>
                    <a:pt x="66920" y="233059"/>
                  </a:lnTo>
                  <a:cubicBezTo>
                    <a:pt x="72169" y="233059"/>
                    <a:pt x="76099" y="228434"/>
                    <a:pt x="75486" y="223221"/>
                  </a:cubicBezTo>
                  <a:cubicBezTo>
                    <a:pt x="72105" y="194454"/>
                    <a:pt x="78974" y="166246"/>
                    <a:pt x="82011" y="155644"/>
                  </a:cubicBezTo>
                  <a:cubicBezTo>
                    <a:pt x="85549" y="131031"/>
                    <a:pt x="80258" y="111096"/>
                    <a:pt x="80200" y="110872"/>
                  </a:cubicBezTo>
                  <a:cubicBezTo>
                    <a:pt x="79597" y="108680"/>
                    <a:pt x="80888" y="106416"/>
                    <a:pt x="83080" y="105813"/>
                  </a:cubicBezTo>
                  <a:cubicBezTo>
                    <a:pt x="85268" y="105210"/>
                    <a:pt x="87536" y="106497"/>
                    <a:pt x="88140" y="108689"/>
                  </a:cubicBezTo>
                  <a:cubicBezTo>
                    <a:pt x="88409" y="109669"/>
                    <a:pt x="94109" y="131002"/>
                    <a:pt x="90034" y="157723"/>
                  </a:cubicBezTo>
                  <a:lnTo>
                    <a:pt x="105395" y="172791"/>
                  </a:lnTo>
                  <a:cubicBezTo>
                    <a:pt x="111009" y="178299"/>
                    <a:pt x="118559" y="181383"/>
                    <a:pt x="126423" y="181383"/>
                  </a:cubicBezTo>
                  <a:cubicBezTo>
                    <a:pt x="137466" y="181383"/>
                    <a:pt x="147618" y="175322"/>
                    <a:pt x="152857" y="165602"/>
                  </a:cubicBezTo>
                  <a:lnTo>
                    <a:pt x="206161" y="66702"/>
                  </a:lnTo>
                  <a:lnTo>
                    <a:pt x="232295" y="18009"/>
                  </a:lnTo>
                  <a:cubicBezTo>
                    <a:pt x="235472" y="12090"/>
                    <a:pt x="233278" y="4717"/>
                    <a:pt x="227382" y="1497"/>
                  </a:cubicBezTo>
                  <a:close/>
                  <a:moveTo>
                    <a:pt x="53539" y="130286"/>
                  </a:moveTo>
                  <a:lnTo>
                    <a:pt x="28829" y="130286"/>
                  </a:lnTo>
                  <a:cubicBezTo>
                    <a:pt x="26553" y="130286"/>
                    <a:pt x="24710" y="128444"/>
                    <a:pt x="24710" y="126168"/>
                  </a:cubicBezTo>
                  <a:cubicBezTo>
                    <a:pt x="24710" y="123891"/>
                    <a:pt x="26553" y="122049"/>
                    <a:pt x="28829" y="122049"/>
                  </a:cubicBezTo>
                  <a:lnTo>
                    <a:pt x="53539" y="122049"/>
                  </a:lnTo>
                  <a:cubicBezTo>
                    <a:pt x="55816" y="122049"/>
                    <a:pt x="57658" y="123891"/>
                    <a:pt x="57658" y="126168"/>
                  </a:cubicBezTo>
                  <a:cubicBezTo>
                    <a:pt x="57658" y="128444"/>
                    <a:pt x="55816" y="130286"/>
                    <a:pt x="53539" y="130286"/>
                  </a:cubicBezTo>
                  <a:close/>
                  <a:moveTo>
                    <a:pt x="188887" y="26776"/>
                  </a:moveTo>
                  <a:lnTo>
                    <a:pt x="200993" y="25704"/>
                  </a:lnTo>
                  <a:cubicBezTo>
                    <a:pt x="206304" y="25234"/>
                    <a:pt x="211079" y="22205"/>
                    <a:pt x="213767" y="17601"/>
                  </a:cubicBezTo>
                  <a:lnTo>
                    <a:pt x="218078" y="10216"/>
                  </a:lnTo>
                  <a:cubicBezTo>
                    <a:pt x="218802" y="8977"/>
                    <a:pt x="220094" y="8237"/>
                    <a:pt x="221534" y="8237"/>
                  </a:cubicBezTo>
                  <a:cubicBezTo>
                    <a:pt x="222200" y="8237"/>
                    <a:pt x="222839" y="8401"/>
                    <a:pt x="223434" y="8726"/>
                  </a:cubicBezTo>
                  <a:cubicBezTo>
                    <a:pt x="225351" y="9773"/>
                    <a:pt x="226070" y="12190"/>
                    <a:pt x="225038" y="14114"/>
                  </a:cubicBezTo>
                  <a:lnTo>
                    <a:pt x="202545" y="56021"/>
                  </a:lnTo>
                  <a:lnTo>
                    <a:pt x="173600" y="42906"/>
                  </a:lnTo>
                  <a:lnTo>
                    <a:pt x="179232" y="32985"/>
                  </a:lnTo>
                  <a:cubicBezTo>
                    <a:pt x="181235" y="29455"/>
                    <a:pt x="184845" y="27134"/>
                    <a:pt x="188887" y="2677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3" name="Google Shape;263;p7"/>
            <p:cNvSpPr/>
            <p:nvPr/>
          </p:nvSpPr>
          <p:spPr>
            <a:xfrm>
              <a:off x="4407767" y="3414756"/>
              <a:ext cx="9402" cy="12191"/>
            </a:xfrm>
            <a:custGeom>
              <a:rect b="b" l="l" r="r" t="t"/>
              <a:pathLst>
                <a:path extrusionOk="0" h="12191" w="9402">
                  <a:moveTo>
                    <a:pt x="9241" y="6939"/>
                  </a:moveTo>
                  <a:cubicBezTo>
                    <a:pt x="8839" y="5531"/>
                    <a:pt x="8445" y="4192"/>
                    <a:pt x="8067" y="2933"/>
                  </a:cubicBezTo>
                  <a:cubicBezTo>
                    <a:pt x="7407" y="757"/>
                    <a:pt x="5115" y="-478"/>
                    <a:pt x="2935" y="174"/>
                  </a:cubicBezTo>
                  <a:cubicBezTo>
                    <a:pt x="755" y="830"/>
                    <a:pt x="-480" y="3130"/>
                    <a:pt x="176" y="5306"/>
                  </a:cubicBezTo>
                  <a:cubicBezTo>
                    <a:pt x="546" y="6533"/>
                    <a:pt x="932" y="7840"/>
                    <a:pt x="1326" y="9207"/>
                  </a:cubicBezTo>
                  <a:cubicBezTo>
                    <a:pt x="1845" y="11017"/>
                    <a:pt x="3490" y="12191"/>
                    <a:pt x="5280" y="12191"/>
                  </a:cubicBezTo>
                  <a:cubicBezTo>
                    <a:pt x="5658" y="12191"/>
                    <a:pt x="6040" y="12139"/>
                    <a:pt x="6418" y="12031"/>
                  </a:cubicBezTo>
                  <a:cubicBezTo>
                    <a:pt x="8606" y="11403"/>
                    <a:pt x="9869" y="9123"/>
                    <a:pt x="9241" y="693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4" name="Google Shape;264;p7"/>
            <p:cNvSpPr/>
            <p:nvPr/>
          </p:nvSpPr>
          <p:spPr>
            <a:xfrm>
              <a:off x="4416780" y="3454909"/>
              <a:ext cx="8665" cy="12341"/>
            </a:xfrm>
            <a:custGeom>
              <a:rect b="b" l="l" r="r" t="t"/>
              <a:pathLst>
                <a:path extrusionOk="0" h="12341" w="8665">
                  <a:moveTo>
                    <a:pt x="4544" y="12342"/>
                  </a:moveTo>
                  <a:cubicBezTo>
                    <a:pt x="4660" y="12342"/>
                    <a:pt x="4781" y="12338"/>
                    <a:pt x="4902" y="12326"/>
                  </a:cubicBezTo>
                  <a:cubicBezTo>
                    <a:pt x="7170" y="12129"/>
                    <a:pt x="8847" y="10134"/>
                    <a:pt x="8650" y="7869"/>
                  </a:cubicBezTo>
                  <a:cubicBezTo>
                    <a:pt x="8529" y="6474"/>
                    <a:pt x="8381" y="5058"/>
                    <a:pt x="8204" y="3630"/>
                  </a:cubicBezTo>
                  <a:cubicBezTo>
                    <a:pt x="7930" y="1370"/>
                    <a:pt x="5891" y="-291"/>
                    <a:pt x="3619" y="43"/>
                  </a:cubicBezTo>
                  <a:cubicBezTo>
                    <a:pt x="1358" y="316"/>
                    <a:pt x="-246" y="2371"/>
                    <a:pt x="31" y="4628"/>
                  </a:cubicBezTo>
                  <a:cubicBezTo>
                    <a:pt x="192" y="5959"/>
                    <a:pt x="333" y="7278"/>
                    <a:pt x="445" y="8577"/>
                  </a:cubicBezTo>
                  <a:cubicBezTo>
                    <a:pt x="630" y="10725"/>
                    <a:pt x="2428" y="12342"/>
                    <a:pt x="4544" y="1234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5" name="Google Shape;265;p7"/>
            <p:cNvSpPr/>
            <p:nvPr/>
          </p:nvSpPr>
          <p:spPr>
            <a:xfrm>
              <a:off x="4413090" y="3434660"/>
              <a:ext cx="9137" cy="12260"/>
            </a:xfrm>
            <a:custGeom>
              <a:rect b="b" l="l" r="r" t="t"/>
              <a:pathLst>
                <a:path extrusionOk="0" h="12260" w="9137">
                  <a:moveTo>
                    <a:pt x="991" y="9015"/>
                  </a:moveTo>
                  <a:cubicBezTo>
                    <a:pt x="1413" y="10945"/>
                    <a:pt x="3118" y="12260"/>
                    <a:pt x="5013" y="12260"/>
                  </a:cubicBezTo>
                  <a:cubicBezTo>
                    <a:pt x="5302" y="12260"/>
                    <a:pt x="5596" y="12232"/>
                    <a:pt x="5890" y="12168"/>
                  </a:cubicBezTo>
                  <a:cubicBezTo>
                    <a:pt x="8114" y="11685"/>
                    <a:pt x="9525" y="9489"/>
                    <a:pt x="9043" y="7269"/>
                  </a:cubicBezTo>
                  <a:cubicBezTo>
                    <a:pt x="8745" y="5898"/>
                    <a:pt x="8443" y="4538"/>
                    <a:pt x="8134" y="3195"/>
                  </a:cubicBezTo>
                  <a:cubicBezTo>
                    <a:pt x="7623" y="979"/>
                    <a:pt x="5411" y="-405"/>
                    <a:pt x="3195" y="106"/>
                  </a:cubicBezTo>
                  <a:cubicBezTo>
                    <a:pt x="979" y="617"/>
                    <a:pt x="-405" y="2829"/>
                    <a:pt x="106" y="5045"/>
                  </a:cubicBezTo>
                  <a:cubicBezTo>
                    <a:pt x="408" y="6356"/>
                    <a:pt x="701" y="7683"/>
                    <a:pt x="991" y="901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6" name="Google Shape;266;p7"/>
            <p:cNvSpPr/>
            <p:nvPr/>
          </p:nvSpPr>
          <p:spPr>
            <a:xfrm>
              <a:off x="4359082" y="3324734"/>
              <a:ext cx="10999" cy="11290"/>
            </a:xfrm>
            <a:custGeom>
              <a:rect b="b" l="l" r="r" t="t"/>
              <a:pathLst>
                <a:path extrusionOk="0" h="11290" w="10999">
                  <a:moveTo>
                    <a:pt x="1089" y="6907"/>
                  </a:moveTo>
                  <a:cubicBezTo>
                    <a:pt x="2002" y="7900"/>
                    <a:pt x="2907" y="8901"/>
                    <a:pt x="3804" y="9911"/>
                  </a:cubicBezTo>
                  <a:cubicBezTo>
                    <a:pt x="4617" y="10824"/>
                    <a:pt x="5747" y="11290"/>
                    <a:pt x="6881" y="11290"/>
                  </a:cubicBezTo>
                  <a:cubicBezTo>
                    <a:pt x="7858" y="11290"/>
                    <a:pt x="8836" y="10949"/>
                    <a:pt x="9620" y="10249"/>
                  </a:cubicBezTo>
                  <a:cubicBezTo>
                    <a:pt x="11317" y="8737"/>
                    <a:pt x="11470" y="6134"/>
                    <a:pt x="9958" y="4433"/>
                  </a:cubicBezTo>
                  <a:cubicBezTo>
                    <a:pt x="9029" y="3391"/>
                    <a:pt x="8092" y="2358"/>
                    <a:pt x="7146" y="1332"/>
                  </a:cubicBezTo>
                  <a:cubicBezTo>
                    <a:pt x="5610" y="-345"/>
                    <a:pt x="2996" y="-453"/>
                    <a:pt x="1331" y="1091"/>
                  </a:cubicBezTo>
                  <a:cubicBezTo>
                    <a:pt x="-346" y="2627"/>
                    <a:pt x="-451" y="5234"/>
                    <a:pt x="1089" y="69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7" name="Google Shape;267;p7"/>
            <p:cNvSpPr/>
            <p:nvPr/>
          </p:nvSpPr>
          <p:spPr>
            <a:xfrm>
              <a:off x="4372305" y="3340507"/>
              <a:ext cx="10694" cy="11540"/>
            </a:xfrm>
            <a:custGeom>
              <a:rect b="b" l="l" r="r" t="t"/>
              <a:pathLst>
                <a:path extrusionOk="0" h="11540" w="10694">
                  <a:moveTo>
                    <a:pt x="3250" y="9852"/>
                  </a:moveTo>
                  <a:cubicBezTo>
                    <a:pt x="4058" y="10958"/>
                    <a:pt x="5309" y="11541"/>
                    <a:pt x="6580" y="11541"/>
                  </a:cubicBezTo>
                  <a:cubicBezTo>
                    <a:pt x="7421" y="11541"/>
                    <a:pt x="8273" y="11283"/>
                    <a:pt x="9005" y="10748"/>
                  </a:cubicBezTo>
                  <a:cubicBezTo>
                    <a:pt x="10843" y="9405"/>
                    <a:pt x="11241" y="6827"/>
                    <a:pt x="9902" y="4993"/>
                  </a:cubicBezTo>
                  <a:cubicBezTo>
                    <a:pt x="9078" y="3867"/>
                    <a:pt x="8245" y="2745"/>
                    <a:pt x="7401" y="1635"/>
                  </a:cubicBezTo>
                  <a:cubicBezTo>
                    <a:pt x="6029" y="-179"/>
                    <a:pt x="3447" y="-541"/>
                    <a:pt x="1633" y="839"/>
                  </a:cubicBezTo>
                  <a:cubicBezTo>
                    <a:pt x="-181" y="2210"/>
                    <a:pt x="-539" y="4792"/>
                    <a:pt x="837" y="6606"/>
                  </a:cubicBezTo>
                  <a:cubicBezTo>
                    <a:pt x="1649" y="7684"/>
                    <a:pt x="2458" y="8766"/>
                    <a:pt x="3250" y="985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8" name="Google Shape;268;p7"/>
            <p:cNvSpPr/>
            <p:nvPr/>
          </p:nvSpPr>
          <p:spPr>
            <a:xfrm>
              <a:off x="4383961" y="3357474"/>
              <a:ext cx="9643" cy="10552"/>
            </a:xfrm>
            <a:custGeom>
              <a:rect b="b" l="l" r="r" t="t"/>
              <a:pathLst>
                <a:path extrusionOk="0" h="10552" w="9643">
                  <a:moveTo>
                    <a:pt x="1994" y="8550"/>
                  </a:moveTo>
                  <a:cubicBezTo>
                    <a:pt x="2762" y="9841"/>
                    <a:pt x="4130" y="10552"/>
                    <a:pt x="5529" y="10552"/>
                  </a:cubicBezTo>
                  <a:cubicBezTo>
                    <a:pt x="6249" y="10552"/>
                    <a:pt x="6977" y="10363"/>
                    <a:pt x="7641" y="9965"/>
                  </a:cubicBezTo>
                  <a:cubicBezTo>
                    <a:pt x="9592" y="8799"/>
                    <a:pt x="10227" y="6269"/>
                    <a:pt x="9057" y="4319"/>
                  </a:cubicBezTo>
                  <a:lnTo>
                    <a:pt x="7621" y="1958"/>
                  </a:lnTo>
                  <a:cubicBezTo>
                    <a:pt x="6430" y="15"/>
                    <a:pt x="3876" y="-580"/>
                    <a:pt x="1954" y="618"/>
                  </a:cubicBezTo>
                  <a:cubicBezTo>
                    <a:pt x="19" y="1813"/>
                    <a:pt x="-580" y="4351"/>
                    <a:pt x="615" y="6285"/>
                  </a:cubicBezTo>
                  <a:lnTo>
                    <a:pt x="1994" y="855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9" name="Google Shape;269;p7"/>
            <p:cNvSpPr/>
            <p:nvPr/>
          </p:nvSpPr>
          <p:spPr>
            <a:xfrm>
              <a:off x="4229069" y="3257586"/>
              <a:ext cx="12320" cy="8786"/>
            </a:xfrm>
            <a:custGeom>
              <a:rect b="b" l="l" r="r" t="t"/>
              <a:pathLst>
                <a:path extrusionOk="0" h="8786" w="12320">
                  <a:moveTo>
                    <a:pt x="3600" y="8196"/>
                  </a:moveTo>
                  <a:cubicBezTo>
                    <a:pt x="4936" y="8365"/>
                    <a:pt x="6267" y="8546"/>
                    <a:pt x="7598" y="8743"/>
                  </a:cubicBezTo>
                  <a:cubicBezTo>
                    <a:pt x="7803" y="8771"/>
                    <a:pt x="8004" y="8787"/>
                    <a:pt x="8206" y="8787"/>
                  </a:cubicBezTo>
                  <a:cubicBezTo>
                    <a:pt x="10216" y="8787"/>
                    <a:pt x="11974" y="7315"/>
                    <a:pt x="12276" y="5272"/>
                  </a:cubicBezTo>
                  <a:cubicBezTo>
                    <a:pt x="12609" y="3020"/>
                    <a:pt x="11053" y="928"/>
                    <a:pt x="8805" y="594"/>
                  </a:cubicBezTo>
                  <a:cubicBezTo>
                    <a:pt x="7417" y="389"/>
                    <a:pt x="6030" y="200"/>
                    <a:pt x="4638" y="23"/>
                  </a:cubicBezTo>
                  <a:cubicBezTo>
                    <a:pt x="2366" y="-210"/>
                    <a:pt x="323" y="1338"/>
                    <a:pt x="33" y="3591"/>
                  </a:cubicBezTo>
                  <a:cubicBezTo>
                    <a:pt x="-253" y="5847"/>
                    <a:pt x="1344" y="7910"/>
                    <a:pt x="3600" y="819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0" name="Google Shape;270;p7"/>
            <p:cNvSpPr/>
            <p:nvPr/>
          </p:nvSpPr>
          <p:spPr>
            <a:xfrm>
              <a:off x="4187965" y="3256067"/>
              <a:ext cx="12351" cy="8468"/>
            </a:xfrm>
            <a:custGeom>
              <a:rect b="b" l="l" r="r" t="t"/>
              <a:pathLst>
                <a:path extrusionOk="0" h="8468" w="12351">
                  <a:moveTo>
                    <a:pt x="4115" y="8468"/>
                  </a:moveTo>
                  <a:cubicBezTo>
                    <a:pt x="4203" y="8468"/>
                    <a:pt x="4296" y="8464"/>
                    <a:pt x="4384" y="8460"/>
                  </a:cubicBezTo>
                  <a:cubicBezTo>
                    <a:pt x="5724" y="8372"/>
                    <a:pt x="7067" y="8303"/>
                    <a:pt x="8414" y="8243"/>
                  </a:cubicBezTo>
                  <a:cubicBezTo>
                    <a:pt x="10687" y="8143"/>
                    <a:pt x="12448" y="6220"/>
                    <a:pt x="12348" y="3948"/>
                  </a:cubicBezTo>
                  <a:cubicBezTo>
                    <a:pt x="12251" y="1675"/>
                    <a:pt x="10377" y="-183"/>
                    <a:pt x="8052" y="14"/>
                  </a:cubicBezTo>
                  <a:cubicBezTo>
                    <a:pt x="6649" y="75"/>
                    <a:pt x="5249" y="151"/>
                    <a:pt x="3853" y="240"/>
                  </a:cubicBezTo>
                  <a:cubicBezTo>
                    <a:pt x="1585" y="388"/>
                    <a:pt x="-136" y="2347"/>
                    <a:pt x="9" y="4615"/>
                  </a:cubicBezTo>
                  <a:cubicBezTo>
                    <a:pt x="149" y="6795"/>
                    <a:pt x="1963" y="8468"/>
                    <a:pt x="4115" y="846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1" name="Google Shape;271;p7"/>
            <p:cNvSpPr/>
            <p:nvPr/>
          </p:nvSpPr>
          <p:spPr>
            <a:xfrm>
              <a:off x="4249344" y="3261154"/>
              <a:ext cx="10868" cy="8854"/>
            </a:xfrm>
            <a:custGeom>
              <a:rect b="b" l="l" r="r" t="t"/>
              <a:pathLst>
                <a:path extrusionOk="0" h="8854" w="10868">
                  <a:moveTo>
                    <a:pt x="3201" y="8135"/>
                  </a:moveTo>
                  <a:lnTo>
                    <a:pt x="5787" y="8742"/>
                  </a:lnTo>
                  <a:cubicBezTo>
                    <a:pt x="6113" y="8818"/>
                    <a:pt x="6435" y="8855"/>
                    <a:pt x="6753" y="8855"/>
                  </a:cubicBezTo>
                  <a:cubicBezTo>
                    <a:pt x="8615" y="8855"/>
                    <a:pt x="10300" y="7584"/>
                    <a:pt x="10754" y="5698"/>
                  </a:cubicBezTo>
                  <a:cubicBezTo>
                    <a:pt x="11285" y="3485"/>
                    <a:pt x="9922" y="1261"/>
                    <a:pt x="7710" y="730"/>
                  </a:cubicBezTo>
                  <a:lnTo>
                    <a:pt x="5035" y="107"/>
                  </a:lnTo>
                  <a:cubicBezTo>
                    <a:pt x="2827" y="-408"/>
                    <a:pt x="611" y="984"/>
                    <a:pt x="104" y="3204"/>
                  </a:cubicBezTo>
                  <a:cubicBezTo>
                    <a:pt x="-402" y="5420"/>
                    <a:pt x="985" y="7628"/>
                    <a:pt x="3201" y="813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2" name="Google Shape;272;p7"/>
            <p:cNvSpPr/>
            <p:nvPr/>
          </p:nvSpPr>
          <p:spPr>
            <a:xfrm>
              <a:off x="4167510" y="3257959"/>
              <a:ext cx="12306" cy="8865"/>
            </a:xfrm>
            <a:custGeom>
              <a:rect b="b" l="l" r="r" t="t"/>
              <a:pathLst>
                <a:path extrusionOk="0" h="8865" w="12306">
                  <a:moveTo>
                    <a:pt x="4115" y="8865"/>
                  </a:moveTo>
                  <a:cubicBezTo>
                    <a:pt x="4332" y="8865"/>
                    <a:pt x="4550" y="8849"/>
                    <a:pt x="4771" y="8813"/>
                  </a:cubicBezTo>
                  <a:cubicBezTo>
                    <a:pt x="6102" y="8600"/>
                    <a:pt x="7437" y="8399"/>
                    <a:pt x="8777" y="8201"/>
                  </a:cubicBezTo>
                  <a:cubicBezTo>
                    <a:pt x="11029" y="7880"/>
                    <a:pt x="12589" y="5788"/>
                    <a:pt x="12264" y="3540"/>
                  </a:cubicBezTo>
                  <a:cubicBezTo>
                    <a:pt x="11942" y="1288"/>
                    <a:pt x="9838" y="-317"/>
                    <a:pt x="7602" y="53"/>
                  </a:cubicBezTo>
                  <a:cubicBezTo>
                    <a:pt x="6215" y="250"/>
                    <a:pt x="4839" y="459"/>
                    <a:pt x="3468" y="681"/>
                  </a:cubicBezTo>
                  <a:cubicBezTo>
                    <a:pt x="1219" y="1043"/>
                    <a:pt x="-309" y="3154"/>
                    <a:pt x="53" y="5398"/>
                  </a:cubicBezTo>
                  <a:cubicBezTo>
                    <a:pt x="379" y="7425"/>
                    <a:pt x="2128" y="8865"/>
                    <a:pt x="4115" y="886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3" name="Google Shape;273;p7"/>
            <p:cNvSpPr/>
            <p:nvPr/>
          </p:nvSpPr>
          <p:spPr>
            <a:xfrm>
              <a:off x="4208551" y="3255951"/>
              <a:ext cx="12354" cy="8415"/>
            </a:xfrm>
            <a:custGeom>
              <a:rect b="b" l="l" r="r" t="t"/>
              <a:pathLst>
                <a:path extrusionOk="0" h="8415" w="12354">
                  <a:moveTo>
                    <a:pt x="3984" y="8242"/>
                  </a:moveTo>
                  <a:cubicBezTo>
                    <a:pt x="5335" y="8287"/>
                    <a:pt x="6683" y="8343"/>
                    <a:pt x="8030" y="8411"/>
                  </a:cubicBezTo>
                  <a:cubicBezTo>
                    <a:pt x="8098" y="8415"/>
                    <a:pt x="8171" y="8415"/>
                    <a:pt x="8239" y="8415"/>
                  </a:cubicBezTo>
                  <a:cubicBezTo>
                    <a:pt x="10419" y="8415"/>
                    <a:pt x="12237" y="6702"/>
                    <a:pt x="12350" y="4502"/>
                  </a:cubicBezTo>
                  <a:cubicBezTo>
                    <a:pt x="12462" y="2230"/>
                    <a:pt x="10713" y="295"/>
                    <a:pt x="8440" y="182"/>
                  </a:cubicBezTo>
                  <a:cubicBezTo>
                    <a:pt x="7045" y="114"/>
                    <a:pt x="5649" y="58"/>
                    <a:pt x="4249" y="14"/>
                  </a:cubicBezTo>
                  <a:cubicBezTo>
                    <a:pt x="2130" y="-180"/>
                    <a:pt x="71" y="1719"/>
                    <a:pt x="2" y="3995"/>
                  </a:cubicBezTo>
                  <a:cubicBezTo>
                    <a:pt x="-74" y="6268"/>
                    <a:pt x="1712" y="8170"/>
                    <a:pt x="3984" y="824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4" name="Google Shape;274;p7"/>
            <p:cNvSpPr/>
            <p:nvPr/>
          </p:nvSpPr>
          <p:spPr>
            <a:xfrm>
              <a:off x="4037639" y="3329403"/>
              <a:ext cx="10912" cy="11367"/>
            </a:xfrm>
            <a:custGeom>
              <a:rect b="b" l="l" r="r" t="t"/>
              <a:pathLst>
                <a:path extrusionOk="0" h="11367" w="10912">
                  <a:moveTo>
                    <a:pt x="4115" y="11367"/>
                  </a:moveTo>
                  <a:cubicBezTo>
                    <a:pt x="5293" y="11367"/>
                    <a:pt x="6463" y="10865"/>
                    <a:pt x="7280" y="9891"/>
                  </a:cubicBezTo>
                  <a:cubicBezTo>
                    <a:pt x="8141" y="8858"/>
                    <a:pt x="9017" y="7836"/>
                    <a:pt x="9898" y="6823"/>
                  </a:cubicBezTo>
                  <a:cubicBezTo>
                    <a:pt x="11394" y="5105"/>
                    <a:pt x="11213" y="2507"/>
                    <a:pt x="9500" y="1011"/>
                  </a:cubicBezTo>
                  <a:cubicBezTo>
                    <a:pt x="7795" y="-477"/>
                    <a:pt x="5193" y="-304"/>
                    <a:pt x="3688" y="1409"/>
                  </a:cubicBezTo>
                  <a:cubicBezTo>
                    <a:pt x="2767" y="2463"/>
                    <a:pt x="1858" y="3533"/>
                    <a:pt x="957" y="4607"/>
                  </a:cubicBezTo>
                  <a:cubicBezTo>
                    <a:pt x="-498" y="6352"/>
                    <a:pt x="-269" y="8950"/>
                    <a:pt x="1476" y="10410"/>
                  </a:cubicBezTo>
                  <a:cubicBezTo>
                    <a:pt x="2249" y="11054"/>
                    <a:pt x="3186" y="11367"/>
                    <a:pt x="4115" y="1136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5" name="Google Shape;275;p7"/>
            <p:cNvSpPr/>
            <p:nvPr/>
          </p:nvSpPr>
          <p:spPr>
            <a:xfrm>
              <a:off x="4051599" y="3314540"/>
              <a:ext cx="11196" cy="11099"/>
            </a:xfrm>
            <a:custGeom>
              <a:rect b="b" l="l" r="r" t="t"/>
              <a:pathLst>
                <a:path extrusionOk="0" h="11099" w="11196">
                  <a:moveTo>
                    <a:pt x="4119" y="11100"/>
                  </a:moveTo>
                  <a:cubicBezTo>
                    <a:pt x="5165" y="11100"/>
                    <a:pt x="6210" y="10706"/>
                    <a:pt x="7015" y="9913"/>
                  </a:cubicBezTo>
                  <a:cubicBezTo>
                    <a:pt x="7972" y="8968"/>
                    <a:pt x="8933" y="8031"/>
                    <a:pt x="9911" y="7106"/>
                  </a:cubicBezTo>
                  <a:cubicBezTo>
                    <a:pt x="11564" y="5542"/>
                    <a:pt x="11632" y="2935"/>
                    <a:pt x="10067" y="1286"/>
                  </a:cubicBezTo>
                  <a:cubicBezTo>
                    <a:pt x="8507" y="-367"/>
                    <a:pt x="5901" y="-435"/>
                    <a:pt x="4248" y="1130"/>
                  </a:cubicBezTo>
                  <a:cubicBezTo>
                    <a:pt x="3230" y="2095"/>
                    <a:pt x="2221" y="3064"/>
                    <a:pt x="1223" y="4050"/>
                  </a:cubicBezTo>
                  <a:cubicBezTo>
                    <a:pt x="-394" y="5650"/>
                    <a:pt x="-410" y="8256"/>
                    <a:pt x="1187" y="9877"/>
                  </a:cubicBezTo>
                  <a:cubicBezTo>
                    <a:pt x="1995" y="10690"/>
                    <a:pt x="3057" y="11100"/>
                    <a:pt x="4119" y="1110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6" name="Google Shape;276;p7"/>
            <p:cNvSpPr/>
            <p:nvPr/>
          </p:nvSpPr>
          <p:spPr>
            <a:xfrm>
              <a:off x="4025197" y="3345552"/>
              <a:ext cx="10602" cy="11615"/>
            </a:xfrm>
            <a:custGeom>
              <a:rect b="b" l="l" r="r" t="t"/>
              <a:pathLst>
                <a:path extrusionOk="0" h="11615" w="10602">
                  <a:moveTo>
                    <a:pt x="4114" y="11616"/>
                  </a:moveTo>
                  <a:cubicBezTo>
                    <a:pt x="5429" y="11616"/>
                    <a:pt x="6720" y="10988"/>
                    <a:pt x="7516" y="9822"/>
                  </a:cubicBezTo>
                  <a:cubicBezTo>
                    <a:pt x="8276" y="8716"/>
                    <a:pt x="9045" y="7614"/>
                    <a:pt x="9829" y="6524"/>
                  </a:cubicBezTo>
                  <a:cubicBezTo>
                    <a:pt x="11156" y="4678"/>
                    <a:pt x="10734" y="2104"/>
                    <a:pt x="8884" y="777"/>
                  </a:cubicBezTo>
                  <a:cubicBezTo>
                    <a:pt x="7042" y="-555"/>
                    <a:pt x="4460" y="-132"/>
                    <a:pt x="3137" y="1722"/>
                  </a:cubicBezTo>
                  <a:cubicBezTo>
                    <a:pt x="2320" y="2860"/>
                    <a:pt x="1512" y="4010"/>
                    <a:pt x="719" y="5172"/>
                  </a:cubicBezTo>
                  <a:cubicBezTo>
                    <a:pt x="-564" y="7047"/>
                    <a:pt x="-85" y="9613"/>
                    <a:pt x="1793" y="10896"/>
                  </a:cubicBezTo>
                  <a:cubicBezTo>
                    <a:pt x="2505" y="11382"/>
                    <a:pt x="3313" y="11616"/>
                    <a:pt x="4114" y="1161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7" name="Google Shape;277;p7"/>
            <p:cNvSpPr/>
            <p:nvPr/>
          </p:nvSpPr>
          <p:spPr>
            <a:xfrm>
              <a:off x="4066935" y="3301108"/>
              <a:ext cx="11459" cy="10809"/>
            </a:xfrm>
            <a:custGeom>
              <a:rect b="b" l="l" r="r" t="t"/>
              <a:pathLst>
                <a:path extrusionOk="0" h="10809" w="11459">
                  <a:moveTo>
                    <a:pt x="4123" y="10809"/>
                  </a:moveTo>
                  <a:cubicBezTo>
                    <a:pt x="5032" y="10809"/>
                    <a:pt x="5949" y="10508"/>
                    <a:pt x="6713" y="9888"/>
                  </a:cubicBezTo>
                  <a:cubicBezTo>
                    <a:pt x="7763" y="9040"/>
                    <a:pt x="8816" y="8195"/>
                    <a:pt x="9882" y="7363"/>
                  </a:cubicBezTo>
                  <a:cubicBezTo>
                    <a:pt x="11672" y="5959"/>
                    <a:pt x="11986" y="3369"/>
                    <a:pt x="10582" y="1579"/>
                  </a:cubicBezTo>
                  <a:cubicBezTo>
                    <a:pt x="9178" y="-211"/>
                    <a:pt x="6588" y="-528"/>
                    <a:pt x="4798" y="879"/>
                  </a:cubicBezTo>
                  <a:cubicBezTo>
                    <a:pt x="3700" y="1744"/>
                    <a:pt x="2607" y="2613"/>
                    <a:pt x="1525" y="3494"/>
                  </a:cubicBezTo>
                  <a:cubicBezTo>
                    <a:pt x="-241" y="4925"/>
                    <a:pt x="-514" y="7519"/>
                    <a:pt x="921" y="9285"/>
                  </a:cubicBezTo>
                  <a:cubicBezTo>
                    <a:pt x="1734" y="10291"/>
                    <a:pt x="2924" y="10809"/>
                    <a:pt x="4123" y="1080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8" name="Google Shape;278;p7"/>
            <p:cNvSpPr/>
            <p:nvPr/>
          </p:nvSpPr>
          <p:spPr>
            <a:xfrm>
              <a:off x="3987724" y="3453312"/>
              <a:ext cx="8585" cy="12346"/>
            </a:xfrm>
            <a:custGeom>
              <a:rect b="b" l="l" r="r" t="t"/>
              <a:pathLst>
                <a:path extrusionOk="0" h="12346" w="8585">
                  <a:moveTo>
                    <a:pt x="370" y="3739"/>
                  </a:moveTo>
                  <a:cubicBezTo>
                    <a:pt x="237" y="5127"/>
                    <a:pt x="117" y="6518"/>
                    <a:pt x="12" y="7914"/>
                  </a:cubicBezTo>
                  <a:cubicBezTo>
                    <a:pt x="-161" y="10182"/>
                    <a:pt x="1536" y="12161"/>
                    <a:pt x="3805" y="12334"/>
                  </a:cubicBezTo>
                  <a:cubicBezTo>
                    <a:pt x="3913" y="12342"/>
                    <a:pt x="4018" y="12346"/>
                    <a:pt x="4122" y="12346"/>
                  </a:cubicBezTo>
                  <a:cubicBezTo>
                    <a:pt x="6254" y="12346"/>
                    <a:pt x="8060" y="10701"/>
                    <a:pt x="8225" y="8541"/>
                  </a:cubicBezTo>
                  <a:cubicBezTo>
                    <a:pt x="8329" y="7194"/>
                    <a:pt x="8442" y="5851"/>
                    <a:pt x="8567" y="4512"/>
                  </a:cubicBezTo>
                  <a:cubicBezTo>
                    <a:pt x="8784" y="2247"/>
                    <a:pt x="7119" y="240"/>
                    <a:pt x="4854" y="27"/>
                  </a:cubicBezTo>
                  <a:cubicBezTo>
                    <a:pt x="2566" y="-238"/>
                    <a:pt x="587" y="1475"/>
                    <a:pt x="370" y="373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9" name="Google Shape;279;p7"/>
            <p:cNvSpPr/>
            <p:nvPr/>
          </p:nvSpPr>
          <p:spPr>
            <a:xfrm>
              <a:off x="3994750" y="3412941"/>
              <a:ext cx="9369" cy="12200"/>
            </a:xfrm>
            <a:custGeom>
              <a:rect b="b" l="l" r="r" t="t"/>
              <a:pathLst>
                <a:path extrusionOk="0" h="12200" w="9369">
                  <a:moveTo>
                    <a:pt x="8088" y="9176"/>
                  </a:moveTo>
                  <a:cubicBezTo>
                    <a:pt x="8450" y="7873"/>
                    <a:pt x="8820" y="6574"/>
                    <a:pt x="9202" y="5279"/>
                  </a:cubicBezTo>
                  <a:cubicBezTo>
                    <a:pt x="9841" y="3099"/>
                    <a:pt x="8591" y="810"/>
                    <a:pt x="6407" y="167"/>
                  </a:cubicBezTo>
                  <a:cubicBezTo>
                    <a:pt x="4223" y="-473"/>
                    <a:pt x="1938" y="782"/>
                    <a:pt x="1295" y="2962"/>
                  </a:cubicBezTo>
                  <a:cubicBezTo>
                    <a:pt x="905" y="4297"/>
                    <a:pt x="519" y="5637"/>
                    <a:pt x="149" y="6988"/>
                  </a:cubicBezTo>
                  <a:cubicBezTo>
                    <a:pt x="-455" y="9180"/>
                    <a:pt x="832" y="11448"/>
                    <a:pt x="3024" y="12052"/>
                  </a:cubicBezTo>
                  <a:cubicBezTo>
                    <a:pt x="3390" y="12152"/>
                    <a:pt x="3756" y="12200"/>
                    <a:pt x="4122" y="12200"/>
                  </a:cubicBezTo>
                  <a:cubicBezTo>
                    <a:pt x="5928" y="12200"/>
                    <a:pt x="7585" y="11002"/>
                    <a:pt x="8088" y="917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0" name="Google Shape;280;p7"/>
            <p:cNvSpPr/>
            <p:nvPr/>
          </p:nvSpPr>
          <p:spPr>
            <a:xfrm>
              <a:off x="3990258" y="3432935"/>
              <a:ext cx="8981" cy="12292"/>
            </a:xfrm>
            <a:custGeom>
              <a:rect b="b" l="l" r="r" t="t"/>
              <a:pathLst>
                <a:path extrusionOk="0" h="12292" w="8981">
                  <a:moveTo>
                    <a:pt x="8177" y="8873"/>
                  </a:moveTo>
                  <a:cubicBezTo>
                    <a:pt x="8406" y="7546"/>
                    <a:pt x="8651" y="6223"/>
                    <a:pt x="8905" y="4904"/>
                  </a:cubicBezTo>
                  <a:cubicBezTo>
                    <a:pt x="9339" y="2672"/>
                    <a:pt x="7879" y="508"/>
                    <a:pt x="5647" y="78"/>
                  </a:cubicBezTo>
                  <a:cubicBezTo>
                    <a:pt x="3419" y="-361"/>
                    <a:pt x="1255" y="1103"/>
                    <a:pt x="821" y="3335"/>
                  </a:cubicBezTo>
                  <a:cubicBezTo>
                    <a:pt x="551" y="4711"/>
                    <a:pt x="298" y="6090"/>
                    <a:pt x="60" y="7474"/>
                  </a:cubicBezTo>
                  <a:cubicBezTo>
                    <a:pt x="-326" y="9718"/>
                    <a:pt x="1179" y="11846"/>
                    <a:pt x="3419" y="12232"/>
                  </a:cubicBezTo>
                  <a:cubicBezTo>
                    <a:pt x="3656" y="12272"/>
                    <a:pt x="3893" y="12292"/>
                    <a:pt x="4123" y="12292"/>
                  </a:cubicBezTo>
                  <a:cubicBezTo>
                    <a:pt x="6093" y="12292"/>
                    <a:pt x="7831" y="10876"/>
                    <a:pt x="8177" y="887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81" name="Google Shape;281;p7"/>
          <p:cNvGrpSpPr/>
          <p:nvPr/>
        </p:nvGrpSpPr>
        <p:grpSpPr>
          <a:xfrm>
            <a:off x="2281614" y="2749113"/>
            <a:ext cx="225549" cy="311253"/>
            <a:chOff x="3212747" y="3257686"/>
            <a:chExt cx="319294" cy="440619"/>
          </a:xfrm>
        </p:grpSpPr>
        <p:sp>
          <p:nvSpPr>
            <p:cNvPr id="282" name="Google Shape;282;p7"/>
            <p:cNvSpPr/>
            <p:nvPr/>
          </p:nvSpPr>
          <p:spPr>
            <a:xfrm>
              <a:off x="3279148" y="3284163"/>
              <a:ext cx="186757" cy="154733"/>
            </a:xfrm>
            <a:custGeom>
              <a:rect b="b" l="l" r="r" t="t"/>
              <a:pathLst>
                <a:path extrusionOk="0" h="154733" w="186757">
                  <a:moveTo>
                    <a:pt x="6421" y="153159"/>
                  </a:moveTo>
                  <a:cubicBezTo>
                    <a:pt x="15822" y="155498"/>
                    <a:pt x="31985" y="155834"/>
                    <a:pt x="55888" y="144415"/>
                  </a:cubicBezTo>
                  <a:cubicBezTo>
                    <a:pt x="66920" y="150929"/>
                    <a:pt x="79741" y="154733"/>
                    <a:pt x="93480" y="154733"/>
                  </a:cubicBezTo>
                  <a:cubicBezTo>
                    <a:pt x="107180" y="154733"/>
                    <a:pt x="119969" y="150951"/>
                    <a:pt x="130980" y="144471"/>
                  </a:cubicBezTo>
                  <a:cubicBezTo>
                    <a:pt x="154824" y="155836"/>
                    <a:pt x="170950" y="155495"/>
                    <a:pt x="180337" y="153159"/>
                  </a:cubicBezTo>
                  <a:cubicBezTo>
                    <a:pt x="185675" y="151831"/>
                    <a:pt x="188325" y="145774"/>
                    <a:pt x="185786" y="140894"/>
                  </a:cubicBezTo>
                  <a:cubicBezTo>
                    <a:pt x="172508" y="115383"/>
                    <a:pt x="172828" y="79449"/>
                    <a:pt x="172828" y="79449"/>
                  </a:cubicBezTo>
                  <a:cubicBezTo>
                    <a:pt x="172828" y="35571"/>
                    <a:pt x="137257" y="0"/>
                    <a:pt x="93379" y="0"/>
                  </a:cubicBezTo>
                  <a:cubicBezTo>
                    <a:pt x="49500" y="0"/>
                    <a:pt x="13930" y="35571"/>
                    <a:pt x="13930" y="79449"/>
                  </a:cubicBezTo>
                  <a:cubicBezTo>
                    <a:pt x="13930" y="79449"/>
                    <a:pt x="14249" y="115383"/>
                    <a:pt x="972" y="140894"/>
                  </a:cubicBezTo>
                  <a:cubicBezTo>
                    <a:pt x="-1567" y="145774"/>
                    <a:pt x="1083" y="151831"/>
                    <a:pt x="6421" y="153159"/>
                  </a:cubicBezTo>
                  <a:close/>
                  <a:moveTo>
                    <a:pt x="30620" y="100361"/>
                  </a:moveTo>
                  <a:cubicBezTo>
                    <a:pt x="82367" y="99392"/>
                    <a:pt x="106112" y="75545"/>
                    <a:pt x="116976" y="54018"/>
                  </a:cubicBezTo>
                  <a:lnTo>
                    <a:pt x="155439" y="82472"/>
                  </a:lnTo>
                  <a:lnTo>
                    <a:pt x="159199" y="85118"/>
                  </a:lnTo>
                  <a:lnTo>
                    <a:pt x="158544" y="90530"/>
                  </a:lnTo>
                  <a:cubicBezTo>
                    <a:pt x="153731" y="122158"/>
                    <a:pt x="126431" y="146497"/>
                    <a:pt x="93480" y="146497"/>
                  </a:cubicBezTo>
                  <a:cubicBezTo>
                    <a:pt x="64027" y="146497"/>
                    <a:pt x="39035" y="127070"/>
                    <a:pt x="30620" y="1003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3" name="Google Shape;283;p7"/>
            <p:cNvSpPr/>
            <p:nvPr/>
          </p:nvSpPr>
          <p:spPr>
            <a:xfrm>
              <a:off x="3243022" y="3257686"/>
              <a:ext cx="259210" cy="151162"/>
            </a:xfrm>
            <a:custGeom>
              <a:rect b="b" l="l" r="r" t="t"/>
              <a:pathLst>
                <a:path extrusionOk="0" h="151162" w="259210">
                  <a:moveTo>
                    <a:pt x="19542" y="149200"/>
                  </a:moveTo>
                  <a:cubicBezTo>
                    <a:pt x="21604" y="150507"/>
                    <a:pt x="23906" y="151163"/>
                    <a:pt x="26221" y="151163"/>
                  </a:cubicBezTo>
                  <a:cubicBezTo>
                    <a:pt x="28304" y="151163"/>
                    <a:pt x="30399" y="150632"/>
                    <a:pt x="32338" y="149566"/>
                  </a:cubicBezTo>
                  <a:cubicBezTo>
                    <a:pt x="36446" y="147302"/>
                    <a:pt x="39000" y="142990"/>
                    <a:pt x="39000" y="138317"/>
                  </a:cubicBezTo>
                  <a:lnTo>
                    <a:pt x="39000" y="102960"/>
                  </a:lnTo>
                  <a:lnTo>
                    <a:pt x="39000" y="97225"/>
                  </a:lnTo>
                  <a:cubicBezTo>
                    <a:pt x="39000" y="48158"/>
                    <a:pt x="78920" y="8237"/>
                    <a:pt x="127989" y="8237"/>
                  </a:cubicBezTo>
                  <a:lnTo>
                    <a:pt x="131222" y="8237"/>
                  </a:lnTo>
                  <a:cubicBezTo>
                    <a:pt x="180291" y="8237"/>
                    <a:pt x="220210" y="48158"/>
                    <a:pt x="220210" y="97225"/>
                  </a:cubicBezTo>
                  <a:lnTo>
                    <a:pt x="220210" y="138317"/>
                  </a:lnTo>
                  <a:cubicBezTo>
                    <a:pt x="220210" y="142990"/>
                    <a:pt x="222764" y="147302"/>
                    <a:pt x="226873" y="149566"/>
                  </a:cubicBezTo>
                  <a:cubicBezTo>
                    <a:pt x="228811" y="150632"/>
                    <a:pt x="230905" y="151163"/>
                    <a:pt x="232990" y="151163"/>
                  </a:cubicBezTo>
                  <a:cubicBezTo>
                    <a:pt x="235305" y="151163"/>
                    <a:pt x="237607" y="150507"/>
                    <a:pt x="239668" y="149200"/>
                  </a:cubicBezTo>
                  <a:cubicBezTo>
                    <a:pt x="248585" y="143557"/>
                    <a:pt x="259211" y="132220"/>
                    <a:pt x="259211" y="110252"/>
                  </a:cubicBezTo>
                  <a:cubicBezTo>
                    <a:pt x="259211" y="88280"/>
                    <a:pt x="248585" y="76943"/>
                    <a:pt x="239668" y="71300"/>
                  </a:cubicBezTo>
                  <a:cubicBezTo>
                    <a:pt x="235755" y="68819"/>
                    <a:pt x="230971" y="68682"/>
                    <a:pt x="226873" y="70934"/>
                  </a:cubicBezTo>
                  <a:cubicBezTo>
                    <a:pt x="226254" y="71275"/>
                    <a:pt x="225684" y="71676"/>
                    <a:pt x="225139" y="72104"/>
                  </a:cubicBezTo>
                  <a:cubicBezTo>
                    <a:pt x="214035" y="30633"/>
                    <a:pt x="176146" y="0"/>
                    <a:pt x="131222" y="0"/>
                  </a:cubicBezTo>
                  <a:lnTo>
                    <a:pt x="127989" y="0"/>
                  </a:lnTo>
                  <a:cubicBezTo>
                    <a:pt x="83065" y="0"/>
                    <a:pt x="45175" y="30633"/>
                    <a:pt x="34072" y="72104"/>
                  </a:cubicBezTo>
                  <a:cubicBezTo>
                    <a:pt x="33527" y="71676"/>
                    <a:pt x="32957" y="71275"/>
                    <a:pt x="32338" y="70934"/>
                  </a:cubicBezTo>
                  <a:cubicBezTo>
                    <a:pt x="28250" y="68690"/>
                    <a:pt x="23464" y="68819"/>
                    <a:pt x="19542" y="71300"/>
                  </a:cubicBezTo>
                  <a:cubicBezTo>
                    <a:pt x="10626" y="76943"/>
                    <a:pt x="0" y="88280"/>
                    <a:pt x="0" y="110252"/>
                  </a:cubicBezTo>
                  <a:cubicBezTo>
                    <a:pt x="0" y="132220"/>
                    <a:pt x="10626" y="143557"/>
                    <a:pt x="19542" y="149200"/>
                  </a:cubicBezTo>
                  <a:close/>
                  <a:moveTo>
                    <a:pt x="228447" y="82183"/>
                  </a:moveTo>
                  <a:cubicBezTo>
                    <a:pt x="228447" y="80486"/>
                    <a:pt x="229344" y="78978"/>
                    <a:pt x="230846" y="78153"/>
                  </a:cubicBezTo>
                  <a:cubicBezTo>
                    <a:pt x="231247" y="77932"/>
                    <a:pt x="232035" y="77582"/>
                    <a:pt x="233008" y="77582"/>
                  </a:cubicBezTo>
                  <a:cubicBezTo>
                    <a:pt x="233692" y="77582"/>
                    <a:pt x="234466" y="77755"/>
                    <a:pt x="235264" y="78258"/>
                  </a:cubicBezTo>
                  <a:cubicBezTo>
                    <a:pt x="245689" y="84858"/>
                    <a:pt x="250974" y="95620"/>
                    <a:pt x="250974" y="110252"/>
                  </a:cubicBezTo>
                  <a:cubicBezTo>
                    <a:pt x="250974" y="124880"/>
                    <a:pt x="245689" y="135642"/>
                    <a:pt x="235264" y="142242"/>
                  </a:cubicBezTo>
                  <a:cubicBezTo>
                    <a:pt x="233334" y="143465"/>
                    <a:pt x="231528" y="142725"/>
                    <a:pt x="230846" y="142347"/>
                  </a:cubicBezTo>
                  <a:cubicBezTo>
                    <a:pt x="229344" y="141522"/>
                    <a:pt x="228447" y="140014"/>
                    <a:pt x="228447" y="138317"/>
                  </a:cubicBezTo>
                  <a:lnTo>
                    <a:pt x="228447" y="97225"/>
                  </a:lnTo>
                  <a:lnTo>
                    <a:pt x="228447" y="82183"/>
                  </a:lnTo>
                  <a:close/>
                  <a:moveTo>
                    <a:pt x="23946" y="78258"/>
                  </a:moveTo>
                  <a:cubicBezTo>
                    <a:pt x="24745" y="77755"/>
                    <a:pt x="25519" y="77582"/>
                    <a:pt x="26203" y="77582"/>
                  </a:cubicBezTo>
                  <a:cubicBezTo>
                    <a:pt x="27176" y="77582"/>
                    <a:pt x="27964" y="77932"/>
                    <a:pt x="28364" y="78153"/>
                  </a:cubicBezTo>
                  <a:cubicBezTo>
                    <a:pt x="29867" y="78978"/>
                    <a:pt x="30763" y="80486"/>
                    <a:pt x="30763" y="82183"/>
                  </a:cubicBezTo>
                  <a:lnTo>
                    <a:pt x="30763" y="97225"/>
                  </a:lnTo>
                  <a:lnTo>
                    <a:pt x="30763" y="102960"/>
                  </a:lnTo>
                  <a:lnTo>
                    <a:pt x="30763" y="138317"/>
                  </a:lnTo>
                  <a:cubicBezTo>
                    <a:pt x="30763" y="140014"/>
                    <a:pt x="29867" y="141522"/>
                    <a:pt x="28364" y="142347"/>
                  </a:cubicBezTo>
                  <a:cubicBezTo>
                    <a:pt x="27685" y="142721"/>
                    <a:pt x="25881" y="143461"/>
                    <a:pt x="23946" y="142242"/>
                  </a:cubicBezTo>
                  <a:cubicBezTo>
                    <a:pt x="13522" y="135642"/>
                    <a:pt x="8237" y="124880"/>
                    <a:pt x="8237" y="110252"/>
                  </a:cubicBezTo>
                  <a:cubicBezTo>
                    <a:pt x="8237" y="95620"/>
                    <a:pt x="13522" y="84858"/>
                    <a:pt x="23946" y="7825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4" name="Google Shape;284;p7"/>
            <p:cNvSpPr/>
            <p:nvPr/>
          </p:nvSpPr>
          <p:spPr>
            <a:xfrm>
              <a:off x="3212747" y="3447829"/>
              <a:ext cx="319294" cy="250476"/>
            </a:xfrm>
            <a:custGeom>
              <a:rect b="b" l="l" r="r" t="t"/>
              <a:pathLst>
                <a:path extrusionOk="0" h="250476" w="319294">
                  <a:moveTo>
                    <a:pt x="317169" y="93523"/>
                  </a:moveTo>
                  <a:cubicBezTo>
                    <a:pt x="311920" y="69234"/>
                    <a:pt x="298764" y="49076"/>
                    <a:pt x="285114" y="33772"/>
                  </a:cubicBezTo>
                  <a:cubicBezTo>
                    <a:pt x="265776" y="12093"/>
                    <a:pt x="237897" y="0"/>
                    <a:pt x="208846" y="0"/>
                  </a:cubicBezTo>
                  <a:cubicBezTo>
                    <a:pt x="200294" y="0"/>
                    <a:pt x="191871" y="2093"/>
                    <a:pt x="184313" y="6095"/>
                  </a:cubicBezTo>
                  <a:cubicBezTo>
                    <a:pt x="168967" y="14222"/>
                    <a:pt x="150593" y="14222"/>
                    <a:pt x="135247" y="6095"/>
                  </a:cubicBezTo>
                  <a:lnTo>
                    <a:pt x="135247" y="6095"/>
                  </a:lnTo>
                  <a:cubicBezTo>
                    <a:pt x="127689" y="2093"/>
                    <a:pt x="119267" y="0"/>
                    <a:pt x="110714" y="0"/>
                  </a:cubicBezTo>
                  <a:cubicBezTo>
                    <a:pt x="81664" y="0"/>
                    <a:pt x="53784" y="12093"/>
                    <a:pt x="34447" y="33772"/>
                  </a:cubicBezTo>
                  <a:cubicBezTo>
                    <a:pt x="16810" y="53545"/>
                    <a:pt x="0" y="81420"/>
                    <a:pt x="0" y="115840"/>
                  </a:cubicBezTo>
                  <a:cubicBezTo>
                    <a:pt x="0" y="115840"/>
                    <a:pt x="1442" y="172443"/>
                    <a:pt x="48439" y="172443"/>
                  </a:cubicBezTo>
                  <a:lnTo>
                    <a:pt x="57753" y="172443"/>
                  </a:lnTo>
                  <a:lnTo>
                    <a:pt x="59671" y="180728"/>
                  </a:lnTo>
                  <a:cubicBezTo>
                    <a:pt x="64102" y="199872"/>
                    <a:pt x="64229" y="220787"/>
                    <a:pt x="60041" y="239985"/>
                  </a:cubicBezTo>
                  <a:cubicBezTo>
                    <a:pt x="58865" y="245377"/>
                    <a:pt x="62972" y="250477"/>
                    <a:pt x="68491" y="250477"/>
                  </a:cubicBezTo>
                  <a:lnTo>
                    <a:pt x="251069" y="250477"/>
                  </a:lnTo>
                  <a:cubicBezTo>
                    <a:pt x="256588" y="250477"/>
                    <a:pt x="260695" y="245377"/>
                    <a:pt x="259519" y="239985"/>
                  </a:cubicBezTo>
                  <a:cubicBezTo>
                    <a:pt x="255331" y="220787"/>
                    <a:pt x="255458" y="199872"/>
                    <a:pt x="259890" y="180728"/>
                  </a:cubicBezTo>
                  <a:lnTo>
                    <a:pt x="261808" y="172443"/>
                  </a:lnTo>
                  <a:lnTo>
                    <a:pt x="271121" y="172443"/>
                  </a:lnTo>
                  <a:cubicBezTo>
                    <a:pt x="297976" y="172443"/>
                    <a:pt x="309957" y="153960"/>
                    <a:pt x="315293" y="138118"/>
                  </a:cubicBezTo>
                  <a:cubicBezTo>
                    <a:pt x="320125" y="123774"/>
                    <a:pt x="320366" y="108317"/>
                    <a:pt x="317169" y="93523"/>
                  </a:cubicBezTo>
                  <a:close/>
                  <a:moveTo>
                    <a:pt x="188710" y="24014"/>
                  </a:moveTo>
                  <a:cubicBezTo>
                    <a:pt x="193259" y="24014"/>
                    <a:pt x="196947" y="27702"/>
                    <a:pt x="196947" y="32251"/>
                  </a:cubicBezTo>
                  <a:cubicBezTo>
                    <a:pt x="196947" y="36800"/>
                    <a:pt x="193259" y="40488"/>
                    <a:pt x="188710" y="40488"/>
                  </a:cubicBezTo>
                  <a:cubicBezTo>
                    <a:pt x="184161" y="40488"/>
                    <a:pt x="180473" y="36800"/>
                    <a:pt x="180473" y="32251"/>
                  </a:cubicBezTo>
                  <a:cubicBezTo>
                    <a:pt x="180473" y="27702"/>
                    <a:pt x="184161" y="24014"/>
                    <a:pt x="188710" y="24014"/>
                  </a:cubicBezTo>
                  <a:close/>
                  <a:moveTo>
                    <a:pt x="159881" y="28133"/>
                  </a:moveTo>
                  <a:cubicBezTo>
                    <a:pt x="159881" y="25856"/>
                    <a:pt x="161725" y="24014"/>
                    <a:pt x="163999" y="24014"/>
                  </a:cubicBezTo>
                  <a:cubicBezTo>
                    <a:pt x="166274" y="24014"/>
                    <a:pt x="168118" y="25856"/>
                    <a:pt x="168118" y="28133"/>
                  </a:cubicBezTo>
                  <a:lnTo>
                    <a:pt x="168118" y="56962"/>
                  </a:lnTo>
                  <a:cubicBezTo>
                    <a:pt x="168118" y="59238"/>
                    <a:pt x="166274" y="61080"/>
                    <a:pt x="163999" y="61080"/>
                  </a:cubicBezTo>
                  <a:cubicBezTo>
                    <a:pt x="161725" y="61080"/>
                    <a:pt x="159881" y="59238"/>
                    <a:pt x="159881" y="56962"/>
                  </a:cubicBezTo>
                  <a:lnTo>
                    <a:pt x="159881" y="28133"/>
                  </a:lnTo>
                  <a:close/>
                  <a:moveTo>
                    <a:pt x="257978" y="124708"/>
                  </a:moveTo>
                  <a:lnTo>
                    <a:pt x="257978" y="167649"/>
                  </a:lnTo>
                  <a:cubicBezTo>
                    <a:pt x="255420" y="171306"/>
                    <a:pt x="251238" y="173484"/>
                    <a:pt x="246776" y="173484"/>
                  </a:cubicBezTo>
                  <a:lnTo>
                    <a:pt x="244694" y="173484"/>
                  </a:lnTo>
                  <a:lnTo>
                    <a:pt x="244736" y="173812"/>
                  </a:lnTo>
                  <a:cubicBezTo>
                    <a:pt x="245821" y="182305"/>
                    <a:pt x="241510" y="190577"/>
                    <a:pt x="233927" y="194552"/>
                  </a:cubicBezTo>
                  <a:lnTo>
                    <a:pt x="233798" y="194619"/>
                  </a:lnTo>
                  <a:cubicBezTo>
                    <a:pt x="230789" y="196197"/>
                    <a:pt x="227528" y="196962"/>
                    <a:pt x="224295" y="196962"/>
                  </a:cubicBezTo>
                  <a:cubicBezTo>
                    <a:pt x="218732" y="196962"/>
                    <a:pt x="213250" y="194696"/>
                    <a:pt x="209272" y="190411"/>
                  </a:cubicBezTo>
                  <a:lnTo>
                    <a:pt x="191067" y="170793"/>
                  </a:lnTo>
                  <a:cubicBezTo>
                    <a:pt x="189508" y="169113"/>
                    <a:pt x="187320" y="168159"/>
                    <a:pt x="185029" y="168159"/>
                  </a:cubicBezTo>
                  <a:lnTo>
                    <a:pt x="134531" y="168159"/>
                  </a:lnTo>
                  <a:cubicBezTo>
                    <a:pt x="132240" y="168159"/>
                    <a:pt x="130052" y="169113"/>
                    <a:pt x="128494" y="170793"/>
                  </a:cubicBezTo>
                  <a:lnTo>
                    <a:pt x="110288" y="190411"/>
                  </a:lnTo>
                  <a:cubicBezTo>
                    <a:pt x="106310" y="194697"/>
                    <a:pt x="100829" y="196962"/>
                    <a:pt x="95265" y="196962"/>
                  </a:cubicBezTo>
                  <a:cubicBezTo>
                    <a:pt x="92033" y="196962"/>
                    <a:pt x="88771" y="196197"/>
                    <a:pt x="85762" y="194619"/>
                  </a:cubicBezTo>
                  <a:lnTo>
                    <a:pt x="85634" y="194552"/>
                  </a:lnTo>
                  <a:cubicBezTo>
                    <a:pt x="78050" y="190577"/>
                    <a:pt x="73739" y="182305"/>
                    <a:pt x="74824" y="173812"/>
                  </a:cubicBezTo>
                  <a:lnTo>
                    <a:pt x="74866" y="173484"/>
                  </a:lnTo>
                  <a:lnTo>
                    <a:pt x="67439" y="173484"/>
                  </a:lnTo>
                  <a:cubicBezTo>
                    <a:pt x="64840" y="173484"/>
                    <a:pt x="62333" y="172522"/>
                    <a:pt x="60401" y="170783"/>
                  </a:cubicBezTo>
                  <a:cubicBezTo>
                    <a:pt x="58186" y="168788"/>
                    <a:pt x="56921" y="165947"/>
                    <a:pt x="56921" y="162966"/>
                  </a:cubicBezTo>
                  <a:lnTo>
                    <a:pt x="56921" y="123015"/>
                  </a:lnTo>
                  <a:lnTo>
                    <a:pt x="56937" y="122995"/>
                  </a:lnTo>
                  <a:cubicBezTo>
                    <a:pt x="50334" y="120008"/>
                    <a:pt x="44364" y="114135"/>
                    <a:pt x="44364" y="103487"/>
                  </a:cubicBezTo>
                  <a:cubicBezTo>
                    <a:pt x="44364" y="101210"/>
                    <a:pt x="46208" y="99368"/>
                    <a:pt x="48483" y="99368"/>
                  </a:cubicBezTo>
                  <a:cubicBezTo>
                    <a:pt x="50757" y="99368"/>
                    <a:pt x="52601" y="101210"/>
                    <a:pt x="52601" y="103487"/>
                  </a:cubicBezTo>
                  <a:cubicBezTo>
                    <a:pt x="52601" y="111425"/>
                    <a:pt x="57771" y="114828"/>
                    <a:pt x="62357" y="116300"/>
                  </a:cubicBezTo>
                  <a:lnTo>
                    <a:pt x="71062" y="105548"/>
                  </a:lnTo>
                  <a:cubicBezTo>
                    <a:pt x="74122" y="100995"/>
                    <a:pt x="79248" y="98264"/>
                    <a:pt x="84734" y="98264"/>
                  </a:cubicBezTo>
                  <a:lnTo>
                    <a:pt x="90982" y="98264"/>
                  </a:lnTo>
                  <a:cubicBezTo>
                    <a:pt x="96784" y="92341"/>
                    <a:pt x="104850" y="88700"/>
                    <a:pt x="113688" y="88700"/>
                  </a:cubicBezTo>
                  <a:lnTo>
                    <a:pt x="113856" y="88700"/>
                  </a:lnTo>
                  <a:cubicBezTo>
                    <a:pt x="118112" y="88700"/>
                    <a:pt x="122193" y="90391"/>
                    <a:pt x="125203" y="93400"/>
                  </a:cubicBezTo>
                  <a:lnTo>
                    <a:pt x="125248" y="93446"/>
                  </a:lnTo>
                  <a:cubicBezTo>
                    <a:pt x="128258" y="96455"/>
                    <a:pt x="132339" y="98146"/>
                    <a:pt x="136595" y="98146"/>
                  </a:cubicBezTo>
                  <a:lnTo>
                    <a:pt x="182966" y="98146"/>
                  </a:lnTo>
                  <a:cubicBezTo>
                    <a:pt x="187221" y="98146"/>
                    <a:pt x="191303" y="96455"/>
                    <a:pt x="194312" y="93446"/>
                  </a:cubicBezTo>
                  <a:lnTo>
                    <a:pt x="194358" y="93400"/>
                  </a:lnTo>
                  <a:cubicBezTo>
                    <a:pt x="197367" y="90391"/>
                    <a:pt x="201448" y="88700"/>
                    <a:pt x="205704" y="88700"/>
                  </a:cubicBezTo>
                  <a:lnTo>
                    <a:pt x="205872" y="88700"/>
                  </a:lnTo>
                  <a:cubicBezTo>
                    <a:pt x="214711" y="88700"/>
                    <a:pt x="222776" y="92341"/>
                    <a:pt x="228579" y="98264"/>
                  </a:cubicBezTo>
                  <a:lnTo>
                    <a:pt x="232564" y="98264"/>
                  </a:lnTo>
                  <a:cubicBezTo>
                    <a:pt x="238050" y="98264"/>
                    <a:pt x="243175" y="100995"/>
                    <a:pt x="246236" y="105548"/>
                  </a:cubicBezTo>
                  <a:lnTo>
                    <a:pt x="254018" y="117125"/>
                  </a:lnTo>
                  <a:cubicBezTo>
                    <a:pt x="258911" y="116342"/>
                    <a:pt x="267201" y="113534"/>
                    <a:pt x="267201" y="103487"/>
                  </a:cubicBezTo>
                  <a:cubicBezTo>
                    <a:pt x="267201" y="101210"/>
                    <a:pt x="269045" y="99368"/>
                    <a:pt x="271319" y="99368"/>
                  </a:cubicBezTo>
                  <a:cubicBezTo>
                    <a:pt x="273594" y="99368"/>
                    <a:pt x="275438" y="101210"/>
                    <a:pt x="275438" y="103487"/>
                  </a:cubicBezTo>
                  <a:cubicBezTo>
                    <a:pt x="275438" y="116747"/>
                    <a:pt x="266191" y="122625"/>
                    <a:pt x="257978" y="12470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5" name="Google Shape;285;p7"/>
            <p:cNvSpPr/>
            <p:nvPr/>
          </p:nvSpPr>
          <p:spPr>
            <a:xfrm>
              <a:off x="3290402" y="3544766"/>
              <a:ext cx="159007" cy="91787"/>
            </a:xfrm>
            <a:custGeom>
              <a:rect b="b" l="l" r="r" t="t"/>
              <a:pathLst>
                <a:path extrusionOk="0" h="91787" w="159007">
                  <a:moveTo>
                    <a:pt x="158735" y="76547"/>
                  </a:moveTo>
                  <a:lnTo>
                    <a:pt x="158691" y="76547"/>
                  </a:lnTo>
                  <a:cubicBezTo>
                    <a:pt x="146571" y="76547"/>
                    <a:pt x="135525" y="69593"/>
                    <a:pt x="130285" y="58663"/>
                  </a:cubicBezTo>
                  <a:lnTo>
                    <a:pt x="124075" y="45710"/>
                  </a:lnTo>
                  <a:cubicBezTo>
                    <a:pt x="122729" y="42904"/>
                    <a:pt x="119917" y="41095"/>
                    <a:pt x="116805" y="41036"/>
                  </a:cubicBezTo>
                  <a:lnTo>
                    <a:pt x="112528" y="40954"/>
                  </a:lnTo>
                  <a:cubicBezTo>
                    <a:pt x="107108" y="40850"/>
                    <a:pt x="102768" y="36426"/>
                    <a:pt x="102768" y="31004"/>
                  </a:cubicBezTo>
                  <a:cubicBezTo>
                    <a:pt x="102768" y="26248"/>
                    <a:pt x="106111" y="22293"/>
                    <a:pt x="110564" y="21306"/>
                  </a:cubicBezTo>
                  <a:lnTo>
                    <a:pt x="150834" y="21306"/>
                  </a:lnTo>
                  <a:lnTo>
                    <a:pt x="151675" y="21311"/>
                  </a:lnTo>
                  <a:lnTo>
                    <a:pt x="151674" y="21306"/>
                  </a:lnTo>
                  <a:lnTo>
                    <a:pt x="153803" y="21306"/>
                  </a:lnTo>
                  <a:cubicBezTo>
                    <a:pt x="154524" y="21306"/>
                    <a:pt x="155167" y="21071"/>
                    <a:pt x="155756" y="20746"/>
                  </a:cubicBezTo>
                  <a:cubicBezTo>
                    <a:pt x="156184" y="20510"/>
                    <a:pt x="156563" y="20221"/>
                    <a:pt x="156881" y="19854"/>
                  </a:cubicBezTo>
                  <a:cubicBezTo>
                    <a:pt x="157506" y="19132"/>
                    <a:pt x="157921" y="18219"/>
                    <a:pt x="157921" y="17188"/>
                  </a:cubicBezTo>
                  <a:cubicBezTo>
                    <a:pt x="157921" y="14912"/>
                    <a:pt x="156079" y="13072"/>
                    <a:pt x="153807" y="13070"/>
                  </a:cubicBezTo>
                  <a:cubicBezTo>
                    <a:pt x="153806" y="13070"/>
                    <a:pt x="153804" y="13069"/>
                    <a:pt x="153803" y="13069"/>
                  </a:cubicBezTo>
                  <a:lnTo>
                    <a:pt x="152268" y="13069"/>
                  </a:lnTo>
                  <a:lnTo>
                    <a:pt x="149243" y="13069"/>
                  </a:lnTo>
                  <a:cubicBezTo>
                    <a:pt x="145345" y="5285"/>
                    <a:pt x="137333" y="0"/>
                    <a:pt x="128217" y="0"/>
                  </a:cubicBezTo>
                  <a:lnTo>
                    <a:pt x="128049" y="0"/>
                  </a:lnTo>
                  <a:cubicBezTo>
                    <a:pt x="125963" y="0"/>
                    <a:pt x="124002" y="812"/>
                    <a:pt x="122526" y="2287"/>
                  </a:cubicBezTo>
                  <a:cubicBezTo>
                    <a:pt x="117894" y="6919"/>
                    <a:pt x="111796" y="9445"/>
                    <a:pt x="105310" y="9445"/>
                  </a:cubicBezTo>
                  <a:lnTo>
                    <a:pt x="58939" y="9445"/>
                  </a:lnTo>
                  <a:cubicBezTo>
                    <a:pt x="52453" y="9445"/>
                    <a:pt x="46356" y="6920"/>
                    <a:pt x="41769" y="2333"/>
                  </a:cubicBezTo>
                  <a:cubicBezTo>
                    <a:pt x="40248" y="812"/>
                    <a:pt x="38287" y="0"/>
                    <a:pt x="36201" y="0"/>
                  </a:cubicBezTo>
                  <a:cubicBezTo>
                    <a:pt x="26955" y="0"/>
                    <a:pt x="18914" y="5285"/>
                    <a:pt x="15009" y="13069"/>
                  </a:cubicBezTo>
                  <a:lnTo>
                    <a:pt x="10442" y="13069"/>
                  </a:lnTo>
                  <a:lnTo>
                    <a:pt x="9719" y="13069"/>
                  </a:lnTo>
                  <a:lnTo>
                    <a:pt x="6043" y="13069"/>
                  </a:lnTo>
                  <a:lnTo>
                    <a:pt x="4118" y="13069"/>
                  </a:lnTo>
                  <a:cubicBezTo>
                    <a:pt x="1844" y="13069"/>
                    <a:pt x="0" y="14911"/>
                    <a:pt x="0" y="17188"/>
                  </a:cubicBezTo>
                  <a:cubicBezTo>
                    <a:pt x="0" y="19464"/>
                    <a:pt x="1844" y="21306"/>
                    <a:pt x="4118" y="21306"/>
                  </a:cubicBezTo>
                  <a:lnTo>
                    <a:pt x="4119" y="21306"/>
                  </a:lnTo>
                  <a:lnTo>
                    <a:pt x="4087" y="21353"/>
                  </a:lnTo>
                  <a:lnTo>
                    <a:pt x="4265" y="21352"/>
                  </a:lnTo>
                  <a:lnTo>
                    <a:pt x="4271" y="21306"/>
                  </a:lnTo>
                  <a:lnTo>
                    <a:pt x="8422" y="21306"/>
                  </a:lnTo>
                  <a:lnTo>
                    <a:pt x="11153" y="21306"/>
                  </a:lnTo>
                  <a:lnTo>
                    <a:pt x="12575" y="21306"/>
                  </a:lnTo>
                  <a:lnTo>
                    <a:pt x="51423" y="21306"/>
                  </a:lnTo>
                  <a:cubicBezTo>
                    <a:pt x="55876" y="22293"/>
                    <a:pt x="59219" y="26248"/>
                    <a:pt x="59219" y="31004"/>
                  </a:cubicBezTo>
                  <a:cubicBezTo>
                    <a:pt x="59219" y="36426"/>
                    <a:pt x="54879" y="40850"/>
                    <a:pt x="49459" y="40954"/>
                  </a:cubicBezTo>
                  <a:lnTo>
                    <a:pt x="45182" y="41036"/>
                  </a:lnTo>
                  <a:cubicBezTo>
                    <a:pt x="42070" y="41095"/>
                    <a:pt x="39258" y="42904"/>
                    <a:pt x="37912" y="45710"/>
                  </a:cubicBezTo>
                  <a:lnTo>
                    <a:pt x="31702" y="58663"/>
                  </a:lnTo>
                  <a:cubicBezTo>
                    <a:pt x="26789" y="68911"/>
                    <a:pt x="16757" y="75584"/>
                    <a:pt x="5535" y="76387"/>
                  </a:cubicBezTo>
                  <a:lnTo>
                    <a:pt x="5339" y="77919"/>
                  </a:lnTo>
                  <a:cubicBezTo>
                    <a:pt x="4694" y="82971"/>
                    <a:pt x="7291" y="87955"/>
                    <a:pt x="11802" y="90319"/>
                  </a:cubicBezTo>
                  <a:cubicBezTo>
                    <a:pt x="13679" y="91303"/>
                    <a:pt x="15643" y="91788"/>
                    <a:pt x="17610" y="91788"/>
                  </a:cubicBezTo>
                  <a:cubicBezTo>
                    <a:pt x="21010" y="91788"/>
                    <a:pt x="24285" y="90360"/>
                    <a:pt x="26595" y="87870"/>
                  </a:cubicBezTo>
                  <a:lnTo>
                    <a:pt x="44801" y="68252"/>
                  </a:lnTo>
                  <a:cubicBezTo>
                    <a:pt x="47908" y="64905"/>
                    <a:pt x="52309" y="62985"/>
                    <a:pt x="56876" y="62985"/>
                  </a:cubicBezTo>
                  <a:lnTo>
                    <a:pt x="107374" y="62985"/>
                  </a:lnTo>
                  <a:cubicBezTo>
                    <a:pt x="111940" y="62985"/>
                    <a:pt x="116341" y="64904"/>
                    <a:pt x="119448" y="68252"/>
                  </a:cubicBezTo>
                  <a:lnTo>
                    <a:pt x="137655" y="87870"/>
                  </a:lnTo>
                  <a:cubicBezTo>
                    <a:pt x="139965" y="90360"/>
                    <a:pt x="143240" y="91788"/>
                    <a:pt x="146640" y="91788"/>
                  </a:cubicBezTo>
                  <a:cubicBezTo>
                    <a:pt x="148607" y="91788"/>
                    <a:pt x="150570" y="91303"/>
                    <a:pt x="152319" y="90387"/>
                  </a:cubicBezTo>
                  <a:cubicBezTo>
                    <a:pt x="156959" y="87955"/>
                    <a:pt x="159556" y="82971"/>
                    <a:pt x="158910" y="77919"/>
                  </a:cubicBezTo>
                  <a:lnTo>
                    <a:pt x="158735" y="7654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86" name="Google Shape;286;p7"/>
          <p:cNvGrpSpPr/>
          <p:nvPr/>
        </p:nvGrpSpPr>
        <p:grpSpPr>
          <a:xfrm>
            <a:off x="1044969" y="2772387"/>
            <a:ext cx="325458" cy="264742"/>
            <a:chOff x="1462117" y="3290633"/>
            <a:chExt cx="460728" cy="374776"/>
          </a:xfrm>
        </p:grpSpPr>
        <p:sp>
          <p:nvSpPr>
            <p:cNvPr id="287" name="Google Shape;287;p7"/>
            <p:cNvSpPr/>
            <p:nvPr/>
          </p:nvSpPr>
          <p:spPr>
            <a:xfrm>
              <a:off x="1506299" y="3447818"/>
              <a:ext cx="349119" cy="217590"/>
            </a:xfrm>
            <a:custGeom>
              <a:rect b="b" l="l" r="r" t="t"/>
              <a:pathLst>
                <a:path extrusionOk="0" h="217590" w="349119">
                  <a:moveTo>
                    <a:pt x="224640" y="205657"/>
                  </a:moveTo>
                  <a:lnTo>
                    <a:pt x="249301" y="98578"/>
                  </a:lnTo>
                  <a:cubicBezTo>
                    <a:pt x="251034" y="91055"/>
                    <a:pt x="257635" y="85801"/>
                    <a:pt x="265355" y="85801"/>
                  </a:cubicBezTo>
                  <a:lnTo>
                    <a:pt x="349120" y="85801"/>
                  </a:lnTo>
                  <a:lnTo>
                    <a:pt x="269489" y="16262"/>
                  </a:lnTo>
                  <a:cubicBezTo>
                    <a:pt x="257484" y="5777"/>
                    <a:pt x="242085" y="0"/>
                    <a:pt x="226145" y="0"/>
                  </a:cubicBezTo>
                  <a:lnTo>
                    <a:pt x="204307" y="0"/>
                  </a:lnTo>
                  <a:lnTo>
                    <a:pt x="184820" y="35726"/>
                  </a:lnTo>
                  <a:cubicBezTo>
                    <a:pt x="181890" y="41098"/>
                    <a:pt x="174459" y="41811"/>
                    <a:pt x="170561" y="37094"/>
                  </a:cubicBezTo>
                  <a:lnTo>
                    <a:pt x="139905" y="0"/>
                  </a:lnTo>
                  <a:lnTo>
                    <a:pt x="120050" y="0"/>
                  </a:lnTo>
                  <a:cubicBezTo>
                    <a:pt x="95688" y="0"/>
                    <a:pt x="73314" y="13441"/>
                    <a:pt x="61873" y="34950"/>
                  </a:cubicBezTo>
                  <a:lnTo>
                    <a:pt x="6040" y="139916"/>
                  </a:lnTo>
                  <a:cubicBezTo>
                    <a:pt x="-2790" y="156516"/>
                    <a:pt x="-1885" y="176606"/>
                    <a:pt x="8400" y="192346"/>
                  </a:cubicBezTo>
                  <a:cubicBezTo>
                    <a:pt x="17925" y="206922"/>
                    <a:pt x="35261" y="217591"/>
                    <a:pt x="51572" y="217591"/>
                  </a:cubicBezTo>
                  <a:lnTo>
                    <a:pt x="126908" y="217591"/>
                  </a:lnTo>
                  <a:lnTo>
                    <a:pt x="126908" y="217126"/>
                  </a:lnTo>
                  <a:lnTo>
                    <a:pt x="126908" y="164100"/>
                  </a:lnTo>
                  <a:lnTo>
                    <a:pt x="124318" y="163562"/>
                  </a:lnTo>
                  <a:lnTo>
                    <a:pt x="82503" y="154885"/>
                  </a:lnTo>
                  <a:cubicBezTo>
                    <a:pt x="78593" y="154073"/>
                    <a:pt x="75303" y="151407"/>
                    <a:pt x="73699" y="147751"/>
                  </a:cubicBezTo>
                  <a:cubicBezTo>
                    <a:pt x="72094" y="144095"/>
                    <a:pt x="72359" y="139868"/>
                    <a:pt x="74411" y="136441"/>
                  </a:cubicBezTo>
                  <a:lnTo>
                    <a:pt x="93897" y="103900"/>
                  </a:lnTo>
                  <a:cubicBezTo>
                    <a:pt x="95063" y="101945"/>
                    <a:pt x="97597" y="101318"/>
                    <a:pt x="99547" y="102480"/>
                  </a:cubicBezTo>
                  <a:cubicBezTo>
                    <a:pt x="101498" y="103651"/>
                    <a:pt x="102133" y="106180"/>
                    <a:pt x="100967" y="108131"/>
                  </a:cubicBezTo>
                  <a:lnTo>
                    <a:pt x="81481" y="140672"/>
                  </a:lnTo>
                  <a:cubicBezTo>
                    <a:pt x="80785" y="141830"/>
                    <a:pt x="80697" y="143206"/>
                    <a:pt x="81240" y="144441"/>
                  </a:cubicBezTo>
                  <a:cubicBezTo>
                    <a:pt x="81783" y="145679"/>
                    <a:pt x="82853" y="146544"/>
                    <a:pt x="84176" y="146818"/>
                  </a:cubicBezTo>
                  <a:lnTo>
                    <a:pt x="129556" y="156236"/>
                  </a:lnTo>
                  <a:lnTo>
                    <a:pt x="131863" y="156715"/>
                  </a:lnTo>
                  <a:cubicBezTo>
                    <a:pt x="133774" y="157114"/>
                    <a:pt x="135145" y="158799"/>
                    <a:pt x="135145" y="160749"/>
                  </a:cubicBezTo>
                  <a:lnTo>
                    <a:pt x="135145" y="161085"/>
                  </a:lnTo>
                  <a:lnTo>
                    <a:pt x="135145" y="165236"/>
                  </a:lnTo>
                  <a:lnTo>
                    <a:pt x="152527" y="167409"/>
                  </a:lnTo>
                  <a:lnTo>
                    <a:pt x="156754" y="167937"/>
                  </a:lnTo>
                  <a:lnTo>
                    <a:pt x="161133" y="168484"/>
                  </a:lnTo>
                  <a:lnTo>
                    <a:pt x="163604" y="168793"/>
                  </a:lnTo>
                  <a:cubicBezTo>
                    <a:pt x="170417" y="169647"/>
                    <a:pt x="176603" y="172357"/>
                    <a:pt x="181683" y="176371"/>
                  </a:cubicBezTo>
                  <a:cubicBezTo>
                    <a:pt x="182770" y="177230"/>
                    <a:pt x="183789" y="178164"/>
                    <a:pt x="184770" y="179137"/>
                  </a:cubicBezTo>
                  <a:cubicBezTo>
                    <a:pt x="185762" y="180121"/>
                    <a:pt x="186689" y="181164"/>
                    <a:pt x="187562" y="182254"/>
                  </a:cubicBezTo>
                  <a:cubicBezTo>
                    <a:pt x="192609" y="188550"/>
                    <a:pt x="195630" y="196498"/>
                    <a:pt x="195630" y="205079"/>
                  </a:cubicBezTo>
                  <a:cubicBezTo>
                    <a:pt x="195630" y="207351"/>
                    <a:pt x="193784" y="209197"/>
                    <a:pt x="191512" y="209197"/>
                  </a:cubicBezTo>
                  <a:lnTo>
                    <a:pt x="135145" y="209197"/>
                  </a:lnTo>
                  <a:lnTo>
                    <a:pt x="135145" y="213317"/>
                  </a:lnTo>
                  <a:lnTo>
                    <a:pt x="135145" y="217434"/>
                  </a:lnTo>
                  <a:lnTo>
                    <a:pt x="135145" y="217591"/>
                  </a:lnTo>
                  <a:lnTo>
                    <a:pt x="226535" y="217591"/>
                  </a:lnTo>
                  <a:cubicBezTo>
                    <a:pt x="224437" y="213996"/>
                    <a:pt x="223688" y="209788"/>
                    <a:pt x="224640" y="205657"/>
                  </a:cubicBezTo>
                  <a:close/>
                  <a:moveTo>
                    <a:pt x="163528" y="113619"/>
                  </a:moveTo>
                  <a:cubicBezTo>
                    <a:pt x="164578" y="109085"/>
                    <a:pt x="167636" y="105486"/>
                    <a:pt x="171646" y="103659"/>
                  </a:cubicBezTo>
                  <a:lnTo>
                    <a:pt x="171836" y="102837"/>
                  </a:lnTo>
                  <a:cubicBezTo>
                    <a:pt x="173378" y="96181"/>
                    <a:pt x="179222" y="91532"/>
                    <a:pt x="186050" y="91533"/>
                  </a:cubicBezTo>
                  <a:cubicBezTo>
                    <a:pt x="186050" y="91533"/>
                    <a:pt x="186050" y="91533"/>
                    <a:pt x="186050" y="91533"/>
                  </a:cubicBezTo>
                  <a:cubicBezTo>
                    <a:pt x="187158" y="91533"/>
                    <a:pt x="188268" y="91660"/>
                    <a:pt x="189366" y="91915"/>
                  </a:cubicBezTo>
                  <a:cubicBezTo>
                    <a:pt x="197204" y="93732"/>
                    <a:pt x="202105" y="101589"/>
                    <a:pt x="200290" y="109429"/>
                  </a:cubicBezTo>
                  <a:lnTo>
                    <a:pt x="200098" y="110260"/>
                  </a:lnTo>
                  <a:cubicBezTo>
                    <a:pt x="202871" y="113649"/>
                    <a:pt x="204066" y="118222"/>
                    <a:pt x="203014" y="122764"/>
                  </a:cubicBezTo>
                  <a:lnTo>
                    <a:pt x="191167" y="173923"/>
                  </a:lnTo>
                  <a:cubicBezTo>
                    <a:pt x="190063" y="172785"/>
                    <a:pt x="188908" y="171701"/>
                    <a:pt x="187689" y="170684"/>
                  </a:cubicBezTo>
                  <a:cubicBezTo>
                    <a:pt x="186535" y="169721"/>
                    <a:pt x="185342" y="168806"/>
                    <a:pt x="184093" y="167961"/>
                  </a:cubicBezTo>
                  <a:lnTo>
                    <a:pt x="194989" y="120905"/>
                  </a:lnTo>
                  <a:cubicBezTo>
                    <a:pt x="195728" y="117716"/>
                    <a:pt x="193911" y="114561"/>
                    <a:pt x="190893" y="113500"/>
                  </a:cubicBezTo>
                  <a:lnTo>
                    <a:pt x="192265" y="107571"/>
                  </a:lnTo>
                  <a:cubicBezTo>
                    <a:pt x="193058" y="104149"/>
                    <a:pt x="190927" y="100732"/>
                    <a:pt x="187505" y="99939"/>
                  </a:cubicBezTo>
                  <a:lnTo>
                    <a:pt x="187492" y="99935"/>
                  </a:lnTo>
                  <a:cubicBezTo>
                    <a:pt x="187008" y="99823"/>
                    <a:pt x="186525" y="99770"/>
                    <a:pt x="186050" y="99770"/>
                  </a:cubicBezTo>
                  <a:cubicBezTo>
                    <a:pt x="183157" y="99769"/>
                    <a:pt x="180542" y="101756"/>
                    <a:pt x="179861" y="104695"/>
                  </a:cubicBezTo>
                  <a:lnTo>
                    <a:pt x="178487" y="110628"/>
                  </a:lnTo>
                  <a:cubicBezTo>
                    <a:pt x="178235" y="110598"/>
                    <a:pt x="177984" y="110583"/>
                    <a:pt x="177734" y="110583"/>
                  </a:cubicBezTo>
                  <a:cubicBezTo>
                    <a:pt x="174845" y="110583"/>
                    <a:pt x="172232" y="112541"/>
                    <a:pt x="171552" y="115477"/>
                  </a:cubicBezTo>
                  <a:lnTo>
                    <a:pt x="161197" y="160192"/>
                  </a:lnTo>
                  <a:lnTo>
                    <a:pt x="157086" y="159678"/>
                  </a:lnTo>
                  <a:lnTo>
                    <a:pt x="152980" y="159165"/>
                  </a:lnTo>
                  <a:lnTo>
                    <a:pt x="163528" y="11361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8" name="Google Shape;288;p7"/>
            <p:cNvSpPr/>
            <p:nvPr/>
          </p:nvSpPr>
          <p:spPr>
            <a:xfrm>
              <a:off x="1462117" y="3290633"/>
              <a:ext cx="290524" cy="270873"/>
            </a:xfrm>
            <a:custGeom>
              <a:rect b="b" l="l" r="r" t="t"/>
              <a:pathLst>
                <a:path extrusionOk="0" h="270873" w="290524">
                  <a:moveTo>
                    <a:pt x="63607" y="195680"/>
                  </a:moveTo>
                  <a:cubicBezTo>
                    <a:pt x="79775" y="193699"/>
                    <a:pt x="92305" y="179946"/>
                    <a:pt x="92305" y="163242"/>
                  </a:cubicBezTo>
                  <a:cubicBezTo>
                    <a:pt x="92305" y="158103"/>
                    <a:pt x="91117" y="153243"/>
                    <a:pt x="89003" y="148917"/>
                  </a:cubicBezTo>
                  <a:cubicBezTo>
                    <a:pt x="88124" y="147116"/>
                    <a:pt x="89213" y="145026"/>
                    <a:pt x="91198" y="144749"/>
                  </a:cubicBezTo>
                  <a:cubicBezTo>
                    <a:pt x="107103" y="142531"/>
                    <a:pt x="119347" y="128880"/>
                    <a:pt x="119347" y="112363"/>
                  </a:cubicBezTo>
                  <a:cubicBezTo>
                    <a:pt x="119347" y="107475"/>
                    <a:pt x="118267" y="102845"/>
                    <a:pt x="116338" y="98687"/>
                  </a:cubicBezTo>
                  <a:cubicBezTo>
                    <a:pt x="114887" y="95559"/>
                    <a:pt x="117107" y="92019"/>
                    <a:pt x="120550" y="92204"/>
                  </a:cubicBezTo>
                  <a:cubicBezTo>
                    <a:pt x="121120" y="92235"/>
                    <a:pt x="121694" y="92251"/>
                    <a:pt x="122272" y="92251"/>
                  </a:cubicBezTo>
                  <a:cubicBezTo>
                    <a:pt x="130191" y="92251"/>
                    <a:pt x="137450" y="89435"/>
                    <a:pt x="143108" y="84754"/>
                  </a:cubicBezTo>
                  <a:cubicBezTo>
                    <a:pt x="148578" y="122767"/>
                    <a:pt x="182792" y="151494"/>
                    <a:pt x="223066" y="147970"/>
                  </a:cubicBezTo>
                  <a:cubicBezTo>
                    <a:pt x="257763" y="144935"/>
                    <a:pt x="286202" y="117244"/>
                    <a:pt x="290051" y="82628"/>
                  </a:cubicBezTo>
                  <a:cubicBezTo>
                    <a:pt x="295025" y="37882"/>
                    <a:pt x="260133" y="0"/>
                    <a:pt x="216393" y="0"/>
                  </a:cubicBezTo>
                  <a:cubicBezTo>
                    <a:pt x="187046" y="0"/>
                    <a:pt x="161758" y="17097"/>
                    <a:pt x="149745" y="41833"/>
                  </a:cubicBezTo>
                  <a:cubicBezTo>
                    <a:pt x="142973" y="31350"/>
                    <a:pt x="130397" y="24967"/>
                    <a:pt x="116541" y="27323"/>
                  </a:cubicBezTo>
                  <a:cubicBezTo>
                    <a:pt x="102562" y="29700"/>
                    <a:pt x="91518" y="41403"/>
                    <a:pt x="89811" y="55480"/>
                  </a:cubicBezTo>
                  <a:cubicBezTo>
                    <a:pt x="89033" y="61893"/>
                    <a:pt x="90127" y="67981"/>
                    <a:pt x="92608" y="73295"/>
                  </a:cubicBezTo>
                  <a:cubicBezTo>
                    <a:pt x="94065" y="76414"/>
                    <a:pt x="91749" y="79878"/>
                    <a:pt x="88310" y="79699"/>
                  </a:cubicBezTo>
                  <a:cubicBezTo>
                    <a:pt x="85065" y="79529"/>
                    <a:pt x="81687" y="79848"/>
                    <a:pt x="78229" y="80753"/>
                  </a:cubicBezTo>
                  <a:cubicBezTo>
                    <a:pt x="66228" y="83895"/>
                    <a:pt x="56800" y="93872"/>
                    <a:pt x="54520" y="106067"/>
                  </a:cubicBezTo>
                  <a:cubicBezTo>
                    <a:pt x="53125" y="113528"/>
                    <a:pt x="54274" y="120642"/>
                    <a:pt x="57241" y="126706"/>
                  </a:cubicBezTo>
                  <a:cubicBezTo>
                    <a:pt x="58118" y="128499"/>
                    <a:pt x="57020" y="130581"/>
                    <a:pt x="55043" y="130856"/>
                  </a:cubicBezTo>
                  <a:cubicBezTo>
                    <a:pt x="39135" y="133072"/>
                    <a:pt x="26888" y="146724"/>
                    <a:pt x="26888" y="163242"/>
                  </a:cubicBezTo>
                  <a:cubicBezTo>
                    <a:pt x="26888" y="170012"/>
                    <a:pt x="28946" y="176300"/>
                    <a:pt x="32468" y="181518"/>
                  </a:cubicBezTo>
                  <a:cubicBezTo>
                    <a:pt x="23031" y="183530"/>
                    <a:pt x="10617" y="189556"/>
                    <a:pt x="2128" y="206534"/>
                  </a:cubicBezTo>
                  <a:cubicBezTo>
                    <a:pt x="-2377" y="216321"/>
                    <a:pt x="1190" y="231007"/>
                    <a:pt x="4383" y="240398"/>
                  </a:cubicBezTo>
                  <a:cubicBezTo>
                    <a:pt x="6417" y="246382"/>
                    <a:pt x="5474" y="252959"/>
                    <a:pt x="1919" y="258184"/>
                  </a:cubicBezTo>
                  <a:cubicBezTo>
                    <a:pt x="94" y="260865"/>
                    <a:pt x="8" y="264526"/>
                    <a:pt x="1814" y="267220"/>
                  </a:cubicBezTo>
                  <a:cubicBezTo>
                    <a:pt x="4001" y="270484"/>
                    <a:pt x="8063" y="271696"/>
                    <a:pt x="11532" y="270304"/>
                  </a:cubicBezTo>
                  <a:cubicBezTo>
                    <a:pt x="25794" y="264579"/>
                    <a:pt x="67366" y="243648"/>
                    <a:pt x="63607" y="195680"/>
                  </a:cubicBezTo>
                  <a:close/>
                  <a:moveTo>
                    <a:pt x="216393" y="140026"/>
                  </a:moveTo>
                  <a:cubicBezTo>
                    <a:pt x="200870" y="140026"/>
                    <a:pt x="186609" y="134598"/>
                    <a:pt x="175335" y="125584"/>
                  </a:cubicBezTo>
                  <a:cubicBezTo>
                    <a:pt x="199975" y="110448"/>
                    <a:pt x="198366" y="85871"/>
                    <a:pt x="195217" y="72604"/>
                  </a:cubicBezTo>
                  <a:cubicBezTo>
                    <a:pt x="194139" y="68059"/>
                    <a:pt x="196767" y="63480"/>
                    <a:pt x="201264" y="62214"/>
                  </a:cubicBezTo>
                  <a:cubicBezTo>
                    <a:pt x="212419" y="59075"/>
                    <a:pt x="219250" y="50439"/>
                    <a:pt x="223042" y="43715"/>
                  </a:cubicBezTo>
                  <a:cubicBezTo>
                    <a:pt x="234280" y="54356"/>
                    <a:pt x="252338" y="63198"/>
                    <a:pt x="281333" y="63397"/>
                  </a:cubicBezTo>
                  <a:cubicBezTo>
                    <a:pt x="281911" y="66899"/>
                    <a:pt x="282287" y="70469"/>
                    <a:pt x="282287" y="74131"/>
                  </a:cubicBezTo>
                  <a:cubicBezTo>
                    <a:pt x="282287" y="110466"/>
                    <a:pt x="252727" y="140026"/>
                    <a:pt x="216393" y="14002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9" name="Google Shape;289;p7"/>
            <p:cNvSpPr/>
            <p:nvPr/>
          </p:nvSpPr>
          <p:spPr>
            <a:xfrm>
              <a:off x="1738752" y="3541857"/>
              <a:ext cx="184093" cy="123552"/>
            </a:xfrm>
            <a:custGeom>
              <a:rect b="b" l="l" r="r" t="t"/>
              <a:pathLst>
                <a:path extrusionOk="0" h="123552" w="184093">
                  <a:moveTo>
                    <a:pt x="183900" y="6560"/>
                  </a:moveTo>
                  <a:cubicBezTo>
                    <a:pt x="183884" y="6485"/>
                    <a:pt x="183889" y="6404"/>
                    <a:pt x="183871" y="6329"/>
                  </a:cubicBezTo>
                  <a:cubicBezTo>
                    <a:pt x="183734" y="5753"/>
                    <a:pt x="183530" y="5199"/>
                    <a:pt x="183276" y="4672"/>
                  </a:cubicBezTo>
                  <a:cubicBezTo>
                    <a:pt x="183268" y="4658"/>
                    <a:pt x="183266" y="4641"/>
                    <a:pt x="183259" y="4626"/>
                  </a:cubicBezTo>
                  <a:cubicBezTo>
                    <a:pt x="181935" y="1923"/>
                    <a:pt x="179164" y="0"/>
                    <a:pt x="175856" y="0"/>
                  </a:cubicBezTo>
                  <a:lnTo>
                    <a:pt x="175854" y="0"/>
                  </a:lnTo>
                  <a:lnTo>
                    <a:pt x="126098" y="0"/>
                  </a:lnTo>
                  <a:lnTo>
                    <a:pt x="32902" y="0"/>
                  </a:lnTo>
                  <a:lnTo>
                    <a:pt x="32890" y="0"/>
                  </a:lnTo>
                  <a:cubicBezTo>
                    <a:pt x="29042" y="0"/>
                    <a:pt x="25707" y="2664"/>
                    <a:pt x="24857" y="6417"/>
                  </a:cubicBezTo>
                  <a:lnTo>
                    <a:pt x="24167" y="9463"/>
                  </a:lnTo>
                  <a:lnTo>
                    <a:pt x="214" y="113467"/>
                  </a:lnTo>
                  <a:cubicBezTo>
                    <a:pt x="-975" y="118627"/>
                    <a:pt x="2945" y="123552"/>
                    <a:pt x="8241" y="123552"/>
                  </a:cubicBezTo>
                  <a:lnTo>
                    <a:pt x="8633" y="123552"/>
                  </a:lnTo>
                  <a:lnTo>
                    <a:pt x="16553" y="123552"/>
                  </a:lnTo>
                  <a:lnTo>
                    <a:pt x="151192" y="123552"/>
                  </a:lnTo>
                  <a:lnTo>
                    <a:pt x="151599" y="123552"/>
                  </a:lnTo>
                  <a:cubicBezTo>
                    <a:pt x="155447" y="123552"/>
                    <a:pt x="158782" y="120888"/>
                    <a:pt x="159632" y="117136"/>
                  </a:cubicBezTo>
                  <a:lnTo>
                    <a:pt x="183889" y="10057"/>
                  </a:lnTo>
                  <a:cubicBezTo>
                    <a:pt x="184011" y="9520"/>
                    <a:pt x="184046" y="8990"/>
                    <a:pt x="184061" y="8464"/>
                  </a:cubicBezTo>
                  <a:cubicBezTo>
                    <a:pt x="184064" y="8365"/>
                    <a:pt x="184094" y="8264"/>
                    <a:pt x="184094" y="8166"/>
                  </a:cubicBezTo>
                  <a:cubicBezTo>
                    <a:pt x="184090" y="7617"/>
                    <a:pt x="184009" y="7083"/>
                    <a:pt x="183900" y="6560"/>
                  </a:cubicBezTo>
                  <a:close/>
                  <a:moveTo>
                    <a:pt x="16553" y="80357"/>
                  </a:moveTo>
                  <a:lnTo>
                    <a:pt x="23900" y="47923"/>
                  </a:lnTo>
                  <a:lnTo>
                    <a:pt x="32890" y="8237"/>
                  </a:lnTo>
                  <a:lnTo>
                    <a:pt x="135530" y="8237"/>
                  </a:lnTo>
                  <a:lnTo>
                    <a:pt x="175856" y="8237"/>
                  </a:lnTo>
                  <a:lnTo>
                    <a:pt x="151599" y="115316"/>
                  </a:lnTo>
                  <a:lnTo>
                    <a:pt x="16553" y="115316"/>
                  </a:lnTo>
                  <a:lnTo>
                    <a:pt x="8633" y="115316"/>
                  </a:lnTo>
                  <a:lnTo>
                    <a:pt x="16553" y="8035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0" name="Google Shape;290;p7"/>
            <p:cNvSpPr/>
            <p:nvPr/>
          </p:nvSpPr>
          <p:spPr>
            <a:xfrm>
              <a:off x="1810299" y="3578922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20592" y="41184"/>
                  </a:moveTo>
                  <a:cubicBezTo>
                    <a:pt x="31965" y="41184"/>
                    <a:pt x="41184" y="31965"/>
                    <a:pt x="41184" y="20592"/>
                  </a:cubicBezTo>
                  <a:cubicBezTo>
                    <a:pt x="41184" y="9219"/>
                    <a:pt x="31965" y="0"/>
                    <a:pt x="20592" y="0"/>
                  </a:cubicBezTo>
                  <a:cubicBezTo>
                    <a:pt x="9219" y="0"/>
                    <a:pt x="0" y="9219"/>
                    <a:pt x="0" y="20592"/>
                  </a:cubicBezTo>
                  <a:cubicBezTo>
                    <a:pt x="0" y="31965"/>
                    <a:pt x="9219" y="41184"/>
                    <a:pt x="20592" y="41184"/>
                  </a:cubicBezTo>
                  <a:close/>
                  <a:moveTo>
                    <a:pt x="20592" y="8237"/>
                  </a:moveTo>
                  <a:cubicBezTo>
                    <a:pt x="27405" y="8237"/>
                    <a:pt x="32947" y="13779"/>
                    <a:pt x="32947" y="20592"/>
                  </a:cubicBezTo>
                  <a:cubicBezTo>
                    <a:pt x="32947" y="27405"/>
                    <a:pt x="27405" y="32947"/>
                    <a:pt x="20592" y="32947"/>
                  </a:cubicBezTo>
                  <a:cubicBezTo>
                    <a:pt x="13779" y="32947"/>
                    <a:pt x="8237" y="27405"/>
                    <a:pt x="8237" y="20592"/>
                  </a:cubicBezTo>
                  <a:cubicBezTo>
                    <a:pt x="8237" y="13779"/>
                    <a:pt x="13779" y="8237"/>
                    <a:pt x="20592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91" name="Google Shape;291;p7"/>
          <p:cNvGrpSpPr/>
          <p:nvPr/>
        </p:nvGrpSpPr>
        <p:grpSpPr>
          <a:xfrm>
            <a:off x="1653015" y="2740386"/>
            <a:ext cx="302427" cy="313159"/>
            <a:chOff x="2322885" y="3245331"/>
            <a:chExt cx="428125" cy="443316"/>
          </a:xfrm>
        </p:grpSpPr>
        <p:sp>
          <p:nvSpPr>
            <p:cNvPr id="292" name="Google Shape;292;p7"/>
            <p:cNvSpPr/>
            <p:nvPr/>
          </p:nvSpPr>
          <p:spPr>
            <a:xfrm>
              <a:off x="2383599" y="3352030"/>
              <a:ext cx="10867" cy="11411"/>
            </a:xfrm>
            <a:custGeom>
              <a:rect b="b" l="l" r="r" t="t"/>
              <a:pathLst>
                <a:path extrusionOk="0" h="11411" w="10867">
                  <a:moveTo>
                    <a:pt x="9890" y="6782"/>
                  </a:moveTo>
                  <a:cubicBezTo>
                    <a:pt x="11362" y="5045"/>
                    <a:pt x="11145" y="2447"/>
                    <a:pt x="9412" y="979"/>
                  </a:cubicBezTo>
                  <a:cubicBezTo>
                    <a:pt x="7666" y="-498"/>
                    <a:pt x="5072" y="-276"/>
                    <a:pt x="3608" y="1457"/>
                  </a:cubicBezTo>
                  <a:cubicBezTo>
                    <a:pt x="2699" y="2531"/>
                    <a:pt x="1802" y="3609"/>
                    <a:pt x="921" y="4699"/>
                  </a:cubicBezTo>
                  <a:cubicBezTo>
                    <a:pt x="-514" y="6464"/>
                    <a:pt x="-241" y="9058"/>
                    <a:pt x="1525" y="10490"/>
                  </a:cubicBezTo>
                  <a:cubicBezTo>
                    <a:pt x="2289" y="11110"/>
                    <a:pt x="3206" y="11411"/>
                    <a:pt x="4115" y="11411"/>
                  </a:cubicBezTo>
                  <a:cubicBezTo>
                    <a:pt x="5313" y="11411"/>
                    <a:pt x="6504" y="10892"/>
                    <a:pt x="7316" y="9887"/>
                  </a:cubicBezTo>
                  <a:cubicBezTo>
                    <a:pt x="8165" y="8845"/>
                    <a:pt x="9021" y="7808"/>
                    <a:pt x="9890" y="678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3" name="Google Shape;293;p7"/>
            <p:cNvSpPr/>
            <p:nvPr/>
          </p:nvSpPr>
          <p:spPr>
            <a:xfrm>
              <a:off x="2371534" y="3368442"/>
              <a:ext cx="10500" cy="11682"/>
            </a:xfrm>
            <a:custGeom>
              <a:rect b="b" l="l" r="r" t="t"/>
              <a:pathLst>
                <a:path extrusionOk="0" h="11682" w="10500">
                  <a:moveTo>
                    <a:pt x="1895" y="11031"/>
                  </a:moveTo>
                  <a:cubicBezTo>
                    <a:pt x="2582" y="11473"/>
                    <a:pt x="3354" y="11682"/>
                    <a:pt x="4115" y="11682"/>
                  </a:cubicBezTo>
                  <a:cubicBezTo>
                    <a:pt x="5470" y="11682"/>
                    <a:pt x="6797" y="11015"/>
                    <a:pt x="7586" y="9788"/>
                  </a:cubicBezTo>
                  <a:cubicBezTo>
                    <a:pt x="8313" y="8654"/>
                    <a:pt x="9054" y="7532"/>
                    <a:pt x="9802" y="6418"/>
                  </a:cubicBezTo>
                  <a:cubicBezTo>
                    <a:pt x="11068" y="4527"/>
                    <a:pt x="10566" y="1970"/>
                    <a:pt x="8679" y="703"/>
                  </a:cubicBezTo>
                  <a:cubicBezTo>
                    <a:pt x="6793" y="-572"/>
                    <a:pt x="4227" y="-62"/>
                    <a:pt x="2964" y="1825"/>
                  </a:cubicBezTo>
                  <a:cubicBezTo>
                    <a:pt x="2184" y="2987"/>
                    <a:pt x="1412" y="4157"/>
                    <a:pt x="652" y="5340"/>
                  </a:cubicBezTo>
                  <a:cubicBezTo>
                    <a:pt x="-575" y="7250"/>
                    <a:pt x="-20" y="9800"/>
                    <a:pt x="1895" y="110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4" name="Google Shape;294;p7"/>
            <p:cNvSpPr/>
            <p:nvPr/>
          </p:nvSpPr>
          <p:spPr>
            <a:xfrm>
              <a:off x="2397422" y="3337105"/>
              <a:ext cx="11201" cy="11093"/>
            </a:xfrm>
            <a:custGeom>
              <a:rect b="b" l="l" r="r" t="t"/>
              <a:pathLst>
                <a:path extrusionOk="0" h="11093" w="11201">
                  <a:moveTo>
                    <a:pt x="9911" y="7112"/>
                  </a:moveTo>
                  <a:cubicBezTo>
                    <a:pt x="11564" y="5551"/>
                    <a:pt x="11640" y="2945"/>
                    <a:pt x="10079" y="1288"/>
                  </a:cubicBezTo>
                  <a:cubicBezTo>
                    <a:pt x="8515" y="-361"/>
                    <a:pt x="5913" y="-437"/>
                    <a:pt x="4256" y="1119"/>
                  </a:cubicBezTo>
                  <a:cubicBezTo>
                    <a:pt x="3238" y="2085"/>
                    <a:pt x="2225" y="3058"/>
                    <a:pt x="1223" y="4043"/>
                  </a:cubicBezTo>
                  <a:cubicBezTo>
                    <a:pt x="-394" y="5644"/>
                    <a:pt x="-410" y="8250"/>
                    <a:pt x="1187" y="9871"/>
                  </a:cubicBezTo>
                  <a:cubicBezTo>
                    <a:pt x="1995" y="10683"/>
                    <a:pt x="3057" y="11094"/>
                    <a:pt x="4119" y="11094"/>
                  </a:cubicBezTo>
                  <a:cubicBezTo>
                    <a:pt x="5165" y="11094"/>
                    <a:pt x="6210" y="10699"/>
                    <a:pt x="7015" y="9907"/>
                  </a:cubicBezTo>
                  <a:cubicBezTo>
                    <a:pt x="7968" y="8962"/>
                    <a:pt x="8933" y="8029"/>
                    <a:pt x="9911" y="711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5" name="Google Shape;295;p7"/>
            <p:cNvSpPr/>
            <p:nvPr/>
          </p:nvSpPr>
          <p:spPr>
            <a:xfrm>
              <a:off x="2361398" y="3386131"/>
              <a:ext cx="10108" cy="11911"/>
            </a:xfrm>
            <a:custGeom>
              <a:rect b="b" l="l" r="r" t="t"/>
              <a:pathLst>
                <a:path extrusionOk="0" h="11911" w="10108">
                  <a:moveTo>
                    <a:pt x="2286" y="11481"/>
                  </a:moveTo>
                  <a:cubicBezTo>
                    <a:pt x="2877" y="11775"/>
                    <a:pt x="3500" y="11911"/>
                    <a:pt x="4116" y="11911"/>
                  </a:cubicBezTo>
                  <a:cubicBezTo>
                    <a:pt x="5632" y="11911"/>
                    <a:pt x="7088" y="11075"/>
                    <a:pt x="7808" y="9627"/>
                  </a:cubicBezTo>
                  <a:cubicBezTo>
                    <a:pt x="8407" y="8420"/>
                    <a:pt x="9018" y="7218"/>
                    <a:pt x="9638" y="6031"/>
                  </a:cubicBezTo>
                  <a:cubicBezTo>
                    <a:pt x="10692" y="4016"/>
                    <a:pt x="9915" y="1527"/>
                    <a:pt x="7900" y="473"/>
                  </a:cubicBezTo>
                  <a:cubicBezTo>
                    <a:pt x="5881" y="-589"/>
                    <a:pt x="3396" y="200"/>
                    <a:pt x="2342" y="2211"/>
                  </a:cubicBezTo>
                  <a:cubicBezTo>
                    <a:pt x="1691" y="3453"/>
                    <a:pt x="1055" y="4704"/>
                    <a:pt x="432" y="5959"/>
                  </a:cubicBezTo>
                  <a:cubicBezTo>
                    <a:pt x="-582" y="7998"/>
                    <a:pt x="251" y="10467"/>
                    <a:pt x="2286" y="1148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6" name="Google Shape;296;p7"/>
            <p:cNvSpPr/>
            <p:nvPr/>
          </p:nvSpPr>
          <p:spPr>
            <a:xfrm>
              <a:off x="2447703" y="3302854"/>
              <a:ext cx="11971" cy="9971"/>
            </a:xfrm>
            <a:custGeom>
              <a:rect b="b" l="l" r="r" t="t"/>
              <a:pathLst>
                <a:path extrusionOk="0" h="9971" w="11971">
                  <a:moveTo>
                    <a:pt x="11609" y="2435"/>
                  </a:moveTo>
                  <a:cubicBezTo>
                    <a:pt x="10680" y="355"/>
                    <a:pt x="8238" y="-570"/>
                    <a:pt x="6167" y="363"/>
                  </a:cubicBezTo>
                  <a:cubicBezTo>
                    <a:pt x="4880" y="939"/>
                    <a:pt x="3605" y="1534"/>
                    <a:pt x="2342" y="2137"/>
                  </a:cubicBezTo>
                  <a:cubicBezTo>
                    <a:pt x="291" y="3122"/>
                    <a:pt x="-577" y="5580"/>
                    <a:pt x="404" y="7631"/>
                  </a:cubicBezTo>
                  <a:cubicBezTo>
                    <a:pt x="1112" y="9111"/>
                    <a:pt x="2588" y="9972"/>
                    <a:pt x="4124" y="9972"/>
                  </a:cubicBezTo>
                  <a:cubicBezTo>
                    <a:pt x="4719" y="9972"/>
                    <a:pt x="5327" y="9843"/>
                    <a:pt x="5898" y="9570"/>
                  </a:cubicBezTo>
                  <a:cubicBezTo>
                    <a:pt x="7104" y="8990"/>
                    <a:pt x="8315" y="8427"/>
                    <a:pt x="9538" y="7876"/>
                  </a:cubicBezTo>
                  <a:cubicBezTo>
                    <a:pt x="11613" y="6947"/>
                    <a:pt x="12542" y="4510"/>
                    <a:pt x="11609" y="243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7" name="Google Shape;297;p7"/>
            <p:cNvSpPr/>
            <p:nvPr/>
          </p:nvSpPr>
          <p:spPr>
            <a:xfrm>
              <a:off x="2412843" y="3323820"/>
              <a:ext cx="11494" cy="10748"/>
            </a:xfrm>
            <a:custGeom>
              <a:rect b="b" l="l" r="r" t="t"/>
              <a:pathLst>
                <a:path extrusionOk="0" h="10748" w="11494">
                  <a:moveTo>
                    <a:pt x="10666" y="1639"/>
                  </a:moveTo>
                  <a:cubicBezTo>
                    <a:pt x="9299" y="-171"/>
                    <a:pt x="6716" y="-541"/>
                    <a:pt x="4899" y="826"/>
                  </a:cubicBezTo>
                  <a:cubicBezTo>
                    <a:pt x="3781" y="1671"/>
                    <a:pt x="2670" y="2528"/>
                    <a:pt x="1573" y="3392"/>
                  </a:cubicBezTo>
                  <a:cubicBezTo>
                    <a:pt x="-217" y="4800"/>
                    <a:pt x="-523" y="7390"/>
                    <a:pt x="881" y="9176"/>
                  </a:cubicBezTo>
                  <a:cubicBezTo>
                    <a:pt x="1693" y="10209"/>
                    <a:pt x="2904" y="10748"/>
                    <a:pt x="4122" y="10748"/>
                  </a:cubicBezTo>
                  <a:cubicBezTo>
                    <a:pt x="5011" y="10748"/>
                    <a:pt x="5912" y="10459"/>
                    <a:pt x="6664" y="9867"/>
                  </a:cubicBezTo>
                  <a:cubicBezTo>
                    <a:pt x="7722" y="9035"/>
                    <a:pt x="8784" y="8210"/>
                    <a:pt x="9854" y="7406"/>
                  </a:cubicBezTo>
                  <a:cubicBezTo>
                    <a:pt x="11671" y="6035"/>
                    <a:pt x="12033" y="3453"/>
                    <a:pt x="10666" y="163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8" name="Google Shape;298;p7"/>
            <p:cNvSpPr/>
            <p:nvPr/>
          </p:nvSpPr>
          <p:spPr>
            <a:xfrm>
              <a:off x="2429675" y="3312347"/>
              <a:ext cx="11752" cy="10380"/>
            </a:xfrm>
            <a:custGeom>
              <a:rect b="b" l="l" r="r" t="t"/>
              <a:pathLst>
                <a:path extrusionOk="0" h="10380" w="11752">
                  <a:moveTo>
                    <a:pt x="11172" y="2015"/>
                  </a:moveTo>
                  <a:cubicBezTo>
                    <a:pt x="10006" y="61"/>
                    <a:pt x="7476" y="-587"/>
                    <a:pt x="5526" y="583"/>
                  </a:cubicBezTo>
                  <a:cubicBezTo>
                    <a:pt x="4319" y="1303"/>
                    <a:pt x="3125" y="2027"/>
                    <a:pt x="1942" y="2767"/>
                  </a:cubicBezTo>
                  <a:cubicBezTo>
                    <a:pt x="12" y="3970"/>
                    <a:pt x="-580" y="6508"/>
                    <a:pt x="623" y="8438"/>
                  </a:cubicBezTo>
                  <a:cubicBezTo>
                    <a:pt x="1403" y="9693"/>
                    <a:pt x="2747" y="10381"/>
                    <a:pt x="4122" y="10381"/>
                  </a:cubicBezTo>
                  <a:cubicBezTo>
                    <a:pt x="4866" y="10381"/>
                    <a:pt x="5618" y="10180"/>
                    <a:pt x="6294" y="9757"/>
                  </a:cubicBezTo>
                  <a:cubicBezTo>
                    <a:pt x="7436" y="9050"/>
                    <a:pt x="8582" y="8350"/>
                    <a:pt x="9741" y="7662"/>
                  </a:cubicBezTo>
                  <a:cubicBezTo>
                    <a:pt x="11695" y="6500"/>
                    <a:pt x="12335" y="3970"/>
                    <a:pt x="11172" y="201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9" name="Google Shape;299;p7"/>
            <p:cNvSpPr/>
            <p:nvPr/>
          </p:nvSpPr>
          <p:spPr>
            <a:xfrm>
              <a:off x="2466732" y="3296199"/>
              <a:ext cx="9850" cy="8788"/>
            </a:xfrm>
            <a:custGeom>
              <a:rect b="b" l="l" r="r" t="t"/>
              <a:pathLst>
                <a:path extrusionOk="0" h="8788" w="9850">
                  <a:moveTo>
                    <a:pt x="4118" y="8789"/>
                  </a:moveTo>
                  <a:cubicBezTo>
                    <a:pt x="4569" y="8789"/>
                    <a:pt x="5031" y="8716"/>
                    <a:pt x="5482" y="8555"/>
                  </a:cubicBezTo>
                  <a:lnTo>
                    <a:pt x="7026" y="8029"/>
                  </a:lnTo>
                  <a:cubicBezTo>
                    <a:pt x="9186" y="7317"/>
                    <a:pt x="10356" y="4984"/>
                    <a:pt x="9640" y="2824"/>
                  </a:cubicBezTo>
                  <a:cubicBezTo>
                    <a:pt x="8929" y="668"/>
                    <a:pt x="6612" y="-506"/>
                    <a:pt x="4436" y="210"/>
                  </a:cubicBezTo>
                  <a:lnTo>
                    <a:pt x="2755" y="785"/>
                  </a:lnTo>
                  <a:cubicBezTo>
                    <a:pt x="607" y="1537"/>
                    <a:pt x="-519" y="3886"/>
                    <a:pt x="233" y="6034"/>
                  </a:cubicBezTo>
                  <a:cubicBezTo>
                    <a:pt x="829" y="7727"/>
                    <a:pt x="2417" y="8789"/>
                    <a:pt x="4118" y="878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0" name="Google Shape;300;p7"/>
            <p:cNvSpPr/>
            <p:nvPr/>
          </p:nvSpPr>
          <p:spPr>
            <a:xfrm>
              <a:off x="2437613" y="3633873"/>
              <a:ext cx="11862" cy="10208"/>
            </a:xfrm>
            <a:custGeom>
              <a:rect b="b" l="l" r="r" t="t"/>
              <a:pathLst>
                <a:path extrusionOk="0" h="10208" w="11862">
                  <a:moveTo>
                    <a:pt x="9669" y="2450"/>
                  </a:moveTo>
                  <a:cubicBezTo>
                    <a:pt x="8479" y="1819"/>
                    <a:pt x="7296" y="1175"/>
                    <a:pt x="6118" y="524"/>
                  </a:cubicBezTo>
                  <a:cubicBezTo>
                    <a:pt x="4131" y="-590"/>
                    <a:pt x="1621" y="133"/>
                    <a:pt x="519" y="2124"/>
                  </a:cubicBezTo>
                  <a:cubicBezTo>
                    <a:pt x="-587" y="4111"/>
                    <a:pt x="133" y="6621"/>
                    <a:pt x="2120" y="7723"/>
                  </a:cubicBezTo>
                  <a:cubicBezTo>
                    <a:pt x="3347" y="8406"/>
                    <a:pt x="4577" y="9074"/>
                    <a:pt x="5816" y="9730"/>
                  </a:cubicBezTo>
                  <a:cubicBezTo>
                    <a:pt x="6427" y="10055"/>
                    <a:pt x="7087" y="10208"/>
                    <a:pt x="7738" y="10208"/>
                  </a:cubicBezTo>
                  <a:cubicBezTo>
                    <a:pt x="9215" y="10208"/>
                    <a:pt x="10642" y="9412"/>
                    <a:pt x="11382" y="8016"/>
                  </a:cubicBezTo>
                  <a:cubicBezTo>
                    <a:pt x="12448" y="6009"/>
                    <a:pt x="11680" y="3516"/>
                    <a:pt x="9669" y="245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1" name="Google Shape;301;p7"/>
            <p:cNvSpPr/>
            <p:nvPr/>
          </p:nvSpPr>
          <p:spPr>
            <a:xfrm>
              <a:off x="2404140" y="3610034"/>
              <a:ext cx="11338" cy="10948"/>
            </a:xfrm>
            <a:custGeom>
              <a:rect b="b" l="l" r="r" t="t"/>
              <a:pathLst>
                <a:path extrusionOk="0" h="10948" w="11338">
                  <a:moveTo>
                    <a:pt x="6857" y="1043"/>
                  </a:moveTo>
                  <a:cubicBezTo>
                    <a:pt x="5160" y="-469"/>
                    <a:pt x="2554" y="-320"/>
                    <a:pt x="1042" y="1381"/>
                  </a:cubicBezTo>
                  <a:cubicBezTo>
                    <a:pt x="-471" y="3082"/>
                    <a:pt x="-318" y="5684"/>
                    <a:pt x="1379" y="7197"/>
                  </a:cubicBezTo>
                  <a:cubicBezTo>
                    <a:pt x="2425" y="8126"/>
                    <a:pt x="3479" y="9047"/>
                    <a:pt x="4541" y="9956"/>
                  </a:cubicBezTo>
                  <a:cubicBezTo>
                    <a:pt x="5317" y="10623"/>
                    <a:pt x="6270" y="10949"/>
                    <a:pt x="7219" y="10949"/>
                  </a:cubicBezTo>
                  <a:cubicBezTo>
                    <a:pt x="8378" y="10949"/>
                    <a:pt x="9532" y="10462"/>
                    <a:pt x="10344" y="9509"/>
                  </a:cubicBezTo>
                  <a:cubicBezTo>
                    <a:pt x="11828" y="7784"/>
                    <a:pt x="11627" y="5186"/>
                    <a:pt x="9898" y="3706"/>
                  </a:cubicBezTo>
                  <a:cubicBezTo>
                    <a:pt x="8876" y="2829"/>
                    <a:pt x="7863" y="1940"/>
                    <a:pt x="6857" y="104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2" name="Google Shape;302;p7"/>
            <p:cNvSpPr/>
            <p:nvPr/>
          </p:nvSpPr>
          <p:spPr>
            <a:xfrm>
              <a:off x="2356684" y="3543574"/>
              <a:ext cx="9876" cy="12005"/>
            </a:xfrm>
            <a:custGeom>
              <a:rect b="b" l="l" r="r" t="t"/>
              <a:pathLst>
                <a:path extrusionOk="0" h="12005" w="9876">
                  <a:moveTo>
                    <a:pt x="9517" y="6206"/>
                  </a:moveTo>
                  <a:cubicBezTo>
                    <a:pt x="8970" y="4983"/>
                    <a:pt x="8435" y="3753"/>
                    <a:pt x="7916" y="2518"/>
                  </a:cubicBezTo>
                  <a:cubicBezTo>
                    <a:pt x="7031" y="419"/>
                    <a:pt x="4614" y="-551"/>
                    <a:pt x="2522" y="318"/>
                  </a:cubicBezTo>
                  <a:cubicBezTo>
                    <a:pt x="427" y="1199"/>
                    <a:pt x="-558" y="3612"/>
                    <a:pt x="323" y="5711"/>
                  </a:cubicBezTo>
                  <a:cubicBezTo>
                    <a:pt x="865" y="7002"/>
                    <a:pt x="1425" y="8289"/>
                    <a:pt x="1996" y="9568"/>
                  </a:cubicBezTo>
                  <a:cubicBezTo>
                    <a:pt x="2679" y="11097"/>
                    <a:pt x="4184" y="12006"/>
                    <a:pt x="5760" y="12006"/>
                  </a:cubicBezTo>
                  <a:cubicBezTo>
                    <a:pt x="6319" y="12006"/>
                    <a:pt x="6890" y="11893"/>
                    <a:pt x="7437" y="11648"/>
                  </a:cubicBezTo>
                  <a:cubicBezTo>
                    <a:pt x="9513" y="10719"/>
                    <a:pt x="10446" y="8281"/>
                    <a:pt x="9517" y="620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3" name="Google Shape;303;p7"/>
            <p:cNvSpPr/>
            <p:nvPr/>
          </p:nvSpPr>
          <p:spPr>
            <a:xfrm>
              <a:off x="2456134" y="3642876"/>
              <a:ext cx="12062" cy="9792"/>
            </a:xfrm>
            <a:custGeom>
              <a:rect b="b" l="l" r="r" t="t"/>
              <a:pathLst>
                <a:path extrusionOk="0" h="9792" w="12062">
                  <a:moveTo>
                    <a:pt x="9448" y="1841"/>
                  </a:moveTo>
                  <a:cubicBezTo>
                    <a:pt x="8193" y="1346"/>
                    <a:pt x="6946" y="843"/>
                    <a:pt x="5711" y="329"/>
                  </a:cubicBezTo>
                  <a:cubicBezTo>
                    <a:pt x="3600" y="-568"/>
                    <a:pt x="1199" y="437"/>
                    <a:pt x="322" y="2533"/>
                  </a:cubicBezTo>
                  <a:cubicBezTo>
                    <a:pt x="-559" y="4632"/>
                    <a:pt x="430" y="7045"/>
                    <a:pt x="2526" y="7922"/>
                  </a:cubicBezTo>
                  <a:cubicBezTo>
                    <a:pt x="3825" y="8469"/>
                    <a:pt x="5128" y="8996"/>
                    <a:pt x="6439" y="9507"/>
                  </a:cubicBezTo>
                  <a:cubicBezTo>
                    <a:pt x="6934" y="9700"/>
                    <a:pt x="7441" y="9792"/>
                    <a:pt x="7943" y="9792"/>
                  </a:cubicBezTo>
                  <a:cubicBezTo>
                    <a:pt x="9588" y="9792"/>
                    <a:pt x="11141" y="8799"/>
                    <a:pt x="11776" y="7178"/>
                  </a:cubicBezTo>
                  <a:cubicBezTo>
                    <a:pt x="12609" y="5058"/>
                    <a:pt x="11563" y="2669"/>
                    <a:pt x="9448" y="184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4" name="Google Shape;304;p7"/>
            <p:cNvSpPr/>
            <p:nvPr/>
          </p:nvSpPr>
          <p:spPr>
            <a:xfrm>
              <a:off x="2420211" y="3622884"/>
              <a:ext cx="11619" cy="10591"/>
            </a:xfrm>
            <a:custGeom>
              <a:rect b="b" l="l" r="r" t="t"/>
              <a:pathLst>
                <a:path extrusionOk="0" h="10591" w="11619">
                  <a:moveTo>
                    <a:pt x="6508" y="766"/>
                  </a:moveTo>
                  <a:cubicBezTo>
                    <a:pt x="4650" y="-557"/>
                    <a:pt x="2084" y="-123"/>
                    <a:pt x="764" y="1731"/>
                  </a:cubicBezTo>
                  <a:cubicBezTo>
                    <a:pt x="-555" y="3586"/>
                    <a:pt x="-124" y="6156"/>
                    <a:pt x="1730" y="7475"/>
                  </a:cubicBezTo>
                  <a:cubicBezTo>
                    <a:pt x="2872" y="8291"/>
                    <a:pt x="4026" y="9092"/>
                    <a:pt x="5189" y="9880"/>
                  </a:cubicBezTo>
                  <a:cubicBezTo>
                    <a:pt x="5896" y="10362"/>
                    <a:pt x="6701" y="10592"/>
                    <a:pt x="7497" y="10592"/>
                  </a:cubicBezTo>
                  <a:cubicBezTo>
                    <a:pt x="8816" y="10592"/>
                    <a:pt x="10111" y="9960"/>
                    <a:pt x="10908" y="8786"/>
                  </a:cubicBezTo>
                  <a:cubicBezTo>
                    <a:pt x="12187" y="6904"/>
                    <a:pt x="11696" y="4342"/>
                    <a:pt x="9814" y="3067"/>
                  </a:cubicBezTo>
                  <a:cubicBezTo>
                    <a:pt x="8700" y="2311"/>
                    <a:pt x="7602" y="1542"/>
                    <a:pt x="6508" y="76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5" name="Google Shape;305;p7"/>
            <p:cNvSpPr/>
            <p:nvPr/>
          </p:nvSpPr>
          <p:spPr>
            <a:xfrm>
              <a:off x="2376705" y="3579437"/>
              <a:ext cx="10667" cy="11558"/>
            </a:xfrm>
            <a:custGeom>
              <a:rect b="b" l="l" r="r" t="t"/>
              <a:pathLst>
                <a:path extrusionOk="0" h="11558" w="10667">
                  <a:moveTo>
                    <a:pt x="7470" y="1721"/>
                  </a:moveTo>
                  <a:cubicBezTo>
                    <a:pt x="6146" y="-125"/>
                    <a:pt x="3576" y="-555"/>
                    <a:pt x="1722" y="768"/>
                  </a:cubicBezTo>
                  <a:cubicBezTo>
                    <a:pt x="-128" y="2095"/>
                    <a:pt x="-554" y="4665"/>
                    <a:pt x="769" y="6515"/>
                  </a:cubicBezTo>
                  <a:cubicBezTo>
                    <a:pt x="1586" y="7658"/>
                    <a:pt x="2414" y="8784"/>
                    <a:pt x="3251" y="9906"/>
                  </a:cubicBezTo>
                  <a:cubicBezTo>
                    <a:pt x="4059" y="10988"/>
                    <a:pt x="5298" y="11559"/>
                    <a:pt x="6553" y="11559"/>
                  </a:cubicBezTo>
                  <a:cubicBezTo>
                    <a:pt x="7409" y="11559"/>
                    <a:pt x="8274" y="11293"/>
                    <a:pt x="9014" y="10738"/>
                  </a:cubicBezTo>
                  <a:cubicBezTo>
                    <a:pt x="10836" y="9379"/>
                    <a:pt x="11210" y="6797"/>
                    <a:pt x="9847" y="4975"/>
                  </a:cubicBezTo>
                  <a:cubicBezTo>
                    <a:pt x="9042" y="3901"/>
                    <a:pt x="8254" y="2815"/>
                    <a:pt x="7470" y="17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6" name="Google Shape;306;p7"/>
            <p:cNvSpPr/>
            <p:nvPr/>
          </p:nvSpPr>
          <p:spPr>
            <a:xfrm>
              <a:off x="2389572" y="3595491"/>
              <a:ext cx="11021" cy="11275"/>
            </a:xfrm>
            <a:custGeom>
              <a:rect b="b" l="l" r="r" t="t"/>
              <a:pathLst>
                <a:path extrusionOk="0" h="11275" w="11021">
                  <a:moveTo>
                    <a:pt x="7184" y="1369"/>
                  </a:moveTo>
                  <a:cubicBezTo>
                    <a:pt x="5659" y="-328"/>
                    <a:pt x="3057" y="-465"/>
                    <a:pt x="1368" y="1056"/>
                  </a:cubicBezTo>
                  <a:cubicBezTo>
                    <a:pt x="-325" y="2576"/>
                    <a:pt x="-466" y="5178"/>
                    <a:pt x="1054" y="6871"/>
                  </a:cubicBezTo>
                  <a:cubicBezTo>
                    <a:pt x="1991" y="7913"/>
                    <a:pt x="2936" y="8951"/>
                    <a:pt x="3894" y="9972"/>
                  </a:cubicBezTo>
                  <a:cubicBezTo>
                    <a:pt x="4706" y="10837"/>
                    <a:pt x="5804" y="11275"/>
                    <a:pt x="6902" y="11275"/>
                  </a:cubicBezTo>
                  <a:cubicBezTo>
                    <a:pt x="7912" y="11275"/>
                    <a:pt x="8921" y="10905"/>
                    <a:pt x="9717" y="10165"/>
                  </a:cubicBezTo>
                  <a:cubicBezTo>
                    <a:pt x="11378" y="8609"/>
                    <a:pt x="11463" y="6003"/>
                    <a:pt x="9910" y="4342"/>
                  </a:cubicBezTo>
                  <a:cubicBezTo>
                    <a:pt x="8993" y="3360"/>
                    <a:pt x="8080" y="2371"/>
                    <a:pt x="7184" y="136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7" name="Google Shape;307;p7"/>
            <p:cNvSpPr/>
            <p:nvPr/>
          </p:nvSpPr>
          <p:spPr>
            <a:xfrm>
              <a:off x="2365697" y="3562059"/>
              <a:ext cx="10285" cy="11803"/>
            </a:xfrm>
            <a:custGeom>
              <a:rect b="b" l="l" r="r" t="t"/>
              <a:pathLst>
                <a:path extrusionOk="0" h="11803" w="10285">
                  <a:moveTo>
                    <a:pt x="7715" y="2107"/>
                  </a:moveTo>
                  <a:cubicBezTo>
                    <a:pt x="6601" y="124"/>
                    <a:pt x="4091" y="-584"/>
                    <a:pt x="2109" y="522"/>
                  </a:cubicBezTo>
                  <a:cubicBezTo>
                    <a:pt x="126" y="1632"/>
                    <a:pt x="-586" y="4142"/>
                    <a:pt x="524" y="6129"/>
                  </a:cubicBezTo>
                  <a:cubicBezTo>
                    <a:pt x="1208" y="7347"/>
                    <a:pt x="1908" y="8566"/>
                    <a:pt x="2615" y="9773"/>
                  </a:cubicBezTo>
                  <a:cubicBezTo>
                    <a:pt x="3384" y="11080"/>
                    <a:pt x="4759" y="11804"/>
                    <a:pt x="6171" y="11804"/>
                  </a:cubicBezTo>
                  <a:cubicBezTo>
                    <a:pt x="6879" y="11804"/>
                    <a:pt x="7599" y="11623"/>
                    <a:pt x="8254" y="11237"/>
                  </a:cubicBezTo>
                  <a:cubicBezTo>
                    <a:pt x="10217" y="10082"/>
                    <a:pt x="10868" y="7557"/>
                    <a:pt x="9718" y="5598"/>
                  </a:cubicBezTo>
                  <a:cubicBezTo>
                    <a:pt x="9034" y="4440"/>
                    <a:pt x="8367" y="3277"/>
                    <a:pt x="7715" y="21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8" name="Google Shape;308;p7"/>
            <p:cNvSpPr/>
            <p:nvPr/>
          </p:nvSpPr>
          <p:spPr>
            <a:xfrm>
              <a:off x="2578444" y="3648946"/>
              <a:ext cx="12180" cy="9412"/>
            </a:xfrm>
            <a:custGeom>
              <a:rect b="b" l="l" r="r" t="t"/>
              <a:pathLst>
                <a:path extrusionOk="0" h="9412" w="12180">
                  <a:moveTo>
                    <a:pt x="6849" y="187"/>
                  </a:moveTo>
                  <a:cubicBezTo>
                    <a:pt x="5566" y="581"/>
                    <a:pt x="4279" y="963"/>
                    <a:pt x="2984" y="1337"/>
                  </a:cubicBezTo>
                  <a:cubicBezTo>
                    <a:pt x="796" y="1960"/>
                    <a:pt x="-467" y="4241"/>
                    <a:pt x="161" y="6428"/>
                  </a:cubicBezTo>
                  <a:cubicBezTo>
                    <a:pt x="676" y="8238"/>
                    <a:pt x="2325" y="9413"/>
                    <a:pt x="4118" y="9413"/>
                  </a:cubicBezTo>
                  <a:cubicBezTo>
                    <a:pt x="4492" y="9413"/>
                    <a:pt x="4875" y="9360"/>
                    <a:pt x="5253" y="9252"/>
                  </a:cubicBezTo>
                  <a:cubicBezTo>
                    <a:pt x="6596" y="8870"/>
                    <a:pt x="7939" y="8472"/>
                    <a:pt x="9270" y="8061"/>
                  </a:cubicBezTo>
                  <a:cubicBezTo>
                    <a:pt x="11446" y="7390"/>
                    <a:pt x="12665" y="5085"/>
                    <a:pt x="11997" y="2913"/>
                  </a:cubicBezTo>
                  <a:cubicBezTo>
                    <a:pt x="11326" y="746"/>
                    <a:pt x="9033" y="-493"/>
                    <a:pt x="6849" y="18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9" name="Google Shape;309;p7"/>
            <p:cNvSpPr/>
            <p:nvPr/>
          </p:nvSpPr>
          <p:spPr>
            <a:xfrm>
              <a:off x="2597872" y="3641797"/>
              <a:ext cx="12025" cy="9836"/>
            </a:xfrm>
            <a:custGeom>
              <a:rect b="b" l="l" r="r" t="t"/>
              <a:pathLst>
                <a:path extrusionOk="0" h="9836" w="12025">
                  <a:moveTo>
                    <a:pt x="6260" y="341"/>
                  </a:moveTo>
                  <a:cubicBezTo>
                    <a:pt x="5033" y="876"/>
                    <a:pt x="3798" y="1399"/>
                    <a:pt x="2560" y="1906"/>
                  </a:cubicBezTo>
                  <a:cubicBezTo>
                    <a:pt x="456" y="2771"/>
                    <a:pt x="-553" y="5176"/>
                    <a:pt x="307" y="7279"/>
                  </a:cubicBezTo>
                  <a:cubicBezTo>
                    <a:pt x="963" y="8872"/>
                    <a:pt x="2499" y="9837"/>
                    <a:pt x="4120" y="9837"/>
                  </a:cubicBezTo>
                  <a:cubicBezTo>
                    <a:pt x="4643" y="9837"/>
                    <a:pt x="5170" y="9740"/>
                    <a:pt x="5681" y="9531"/>
                  </a:cubicBezTo>
                  <a:cubicBezTo>
                    <a:pt x="6976" y="9000"/>
                    <a:pt x="8267" y="8453"/>
                    <a:pt x="9550" y="7894"/>
                  </a:cubicBezTo>
                  <a:cubicBezTo>
                    <a:pt x="11637" y="6985"/>
                    <a:pt x="12590" y="4556"/>
                    <a:pt x="11681" y="2473"/>
                  </a:cubicBezTo>
                  <a:cubicBezTo>
                    <a:pt x="10776" y="394"/>
                    <a:pt x="8355" y="-564"/>
                    <a:pt x="6260" y="34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0" name="Google Shape;310;p7"/>
            <p:cNvSpPr/>
            <p:nvPr/>
          </p:nvSpPr>
          <p:spPr>
            <a:xfrm>
              <a:off x="2633906" y="3621291"/>
              <a:ext cx="11578" cy="10639"/>
            </a:xfrm>
            <a:custGeom>
              <a:rect b="b" l="l" r="r" t="t"/>
              <a:pathLst>
                <a:path extrusionOk="0" h="10639" w="11578">
                  <a:moveTo>
                    <a:pt x="5023" y="802"/>
                  </a:moveTo>
                  <a:cubicBezTo>
                    <a:pt x="3942" y="1594"/>
                    <a:pt x="2848" y="2379"/>
                    <a:pt x="1750" y="3151"/>
                  </a:cubicBezTo>
                  <a:cubicBezTo>
                    <a:pt x="-109" y="4458"/>
                    <a:pt x="-559" y="7028"/>
                    <a:pt x="748" y="8890"/>
                  </a:cubicBezTo>
                  <a:cubicBezTo>
                    <a:pt x="1549" y="10028"/>
                    <a:pt x="2827" y="10639"/>
                    <a:pt x="4123" y="10639"/>
                  </a:cubicBezTo>
                  <a:cubicBezTo>
                    <a:pt x="4939" y="10639"/>
                    <a:pt x="5767" y="10398"/>
                    <a:pt x="6487" y="9891"/>
                  </a:cubicBezTo>
                  <a:cubicBezTo>
                    <a:pt x="7634" y="9087"/>
                    <a:pt x="8768" y="8271"/>
                    <a:pt x="9898" y="7438"/>
                  </a:cubicBezTo>
                  <a:cubicBezTo>
                    <a:pt x="11732" y="6091"/>
                    <a:pt x="12126" y="3517"/>
                    <a:pt x="10779" y="1683"/>
                  </a:cubicBezTo>
                  <a:cubicBezTo>
                    <a:pt x="9435" y="-151"/>
                    <a:pt x="6849" y="-549"/>
                    <a:pt x="5023" y="80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1" name="Google Shape;311;p7"/>
            <p:cNvSpPr/>
            <p:nvPr/>
          </p:nvSpPr>
          <p:spPr>
            <a:xfrm>
              <a:off x="2698037" y="3541010"/>
              <a:ext cx="9820" cy="12043"/>
            </a:xfrm>
            <a:custGeom>
              <a:rect b="b" l="l" r="r" t="t"/>
              <a:pathLst>
                <a:path extrusionOk="0" h="12043" w="9820">
                  <a:moveTo>
                    <a:pt x="7241" y="296"/>
                  </a:moveTo>
                  <a:cubicBezTo>
                    <a:pt x="5150" y="-545"/>
                    <a:pt x="2733" y="465"/>
                    <a:pt x="1880" y="2576"/>
                  </a:cubicBezTo>
                  <a:cubicBezTo>
                    <a:pt x="1377" y="3823"/>
                    <a:pt x="862" y="5070"/>
                    <a:pt x="331" y="6309"/>
                  </a:cubicBezTo>
                  <a:cubicBezTo>
                    <a:pt x="-561" y="8400"/>
                    <a:pt x="412" y="10821"/>
                    <a:pt x="2503" y="11714"/>
                  </a:cubicBezTo>
                  <a:cubicBezTo>
                    <a:pt x="3030" y="11939"/>
                    <a:pt x="3577" y="12044"/>
                    <a:pt x="4120" y="12044"/>
                  </a:cubicBezTo>
                  <a:cubicBezTo>
                    <a:pt x="5717" y="12044"/>
                    <a:pt x="7241" y="11107"/>
                    <a:pt x="7909" y="9542"/>
                  </a:cubicBezTo>
                  <a:cubicBezTo>
                    <a:pt x="8456" y="8255"/>
                    <a:pt x="8995" y="6960"/>
                    <a:pt x="9521" y="5657"/>
                  </a:cubicBezTo>
                  <a:cubicBezTo>
                    <a:pt x="10370" y="3550"/>
                    <a:pt x="9353" y="1149"/>
                    <a:pt x="7241" y="29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2" name="Google Shape;312;p7"/>
            <p:cNvSpPr/>
            <p:nvPr/>
          </p:nvSpPr>
          <p:spPr>
            <a:xfrm>
              <a:off x="2688875" y="3559652"/>
              <a:ext cx="10239" cy="11845"/>
            </a:xfrm>
            <a:custGeom>
              <a:rect b="b" l="l" r="r" t="t"/>
              <a:pathLst>
                <a:path extrusionOk="0" h="11845" w="10239">
                  <a:moveTo>
                    <a:pt x="8070" y="492"/>
                  </a:moveTo>
                  <a:cubicBezTo>
                    <a:pt x="6071" y="-586"/>
                    <a:pt x="3570" y="166"/>
                    <a:pt x="2492" y="2169"/>
                  </a:cubicBezTo>
                  <a:cubicBezTo>
                    <a:pt x="1860" y="3348"/>
                    <a:pt x="1213" y="4518"/>
                    <a:pt x="545" y="5680"/>
                  </a:cubicBezTo>
                  <a:cubicBezTo>
                    <a:pt x="-585" y="7655"/>
                    <a:pt x="99" y="10173"/>
                    <a:pt x="2073" y="11303"/>
                  </a:cubicBezTo>
                  <a:cubicBezTo>
                    <a:pt x="2721" y="11673"/>
                    <a:pt x="3425" y="11846"/>
                    <a:pt x="4117" y="11846"/>
                  </a:cubicBezTo>
                  <a:cubicBezTo>
                    <a:pt x="5544" y="11846"/>
                    <a:pt x="6936" y="11102"/>
                    <a:pt x="7696" y="9775"/>
                  </a:cubicBezTo>
                  <a:cubicBezTo>
                    <a:pt x="8396" y="8548"/>
                    <a:pt x="9076" y="7313"/>
                    <a:pt x="9747" y="6070"/>
                  </a:cubicBezTo>
                  <a:cubicBezTo>
                    <a:pt x="10825" y="4068"/>
                    <a:pt x="10073" y="1570"/>
                    <a:pt x="8070" y="49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3" name="Google Shape;313;p7"/>
            <p:cNvSpPr/>
            <p:nvPr/>
          </p:nvSpPr>
          <p:spPr>
            <a:xfrm>
              <a:off x="2705077" y="3521499"/>
              <a:ext cx="9387" cy="12209"/>
            </a:xfrm>
            <a:custGeom>
              <a:rect b="b" l="l" r="r" t="t"/>
              <a:pathLst>
                <a:path extrusionOk="0" h="12209" w="9387">
                  <a:moveTo>
                    <a:pt x="6375" y="156"/>
                  </a:moveTo>
                  <a:cubicBezTo>
                    <a:pt x="4179" y="-464"/>
                    <a:pt x="1911" y="823"/>
                    <a:pt x="1304" y="3015"/>
                  </a:cubicBezTo>
                  <a:cubicBezTo>
                    <a:pt x="942" y="4314"/>
                    <a:pt x="568" y="5609"/>
                    <a:pt x="178" y="6900"/>
                  </a:cubicBezTo>
                  <a:cubicBezTo>
                    <a:pt x="-482" y="9080"/>
                    <a:pt x="753" y="11377"/>
                    <a:pt x="2929" y="12032"/>
                  </a:cubicBezTo>
                  <a:cubicBezTo>
                    <a:pt x="3327" y="12153"/>
                    <a:pt x="3725" y="12209"/>
                    <a:pt x="4119" y="12209"/>
                  </a:cubicBezTo>
                  <a:cubicBezTo>
                    <a:pt x="5889" y="12209"/>
                    <a:pt x="7526" y="11063"/>
                    <a:pt x="8061" y="9281"/>
                  </a:cubicBezTo>
                  <a:cubicBezTo>
                    <a:pt x="8467" y="7934"/>
                    <a:pt x="8857" y="6582"/>
                    <a:pt x="9235" y="5227"/>
                  </a:cubicBezTo>
                  <a:cubicBezTo>
                    <a:pt x="9846" y="3035"/>
                    <a:pt x="8567" y="763"/>
                    <a:pt x="6375" y="15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4" name="Google Shape;314;p7"/>
            <p:cNvSpPr/>
            <p:nvPr/>
          </p:nvSpPr>
          <p:spPr>
            <a:xfrm>
              <a:off x="2616438" y="3632533"/>
              <a:ext cx="11822" cy="10248"/>
            </a:xfrm>
            <a:custGeom>
              <a:rect b="b" l="l" r="r" t="t"/>
              <a:pathLst>
                <a:path extrusionOk="0" h="10248" w="11822">
                  <a:moveTo>
                    <a:pt x="5648" y="552"/>
                  </a:moveTo>
                  <a:cubicBezTo>
                    <a:pt x="4490" y="1219"/>
                    <a:pt x="3323" y="1875"/>
                    <a:pt x="2149" y="2515"/>
                  </a:cubicBezTo>
                  <a:cubicBezTo>
                    <a:pt x="150" y="3604"/>
                    <a:pt x="-586" y="6106"/>
                    <a:pt x="504" y="8101"/>
                  </a:cubicBezTo>
                  <a:cubicBezTo>
                    <a:pt x="1252" y="9472"/>
                    <a:pt x="2664" y="10249"/>
                    <a:pt x="4124" y="10249"/>
                  </a:cubicBezTo>
                  <a:cubicBezTo>
                    <a:pt x="4791" y="10249"/>
                    <a:pt x="5467" y="10088"/>
                    <a:pt x="6090" y="9746"/>
                  </a:cubicBezTo>
                  <a:cubicBezTo>
                    <a:pt x="7321" y="9074"/>
                    <a:pt x="8544" y="8386"/>
                    <a:pt x="9758" y="7687"/>
                  </a:cubicBezTo>
                  <a:cubicBezTo>
                    <a:pt x="11729" y="6553"/>
                    <a:pt x="12409" y="4035"/>
                    <a:pt x="11271" y="2064"/>
                  </a:cubicBezTo>
                  <a:cubicBezTo>
                    <a:pt x="10136" y="93"/>
                    <a:pt x="7623" y="-586"/>
                    <a:pt x="5648" y="55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5" name="Google Shape;315;p7"/>
            <p:cNvSpPr/>
            <p:nvPr/>
          </p:nvSpPr>
          <p:spPr>
            <a:xfrm>
              <a:off x="2650073" y="3608209"/>
              <a:ext cx="11297" cy="10992"/>
            </a:xfrm>
            <a:custGeom>
              <a:rect b="b" l="l" r="r" t="t"/>
              <a:pathLst>
                <a:path extrusionOk="0" h="10992" w="11297">
                  <a:moveTo>
                    <a:pt x="4393" y="1091"/>
                  </a:moveTo>
                  <a:cubicBezTo>
                    <a:pt x="3403" y="2000"/>
                    <a:pt x="2402" y="2897"/>
                    <a:pt x="1393" y="3786"/>
                  </a:cubicBezTo>
                  <a:cubicBezTo>
                    <a:pt x="-313" y="5294"/>
                    <a:pt x="-474" y="7896"/>
                    <a:pt x="1031" y="9601"/>
                  </a:cubicBezTo>
                  <a:cubicBezTo>
                    <a:pt x="1847" y="10522"/>
                    <a:pt x="2981" y="10993"/>
                    <a:pt x="4119" y="10993"/>
                  </a:cubicBezTo>
                  <a:cubicBezTo>
                    <a:pt x="5089" y="10993"/>
                    <a:pt x="6062" y="10655"/>
                    <a:pt x="6846" y="9963"/>
                  </a:cubicBezTo>
                  <a:cubicBezTo>
                    <a:pt x="7896" y="9034"/>
                    <a:pt x="8938" y="8097"/>
                    <a:pt x="9967" y="7148"/>
                  </a:cubicBezTo>
                  <a:cubicBezTo>
                    <a:pt x="11644" y="5608"/>
                    <a:pt x="11749" y="3005"/>
                    <a:pt x="10208" y="1332"/>
                  </a:cubicBezTo>
                  <a:cubicBezTo>
                    <a:pt x="8676" y="-345"/>
                    <a:pt x="6058" y="-453"/>
                    <a:pt x="4393" y="10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6" name="Google Shape;316;p7"/>
            <p:cNvSpPr/>
            <p:nvPr/>
          </p:nvSpPr>
          <p:spPr>
            <a:xfrm>
              <a:off x="2677732" y="3577205"/>
              <a:ext cx="10618" cy="11599"/>
            </a:xfrm>
            <a:custGeom>
              <a:rect b="b" l="l" r="r" t="t"/>
              <a:pathLst>
                <a:path extrusionOk="0" h="11599" w="10618">
                  <a:moveTo>
                    <a:pt x="3109" y="1778"/>
                  </a:moveTo>
                  <a:cubicBezTo>
                    <a:pt x="2349" y="2884"/>
                    <a:pt x="1569" y="3978"/>
                    <a:pt x="785" y="5063"/>
                  </a:cubicBezTo>
                  <a:cubicBezTo>
                    <a:pt x="-551" y="6905"/>
                    <a:pt x="-140" y="9479"/>
                    <a:pt x="1702" y="10815"/>
                  </a:cubicBezTo>
                  <a:cubicBezTo>
                    <a:pt x="2434" y="11346"/>
                    <a:pt x="3278" y="11599"/>
                    <a:pt x="4115" y="11599"/>
                  </a:cubicBezTo>
                  <a:cubicBezTo>
                    <a:pt x="5390" y="11599"/>
                    <a:pt x="6649" y="11008"/>
                    <a:pt x="7453" y="9898"/>
                  </a:cubicBezTo>
                  <a:cubicBezTo>
                    <a:pt x="8277" y="8764"/>
                    <a:pt x="9090" y="7613"/>
                    <a:pt x="9890" y="6459"/>
                  </a:cubicBezTo>
                  <a:cubicBezTo>
                    <a:pt x="11181" y="4585"/>
                    <a:pt x="10711" y="2023"/>
                    <a:pt x="8840" y="728"/>
                  </a:cubicBezTo>
                  <a:cubicBezTo>
                    <a:pt x="6962" y="-559"/>
                    <a:pt x="4404" y="-97"/>
                    <a:pt x="3109" y="177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7" name="Google Shape;317;p7"/>
            <p:cNvSpPr/>
            <p:nvPr/>
          </p:nvSpPr>
          <p:spPr>
            <a:xfrm>
              <a:off x="2664746" y="3593454"/>
              <a:ext cx="10970" cy="11317"/>
            </a:xfrm>
            <a:custGeom>
              <a:rect b="b" l="l" r="r" t="t"/>
              <a:pathLst>
                <a:path extrusionOk="0" h="11317" w="10970">
                  <a:moveTo>
                    <a:pt x="3744" y="1423"/>
                  </a:moveTo>
                  <a:cubicBezTo>
                    <a:pt x="2863" y="2437"/>
                    <a:pt x="1970" y="3438"/>
                    <a:pt x="1070" y="4428"/>
                  </a:cubicBezTo>
                  <a:cubicBezTo>
                    <a:pt x="-459" y="6113"/>
                    <a:pt x="-334" y="8715"/>
                    <a:pt x="1347" y="10247"/>
                  </a:cubicBezTo>
                  <a:cubicBezTo>
                    <a:pt x="2139" y="10963"/>
                    <a:pt x="3129" y="11317"/>
                    <a:pt x="4118" y="11317"/>
                  </a:cubicBezTo>
                  <a:cubicBezTo>
                    <a:pt x="5236" y="11317"/>
                    <a:pt x="6354" y="10863"/>
                    <a:pt x="7167" y="9970"/>
                  </a:cubicBezTo>
                  <a:cubicBezTo>
                    <a:pt x="8108" y="8932"/>
                    <a:pt x="9041" y="7883"/>
                    <a:pt x="9962" y="6821"/>
                  </a:cubicBezTo>
                  <a:cubicBezTo>
                    <a:pt x="11454" y="5103"/>
                    <a:pt x="11269" y="2505"/>
                    <a:pt x="9552" y="1013"/>
                  </a:cubicBezTo>
                  <a:cubicBezTo>
                    <a:pt x="7834" y="-483"/>
                    <a:pt x="5232" y="-302"/>
                    <a:pt x="3744" y="14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8" name="Google Shape;318;p7"/>
            <p:cNvSpPr/>
            <p:nvPr/>
          </p:nvSpPr>
          <p:spPr>
            <a:xfrm>
              <a:off x="2701345" y="3407133"/>
              <a:ext cx="9629" cy="12100"/>
            </a:xfrm>
            <a:custGeom>
              <a:rect b="b" l="l" r="r" t="t"/>
              <a:pathLst>
                <a:path extrusionOk="0" h="12100" w="9629">
                  <a:moveTo>
                    <a:pt x="262" y="5557"/>
                  </a:moveTo>
                  <a:cubicBezTo>
                    <a:pt x="728" y="6812"/>
                    <a:pt x="1179" y="8071"/>
                    <a:pt x="1621" y="9333"/>
                  </a:cubicBezTo>
                  <a:cubicBezTo>
                    <a:pt x="2212" y="11035"/>
                    <a:pt x="3805" y="12101"/>
                    <a:pt x="5510" y="12101"/>
                  </a:cubicBezTo>
                  <a:cubicBezTo>
                    <a:pt x="5961" y="12101"/>
                    <a:pt x="6415" y="12028"/>
                    <a:pt x="6862" y="11871"/>
                  </a:cubicBezTo>
                  <a:cubicBezTo>
                    <a:pt x="9013" y="11123"/>
                    <a:pt x="10148" y="8778"/>
                    <a:pt x="9399" y="6631"/>
                  </a:cubicBezTo>
                  <a:cubicBezTo>
                    <a:pt x="8941" y="5304"/>
                    <a:pt x="8466" y="3988"/>
                    <a:pt x="7976" y="2677"/>
                  </a:cubicBezTo>
                  <a:cubicBezTo>
                    <a:pt x="7183" y="546"/>
                    <a:pt x="4806" y="-532"/>
                    <a:pt x="2679" y="260"/>
                  </a:cubicBezTo>
                  <a:cubicBezTo>
                    <a:pt x="547" y="1052"/>
                    <a:pt x="-535" y="3425"/>
                    <a:pt x="262" y="555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9" name="Google Shape;319;p7"/>
            <p:cNvSpPr/>
            <p:nvPr/>
          </p:nvSpPr>
          <p:spPr>
            <a:xfrm>
              <a:off x="2707433" y="3426767"/>
              <a:ext cx="9191" cy="12238"/>
            </a:xfrm>
            <a:custGeom>
              <a:rect b="b" l="l" r="r" t="t"/>
              <a:pathLst>
                <a:path extrusionOk="0" h="12238" w="9191">
                  <a:moveTo>
                    <a:pt x="125" y="5123"/>
                  </a:moveTo>
                  <a:cubicBezTo>
                    <a:pt x="451" y="6418"/>
                    <a:pt x="761" y="7717"/>
                    <a:pt x="1054" y="9025"/>
                  </a:cubicBezTo>
                  <a:cubicBezTo>
                    <a:pt x="1485" y="10939"/>
                    <a:pt x="3186" y="12238"/>
                    <a:pt x="5068" y="12238"/>
                  </a:cubicBezTo>
                  <a:cubicBezTo>
                    <a:pt x="5370" y="12238"/>
                    <a:pt x="5672" y="12206"/>
                    <a:pt x="5977" y="12137"/>
                  </a:cubicBezTo>
                  <a:cubicBezTo>
                    <a:pt x="8197" y="11639"/>
                    <a:pt x="9589" y="9435"/>
                    <a:pt x="9090" y="7215"/>
                  </a:cubicBezTo>
                  <a:cubicBezTo>
                    <a:pt x="8781" y="5843"/>
                    <a:pt x="8455" y="4472"/>
                    <a:pt x="8113" y="3112"/>
                  </a:cubicBezTo>
                  <a:cubicBezTo>
                    <a:pt x="7558" y="908"/>
                    <a:pt x="5314" y="-427"/>
                    <a:pt x="3114" y="124"/>
                  </a:cubicBezTo>
                  <a:cubicBezTo>
                    <a:pt x="910" y="679"/>
                    <a:pt x="-430" y="2915"/>
                    <a:pt x="125" y="51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0" name="Google Shape;320;p7"/>
            <p:cNvSpPr/>
            <p:nvPr/>
          </p:nvSpPr>
          <p:spPr>
            <a:xfrm>
              <a:off x="2693096" y="3388292"/>
              <a:ext cx="10052" cy="11930"/>
            </a:xfrm>
            <a:custGeom>
              <a:rect b="b" l="l" r="r" t="t"/>
              <a:pathLst>
                <a:path extrusionOk="0" h="11930" w="10052">
                  <a:moveTo>
                    <a:pt x="446" y="5986"/>
                  </a:moveTo>
                  <a:cubicBezTo>
                    <a:pt x="1050" y="7180"/>
                    <a:pt x="1641" y="8383"/>
                    <a:pt x="2216" y="9589"/>
                  </a:cubicBezTo>
                  <a:cubicBezTo>
                    <a:pt x="2924" y="11069"/>
                    <a:pt x="4400" y="11930"/>
                    <a:pt x="5936" y="11930"/>
                  </a:cubicBezTo>
                  <a:cubicBezTo>
                    <a:pt x="6532" y="11930"/>
                    <a:pt x="7139" y="11801"/>
                    <a:pt x="7710" y="11528"/>
                  </a:cubicBezTo>
                  <a:cubicBezTo>
                    <a:pt x="9761" y="10543"/>
                    <a:pt x="10630" y="8085"/>
                    <a:pt x="9648" y="6034"/>
                  </a:cubicBezTo>
                  <a:cubicBezTo>
                    <a:pt x="9041" y="4771"/>
                    <a:pt x="8426" y="3512"/>
                    <a:pt x="7790" y="2262"/>
                  </a:cubicBezTo>
                  <a:cubicBezTo>
                    <a:pt x="6765" y="235"/>
                    <a:pt x="4295" y="-590"/>
                    <a:pt x="2256" y="452"/>
                  </a:cubicBezTo>
                  <a:cubicBezTo>
                    <a:pt x="229" y="1477"/>
                    <a:pt x="-583" y="3955"/>
                    <a:pt x="446" y="59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1" name="Google Shape;321;p7"/>
            <p:cNvSpPr/>
            <p:nvPr/>
          </p:nvSpPr>
          <p:spPr>
            <a:xfrm>
              <a:off x="2586908" y="3296201"/>
              <a:ext cx="12133" cy="9598"/>
            </a:xfrm>
            <a:custGeom>
              <a:rect b="b" l="l" r="r" t="t"/>
              <a:pathLst>
                <a:path extrusionOk="0" h="9598" w="12133">
                  <a:moveTo>
                    <a:pt x="2806" y="8022"/>
                  </a:moveTo>
                  <a:cubicBezTo>
                    <a:pt x="4077" y="8449"/>
                    <a:pt x="5343" y="8891"/>
                    <a:pt x="6602" y="9349"/>
                  </a:cubicBezTo>
                  <a:cubicBezTo>
                    <a:pt x="7069" y="9518"/>
                    <a:pt x="7543" y="9599"/>
                    <a:pt x="8014" y="9599"/>
                  </a:cubicBezTo>
                  <a:cubicBezTo>
                    <a:pt x="9695" y="9599"/>
                    <a:pt x="11276" y="8561"/>
                    <a:pt x="11883" y="6892"/>
                  </a:cubicBezTo>
                  <a:cubicBezTo>
                    <a:pt x="12663" y="4752"/>
                    <a:pt x="11561" y="2392"/>
                    <a:pt x="9426" y="1611"/>
                  </a:cubicBezTo>
                  <a:cubicBezTo>
                    <a:pt x="8103" y="1129"/>
                    <a:pt x="6771" y="662"/>
                    <a:pt x="5436" y="212"/>
                  </a:cubicBezTo>
                  <a:cubicBezTo>
                    <a:pt x="3264" y="-504"/>
                    <a:pt x="940" y="654"/>
                    <a:pt x="216" y="2802"/>
                  </a:cubicBezTo>
                  <a:cubicBezTo>
                    <a:pt x="-508" y="4962"/>
                    <a:pt x="650" y="7294"/>
                    <a:pt x="2806" y="80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2" name="Google Shape;322;p7"/>
            <p:cNvSpPr/>
            <p:nvPr/>
          </p:nvSpPr>
          <p:spPr>
            <a:xfrm>
              <a:off x="2682808" y="3370481"/>
              <a:ext cx="10453" cy="11706"/>
            </a:xfrm>
            <a:custGeom>
              <a:rect b="b" l="l" r="r" t="t"/>
              <a:pathLst>
                <a:path extrusionOk="0" h="11706" w="10453">
                  <a:moveTo>
                    <a:pt x="2835" y="9760"/>
                  </a:moveTo>
                  <a:cubicBezTo>
                    <a:pt x="3616" y="11014"/>
                    <a:pt x="4959" y="11706"/>
                    <a:pt x="6339" y="11706"/>
                  </a:cubicBezTo>
                  <a:cubicBezTo>
                    <a:pt x="7079" y="11706"/>
                    <a:pt x="7831" y="11505"/>
                    <a:pt x="8506" y="11087"/>
                  </a:cubicBezTo>
                  <a:cubicBezTo>
                    <a:pt x="10441" y="9888"/>
                    <a:pt x="11032" y="7347"/>
                    <a:pt x="9834" y="5416"/>
                  </a:cubicBezTo>
                  <a:cubicBezTo>
                    <a:pt x="9090" y="4222"/>
                    <a:pt x="8333" y="3035"/>
                    <a:pt x="7561" y="1861"/>
                  </a:cubicBezTo>
                  <a:cubicBezTo>
                    <a:pt x="6318" y="-38"/>
                    <a:pt x="3761" y="-577"/>
                    <a:pt x="1858" y="678"/>
                  </a:cubicBezTo>
                  <a:cubicBezTo>
                    <a:pt x="-44" y="1925"/>
                    <a:pt x="-571" y="4479"/>
                    <a:pt x="676" y="6381"/>
                  </a:cubicBezTo>
                  <a:cubicBezTo>
                    <a:pt x="1408" y="7499"/>
                    <a:pt x="2132" y="8621"/>
                    <a:pt x="2835" y="97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3" name="Google Shape;323;p7"/>
            <p:cNvSpPr/>
            <p:nvPr/>
          </p:nvSpPr>
          <p:spPr>
            <a:xfrm>
              <a:off x="2670601" y="3353918"/>
              <a:ext cx="10819" cy="11437"/>
            </a:xfrm>
            <a:custGeom>
              <a:rect b="b" l="l" r="r" t="t"/>
              <a:pathLst>
                <a:path extrusionOk="0" h="11437" w="10819">
                  <a:moveTo>
                    <a:pt x="3464" y="9865"/>
                  </a:moveTo>
                  <a:cubicBezTo>
                    <a:pt x="4276" y="10899"/>
                    <a:pt x="5487" y="11438"/>
                    <a:pt x="6705" y="11438"/>
                  </a:cubicBezTo>
                  <a:cubicBezTo>
                    <a:pt x="7594" y="11438"/>
                    <a:pt x="8495" y="11148"/>
                    <a:pt x="9247" y="10557"/>
                  </a:cubicBezTo>
                  <a:cubicBezTo>
                    <a:pt x="11037" y="9149"/>
                    <a:pt x="11343" y="6559"/>
                    <a:pt x="9939" y="4773"/>
                  </a:cubicBezTo>
                  <a:cubicBezTo>
                    <a:pt x="9070" y="3667"/>
                    <a:pt x="8189" y="2578"/>
                    <a:pt x="7297" y="1496"/>
                  </a:cubicBezTo>
                  <a:cubicBezTo>
                    <a:pt x="5849" y="-254"/>
                    <a:pt x="3259" y="-507"/>
                    <a:pt x="1497" y="941"/>
                  </a:cubicBezTo>
                  <a:cubicBezTo>
                    <a:pt x="-257" y="2389"/>
                    <a:pt x="-506" y="4983"/>
                    <a:pt x="942" y="6740"/>
                  </a:cubicBezTo>
                  <a:cubicBezTo>
                    <a:pt x="1795" y="7774"/>
                    <a:pt x="2635" y="8815"/>
                    <a:pt x="3464" y="986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4" name="Google Shape;324;p7"/>
            <p:cNvSpPr/>
            <p:nvPr/>
          </p:nvSpPr>
          <p:spPr>
            <a:xfrm>
              <a:off x="2606021" y="3303866"/>
              <a:ext cx="11955" cy="10025"/>
            </a:xfrm>
            <a:custGeom>
              <a:rect b="b" l="l" r="r" t="t"/>
              <a:pathLst>
                <a:path extrusionOk="0" h="10025" w="11955">
                  <a:moveTo>
                    <a:pt x="11524" y="7741"/>
                  </a:moveTo>
                  <a:cubicBezTo>
                    <a:pt x="12538" y="5702"/>
                    <a:pt x="11705" y="3233"/>
                    <a:pt x="9670" y="2219"/>
                  </a:cubicBezTo>
                  <a:cubicBezTo>
                    <a:pt x="8407" y="1592"/>
                    <a:pt x="7140" y="984"/>
                    <a:pt x="5865" y="385"/>
                  </a:cubicBezTo>
                  <a:cubicBezTo>
                    <a:pt x="3810" y="-572"/>
                    <a:pt x="1353" y="317"/>
                    <a:pt x="387" y="2372"/>
                  </a:cubicBezTo>
                  <a:cubicBezTo>
                    <a:pt x="-574" y="4431"/>
                    <a:pt x="315" y="6884"/>
                    <a:pt x="2374" y="7850"/>
                  </a:cubicBezTo>
                  <a:cubicBezTo>
                    <a:pt x="3593" y="8417"/>
                    <a:pt x="4803" y="9000"/>
                    <a:pt x="6002" y="9595"/>
                  </a:cubicBezTo>
                  <a:cubicBezTo>
                    <a:pt x="6593" y="9889"/>
                    <a:pt x="7217" y="10025"/>
                    <a:pt x="7832" y="10025"/>
                  </a:cubicBezTo>
                  <a:cubicBezTo>
                    <a:pt x="9348" y="10025"/>
                    <a:pt x="10804" y="9189"/>
                    <a:pt x="11524" y="774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5" name="Google Shape;325;p7"/>
            <p:cNvSpPr/>
            <p:nvPr/>
          </p:nvSpPr>
          <p:spPr>
            <a:xfrm>
              <a:off x="2641105" y="3325312"/>
              <a:ext cx="11467" cy="10796"/>
            </a:xfrm>
            <a:custGeom>
              <a:rect b="b" l="l" r="r" t="t"/>
              <a:pathLst>
                <a:path extrusionOk="0" h="10796" w="11467">
                  <a:moveTo>
                    <a:pt x="9947" y="3481"/>
                  </a:moveTo>
                  <a:cubicBezTo>
                    <a:pt x="8849" y="2592"/>
                    <a:pt x="7751" y="1719"/>
                    <a:pt x="6641" y="858"/>
                  </a:cubicBezTo>
                  <a:cubicBezTo>
                    <a:pt x="4843" y="-529"/>
                    <a:pt x="2257" y="-199"/>
                    <a:pt x="861" y="1594"/>
                  </a:cubicBezTo>
                  <a:cubicBezTo>
                    <a:pt x="-530" y="3392"/>
                    <a:pt x="-201" y="5982"/>
                    <a:pt x="1597" y="7374"/>
                  </a:cubicBezTo>
                  <a:cubicBezTo>
                    <a:pt x="2659" y="8194"/>
                    <a:pt x="3709" y="9027"/>
                    <a:pt x="4750" y="9875"/>
                  </a:cubicBezTo>
                  <a:cubicBezTo>
                    <a:pt x="5515" y="10495"/>
                    <a:pt x="6436" y="10796"/>
                    <a:pt x="7345" y="10796"/>
                  </a:cubicBezTo>
                  <a:cubicBezTo>
                    <a:pt x="8543" y="10796"/>
                    <a:pt x="9734" y="10278"/>
                    <a:pt x="10546" y="9272"/>
                  </a:cubicBezTo>
                  <a:cubicBezTo>
                    <a:pt x="11978" y="7506"/>
                    <a:pt x="11712" y="4916"/>
                    <a:pt x="9947" y="348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6" name="Google Shape;326;p7"/>
            <p:cNvSpPr/>
            <p:nvPr/>
          </p:nvSpPr>
          <p:spPr>
            <a:xfrm>
              <a:off x="2656645" y="3338797"/>
              <a:ext cx="11161" cy="11135"/>
            </a:xfrm>
            <a:custGeom>
              <a:rect b="b" l="l" r="r" t="t"/>
              <a:pathLst>
                <a:path extrusionOk="0" h="11135" w="11161">
                  <a:moveTo>
                    <a:pt x="9975" y="4121"/>
                  </a:moveTo>
                  <a:cubicBezTo>
                    <a:pt x="8989" y="3124"/>
                    <a:pt x="7996" y="2139"/>
                    <a:pt x="6990" y="1165"/>
                  </a:cubicBezTo>
                  <a:cubicBezTo>
                    <a:pt x="5358" y="-423"/>
                    <a:pt x="2743" y="-379"/>
                    <a:pt x="1167" y="1246"/>
                  </a:cubicBezTo>
                  <a:cubicBezTo>
                    <a:pt x="-422" y="2879"/>
                    <a:pt x="-382" y="5485"/>
                    <a:pt x="1247" y="7069"/>
                  </a:cubicBezTo>
                  <a:cubicBezTo>
                    <a:pt x="2212" y="8011"/>
                    <a:pt x="3166" y="8956"/>
                    <a:pt x="4111" y="9913"/>
                  </a:cubicBezTo>
                  <a:cubicBezTo>
                    <a:pt x="4919" y="10725"/>
                    <a:pt x="5981" y="11136"/>
                    <a:pt x="7043" y="11136"/>
                  </a:cubicBezTo>
                  <a:cubicBezTo>
                    <a:pt x="8088" y="11136"/>
                    <a:pt x="9134" y="10741"/>
                    <a:pt x="9939" y="9949"/>
                  </a:cubicBezTo>
                  <a:cubicBezTo>
                    <a:pt x="11555" y="8348"/>
                    <a:pt x="11571" y="5742"/>
                    <a:pt x="9975" y="41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7" name="Google Shape;327;p7"/>
            <p:cNvSpPr/>
            <p:nvPr/>
          </p:nvSpPr>
          <p:spPr>
            <a:xfrm>
              <a:off x="2624160" y="3313611"/>
              <a:ext cx="11732" cy="10424"/>
            </a:xfrm>
            <a:custGeom>
              <a:rect b="b" l="l" r="r" t="t"/>
              <a:pathLst>
                <a:path extrusionOk="0" h="10424" w="11732">
                  <a:moveTo>
                    <a:pt x="11081" y="8530"/>
                  </a:moveTo>
                  <a:cubicBezTo>
                    <a:pt x="12308" y="6620"/>
                    <a:pt x="11753" y="4070"/>
                    <a:pt x="9838" y="2839"/>
                  </a:cubicBezTo>
                  <a:cubicBezTo>
                    <a:pt x="8656" y="2079"/>
                    <a:pt x="7465" y="1335"/>
                    <a:pt x="6263" y="603"/>
                  </a:cubicBezTo>
                  <a:cubicBezTo>
                    <a:pt x="4328" y="-583"/>
                    <a:pt x="1787" y="36"/>
                    <a:pt x="604" y="1975"/>
                  </a:cubicBezTo>
                  <a:cubicBezTo>
                    <a:pt x="-582" y="3917"/>
                    <a:pt x="33" y="6451"/>
                    <a:pt x="1976" y="7633"/>
                  </a:cubicBezTo>
                  <a:cubicBezTo>
                    <a:pt x="3122" y="8333"/>
                    <a:pt x="4256" y="9045"/>
                    <a:pt x="5390" y="9773"/>
                  </a:cubicBezTo>
                  <a:cubicBezTo>
                    <a:pt x="6078" y="10215"/>
                    <a:pt x="6850" y="10425"/>
                    <a:pt x="7610" y="10425"/>
                  </a:cubicBezTo>
                  <a:cubicBezTo>
                    <a:pt x="8966" y="10425"/>
                    <a:pt x="10293" y="9757"/>
                    <a:pt x="11081" y="853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8" name="Google Shape;328;p7"/>
            <p:cNvSpPr/>
            <p:nvPr/>
          </p:nvSpPr>
          <p:spPr>
            <a:xfrm>
              <a:off x="2474088" y="3617967"/>
              <a:ext cx="98841" cy="70680"/>
            </a:xfrm>
            <a:custGeom>
              <a:rect b="b" l="l" r="r" t="t"/>
              <a:pathLst>
                <a:path extrusionOk="0" h="70680" w="98841">
                  <a:moveTo>
                    <a:pt x="96618" y="22571"/>
                  </a:moveTo>
                  <a:cubicBezTo>
                    <a:pt x="95262" y="21867"/>
                    <a:pt x="93605" y="21976"/>
                    <a:pt x="92347" y="22856"/>
                  </a:cubicBezTo>
                  <a:cubicBezTo>
                    <a:pt x="92284" y="22898"/>
                    <a:pt x="86905" y="26571"/>
                    <a:pt x="78250" y="27559"/>
                  </a:cubicBezTo>
                  <a:lnTo>
                    <a:pt x="78250" y="5771"/>
                  </a:lnTo>
                  <a:cubicBezTo>
                    <a:pt x="78250" y="4235"/>
                    <a:pt x="77389" y="2835"/>
                    <a:pt x="76026" y="2128"/>
                  </a:cubicBezTo>
                  <a:cubicBezTo>
                    <a:pt x="74666" y="1416"/>
                    <a:pt x="73017" y="1528"/>
                    <a:pt x="71755" y="2409"/>
                  </a:cubicBezTo>
                  <a:cubicBezTo>
                    <a:pt x="71686" y="2457"/>
                    <a:pt x="64535" y="7360"/>
                    <a:pt x="53415" y="7360"/>
                  </a:cubicBezTo>
                  <a:cubicBezTo>
                    <a:pt x="48387" y="7360"/>
                    <a:pt x="45793" y="6065"/>
                    <a:pt x="42507" y="4428"/>
                  </a:cubicBezTo>
                  <a:cubicBezTo>
                    <a:pt x="38345" y="2353"/>
                    <a:pt x="33627" y="0"/>
                    <a:pt x="24192" y="0"/>
                  </a:cubicBezTo>
                  <a:cubicBezTo>
                    <a:pt x="17950" y="0"/>
                    <a:pt x="10541" y="2264"/>
                    <a:pt x="2180" y="6733"/>
                  </a:cubicBezTo>
                  <a:cubicBezTo>
                    <a:pt x="837" y="7449"/>
                    <a:pt x="0" y="8844"/>
                    <a:pt x="0" y="10364"/>
                  </a:cubicBezTo>
                  <a:lnTo>
                    <a:pt x="0" y="44993"/>
                  </a:lnTo>
                  <a:cubicBezTo>
                    <a:pt x="0" y="46441"/>
                    <a:pt x="760" y="47780"/>
                    <a:pt x="1999" y="48524"/>
                  </a:cubicBezTo>
                  <a:cubicBezTo>
                    <a:pt x="3238" y="49264"/>
                    <a:pt x="4774" y="49308"/>
                    <a:pt x="6057" y="48625"/>
                  </a:cubicBezTo>
                  <a:cubicBezTo>
                    <a:pt x="12386" y="45251"/>
                    <a:pt x="17148" y="43785"/>
                    <a:pt x="20592" y="43206"/>
                  </a:cubicBezTo>
                  <a:lnTo>
                    <a:pt x="20592" y="65444"/>
                  </a:lnTo>
                  <a:cubicBezTo>
                    <a:pt x="20592" y="66892"/>
                    <a:pt x="21352" y="68231"/>
                    <a:pt x="22591" y="68975"/>
                  </a:cubicBezTo>
                  <a:cubicBezTo>
                    <a:pt x="23826" y="69719"/>
                    <a:pt x="25366" y="69760"/>
                    <a:pt x="26649" y="69076"/>
                  </a:cubicBezTo>
                  <a:cubicBezTo>
                    <a:pt x="35574" y="64318"/>
                    <a:pt x="41438" y="63317"/>
                    <a:pt x="44784" y="63317"/>
                  </a:cubicBezTo>
                  <a:cubicBezTo>
                    <a:pt x="52277" y="63317"/>
                    <a:pt x="55751" y="65050"/>
                    <a:pt x="59423" y="66880"/>
                  </a:cubicBezTo>
                  <a:cubicBezTo>
                    <a:pt x="62995" y="68662"/>
                    <a:pt x="67037" y="70681"/>
                    <a:pt x="74007" y="70681"/>
                  </a:cubicBezTo>
                  <a:cubicBezTo>
                    <a:pt x="87894" y="70681"/>
                    <a:pt x="96747" y="64467"/>
                    <a:pt x="97117" y="64201"/>
                  </a:cubicBezTo>
                  <a:cubicBezTo>
                    <a:pt x="98198" y="63429"/>
                    <a:pt x="98842" y="62182"/>
                    <a:pt x="98842" y="60851"/>
                  </a:cubicBezTo>
                  <a:lnTo>
                    <a:pt x="98842" y="26219"/>
                  </a:lnTo>
                  <a:cubicBezTo>
                    <a:pt x="98842" y="24682"/>
                    <a:pt x="97977" y="23283"/>
                    <a:pt x="96618" y="22571"/>
                  </a:cubicBezTo>
                  <a:close/>
                  <a:moveTo>
                    <a:pt x="90605" y="58502"/>
                  </a:moveTo>
                  <a:cubicBezTo>
                    <a:pt x="87838" y="59954"/>
                    <a:pt x="81930" y="62444"/>
                    <a:pt x="74007" y="62444"/>
                  </a:cubicBezTo>
                  <a:cubicBezTo>
                    <a:pt x="68979" y="62444"/>
                    <a:pt x="66385" y="61149"/>
                    <a:pt x="63103" y="59512"/>
                  </a:cubicBezTo>
                  <a:cubicBezTo>
                    <a:pt x="58937" y="57433"/>
                    <a:pt x="54219" y="55080"/>
                    <a:pt x="44784" y="55080"/>
                  </a:cubicBezTo>
                  <a:cubicBezTo>
                    <a:pt x="40098" y="55080"/>
                    <a:pt x="34749" y="56359"/>
                    <a:pt x="28829" y="58888"/>
                  </a:cubicBezTo>
                  <a:lnTo>
                    <a:pt x="28829" y="43136"/>
                  </a:lnTo>
                  <a:cubicBezTo>
                    <a:pt x="33305" y="43689"/>
                    <a:pt x="36019" y="45027"/>
                    <a:pt x="38831" y="46429"/>
                  </a:cubicBezTo>
                  <a:cubicBezTo>
                    <a:pt x="42403" y="48210"/>
                    <a:pt x="46445" y="50229"/>
                    <a:pt x="53415" y="50229"/>
                  </a:cubicBezTo>
                  <a:cubicBezTo>
                    <a:pt x="67302" y="50229"/>
                    <a:pt x="76154" y="44016"/>
                    <a:pt x="76524" y="43750"/>
                  </a:cubicBezTo>
                  <a:cubicBezTo>
                    <a:pt x="77606" y="42978"/>
                    <a:pt x="78250" y="41731"/>
                    <a:pt x="78250" y="40400"/>
                  </a:cubicBezTo>
                  <a:lnTo>
                    <a:pt x="78250" y="35820"/>
                  </a:lnTo>
                  <a:cubicBezTo>
                    <a:pt x="83259" y="35353"/>
                    <a:pt x="87466" y="34161"/>
                    <a:pt x="90605" y="32919"/>
                  </a:cubicBezTo>
                  <a:lnTo>
                    <a:pt x="90605" y="58502"/>
                  </a:lnTo>
                  <a:close/>
                  <a:moveTo>
                    <a:pt x="8237" y="38437"/>
                  </a:moveTo>
                  <a:lnTo>
                    <a:pt x="8237" y="32372"/>
                  </a:lnTo>
                  <a:lnTo>
                    <a:pt x="8237" y="12878"/>
                  </a:lnTo>
                  <a:cubicBezTo>
                    <a:pt x="15939" y="9077"/>
                    <a:pt x="21119" y="8237"/>
                    <a:pt x="24192" y="8237"/>
                  </a:cubicBezTo>
                  <a:cubicBezTo>
                    <a:pt x="31688" y="8237"/>
                    <a:pt x="35159" y="9966"/>
                    <a:pt x="38831" y="11800"/>
                  </a:cubicBezTo>
                  <a:cubicBezTo>
                    <a:pt x="42403" y="13582"/>
                    <a:pt x="46449" y="15597"/>
                    <a:pt x="53415" y="15597"/>
                  </a:cubicBezTo>
                  <a:cubicBezTo>
                    <a:pt x="60344" y="15597"/>
                    <a:pt x="66019" y="14052"/>
                    <a:pt x="70013" y="12468"/>
                  </a:cubicBezTo>
                  <a:lnTo>
                    <a:pt x="70013" y="27440"/>
                  </a:lnTo>
                  <a:lnTo>
                    <a:pt x="70013" y="31643"/>
                  </a:lnTo>
                  <a:lnTo>
                    <a:pt x="70013" y="35787"/>
                  </a:lnTo>
                  <a:lnTo>
                    <a:pt x="70013" y="38051"/>
                  </a:lnTo>
                  <a:cubicBezTo>
                    <a:pt x="67246" y="39503"/>
                    <a:pt x="61338" y="41993"/>
                    <a:pt x="53415" y="41993"/>
                  </a:cubicBezTo>
                  <a:cubicBezTo>
                    <a:pt x="48387" y="41993"/>
                    <a:pt x="45793" y="40697"/>
                    <a:pt x="42511" y="39061"/>
                  </a:cubicBezTo>
                  <a:cubicBezTo>
                    <a:pt x="39099" y="37358"/>
                    <a:pt x="35270" y="35492"/>
                    <a:pt x="28829" y="34866"/>
                  </a:cubicBezTo>
                  <a:cubicBezTo>
                    <a:pt x="27559" y="34742"/>
                    <a:pt x="26204" y="34659"/>
                    <a:pt x="24710" y="34645"/>
                  </a:cubicBezTo>
                  <a:cubicBezTo>
                    <a:pt x="24530" y="34643"/>
                    <a:pt x="24376" y="34628"/>
                    <a:pt x="24192" y="34628"/>
                  </a:cubicBezTo>
                  <a:cubicBezTo>
                    <a:pt x="23032" y="34628"/>
                    <a:pt x="21831" y="34709"/>
                    <a:pt x="20592" y="34865"/>
                  </a:cubicBezTo>
                  <a:cubicBezTo>
                    <a:pt x="18399" y="35142"/>
                    <a:pt x="16063" y="35705"/>
                    <a:pt x="13633" y="36466"/>
                  </a:cubicBezTo>
                  <a:cubicBezTo>
                    <a:pt x="11885" y="37014"/>
                    <a:pt x="10100" y="37641"/>
                    <a:pt x="8237" y="384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9" name="Google Shape;329;p7"/>
            <p:cNvSpPr/>
            <p:nvPr/>
          </p:nvSpPr>
          <p:spPr>
            <a:xfrm>
              <a:off x="2505059" y="3634753"/>
              <a:ext cx="16655" cy="16654"/>
            </a:xfrm>
            <a:custGeom>
              <a:rect b="b" l="l" r="r" t="t"/>
              <a:pathLst>
                <a:path extrusionOk="0" h="16654" w="16655">
                  <a:moveTo>
                    <a:pt x="2680" y="14414"/>
                  </a:moveTo>
                  <a:cubicBezTo>
                    <a:pt x="4166" y="15794"/>
                    <a:pt x="6140" y="16655"/>
                    <a:pt x="8328" y="16655"/>
                  </a:cubicBezTo>
                  <a:cubicBezTo>
                    <a:pt x="11618" y="16655"/>
                    <a:pt x="14436" y="14730"/>
                    <a:pt x="15788" y="11960"/>
                  </a:cubicBezTo>
                  <a:cubicBezTo>
                    <a:pt x="16326" y="10858"/>
                    <a:pt x="16655" y="9636"/>
                    <a:pt x="16655" y="8327"/>
                  </a:cubicBezTo>
                  <a:cubicBezTo>
                    <a:pt x="16655" y="8168"/>
                    <a:pt x="16617" y="8020"/>
                    <a:pt x="16608" y="7863"/>
                  </a:cubicBezTo>
                  <a:cubicBezTo>
                    <a:pt x="16523" y="6335"/>
                    <a:pt x="16054" y="4909"/>
                    <a:pt x="15254" y="3710"/>
                  </a:cubicBezTo>
                  <a:cubicBezTo>
                    <a:pt x="13761" y="1475"/>
                    <a:pt x="11218" y="0"/>
                    <a:pt x="8328" y="0"/>
                  </a:cubicBezTo>
                  <a:cubicBezTo>
                    <a:pt x="4315" y="0"/>
                    <a:pt x="969" y="2839"/>
                    <a:pt x="179" y="6617"/>
                  </a:cubicBezTo>
                  <a:cubicBezTo>
                    <a:pt x="64" y="7170"/>
                    <a:pt x="0" y="7741"/>
                    <a:pt x="0" y="8327"/>
                  </a:cubicBezTo>
                  <a:cubicBezTo>
                    <a:pt x="0" y="9223"/>
                    <a:pt x="179" y="10070"/>
                    <a:pt x="440" y="10879"/>
                  </a:cubicBezTo>
                  <a:cubicBezTo>
                    <a:pt x="884" y="12247"/>
                    <a:pt x="1650" y="13458"/>
                    <a:pt x="2680" y="1441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0" name="Google Shape;330;p7"/>
            <p:cNvSpPr/>
            <p:nvPr/>
          </p:nvSpPr>
          <p:spPr>
            <a:xfrm>
              <a:off x="2511154" y="3274160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20592" y="41184"/>
                  </a:moveTo>
                  <a:cubicBezTo>
                    <a:pt x="31946" y="41184"/>
                    <a:pt x="41184" y="31946"/>
                    <a:pt x="41184" y="20592"/>
                  </a:cubicBezTo>
                  <a:cubicBezTo>
                    <a:pt x="41184" y="9238"/>
                    <a:pt x="31946" y="0"/>
                    <a:pt x="20592" y="0"/>
                  </a:cubicBezTo>
                  <a:cubicBezTo>
                    <a:pt x="9238" y="0"/>
                    <a:pt x="0" y="9238"/>
                    <a:pt x="0" y="20592"/>
                  </a:cubicBezTo>
                  <a:cubicBezTo>
                    <a:pt x="0" y="31946"/>
                    <a:pt x="9238" y="41184"/>
                    <a:pt x="20592" y="41184"/>
                  </a:cubicBezTo>
                  <a:close/>
                  <a:moveTo>
                    <a:pt x="20592" y="8237"/>
                  </a:moveTo>
                  <a:cubicBezTo>
                    <a:pt x="27405" y="8237"/>
                    <a:pt x="32947" y="13779"/>
                    <a:pt x="32947" y="20592"/>
                  </a:cubicBezTo>
                  <a:cubicBezTo>
                    <a:pt x="32947" y="27405"/>
                    <a:pt x="27405" y="32947"/>
                    <a:pt x="20592" y="32947"/>
                  </a:cubicBezTo>
                  <a:cubicBezTo>
                    <a:pt x="13779" y="32947"/>
                    <a:pt x="8237" y="27405"/>
                    <a:pt x="8237" y="20592"/>
                  </a:cubicBezTo>
                  <a:cubicBezTo>
                    <a:pt x="8237" y="13779"/>
                    <a:pt x="13779" y="8237"/>
                    <a:pt x="20592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1" name="Google Shape;331;p7"/>
            <p:cNvSpPr/>
            <p:nvPr/>
          </p:nvSpPr>
          <p:spPr>
            <a:xfrm>
              <a:off x="2482325" y="3245331"/>
              <a:ext cx="98841" cy="98841"/>
            </a:xfrm>
            <a:custGeom>
              <a:rect b="b" l="l" r="r" t="t"/>
              <a:pathLst>
                <a:path extrusionOk="0" h="98841" w="98841">
                  <a:moveTo>
                    <a:pt x="4118" y="53539"/>
                  </a:moveTo>
                  <a:lnTo>
                    <a:pt x="12355" y="53539"/>
                  </a:lnTo>
                  <a:cubicBezTo>
                    <a:pt x="12439" y="53539"/>
                    <a:pt x="12508" y="53497"/>
                    <a:pt x="12591" y="53492"/>
                  </a:cubicBezTo>
                  <a:cubicBezTo>
                    <a:pt x="13338" y="60294"/>
                    <a:pt x="15953" y="66527"/>
                    <a:pt x="19882" y="71719"/>
                  </a:cubicBezTo>
                  <a:cubicBezTo>
                    <a:pt x="19840" y="71758"/>
                    <a:pt x="19785" y="71770"/>
                    <a:pt x="19743" y="71811"/>
                  </a:cubicBezTo>
                  <a:lnTo>
                    <a:pt x="13099" y="78455"/>
                  </a:lnTo>
                  <a:cubicBezTo>
                    <a:pt x="11491" y="80064"/>
                    <a:pt x="11491" y="82670"/>
                    <a:pt x="13099" y="84279"/>
                  </a:cubicBezTo>
                  <a:cubicBezTo>
                    <a:pt x="13904" y="85083"/>
                    <a:pt x="14957" y="85485"/>
                    <a:pt x="16011" y="85485"/>
                  </a:cubicBezTo>
                  <a:cubicBezTo>
                    <a:pt x="17065" y="85485"/>
                    <a:pt x="18119" y="85083"/>
                    <a:pt x="18923" y="84279"/>
                  </a:cubicBezTo>
                  <a:lnTo>
                    <a:pt x="25507" y="77695"/>
                  </a:lnTo>
                  <a:cubicBezTo>
                    <a:pt x="30992" y="82341"/>
                    <a:pt x="37832" y="85425"/>
                    <a:pt x="45350" y="86251"/>
                  </a:cubicBezTo>
                  <a:cubicBezTo>
                    <a:pt x="45345" y="86334"/>
                    <a:pt x="45303" y="86403"/>
                    <a:pt x="45303" y="86487"/>
                  </a:cubicBezTo>
                  <a:lnTo>
                    <a:pt x="45303" y="94724"/>
                  </a:lnTo>
                  <a:cubicBezTo>
                    <a:pt x="45303" y="97000"/>
                    <a:pt x="47145" y="98842"/>
                    <a:pt x="49421" y="98842"/>
                  </a:cubicBezTo>
                  <a:cubicBezTo>
                    <a:pt x="51697" y="98842"/>
                    <a:pt x="53539" y="97000"/>
                    <a:pt x="53539" y="94724"/>
                  </a:cubicBezTo>
                  <a:lnTo>
                    <a:pt x="53539" y="86487"/>
                  </a:lnTo>
                  <a:cubicBezTo>
                    <a:pt x="53539" y="86403"/>
                    <a:pt x="53497" y="86334"/>
                    <a:pt x="53492" y="86251"/>
                  </a:cubicBezTo>
                  <a:cubicBezTo>
                    <a:pt x="61010" y="85425"/>
                    <a:pt x="67850" y="82341"/>
                    <a:pt x="73335" y="77695"/>
                  </a:cubicBezTo>
                  <a:lnTo>
                    <a:pt x="79919" y="84279"/>
                  </a:lnTo>
                  <a:cubicBezTo>
                    <a:pt x="80723" y="85083"/>
                    <a:pt x="81777" y="85485"/>
                    <a:pt x="82831" y="85485"/>
                  </a:cubicBezTo>
                  <a:cubicBezTo>
                    <a:pt x="83885" y="85485"/>
                    <a:pt x="84938" y="85083"/>
                    <a:pt x="85743" y="84279"/>
                  </a:cubicBezTo>
                  <a:cubicBezTo>
                    <a:pt x="87351" y="82670"/>
                    <a:pt x="87351" y="80064"/>
                    <a:pt x="85743" y="78455"/>
                  </a:cubicBezTo>
                  <a:lnTo>
                    <a:pt x="79098" y="71811"/>
                  </a:lnTo>
                  <a:cubicBezTo>
                    <a:pt x="79057" y="71770"/>
                    <a:pt x="79002" y="71758"/>
                    <a:pt x="78960" y="71719"/>
                  </a:cubicBezTo>
                  <a:cubicBezTo>
                    <a:pt x="82889" y="66527"/>
                    <a:pt x="85504" y="60294"/>
                    <a:pt x="86251" y="53492"/>
                  </a:cubicBezTo>
                  <a:cubicBezTo>
                    <a:pt x="86334" y="53497"/>
                    <a:pt x="86403" y="53539"/>
                    <a:pt x="86487" y="53539"/>
                  </a:cubicBezTo>
                  <a:lnTo>
                    <a:pt x="94724" y="53539"/>
                  </a:lnTo>
                  <a:cubicBezTo>
                    <a:pt x="97000" y="53539"/>
                    <a:pt x="98842" y="51697"/>
                    <a:pt x="98842" y="49421"/>
                  </a:cubicBezTo>
                  <a:cubicBezTo>
                    <a:pt x="98842" y="47145"/>
                    <a:pt x="97000" y="45303"/>
                    <a:pt x="94724" y="45303"/>
                  </a:cubicBezTo>
                  <a:lnTo>
                    <a:pt x="86487" y="45303"/>
                  </a:lnTo>
                  <a:cubicBezTo>
                    <a:pt x="86403" y="45303"/>
                    <a:pt x="86334" y="45345"/>
                    <a:pt x="86251" y="45350"/>
                  </a:cubicBezTo>
                  <a:cubicBezTo>
                    <a:pt x="85425" y="37832"/>
                    <a:pt x="82341" y="30992"/>
                    <a:pt x="77695" y="25507"/>
                  </a:cubicBezTo>
                  <a:lnTo>
                    <a:pt x="85743" y="17459"/>
                  </a:lnTo>
                  <a:cubicBezTo>
                    <a:pt x="87351" y="15850"/>
                    <a:pt x="87351" y="13244"/>
                    <a:pt x="85743" y="11635"/>
                  </a:cubicBezTo>
                  <a:cubicBezTo>
                    <a:pt x="84134" y="10027"/>
                    <a:pt x="81528" y="10027"/>
                    <a:pt x="79919" y="11635"/>
                  </a:cubicBezTo>
                  <a:lnTo>
                    <a:pt x="71692" y="19862"/>
                  </a:lnTo>
                  <a:cubicBezTo>
                    <a:pt x="66506" y="15945"/>
                    <a:pt x="60283" y="13337"/>
                    <a:pt x="53492" y="12591"/>
                  </a:cubicBezTo>
                  <a:cubicBezTo>
                    <a:pt x="53497" y="12508"/>
                    <a:pt x="53539" y="12439"/>
                    <a:pt x="53539" y="12355"/>
                  </a:cubicBezTo>
                  <a:lnTo>
                    <a:pt x="53539" y="4118"/>
                  </a:lnTo>
                  <a:cubicBezTo>
                    <a:pt x="53539" y="1842"/>
                    <a:pt x="51697" y="0"/>
                    <a:pt x="49421" y="0"/>
                  </a:cubicBezTo>
                  <a:cubicBezTo>
                    <a:pt x="47145" y="0"/>
                    <a:pt x="45303" y="1842"/>
                    <a:pt x="45303" y="4118"/>
                  </a:cubicBezTo>
                  <a:lnTo>
                    <a:pt x="45303" y="12355"/>
                  </a:lnTo>
                  <a:cubicBezTo>
                    <a:pt x="45303" y="12439"/>
                    <a:pt x="45345" y="12508"/>
                    <a:pt x="45350" y="12591"/>
                  </a:cubicBezTo>
                  <a:cubicBezTo>
                    <a:pt x="38559" y="13337"/>
                    <a:pt x="32336" y="15945"/>
                    <a:pt x="27150" y="19862"/>
                  </a:cubicBezTo>
                  <a:lnTo>
                    <a:pt x="18923" y="11635"/>
                  </a:lnTo>
                  <a:cubicBezTo>
                    <a:pt x="17314" y="10027"/>
                    <a:pt x="14708" y="10027"/>
                    <a:pt x="13099" y="11635"/>
                  </a:cubicBezTo>
                  <a:cubicBezTo>
                    <a:pt x="11491" y="13244"/>
                    <a:pt x="11491" y="15850"/>
                    <a:pt x="13099" y="17459"/>
                  </a:cubicBezTo>
                  <a:lnTo>
                    <a:pt x="21147" y="25507"/>
                  </a:lnTo>
                  <a:cubicBezTo>
                    <a:pt x="16501" y="30992"/>
                    <a:pt x="13417" y="37832"/>
                    <a:pt x="12591" y="45350"/>
                  </a:cubicBezTo>
                  <a:cubicBezTo>
                    <a:pt x="12508" y="45345"/>
                    <a:pt x="12439" y="45303"/>
                    <a:pt x="12355" y="45303"/>
                  </a:cubicBezTo>
                  <a:lnTo>
                    <a:pt x="4118" y="45303"/>
                  </a:lnTo>
                  <a:cubicBezTo>
                    <a:pt x="1842" y="45303"/>
                    <a:pt x="0" y="47145"/>
                    <a:pt x="0" y="49421"/>
                  </a:cubicBezTo>
                  <a:cubicBezTo>
                    <a:pt x="0" y="51697"/>
                    <a:pt x="1842" y="53539"/>
                    <a:pt x="4118" y="53539"/>
                  </a:cubicBezTo>
                  <a:close/>
                  <a:moveTo>
                    <a:pt x="49421" y="20592"/>
                  </a:moveTo>
                  <a:cubicBezTo>
                    <a:pt x="65315" y="20592"/>
                    <a:pt x="78250" y="33526"/>
                    <a:pt x="78250" y="49421"/>
                  </a:cubicBezTo>
                  <a:cubicBezTo>
                    <a:pt x="78250" y="65315"/>
                    <a:pt x="65315" y="78250"/>
                    <a:pt x="49421" y="78250"/>
                  </a:cubicBezTo>
                  <a:cubicBezTo>
                    <a:pt x="33526" y="78250"/>
                    <a:pt x="20592" y="65315"/>
                    <a:pt x="20592" y="49421"/>
                  </a:cubicBezTo>
                  <a:cubicBezTo>
                    <a:pt x="20592" y="33526"/>
                    <a:pt x="33526" y="20592"/>
                    <a:pt x="49421" y="2059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2" name="Google Shape;332;p7"/>
            <p:cNvSpPr/>
            <p:nvPr/>
          </p:nvSpPr>
          <p:spPr>
            <a:xfrm>
              <a:off x="2665444" y="3443015"/>
              <a:ext cx="85566" cy="65894"/>
            </a:xfrm>
            <a:custGeom>
              <a:rect b="b" l="l" r="r" t="t"/>
              <a:pathLst>
                <a:path extrusionOk="0" h="65894" w="85566">
                  <a:moveTo>
                    <a:pt x="84896" y="17274"/>
                  </a:moveTo>
                  <a:cubicBezTo>
                    <a:pt x="83468" y="13790"/>
                    <a:pt x="79224" y="9849"/>
                    <a:pt x="67328" y="10374"/>
                  </a:cubicBezTo>
                  <a:cubicBezTo>
                    <a:pt x="61316" y="4004"/>
                    <a:pt x="52823" y="0"/>
                    <a:pt x="43394" y="0"/>
                  </a:cubicBezTo>
                  <a:cubicBezTo>
                    <a:pt x="25328" y="0"/>
                    <a:pt x="10624" y="14620"/>
                    <a:pt x="10461" y="32648"/>
                  </a:cubicBezTo>
                  <a:cubicBezTo>
                    <a:pt x="-417" y="41464"/>
                    <a:pt x="-905" y="47856"/>
                    <a:pt x="657" y="51681"/>
                  </a:cubicBezTo>
                  <a:cubicBezTo>
                    <a:pt x="2000" y="54967"/>
                    <a:pt x="5801" y="58667"/>
                    <a:pt x="16105" y="58667"/>
                  </a:cubicBezTo>
                  <a:cubicBezTo>
                    <a:pt x="17199" y="58667"/>
                    <a:pt x="18365" y="58627"/>
                    <a:pt x="19612" y="58539"/>
                  </a:cubicBezTo>
                  <a:cubicBezTo>
                    <a:pt x="20456" y="58479"/>
                    <a:pt x="21397" y="58306"/>
                    <a:pt x="22277" y="58206"/>
                  </a:cubicBezTo>
                  <a:cubicBezTo>
                    <a:pt x="28000" y="62999"/>
                    <a:pt x="35363" y="65895"/>
                    <a:pt x="43394" y="65895"/>
                  </a:cubicBezTo>
                  <a:cubicBezTo>
                    <a:pt x="60727" y="65895"/>
                    <a:pt x="74945" y="52431"/>
                    <a:pt x="76216" y="35416"/>
                  </a:cubicBezTo>
                  <a:cubicBezTo>
                    <a:pt x="83291" y="29392"/>
                    <a:pt x="87225" y="22975"/>
                    <a:pt x="84896" y="17274"/>
                  </a:cubicBezTo>
                  <a:close/>
                  <a:moveTo>
                    <a:pt x="43394" y="8237"/>
                  </a:moveTo>
                  <a:cubicBezTo>
                    <a:pt x="56483" y="8237"/>
                    <a:pt x="67198" y="18473"/>
                    <a:pt x="68024" y="31358"/>
                  </a:cubicBezTo>
                  <a:cubicBezTo>
                    <a:pt x="62976" y="35140"/>
                    <a:pt x="55826" y="39361"/>
                    <a:pt x="46354" y="43231"/>
                  </a:cubicBezTo>
                  <a:cubicBezTo>
                    <a:pt x="38952" y="46253"/>
                    <a:pt x="31632" y="48423"/>
                    <a:pt x="25146" y="49551"/>
                  </a:cubicBezTo>
                  <a:cubicBezTo>
                    <a:pt x="21146" y="45159"/>
                    <a:pt x="18683" y="39343"/>
                    <a:pt x="18683" y="32947"/>
                  </a:cubicBezTo>
                  <a:cubicBezTo>
                    <a:pt x="18683" y="19321"/>
                    <a:pt x="29767" y="8237"/>
                    <a:pt x="43394" y="8237"/>
                  </a:cubicBezTo>
                  <a:close/>
                  <a:moveTo>
                    <a:pt x="8283" y="48568"/>
                  </a:moveTo>
                  <a:cubicBezTo>
                    <a:pt x="8018" y="47921"/>
                    <a:pt x="8768" y="45724"/>
                    <a:pt x="11866" y="42483"/>
                  </a:cubicBezTo>
                  <a:cubicBezTo>
                    <a:pt x="12722" y="45308"/>
                    <a:pt x="13965" y="47959"/>
                    <a:pt x="15505" y="50408"/>
                  </a:cubicBezTo>
                  <a:cubicBezTo>
                    <a:pt x="10256" y="50309"/>
                    <a:pt x="8457" y="48997"/>
                    <a:pt x="8283" y="48568"/>
                  </a:cubicBezTo>
                  <a:close/>
                  <a:moveTo>
                    <a:pt x="43394" y="57658"/>
                  </a:moveTo>
                  <a:cubicBezTo>
                    <a:pt x="40204" y="57658"/>
                    <a:pt x="37164" y="57030"/>
                    <a:pt x="34362" y="55925"/>
                  </a:cubicBezTo>
                  <a:cubicBezTo>
                    <a:pt x="39251" y="54639"/>
                    <a:pt x="44352" y="52947"/>
                    <a:pt x="49467" y="50857"/>
                  </a:cubicBezTo>
                  <a:cubicBezTo>
                    <a:pt x="55274" y="48484"/>
                    <a:pt x="61016" y="45630"/>
                    <a:pt x="66175" y="42514"/>
                  </a:cubicBezTo>
                  <a:cubicBezTo>
                    <a:pt x="62428" y="51402"/>
                    <a:pt x="53629" y="57658"/>
                    <a:pt x="43394" y="57658"/>
                  </a:cubicBezTo>
                  <a:close/>
                  <a:moveTo>
                    <a:pt x="75261" y="24726"/>
                  </a:moveTo>
                  <a:cubicBezTo>
                    <a:pt x="74725" y="22653"/>
                    <a:pt x="73996" y="20661"/>
                    <a:pt x="73087" y="18766"/>
                  </a:cubicBezTo>
                  <a:cubicBezTo>
                    <a:pt x="76019" y="19188"/>
                    <a:pt x="77133" y="20059"/>
                    <a:pt x="77270" y="20387"/>
                  </a:cubicBezTo>
                  <a:cubicBezTo>
                    <a:pt x="77582" y="21150"/>
                    <a:pt x="76918" y="22699"/>
                    <a:pt x="75261" y="2472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3" name="Google Shape;333;p7"/>
            <p:cNvSpPr/>
            <p:nvPr/>
          </p:nvSpPr>
          <p:spPr>
            <a:xfrm>
              <a:off x="2322885" y="3430769"/>
              <a:ext cx="60666" cy="74021"/>
            </a:xfrm>
            <a:custGeom>
              <a:rect b="b" l="l" r="r" t="t"/>
              <a:pathLst>
                <a:path extrusionOk="0" h="74021" w="60666">
                  <a:moveTo>
                    <a:pt x="37066" y="74021"/>
                  </a:moveTo>
                  <a:cubicBezTo>
                    <a:pt x="42834" y="74021"/>
                    <a:pt x="47781" y="70100"/>
                    <a:pt x="49096" y="64486"/>
                  </a:cubicBezTo>
                  <a:cubicBezTo>
                    <a:pt x="49852" y="61248"/>
                    <a:pt x="50946" y="58075"/>
                    <a:pt x="52342" y="55046"/>
                  </a:cubicBezTo>
                  <a:lnTo>
                    <a:pt x="58133" y="42494"/>
                  </a:lnTo>
                  <a:cubicBezTo>
                    <a:pt x="58197" y="42353"/>
                    <a:pt x="58254" y="42208"/>
                    <a:pt x="58302" y="42064"/>
                  </a:cubicBezTo>
                  <a:cubicBezTo>
                    <a:pt x="59871" y="38327"/>
                    <a:pt x="60667" y="34382"/>
                    <a:pt x="60667" y="30332"/>
                  </a:cubicBezTo>
                  <a:cubicBezTo>
                    <a:pt x="60667" y="21194"/>
                    <a:pt x="56605" y="12631"/>
                    <a:pt x="49526" y="6840"/>
                  </a:cubicBezTo>
                  <a:cubicBezTo>
                    <a:pt x="42444" y="1048"/>
                    <a:pt x="33157" y="-1224"/>
                    <a:pt x="24027" y="634"/>
                  </a:cubicBezTo>
                  <a:cubicBezTo>
                    <a:pt x="12798" y="2910"/>
                    <a:pt x="3484" y="11936"/>
                    <a:pt x="849" y="23092"/>
                  </a:cubicBezTo>
                  <a:cubicBezTo>
                    <a:pt x="-675" y="29568"/>
                    <a:pt x="-140" y="36143"/>
                    <a:pt x="2394" y="42132"/>
                  </a:cubicBezTo>
                  <a:cubicBezTo>
                    <a:pt x="2434" y="42257"/>
                    <a:pt x="2486" y="42373"/>
                    <a:pt x="2539" y="42494"/>
                  </a:cubicBezTo>
                  <a:lnTo>
                    <a:pt x="8334" y="55050"/>
                  </a:lnTo>
                  <a:cubicBezTo>
                    <a:pt x="9722" y="58051"/>
                    <a:pt x="10812" y="61228"/>
                    <a:pt x="11576" y="64486"/>
                  </a:cubicBezTo>
                  <a:cubicBezTo>
                    <a:pt x="12891" y="70100"/>
                    <a:pt x="17838" y="74021"/>
                    <a:pt x="23605" y="74021"/>
                  </a:cubicBezTo>
                  <a:lnTo>
                    <a:pt x="37066" y="74021"/>
                  </a:lnTo>
                  <a:close/>
                  <a:moveTo>
                    <a:pt x="19595" y="62603"/>
                  </a:moveTo>
                  <a:cubicBezTo>
                    <a:pt x="18707" y="58807"/>
                    <a:pt x="17432" y="55098"/>
                    <a:pt x="15811" y="51595"/>
                  </a:cubicBezTo>
                  <a:lnTo>
                    <a:pt x="10132" y="39292"/>
                  </a:lnTo>
                  <a:cubicBezTo>
                    <a:pt x="10112" y="39236"/>
                    <a:pt x="10088" y="39180"/>
                    <a:pt x="10063" y="39124"/>
                  </a:cubicBezTo>
                  <a:cubicBezTo>
                    <a:pt x="8145" y="34703"/>
                    <a:pt x="7731" y="29813"/>
                    <a:pt x="8869" y="24983"/>
                  </a:cubicBezTo>
                  <a:cubicBezTo>
                    <a:pt x="10775" y="16899"/>
                    <a:pt x="17528" y="10359"/>
                    <a:pt x="25660" y="8710"/>
                  </a:cubicBezTo>
                  <a:cubicBezTo>
                    <a:pt x="32337" y="7339"/>
                    <a:pt x="39150" y="8992"/>
                    <a:pt x="44310" y="13219"/>
                  </a:cubicBezTo>
                  <a:cubicBezTo>
                    <a:pt x="49470" y="17437"/>
                    <a:pt x="52430" y="23675"/>
                    <a:pt x="52430" y="30332"/>
                  </a:cubicBezTo>
                  <a:cubicBezTo>
                    <a:pt x="52430" y="33372"/>
                    <a:pt x="51815" y="36332"/>
                    <a:pt x="50600" y="39128"/>
                  </a:cubicBezTo>
                  <a:cubicBezTo>
                    <a:pt x="50564" y="39204"/>
                    <a:pt x="50536" y="39284"/>
                    <a:pt x="50504" y="39365"/>
                  </a:cubicBezTo>
                  <a:lnTo>
                    <a:pt x="44861" y="51595"/>
                  </a:lnTo>
                  <a:cubicBezTo>
                    <a:pt x="43232" y="55131"/>
                    <a:pt x="41961" y="58831"/>
                    <a:pt x="41076" y="62603"/>
                  </a:cubicBezTo>
                  <a:cubicBezTo>
                    <a:pt x="40638" y="64478"/>
                    <a:pt x="38989" y="65785"/>
                    <a:pt x="37066" y="65785"/>
                  </a:cubicBezTo>
                  <a:lnTo>
                    <a:pt x="23605" y="65785"/>
                  </a:lnTo>
                  <a:cubicBezTo>
                    <a:pt x="21683" y="65785"/>
                    <a:pt x="20034" y="64478"/>
                    <a:pt x="19595" y="626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4" name="Google Shape;334;p7"/>
            <p:cNvSpPr/>
            <p:nvPr/>
          </p:nvSpPr>
          <p:spPr>
            <a:xfrm>
              <a:off x="2338181" y="3508909"/>
              <a:ext cx="28828" cy="8236"/>
            </a:xfrm>
            <a:custGeom>
              <a:rect b="b" l="l" r="r" t="t"/>
              <a:pathLst>
                <a:path extrusionOk="0" h="8236" w="28828">
                  <a:moveTo>
                    <a:pt x="24710" y="8237"/>
                  </a:moveTo>
                  <a:cubicBezTo>
                    <a:pt x="26987" y="8237"/>
                    <a:pt x="28829" y="6395"/>
                    <a:pt x="28829" y="4118"/>
                  </a:cubicBezTo>
                  <a:cubicBezTo>
                    <a:pt x="28829" y="1842"/>
                    <a:pt x="26987" y="0"/>
                    <a:pt x="24710" y="0"/>
                  </a:cubicBezTo>
                  <a:lnTo>
                    <a:pt x="4118" y="0"/>
                  </a:lnTo>
                  <a:cubicBezTo>
                    <a:pt x="1842" y="0"/>
                    <a:pt x="0" y="1842"/>
                    <a:pt x="0" y="4118"/>
                  </a:cubicBezTo>
                  <a:cubicBezTo>
                    <a:pt x="0" y="6395"/>
                    <a:pt x="1842" y="8237"/>
                    <a:pt x="4118" y="8237"/>
                  </a:cubicBezTo>
                  <a:lnTo>
                    <a:pt x="24710" y="823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5" name="Google Shape;335;p7"/>
            <p:cNvSpPr/>
            <p:nvPr/>
          </p:nvSpPr>
          <p:spPr>
            <a:xfrm>
              <a:off x="2342299" y="3521265"/>
              <a:ext cx="20592" cy="8236"/>
            </a:xfrm>
            <a:custGeom>
              <a:rect b="b" l="l" r="r" t="t"/>
              <a:pathLst>
                <a:path extrusionOk="0" h="8236" w="20592">
                  <a:moveTo>
                    <a:pt x="20592" y="4118"/>
                  </a:moveTo>
                  <a:cubicBezTo>
                    <a:pt x="20592" y="1842"/>
                    <a:pt x="18750" y="0"/>
                    <a:pt x="16474" y="0"/>
                  </a:cubicBezTo>
                  <a:lnTo>
                    <a:pt x="4118" y="0"/>
                  </a:lnTo>
                  <a:cubicBezTo>
                    <a:pt x="1842" y="0"/>
                    <a:pt x="0" y="1842"/>
                    <a:pt x="0" y="4118"/>
                  </a:cubicBezTo>
                  <a:cubicBezTo>
                    <a:pt x="0" y="6395"/>
                    <a:pt x="1842" y="8237"/>
                    <a:pt x="4118" y="8237"/>
                  </a:cubicBezTo>
                  <a:lnTo>
                    <a:pt x="16474" y="8237"/>
                  </a:lnTo>
                  <a:cubicBezTo>
                    <a:pt x="18750" y="8237"/>
                    <a:pt x="20592" y="6395"/>
                    <a:pt x="20592" y="411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6" name="Google Shape;336;p7"/>
            <p:cNvSpPr/>
            <p:nvPr/>
          </p:nvSpPr>
          <p:spPr>
            <a:xfrm>
              <a:off x="2350536" y="3405949"/>
              <a:ext cx="8236" cy="18898"/>
            </a:xfrm>
            <a:custGeom>
              <a:rect b="b" l="l" r="r" t="t"/>
              <a:pathLst>
                <a:path extrusionOk="0" h="18898" w="8236">
                  <a:moveTo>
                    <a:pt x="4118" y="18899"/>
                  </a:moveTo>
                  <a:cubicBezTo>
                    <a:pt x="6395" y="18899"/>
                    <a:pt x="8237" y="17057"/>
                    <a:pt x="8237" y="14780"/>
                  </a:cubicBezTo>
                  <a:lnTo>
                    <a:pt x="8237" y="4118"/>
                  </a:lnTo>
                  <a:cubicBezTo>
                    <a:pt x="8237" y="1842"/>
                    <a:pt x="6395" y="0"/>
                    <a:pt x="4118" y="0"/>
                  </a:cubicBezTo>
                  <a:cubicBezTo>
                    <a:pt x="1842" y="0"/>
                    <a:pt x="0" y="1842"/>
                    <a:pt x="0" y="4118"/>
                  </a:cubicBezTo>
                  <a:lnTo>
                    <a:pt x="0" y="14780"/>
                  </a:lnTo>
                  <a:cubicBezTo>
                    <a:pt x="0" y="17057"/>
                    <a:pt x="1842" y="18899"/>
                    <a:pt x="4118" y="188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7" name="Google Shape;337;p7"/>
            <p:cNvSpPr/>
            <p:nvPr/>
          </p:nvSpPr>
          <p:spPr>
            <a:xfrm>
              <a:off x="2368504" y="3411294"/>
              <a:ext cx="11541" cy="17165"/>
            </a:xfrm>
            <a:custGeom>
              <a:rect b="b" l="l" r="r" t="t"/>
              <a:pathLst>
                <a:path extrusionOk="0" h="17165" w="11541">
                  <a:moveTo>
                    <a:pt x="8849" y="262"/>
                  </a:moveTo>
                  <a:cubicBezTo>
                    <a:pt x="6726" y="-539"/>
                    <a:pt x="4353" y="559"/>
                    <a:pt x="3561" y="2695"/>
                  </a:cubicBezTo>
                  <a:lnTo>
                    <a:pt x="259" y="11620"/>
                  </a:lnTo>
                  <a:cubicBezTo>
                    <a:pt x="-534" y="13751"/>
                    <a:pt x="556" y="16120"/>
                    <a:pt x="2692" y="16908"/>
                  </a:cubicBezTo>
                  <a:cubicBezTo>
                    <a:pt x="3162" y="17085"/>
                    <a:pt x="3645" y="17166"/>
                    <a:pt x="4120" y="17166"/>
                  </a:cubicBezTo>
                  <a:cubicBezTo>
                    <a:pt x="5793" y="17166"/>
                    <a:pt x="7365" y="16140"/>
                    <a:pt x="7981" y="14475"/>
                  </a:cubicBezTo>
                  <a:lnTo>
                    <a:pt x="11283" y="5551"/>
                  </a:lnTo>
                  <a:cubicBezTo>
                    <a:pt x="12075" y="3419"/>
                    <a:pt x="10985" y="1050"/>
                    <a:pt x="8849" y="2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8" name="Google Shape;338;p7"/>
            <p:cNvSpPr/>
            <p:nvPr/>
          </p:nvSpPr>
          <p:spPr>
            <a:xfrm>
              <a:off x="2329342" y="3411298"/>
              <a:ext cx="11539" cy="17161"/>
            </a:xfrm>
            <a:custGeom>
              <a:rect b="b" l="l" r="r" t="t"/>
              <a:pathLst>
                <a:path extrusionOk="0" h="17161" w="11539">
                  <a:moveTo>
                    <a:pt x="3554" y="14471"/>
                  </a:moveTo>
                  <a:cubicBezTo>
                    <a:pt x="4169" y="16132"/>
                    <a:pt x="5746" y="17161"/>
                    <a:pt x="7419" y="17161"/>
                  </a:cubicBezTo>
                  <a:cubicBezTo>
                    <a:pt x="7894" y="17161"/>
                    <a:pt x="8376" y="17081"/>
                    <a:pt x="8847" y="16908"/>
                  </a:cubicBezTo>
                  <a:cubicBezTo>
                    <a:pt x="10978" y="16116"/>
                    <a:pt x="12072" y="13751"/>
                    <a:pt x="11284" y="11615"/>
                  </a:cubicBezTo>
                  <a:lnTo>
                    <a:pt x="7986" y="2690"/>
                  </a:lnTo>
                  <a:cubicBezTo>
                    <a:pt x="7198" y="555"/>
                    <a:pt x="4825" y="-527"/>
                    <a:pt x="2693" y="253"/>
                  </a:cubicBezTo>
                  <a:cubicBezTo>
                    <a:pt x="562" y="1046"/>
                    <a:pt x="-532" y="3410"/>
                    <a:pt x="256" y="5546"/>
                  </a:cubicBezTo>
                  <a:lnTo>
                    <a:pt x="3554" y="1447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9" name="Google Shape;339;p7"/>
            <p:cNvSpPr/>
            <p:nvPr/>
          </p:nvSpPr>
          <p:spPr>
            <a:xfrm>
              <a:off x="2461525" y="3475962"/>
              <a:ext cx="140441" cy="74131"/>
            </a:xfrm>
            <a:custGeom>
              <a:rect b="b" l="l" r="r" t="t"/>
              <a:pathLst>
                <a:path extrusionOk="0" h="74131" w="140441">
                  <a:moveTo>
                    <a:pt x="140325" y="64521"/>
                  </a:moveTo>
                  <a:lnTo>
                    <a:pt x="137537" y="48041"/>
                  </a:lnTo>
                  <a:cubicBezTo>
                    <a:pt x="132845" y="20303"/>
                    <a:pt x="108819" y="0"/>
                    <a:pt x="80687" y="0"/>
                  </a:cubicBezTo>
                  <a:lnTo>
                    <a:pt x="59755" y="0"/>
                  </a:lnTo>
                  <a:cubicBezTo>
                    <a:pt x="31623" y="0"/>
                    <a:pt x="7597" y="20303"/>
                    <a:pt x="2905" y="48041"/>
                  </a:cubicBezTo>
                  <a:lnTo>
                    <a:pt x="117" y="64521"/>
                  </a:lnTo>
                  <a:cubicBezTo>
                    <a:pt x="-733" y="69547"/>
                    <a:pt x="3141" y="74131"/>
                    <a:pt x="8239" y="74131"/>
                  </a:cubicBezTo>
                  <a:lnTo>
                    <a:pt x="132203" y="74131"/>
                  </a:lnTo>
                  <a:cubicBezTo>
                    <a:pt x="137301" y="74131"/>
                    <a:pt x="141175" y="69547"/>
                    <a:pt x="140325" y="645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0" name="Google Shape;340;p7"/>
            <p:cNvSpPr/>
            <p:nvPr/>
          </p:nvSpPr>
          <p:spPr>
            <a:xfrm>
              <a:off x="2471624" y="3385357"/>
              <a:ext cx="125653" cy="82368"/>
            </a:xfrm>
            <a:custGeom>
              <a:rect b="b" l="l" r="r" t="t"/>
              <a:pathLst>
                <a:path extrusionOk="0" h="82368" w="125653">
                  <a:moveTo>
                    <a:pt x="0" y="44662"/>
                  </a:moveTo>
                  <a:cubicBezTo>
                    <a:pt x="0" y="53979"/>
                    <a:pt x="7553" y="61532"/>
                    <a:pt x="16870" y="61532"/>
                  </a:cubicBezTo>
                  <a:cubicBezTo>
                    <a:pt x="19261" y="61532"/>
                    <a:pt x="21529" y="61020"/>
                    <a:pt x="23590" y="60123"/>
                  </a:cubicBezTo>
                  <a:cubicBezTo>
                    <a:pt x="27351" y="67395"/>
                    <a:pt x="33286" y="73632"/>
                    <a:pt x="41098" y="77702"/>
                  </a:cubicBezTo>
                  <a:cubicBezTo>
                    <a:pt x="47175" y="80868"/>
                    <a:pt x="53678" y="82368"/>
                    <a:pt x="60088" y="82368"/>
                  </a:cubicBezTo>
                  <a:cubicBezTo>
                    <a:pt x="74947" y="82368"/>
                    <a:pt x="89299" y="74299"/>
                    <a:pt x="96639" y="60208"/>
                  </a:cubicBezTo>
                  <a:cubicBezTo>
                    <a:pt x="97111" y="59302"/>
                    <a:pt x="97503" y="58377"/>
                    <a:pt x="97901" y="57454"/>
                  </a:cubicBezTo>
                  <a:cubicBezTo>
                    <a:pt x="100846" y="59962"/>
                    <a:pt x="104613" y="61532"/>
                    <a:pt x="108784" y="61532"/>
                  </a:cubicBezTo>
                  <a:cubicBezTo>
                    <a:pt x="118100" y="61532"/>
                    <a:pt x="125653" y="53979"/>
                    <a:pt x="125653" y="44662"/>
                  </a:cubicBezTo>
                  <a:cubicBezTo>
                    <a:pt x="125653" y="37525"/>
                    <a:pt x="121207" y="31457"/>
                    <a:pt x="114947" y="28992"/>
                  </a:cubicBezTo>
                  <a:cubicBezTo>
                    <a:pt x="115984" y="26804"/>
                    <a:pt x="116610" y="24386"/>
                    <a:pt x="116610" y="21804"/>
                  </a:cubicBezTo>
                  <a:cubicBezTo>
                    <a:pt x="116610" y="12487"/>
                    <a:pt x="109057" y="4934"/>
                    <a:pt x="99740" y="4934"/>
                  </a:cubicBezTo>
                  <a:cubicBezTo>
                    <a:pt x="94844" y="4934"/>
                    <a:pt x="90472" y="7053"/>
                    <a:pt x="87390" y="10385"/>
                  </a:cubicBezTo>
                  <a:cubicBezTo>
                    <a:pt x="84925" y="8205"/>
                    <a:pt x="82195" y="6255"/>
                    <a:pt x="79145" y="4666"/>
                  </a:cubicBezTo>
                  <a:cubicBezTo>
                    <a:pt x="73068" y="1500"/>
                    <a:pt x="66565" y="0"/>
                    <a:pt x="60156" y="0"/>
                  </a:cubicBezTo>
                  <a:cubicBezTo>
                    <a:pt x="51366" y="0"/>
                    <a:pt x="42792" y="2887"/>
                    <a:pt x="35704" y="8111"/>
                  </a:cubicBezTo>
                  <a:cubicBezTo>
                    <a:pt x="32939" y="6130"/>
                    <a:pt x="29574" y="4934"/>
                    <a:pt x="25914" y="4934"/>
                  </a:cubicBezTo>
                  <a:cubicBezTo>
                    <a:pt x="16596" y="4934"/>
                    <a:pt x="9044" y="12487"/>
                    <a:pt x="9044" y="21804"/>
                  </a:cubicBezTo>
                  <a:cubicBezTo>
                    <a:pt x="9044" y="24386"/>
                    <a:pt x="9670" y="26804"/>
                    <a:pt x="10707" y="28992"/>
                  </a:cubicBezTo>
                  <a:cubicBezTo>
                    <a:pt x="4446" y="31457"/>
                    <a:pt x="0" y="37525"/>
                    <a:pt x="0" y="44662"/>
                  </a:cubicBezTo>
                  <a:close/>
                  <a:moveTo>
                    <a:pt x="44903" y="70397"/>
                  </a:moveTo>
                  <a:cubicBezTo>
                    <a:pt x="38150" y="66879"/>
                    <a:pt x="33154" y="61320"/>
                    <a:pt x="30213" y="54877"/>
                  </a:cubicBezTo>
                  <a:cubicBezTo>
                    <a:pt x="28679" y="51517"/>
                    <a:pt x="27708" y="47922"/>
                    <a:pt x="27359" y="44234"/>
                  </a:cubicBezTo>
                  <a:cubicBezTo>
                    <a:pt x="29549" y="43938"/>
                    <a:pt x="31619" y="43495"/>
                    <a:pt x="33564" y="42918"/>
                  </a:cubicBezTo>
                  <a:cubicBezTo>
                    <a:pt x="47957" y="38649"/>
                    <a:pt x="55862" y="27302"/>
                    <a:pt x="60088" y="17753"/>
                  </a:cubicBezTo>
                  <a:cubicBezTo>
                    <a:pt x="62235" y="24261"/>
                    <a:pt x="67007" y="30430"/>
                    <a:pt x="77508" y="30430"/>
                  </a:cubicBezTo>
                  <a:cubicBezTo>
                    <a:pt x="77508" y="30430"/>
                    <a:pt x="76600" y="45720"/>
                    <a:pt x="92030" y="49231"/>
                  </a:cubicBezTo>
                  <a:cubicBezTo>
                    <a:pt x="91416" y="51669"/>
                    <a:pt x="90545" y="54077"/>
                    <a:pt x="89334" y="56402"/>
                  </a:cubicBezTo>
                  <a:cubicBezTo>
                    <a:pt x="83637" y="67338"/>
                    <a:pt x="72431" y="74131"/>
                    <a:pt x="60088" y="74131"/>
                  </a:cubicBezTo>
                  <a:cubicBezTo>
                    <a:pt x="54769" y="74131"/>
                    <a:pt x="49661" y="72875"/>
                    <a:pt x="44903" y="7039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41" name="Google Shape;341;p7"/>
          <p:cNvGrpSpPr/>
          <p:nvPr/>
        </p:nvGrpSpPr>
        <p:grpSpPr>
          <a:xfrm>
            <a:off x="3998813" y="2738247"/>
            <a:ext cx="331203" cy="325064"/>
            <a:chOff x="5643664" y="3242304"/>
            <a:chExt cx="468861" cy="460170"/>
          </a:xfrm>
        </p:grpSpPr>
        <p:sp>
          <p:nvSpPr>
            <p:cNvPr id="342" name="Google Shape;342;p7"/>
            <p:cNvSpPr/>
            <p:nvPr/>
          </p:nvSpPr>
          <p:spPr>
            <a:xfrm>
              <a:off x="5643664" y="3340018"/>
              <a:ext cx="139227" cy="115352"/>
            </a:xfrm>
            <a:custGeom>
              <a:rect b="b" l="l" r="r" t="t"/>
              <a:pathLst>
                <a:path extrusionOk="0" h="115352" w="139227">
                  <a:moveTo>
                    <a:pt x="42453" y="104361"/>
                  </a:moveTo>
                  <a:cubicBezTo>
                    <a:pt x="45083" y="106794"/>
                    <a:pt x="48041" y="108951"/>
                    <a:pt x="51372" y="110686"/>
                  </a:cubicBezTo>
                  <a:cubicBezTo>
                    <a:pt x="57449" y="113852"/>
                    <a:pt x="63952" y="115352"/>
                    <a:pt x="70361" y="115352"/>
                  </a:cubicBezTo>
                  <a:cubicBezTo>
                    <a:pt x="81658" y="115352"/>
                    <a:pt x="92641" y="110666"/>
                    <a:pt x="100493" y="102239"/>
                  </a:cubicBezTo>
                  <a:cubicBezTo>
                    <a:pt x="104597" y="105741"/>
                    <a:pt x="109911" y="107867"/>
                    <a:pt x="115728" y="107867"/>
                  </a:cubicBezTo>
                  <a:cubicBezTo>
                    <a:pt x="128707" y="107867"/>
                    <a:pt x="139227" y="97346"/>
                    <a:pt x="139227" y="84368"/>
                  </a:cubicBezTo>
                  <a:cubicBezTo>
                    <a:pt x="139227" y="73497"/>
                    <a:pt x="131835" y="64375"/>
                    <a:pt x="121809" y="61692"/>
                  </a:cubicBezTo>
                  <a:cubicBezTo>
                    <a:pt x="125530" y="58005"/>
                    <a:pt x="127839" y="52898"/>
                    <a:pt x="127839" y="47246"/>
                  </a:cubicBezTo>
                  <a:cubicBezTo>
                    <a:pt x="127839" y="36009"/>
                    <a:pt x="118730" y="26899"/>
                    <a:pt x="107492" y="26899"/>
                  </a:cubicBezTo>
                  <a:cubicBezTo>
                    <a:pt x="107030" y="26899"/>
                    <a:pt x="106598" y="27004"/>
                    <a:pt x="106143" y="27035"/>
                  </a:cubicBezTo>
                  <a:cubicBezTo>
                    <a:pt x="106398" y="25538"/>
                    <a:pt x="106517" y="23996"/>
                    <a:pt x="106469" y="22417"/>
                  </a:cubicBezTo>
                  <a:cubicBezTo>
                    <a:pt x="106089" y="9758"/>
                    <a:pt x="95046" y="0"/>
                    <a:pt x="82383" y="0"/>
                  </a:cubicBezTo>
                  <a:lnTo>
                    <a:pt x="73716" y="0"/>
                  </a:lnTo>
                  <a:cubicBezTo>
                    <a:pt x="65251" y="0"/>
                    <a:pt x="57856" y="4552"/>
                    <a:pt x="53829" y="11339"/>
                  </a:cubicBezTo>
                  <a:cubicBezTo>
                    <a:pt x="52200" y="14085"/>
                    <a:pt x="49108" y="15586"/>
                    <a:pt x="45973" y="14981"/>
                  </a:cubicBezTo>
                  <a:cubicBezTo>
                    <a:pt x="41585" y="14134"/>
                    <a:pt x="36876" y="14191"/>
                    <a:pt x="32005" y="15440"/>
                  </a:cubicBezTo>
                  <a:cubicBezTo>
                    <a:pt x="20161" y="18477"/>
                    <a:pt x="10878" y="28372"/>
                    <a:pt x="8720" y="40407"/>
                  </a:cubicBezTo>
                  <a:cubicBezTo>
                    <a:pt x="7532" y="47027"/>
                    <a:pt x="8412" y="53345"/>
                    <a:pt x="10803" y="58859"/>
                  </a:cubicBezTo>
                  <a:cubicBezTo>
                    <a:pt x="12188" y="62053"/>
                    <a:pt x="11201" y="65654"/>
                    <a:pt x="8506" y="67856"/>
                  </a:cubicBezTo>
                  <a:cubicBezTo>
                    <a:pt x="3315" y="72095"/>
                    <a:pt x="0" y="78542"/>
                    <a:pt x="0" y="85767"/>
                  </a:cubicBezTo>
                  <a:lnTo>
                    <a:pt x="0" y="91671"/>
                  </a:lnTo>
                  <a:cubicBezTo>
                    <a:pt x="0" y="104444"/>
                    <a:pt x="10354" y="114799"/>
                    <a:pt x="23128" y="114799"/>
                  </a:cubicBezTo>
                  <a:cubicBezTo>
                    <a:pt x="31212" y="114799"/>
                    <a:pt x="38318" y="110644"/>
                    <a:pt x="42453" y="104361"/>
                  </a:cubicBezTo>
                  <a:close/>
                  <a:moveTo>
                    <a:pt x="70361" y="107115"/>
                  </a:moveTo>
                  <a:cubicBezTo>
                    <a:pt x="65043" y="107115"/>
                    <a:pt x="59935" y="105859"/>
                    <a:pt x="55177" y="103381"/>
                  </a:cubicBezTo>
                  <a:cubicBezTo>
                    <a:pt x="51528" y="101480"/>
                    <a:pt x="48412" y="98964"/>
                    <a:pt x="45828" y="96056"/>
                  </a:cubicBezTo>
                  <a:cubicBezTo>
                    <a:pt x="46101" y="94635"/>
                    <a:pt x="46256" y="93172"/>
                    <a:pt x="46256" y="91671"/>
                  </a:cubicBezTo>
                  <a:lnTo>
                    <a:pt x="46256" y="85767"/>
                  </a:lnTo>
                  <a:cubicBezTo>
                    <a:pt x="46256" y="85058"/>
                    <a:pt x="46223" y="84356"/>
                    <a:pt x="46158" y="83664"/>
                  </a:cubicBezTo>
                  <a:cubicBezTo>
                    <a:pt x="45840" y="80279"/>
                    <a:pt x="48089" y="77219"/>
                    <a:pt x="51271" y="76020"/>
                  </a:cubicBezTo>
                  <a:cubicBezTo>
                    <a:pt x="61509" y="72163"/>
                    <a:pt x="69239" y="63196"/>
                    <a:pt x="71323" y="52219"/>
                  </a:cubicBezTo>
                  <a:cubicBezTo>
                    <a:pt x="71983" y="48740"/>
                    <a:pt x="75073" y="46256"/>
                    <a:pt x="78614" y="46256"/>
                  </a:cubicBezTo>
                  <a:lnTo>
                    <a:pt x="83352" y="46256"/>
                  </a:lnTo>
                  <a:cubicBezTo>
                    <a:pt x="84676" y="46256"/>
                    <a:pt x="85966" y="46117"/>
                    <a:pt x="87229" y="45904"/>
                  </a:cubicBezTo>
                  <a:cubicBezTo>
                    <a:pt x="87245" y="45913"/>
                    <a:pt x="87261" y="45922"/>
                    <a:pt x="87276" y="45931"/>
                  </a:cubicBezTo>
                  <a:cubicBezTo>
                    <a:pt x="94739" y="50389"/>
                    <a:pt x="99849" y="57406"/>
                    <a:pt x="102061" y="65278"/>
                  </a:cubicBezTo>
                  <a:cubicBezTo>
                    <a:pt x="102213" y="65816"/>
                    <a:pt x="102365" y="66355"/>
                    <a:pt x="102489" y="66901"/>
                  </a:cubicBezTo>
                  <a:cubicBezTo>
                    <a:pt x="104158" y="74248"/>
                    <a:pt x="103354" y="82196"/>
                    <a:pt x="99608" y="89386"/>
                  </a:cubicBezTo>
                  <a:cubicBezTo>
                    <a:pt x="98388" y="91728"/>
                    <a:pt x="96871" y="93835"/>
                    <a:pt x="95189" y="95771"/>
                  </a:cubicBezTo>
                  <a:cubicBezTo>
                    <a:pt x="89015" y="102875"/>
                    <a:pt x="80061" y="107115"/>
                    <a:pt x="70361" y="10711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3" name="Google Shape;343;p7"/>
            <p:cNvSpPr/>
            <p:nvPr/>
          </p:nvSpPr>
          <p:spPr>
            <a:xfrm>
              <a:off x="5662033" y="3583695"/>
              <a:ext cx="103600" cy="114796"/>
            </a:xfrm>
            <a:custGeom>
              <a:rect b="b" l="l" r="r" t="t"/>
              <a:pathLst>
                <a:path extrusionOk="0" h="114796" w="103600">
                  <a:moveTo>
                    <a:pt x="57782" y="47399"/>
                  </a:moveTo>
                  <a:cubicBezTo>
                    <a:pt x="34886" y="39035"/>
                    <a:pt x="17053" y="21739"/>
                    <a:pt x="7852" y="0"/>
                  </a:cubicBezTo>
                  <a:cubicBezTo>
                    <a:pt x="8409" y="23111"/>
                    <a:pt x="7977" y="50101"/>
                    <a:pt x="4644" y="72846"/>
                  </a:cubicBezTo>
                  <a:cubicBezTo>
                    <a:pt x="4645" y="72849"/>
                    <a:pt x="2461" y="90248"/>
                    <a:pt x="103" y="105303"/>
                  </a:cubicBezTo>
                  <a:cubicBezTo>
                    <a:pt x="-274" y="107713"/>
                    <a:pt x="391" y="110062"/>
                    <a:pt x="1976" y="111915"/>
                  </a:cubicBezTo>
                  <a:cubicBezTo>
                    <a:pt x="3566" y="113773"/>
                    <a:pt x="5790" y="114796"/>
                    <a:pt x="8240" y="114796"/>
                  </a:cubicBezTo>
                  <a:lnTo>
                    <a:pt x="95364" y="114796"/>
                  </a:lnTo>
                  <a:cubicBezTo>
                    <a:pt x="97603" y="114796"/>
                    <a:pt x="99697" y="113913"/>
                    <a:pt x="101260" y="112310"/>
                  </a:cubicBezTo>
                  <a:cubicBezTo>
                    <a:pt x="102824" y="110708"/>
                    <a:pt x="103654" y="108592"/>
                    <a:pt x="103598" y="106354"/>
                  </a:cubicBezTo>
                  <a:lnTo>
                    <a:pt x="102537" y="63756"/>
                  </a:lnTo>
                  <a:lnTo>
                    <a:pt x="57782" y="4739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4" name="Google Shape;344;p7"/>
            <p:cNvSpPr/>
            <p:nvPr/>
          </p:nvSpPr>
          <p:spPr>
            <a:xfrm>
              <a:off x="5667204" y="3465477"/>
              <a:ext cx="135722" cy="179102"/>
            </a:xfrm>
            <a:custGeom>
              <a:rect b="b" l="l" r="r" t="t"/>
              <a:pathLst>
                <a:path extrusionOk="0" h="179102" w="135722">
                  <a:moveTo>
                    <a:pt x="124325" y="142914"/>
                  </a:moveTo>
                  <a:lnTo>
                    <a:pt x="104416" y="134326"/>
                  </a:lnTo>
                  <a:lnTo>
                    <a:pt x="100249" y="132528"/>
                  </a:lnTo>
                  <a:lnTo>
                    <a:pt x="96088" y="130733"/>
                  </a:lnTo>
                  <a:lnTo>
                    <a:pt x="76794" y="122410"/>
                  </a:lnTo>
                  <a:cubicBezTo>
                    <a:pt x="63936" y="116864"/>
                    <a:pt x="54219" y="105446"/>
                    <a:pt x="50805" y="91864"/>
                  </a:cubicBezTo>
                  <a:lnTo>
                    <a:pt x="47112" y="77180"/>
                  </a:lnTo>
                  <a:cubicBezTo>
                    <a:pt x="46827" y="76044"/>
                    <a:pt x="47056" y="74910"/>
                    <a:pt x="47633" y="73992"/>
                  </a:cubicBezTo>
                  <a:cubicBezTo>
                    <a:pt x="48177" y="73126"/>
                    <a:pt x="49031" y="72450"/>
                    <a:pt x="50101" y="72181"/>
                  </a:cubicBezTo>
                  <a:cubicBezTo>
                    <a:pt x="52301" y="71634"/>
                    <a:pt x="54545" y="72965"/>
                    <a:pt x="55100" y="75169"/>
                  </a:cubicBezTo>
                  <a:lnTo>
                    <a:pt x="58792" y="89853"/>
                  </a:lnTo>
                  <a:cubicBezTo>
                    <a:pt x="61587" y="100965"/>
                    <a:pt x="69534" y="110308"/>
                    <a:pt x="80060" y="114849"/>
                  </a:cubicBezTo>
                  <a:lnTo>
                    <a:pt x="95862" y="121666"/>
                  </a:lnTo>
                  <a:lnTo>
                    <a:pt x="95826" y="120237"/>
                  </a:lnTo>
                  <a:cubicBezTo>
                    <a:pt x="95774" y="118132"/>
                    <a:pt x="96530" y="116086"/>
                    <a:pt x="97939" y="114521"/>
                  </a:cubicBezTo>
                  <a:cubicBezTo>
                    <a:pt x="97968" y="114487"/>
                    <a:pt x="98800" y="113543"/>
                    <a:pt x="100029" y="111906"/>
                  </a:cubicBezTo>
                  <a:cubicBezTo>
                    <a:pt x="103752" y="106950"/>
                    <a:pt x="111147" y="95616"/>
                    <a:pt x="111147" y="83791"/>
                  </a:cubicBezTo>
                  <a:cubicBezTo>
                    <a:pt x="111147" y="77281"/>
                    <a:pt x="109072" y="69111"/>
                    <a:pt x="106473" y="61474"/>
                  </a:cubicBezTo>
                  <a:cubicBezTo>
                    <a:pt x="103433" y="52535"/>
                    <a:pt x="99672" y="44328"/>
                    <a:pt x="97648" y="40404"/>
                  </a:cubicBezTo>
                  <a:cubicBezTo>
                    <a:pt x="90418" y="26089"/>
                    <a:pt x="82168" y="16840"/>
                    <a:pt x="74308" y="10845"/>
                  </a:cubicBezTo>
                  <a:cubicBezTo>
                    <a:pt x="74195" y="10758"/>
                    <a:pt x="74085" y="10689"/>
                    <a:pt x="73972" y="10604"/>
                  </a:cubicBezTo>
                  <a:cubicBezTo>
                    <a:pt x="61377" y="1133"/>
                    <a:pt x="49842" y="0"/>
                    <a:pt x="45242" y="0"/>
                  </a:cubicBezTo>
                  <a:cubicBezTo>
                    <a:pt x="44114" y="0"/>
                    <a:pt x="43478" y="68"/>
                    <a:pt x="43471" y="68"/>
                  </a:cubicBezTo>
                  <a:cubicBezTo>
                    <a:pt x="43297" y="87"/>
                    <a:pt x="43042" y="110"/>
                    <a:pt x="42866" y="118"/>
                  </a:cubicBezTo>
                  <a:cubicBezTo>
                    <a:pt x="42717" y="126"/>
                    <a:pt x="23950" y="1302"/>
                    <a:pt x="11303" y="16013"/>
                  </a:cubicBezTo>
                  <a:cubicBezTo>
                    <a:pt x="5335" y="22956"/>
                    <a:pt x="1581" y="31896"/>
                    <a:pt x="0" y="42672"/>
                  </a:cubicBezTo>
                  <a:lnTo>
                    <a:pt x="0" y="44053"/>
                  </a:lnTo>
                  <a:lnTo>
                    <a:pt x="0" y="58639"/>
                  </a:lnTo>
                  <a:lnTo>
                    <a:pt x="4706" y="94550"/>
                  </a:lnTo>
                  <a:cubicBezTo>
                    <a:pt x="8506" y="123572"/>
                    <a:pt x="27944" y="147836"/>
                    <a:pt x="55434" y="157879"/>
                  </a:cubicBezTo>
                  <a:lnTo>
                    <a:pt x="97144" y="173122"/>
                  </a:lnTo>
                  <a:lnTo>
                    <a:pt x="101299" y="174640"/>
                  </a:lnTo>
                  <a:lnTo>
                    <a:pt x="105459" y="176161"/>
                  </a:lnTo>
                  <a:lnTo>
                    <a:pt x="110373" y="177956"/>
                  </a:lnTo>
                  <a:cubicBezTo>
                    <a:pt x="115404" y="179794"/>
                    <a:pt x="120986" y="179408"/>
                    <a:pt x="125708" y="176890"/>
                  </a:cubicBezTo>
                  <a:cubicBezTo>
                    <a:pt x="130434" y="174377"/>
                    <a:pt x="133881" y="169957"/>
                    <a:pt x="135164" y="164760"/>
                  </a:cubicBezTo>
                  <a:cubicBezTo>
                    <a:pt x="137384" y="155768"/>
                    <a:pt x="132827" y="146582"/>
                    <a:pt x="124325" y="14291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5" name="Google Shape;345;p7"/>
            <p:cNvSpPr/>
            <p:nvPr/>
          </p:nvSpPr>
          <p:spPr>
            <a:xfrm>
              <a:off x="5779842" y="3448366"/>
              <a:ext cx="108690" cy="254108"/>
            </a:xfrm>
            <a:custGeom>
              <a:rect b="b" l="l" r="r" t="t"/>
              <a:pathLst>
                <a:path extrusionOk="0" h="254108" w="108690">
                  <a:moveTo>
                    <a:pt x="73637" y="0"/>
                  </a:moveTo>
                  <a:cubicBezTo>
                    <a:pt x="72899" y="5398"/>
                    <a:pt x="70784" y="10537"/>
                    <a:pt x="67352" y="14953"/>
                  </a:cubicBezTo>
                  <a:cubicBezTo>
                    <a:pt x="63905" y="19388"/>
                    <a:pt x="59429" y="22690"/>
                    <a:pt x="54405" y="24731"/>
                  </a:cubicBezTo>
                  <a:lnTo>
                    <a:pt x="66006" y="31199"/>
                  </a:lnTo>
                  <a:lnTo>
                    <a:pt x="66006" y="65037"/>
                  </a:lnTo>
                  <a:cubicBezTo>
                    <a:pt x="63185" y="64389"/>
                    <a:pt x="60190" y="64318"/>
                    <a:pt x="57178" y="65111"/>
                  </a:cubicBezTo>
                  <a:lnTo>
                    <a:pt x="2778" y="79439"/>
                  </a:lnTo>
                  <a:cubicBezTo>
                    <a:pt x="5021" y="86632"/>
                    <a:pt x="6746" y="94279"/>
                    <a:pt x="6746" y="100901"/>
                  </a:cubicBezTo>
                  <a:cubicBezTo>
                    <a:pt x="6746" y="109743"/>
                    <a:pt x="3502" y="118093"/>
                    <a:pt x="0" y="124561"/>
                  </a:cubicBezTo>
                  <a:lnTo>
                    <a:pt x="66006" y="101233"/>
                  </a:lnTo>
                  <a:lnTo>
                    <a:pt x="66006" y="249990"/>
                  </a:lnTo>
                  <a:cubicBezTo>
                    <a:pt x="66006" y="252266"/>
                    <a:pt x="67848" y="254108"/>
                    <a:pt x="70125" y="254108"/>
                  </a:cubicBezTo>
                  <a:cubicBezTo>
                    <a:pt x="72401" y="254108"/>
                    <a:pt x="74243" y="252266"/>
                    <a:pt x="74243" y="249990"/>
                  </a:cubicBezTo>
                  <a:lnTo>
                    <a:pt x="74243" y="96793"/>
                  </a:lnTo>
                  <a:cubicBezTo>
                    <a:pt x="78874" y="92634"/>
                    <a:pt x="81277" y="86309"/>
                    <a:pt x="80156" y="79857"/>
                  </a:cubicBezTo>
                  <a:lnTo>
                    <a:pt x="80155" y="79857"/>
                  </a:lnTo>
                  <a:cubicBezTo>
                    <a:pt x="79411" y="75575"/>
                    <a:pt x="77225" y="71962"/>
                    <a:pt x="74243" y="69290"/>
                  </a:cubicBezTo>
                  <a:lnTo>
                    <a:pt x="74243" y="35792"/>
                  </a:lnTo>
                  <a:lnTo>
                    <a:pt x="95861" y="47845"/>
                  </a:lnTo>
                  <a:cubicBezTo>
                    <a:pt x="104433" y="52625"/>
                    <a:pt x="113011" y="41588"/>
                    <a:pt x="106263" y="34461"/>
                  </a:cubicBezTo>
                  <a:lnTo>
                    <a:pt x="7363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6" name="Google Shape;346;p7"/>
            <p:cNvSpPr/>
            <p:nvPr/>
          </p:nvSpPr>
          <p:spPr>
            <a:xfrm>
              <a:off x="5799283" y="3420928"/>
              <a:ext cx="46254" cy="46277"/>
            </a:xfrm>
            <a:custGeom>
              <a:rect b="b" l="l" r="r" t="t"/>
              <a:pathLst>
                <a:path extrusionOk="0" h="46277" w="46254">
                  <a:moveTo>
                    <a:pt x="8940" y="41408"/>
                  </a:moveTo>
                  <a:cubicBezTo>
                    <a:pt x="13162" y="44689"/>
                    <a:pt x="18160" y="46278"/>
                    <a:pt x="23123" y="46278"/>
                  </a:cubicBezTo>
                  <a:cubicBezTo>
                    <a:pt x="24181" y="46278"/>
                    <a:pt x="25234" y="46180"/>
                    <a:pt x="26282" y="46037"/>
                  </a:cubicBezTo>
                  <a:cubicBezTo>
                    <a:pt x="32058" y="45244"/>
                    <a:pt x="37547" y="42305"/>
                    <a:pt x="41408" y="37337"/>
                  </a:cubicBezTo>
                  <a:cubicBezTo>
                    <a:pt x="45269" y="32369"/>
                    <a:pt x="46763" y="26325"/>
                    <a:pt x="46104" y="20530"/>
                  </a:cubicBezTo>
                  <a:cubicBezTo>
                    <a:pt x="45426" y="14557"/>
                    <a:pt x="42459" y="8850"/>
                    <a:pt x="37337" y="4870"/>
                  </a:cubicBezTo>
                  <a:cubicBezTo>
                    <a:pt x="33116" y="1589"/>
                    <a:pt x="28118" y="0"/>
                    <a:pt x="23155" y="0"/>
                  </a:cubicBezTo>
                  <a:cubicBezTo>
                    <a:pt x="16257" y="0"/>
                    <a:pt x="9431" y="3072"/>
                    <a:pt x="4870" y="8940"/>
                  </a:cubicBezTo>
                  <a:cubicBezTo>
                    <a:pt x="-2972" y="19030"/>
                    <a:pt x="-1150" y="33566"/>
                    <a:pt x="8940" y="4140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7" name="Google Shape;347;p7"/>
            <p:cNvSpPr/>
            <p:nvPr/>
          </p:nvSpPr>
          <p:spPr>
            <a:xfrm>
              <a:off x="5935995" y="3407562"/>
              <a:ext cx="73263" cy="113095"/>
            </a:xfrm>
            <a:custGeom>
              <a:rect b="b" l="l" r="r" t="t"/>
              <a:pathLst>
                <a:path extrusionOk="0" h="113095" w="73263">
                  <a:moveTo>
                    <a:pt x="36632" y="0"/>
                  </a:moveTo>
                  <a:lnTo>
                    <a:pt x="36632" y="0"/>
                  </a:lnTo>
                  <a:cubicBezTo>
                    <a:pt x="14606" y="0"/>
                    <a:pt x="-2439" y="19301"/>
                    <a:pt x="287" y="41159"/>
                  </a:cubicBezTo>
                  <a:lnTo>
                    <a:pt x="3386" y="66012"/>
                  </a:lnTo>
                  <a:cubicBezTo>
                    <a:pt x="3636" y="68014"/>
                    <a:pt x="4612" y="69856"/>
                    <a:pt x="6130" y="71186"/>
                  </a:cubicBezTo>
                  <a:lnTo>
                    <a:pt x="51593" y="111042"/>
                  </a:lnTo>
                  <a:cubicBezTo>
                    <a:pt x="56574" y="115409"/>
                    <a:pt x="64410" y="112408"/>
                    <a:pt x="65201" y="105832"/>
                  </a:cubicBezTo>
                  <a:lnTo>
                    <a:pt x="72997" y="40999"/>
                  </a:lnTo>
                  <a:cubicBezTo>
                    <a:pt x="75619" y="19194"/>
                    <a:pt x="58594" y="0"/>
                    <a:pt x="366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8" name="Google Shape;348;p7"/>
            <p:cNvSpPr/>
            <p:nvPr/>
          </p:nvSpPr>
          <p:spPr>
            <a:xfrm>
              <a:off x="6035376" y="3493767"/>
              <a:ext cx="72631" cy="120411"/>
            </a:xfrm>
            <a:custGeom>
              <a:rect b="b" l="l" r="r" t="t"/>
              <a:pathLst>
                <a:path extrusionOk="0" h="120411" w="72631">
                  <a:moveTo>
                    <a:pt x="71027" y="60630"/>
                  </a:moveTo>
                  <a:lnTo>
                    <a:pt x="67185" y="51770"/>
                  </a:lnTo>
                  <a:cubicBezTo>
                    <a:pt x="65684" y="48310"/>
                    <a:pt x="65223" y="44487"/>
                    <a:pt x="65859" y="40769"/>
                  </a:cubicBezTo>
                  <a:lnTo>
                    <a:pt x="68941" y="22755"/>
                  </a:lnTo>
                  <a:cubicBezTo>
                    <a:pt x="70968" y="10909"/>
                    <a:pt x="61858" y="85"/>
                    <a:pt x="49840" y="60"/>
                  </a:cubicBezTo>
                  <a:lnTo>
                    <a:pt x="21457" y="0"/>
                  </a:lnTo>
                  <a:cubicBezTo>
                    <a:pt x="9451" y="-25"/>
                    <a:pt x="299" y="10740"/>
                    <a:pt x="2255" y="22585"/>
                  </a:cubicBezTo>
                  <a:lnTo>
                    <a:pt x="5263" y="40791"/>
                  </a:lnTo>
                  <a:cubicBezTo>
                    <a:pt x="5862" y="44418"/>
                    <a:pt x="5419" y="48140"/>
                    <a:pt x="3986" y="51525"/>
                  </a:cubicBezTo>
                  <a:lnTo>
                    <a:pt x="652" y="59402"/>
                  </a:lnTo>
                  <a:cubicBezTo>
                    <a:pt x="-729" y="62664"/>
                    <a:pt x="131" y="66443"/>
                    <a:pt x="2786" y="68787"/>
                  </a:cubicBezTo>
                  <a:lnTo>
                    <a:pt x="58901" y="118334"/>
                  </a:lnTo>
                  <a:cubicBezTo>
                    <a:pt x="64216" y="123026"/>
                    <a:pt x="72583" y="119257"/>
                    <a:pt x="72589" y="112167"/>
                  </a:cubicBezTo>
                  <a:lnTo>
                    <a:pt x="72631" y="68385"/>
                  </a:lnTo>
                  <a:cubicBezTo>
                    <a:pt x="72634" y="65717"/>
                    <a:pt x="72087" y="63077"/>
                    <a:pt x="71027" y="6063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9" name="Google Shape;349;p7"/>
            <p:cNvSpPr/>
            <p:nvPr/>
          </p:nvSpPr>
          <p:spPr>
            <a:xfrm>
              <a:off x="5834679" y="3321773"/>
              <a:ext cx="72625" cy="120130"/>
            </a:xfrm>
            <a:custGeom>
              <a:rect b="b" l="l" r="r" t="t"/>
              <a:pathLst>
                <a:path extrusionOk="0" h="120130" w="72625">
                  <a:moveTo>
                    <a:pt x="67178" y="51770"/>
                  </a:moveTo>
                  <a:cubicBezTo>
                    <a:pt x="65678" y="48309"/>
                    <a:pt x="65217" y="44487"/>
                    <a:pt x="65853" y="40769"/>
                  </a:cubicBezTo>
                  <a:lnTo>
                    <a:pt x="68935" y="22755"/>
                  </a:lnTo>
                  <a:cubicBezTo>
                    <a:pt x="70961" y="10909"/>
                    <a:pt x="61852" y="85"/>
                    <a:pt x="49834" y="60"/>
                  </a:cubicBezTo>
                  <a:lnTo>
                    <a:pt x="21451" y="0"/>
                  </a:lnTo>
                  <a:cubicBezTo>
                    <a:pt x="9445" y="-25"/>
                    <a:pt x="293" y="10739"/>
                    <a:pt x="2249" y="22585"/>
                  </a:cubicBezTo>
                  <a:lnTo>
                    <a:pt x="5256" y="40791"/>
                  </a:lnTo>
                  <a:cubicBezTo>
                    <a:pt x="5855" y="44418"/>
                    <a:pt x="5413" y="48140"/>
                    <a:pt x="3979" y="51525"/>
                  </a:cubicBezTo>
                  <a:lnTo>
                    <a:pt x="652" y="59387"/>
                  </a:lnTo>
                  <a:cubicBezTo>
                    <a:pt x="-732" y="62656"/>
                    <a:pt x="135" y="66443"/>
                    <a:pt x="2802" y="68786"/>
                  </a:cubicBezTo>
                  <a:lnTo>
                    <a:pt x="58911" y="118066"/>
                  </a:lnTo>
                  <a:cubicBezTo>
                    <a:pt x="64230" y="122738"/>
                    <a:pt x="72576" y="118966"/>
                    <a:pt x="72583" y="111885"/>
                  </a:cubicBezTo>
                  <a:lnTo>
                    <a:pt x="72625" y="68389"/>
                  </a:lnTo>
                  <a:cubicBezTo>
                    <a:pt x="72628" y="65718"/>
                    <a:pt x="72081" y="63076"/>
                    <a:pt x="71018" y="60626"/>
                  </a:cubicBezTo>
                  <a:lnTo>
                    <a:pt x="67178" y="5177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0" name="Google Shape;350;p7"/>
            <p:cNvSpPr/>
            <p:nvPr/>
          </p:nvSpPr>
          <p:spPr>
            <a:xfrm rot="-2083339">
              <a:off x="5841730" y="3253599"/>
              <a:ext cx="57699" cy="57698"/>
            </a:xfrm>
            <a:custGeom>
              <a:rect b="b" l="l" r="r" t="t"/>
              <a:pathLst>
                <a:path extrusionOk="0" h="57657" w="57658">
                  <a:moveTo>
                    <a:pt x="57658" y="28829"/>
                  </a:moveTo>
                  <a:cubicBezTo>
                    <a:pt x="57658" y="44751"/>
                    <a:pt x="44751" y="57658"/>
                    <a:pt x="28829" y="57658"/>
                  </a:cubicBezTo>
                  <a:cubicBezTo>
                    <a:pt x="12907" y="57658"/>
                    <a:pt x="0" y="44751"/>
                    <a:pt x="0" y="28829"/>
                  </a:cubicBezTo>
                  <a:cubicBezTo>
                    <a:pt x="0" y="12907"/>
                    <a:pt x="12907" y="0"/>
                    <a:pt x="28829" y="0"/>
                  </a:cubicBezTo>
                  <a:cubicBezTo>
                    <a:pt x="44751" y="0"/>
                    <a:pt x="57658" y="12907"/>
                    <a:pt x="57658" y="288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1" name="Google Shape;351;p7"/>
            <p:cNvSpPr/>
            <p:nvPr/>
          </p:nvSpPr>
          <p:spPr>
            <a:xfrm rot="-2083339">
              <a:off x="5944690" y="3253599"/>
              <a:ext cx="57699" cy="57698"/>
            </a:xfrm>
            <a:custGeom>
              <a:rect b="b" l="l" r="r" t="t"/>
              <a:pathLst>
                <a:path extrusionOk="0" h="57657" w="57658">
                  <a:moveTo>
                    <a:pt x="57658" y="28829"/>
                  </a:moveTo>
                  <a:cubicBezTo>
                    <a:pt x="57658" y="44751"/>
                    <a:pt x="44751" y="57658"/>
                    <a:pt x="28829" y="57658"/>
                  </a:cubicBezTo>
                  <a:cubicBezTo>
                    <a:pt x="12907" y="57658"/>
                    <a:pt x="0" y="44751"/>
                    <a:pt x="0" y="28829"/>
                  </a:cubicBezTo>
                  <a:cubicBezTo>
                    <a:pt x="0" y="12907"/>
                    <a:pt x="12907" y="0"/>
                    <a:pt x="28829" y="0"/>
                  </a:cubicBezTo>
                  <a:cubicBezTo>
                    <a:pt x="44751" y="0"/>
                    <a:pt x="57658" y="12907"/>
                    <a:pt x="57658" y="288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2" name="Google Shape;352;p7"/>
            <p:cNvSpPr/>
            <p:nvPr/>
          </p:nvSpPr>
          <p:spPr>
            <a:xfrm rot="-2083339">
              <a:off x="5944690" y="3340085"/>
              <a:ext cx="57699" cy="57698"/>
            </a:xfrm>
            <a:custGeom>
              <a:rect b="b" l="l" r="r" t="t"/>
              <a:pathLst>
                <a:path extrusionOk="0" h="57657" w="57658">
                  <a:moveTo>
                    <a:pt x="57658" y="28829"/>
                  </a:moveTo>
                  <a:cubicBezTo>
                    <a:pt x="57658" y="44751"/>
                    <a:pt x="44751" y="57658"/>
                    <a:pt x="28829" y="57658"/>
                  </a:cubicBezTo>
                  <a:cubicBezTo>
                    <a:pt x="12907" y="57658"/>
                    <a:pt x="0" y="44751"/>
                    <a:pt x="0" y="28829"/>
                  </a:cubicBezTo>
                  <a:cubicBezTo>
                    <a:pt x="0" y="12907"/>
                    <a:pt x="12907" y="0"/>
                    <a:pt x="28829" y="0"/>
                  </a:cubicBezTo>
                  <a:cubicBezTo>
                    <a:pt x="44751" y="0"/>
                    <a:pt x="57658" y="12907"/>
                    <a:pt x="57658" y="288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3" name="Google Shape;353;p7"/>
            <p:cNvSpPr/>
            <p:nvPr/>
          </p:nvSpPr>
          <p:spPr>
            <a:xfrm rot="-2083339">
              <a:off x="6043532" y="3253599"/>
              <a:ext cx="57699" cy="57698"/>
            </a:xfrm>
            <a:custGeom>
              <a:rect b="b" l="l" r="r" t="t"/>
              <a:pathLst>
                <a:path extrusionOk="0" h="57657" w="57658">
                  <a:moveTo>
                    <a:pt x="57658" y="28829"/>
                  </a:moveTo>
                  <a:cubicBezTo>
                    <a:pt x="57658" y="44751"/>
                    <a:pt x="44751" y="57658"/>
                    <a:pt x="28829" y="57658"/>
                  </a:cubicBezTo>
                  <a:cubicBezTo>
                    <a:pt x="12907" y="57658"/>
                    <a:pt x="0" y="44751"/>
                    <a:pt x="0" y="28829"/>
                  </a:cubicBezTo>
                  <a:cubicBezTo>
                    <a:pt x="0" y="12907"/>
                    <a:pt x="12907" y="0"/>
                    <a:pt x="28829" y="0"/>
                  </a:cubicBezTo>
                  <a:cubicBezTo>
                    <a:pt x="44751" y="0"/>
                    <a:pt x="57658" y="12907"/>
                    <a:pt x="57658" y="288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4" name="Google Shape;354;p7"/>
            <p:cNvSpPr/>
            <p:nvPr/>
          </p:nvSpPr>
          <p:spPr>
            <a:xfrm rot="-2083339">
              <a:off x="6043532" y="3340085"/>
              <a:ext cx="57699" cy="57698"/>
            </a:xfrm>
            <a:custGeom>
              <a:rect b="b" l="l" r="r" t="t"/>
              <a:pathLst>
                <a:path extrusionOk="0" h="57657" w="57658">
                  <a:moveTo>
                    <a:pt x="57658" y="28829"/>
                  </a:moveTo>
                  <a:cubicBezTo>
                    <a:pt x="57658" y="44751"/>
                    <a:pt x="44751" y="57658"/>
                    <a:pt x="28829" y="57658"/>
                  </a:cubicBezTo>
                  <a:cubicBezTo>
                    <a:pt x="12907" y="57658"/>
                    <a:pt x="0" y="44751"/>
                    <a:pt x="0" y="28829"/>
                  </a:cubicBezTo>
                  <a:cubicBezTo>
                    <a:pt x="0" y="12907"/>
                    <a:pt x="12907" y="0"/>
                    <a:pt x="28829" y="0"/>
                  </a:cubicBezTo>
                  <a:cubicBezTo>
                    <a:pt x="44751" y="0"/>
                    <a:pt x="57658" y="12907"/>
                    <a:pt x="57658" y="288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5" name="Google Shape;355;p7"/>
            <p:cNvSpPr/>
            <p:nvPr/>
          </p:nvSpPr>
          <p:spPr>
            <a:xfrm rot="-2083339">
              <a:off x="6043532" y="3422454"/>
              <a:ext cx="57699" cy="57698"/>
            </a:xfrm>
            <a:custGeom>
              <a:rect b="b" l="l" r="r" t="t"/>
              <a:pathLst>
                <a:path extrusionOk="0" h="57657" w="57658">
                  <a:moveTo>
                    <a:pt x="57658" y="28829"/>
                  </a:moveTo>
                  <a:cubicBezTo>
                    <a:pt x="57658" y="44751"/>
                    <a:pt x="44751" y="57658"/>
                    <a:pt x="28829" y="57658"/>
                  </a:cubicBezTo>
                  <a:cubicBezTo>
                    <a:pt x="12907" y="57658"/>
                    <a:pt x="0" y="44751"/>
                    <a:pt x="0" y="28829"/>
                  </a:cubicBezTo>
                  <a:cubicBezTo>
                    <a:pt x="0" y="12907"/>
                    <a:pt x="12907" y="0"/>
                    <a:pt x="28829" y="0"/>
                  </a:cubicBezTo>
                  <a:cubicBezTo>
                    <a:pt x="44751" y="0"/>
                    <a:pt x="57658" y="12907"/>
                    <a:pt x="57658" y="288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56" name="Google Shape;356;p7"/>
          <p:cNvGrpSpPr/>
          <p:nvPr/>
        </p:nvGrpSpPr>
        <p:grpSpPr>
          <a:xfrm>
            <a:off x="3430448" y="2742850"/>
            <a:ext cx="289930" cy="323494"/>
            <a:chOff x="4839069" y="3248820"/>
            <a:chExt cx="410433" cy="457947"/>
          </a:xfrm>
        </p:grpSpPr>
        <p:sp>
          <p:nvSpPr>
            <p:cNvPr id="357" name="Google Shape;357;p7"/>
            <p:cNvSpPr/>
            <p:nvPr/>
          </p:nvSpPr>
          <p:spPr>
            <a:xfrm>
              <a:off x="5100315" y="3461930"/>
              <a:ext cx="39008" cy="18237"/>
            </a:xfrm>
            <a:custGeom>
              <a:rect b="b" l="l" r="r" t="t"/>
              <a:pathLst>
                <a:path extrusionOk="0" h="18237" w="39008">
                  <a:moveTo>
                    <a:pt x="4841" y="18229"/>
                  </a:moveTo>
                  <a:lnTo>
                    <a:pt x="27233" y="16727"/>
                  </a:lnTo>
                  <a:lnTo>
                    <a:pt x="33318" y="16319"/>
                  </a:lnTo>
                  <a:cubicBezTo>
                    <a:pt x="36485" y="16106"/>
                    <a:pt x="38930" y="13552"/>
                    <a:pt x="39007" y="10378"/>
                  </a:cubicBezTo>
                  <a:cubicBezTo>
                    <a:pt x="39079" y="7302"/>
                    <a:pt x="36837" y="4645"/>
                    <a:pt x="33790" y="4201"/>
                  </a:cubicBezTo>
                  <a:lnTo>
                    <a:pt x="27270" y="3247"/>
                  </a:lnTo>
                  <a:lnTo>
                    <a:pt x="5376" y="44"/>
                  </a:lnTo>
                  <a:cubicBezTo>
                    <a:pt x="5171" y="16"/>
                    <a:pt x="4966" y="0"/>
                    <a:pt x="4764" y="0"/>
                  </a:cubicBezTo>
                  <a:cubicBezTo>
                    <a:pt x="2886" y="0"/>
                    <a:pt x="1205" y="1259"/>
                    <a:pt x="793" y="3069"/>
                  </a:cubicBezTo>
                  <a:cubicBezTo>
                    <a:pt x="93" y="6129"/>
                    <a:pt x="-500" y="10757"/>
                    <a:pt x="642" y="15412"/>
                  </a:cubicBezTo>
                  <a:cubicBezTo>
                    <a:pt x="642" y="15412"/>
                    <a:pt x="642" y="15412"/>
                    <a:pt x="642" y="15414"/>
                  </a:cubicBezTo>
                  <a:cubicBezTo>
                    <a:pt x="1068" y="17151"/>
                    <a:pt x="2896" y="18346"/>
                    <a:pt x="4841" y="182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8" name="Google Shape;358;p7"/>
            <p:cNvSpPr/>
            <p:nvPr/>
          </p:nvSpPr>
          <p:spPr>
            <a:xfrm>
              <a:off x="4947310" y="3248820"/>
              <a:ext cx="271815" cy="183522"/>
            </a:xfrm>
            <a:custGeom>
              <a:rect b="b" l="l" r="r" t="t"/>
              <a:pathLst>
                <a:path extrusionOk="0" h="183522" w="271815">
                  <a:moveTo>
                    <a:pt x="4118" y="143465"/>
                  </a:moveTo>
                  <a:cubicBezTo>
                    <a:pt x="4478" y="143465"/>
                    <a:pt x="4842" y="143417"/>
                    <a:pt x="5198" y="143320"/>
                  </a:cubicBezTo>
                  <a:cubicBezTo>
                    <a:pt x="11175" y="141697"/>
                    <a:pt x="16452" y="139802"/>
                    <a:pt x="20592" y="138152"/>
                  </a:cubicBezTo>
                  <a:lnTo>
                    <a:pt x="20592" y="153596"/>
                  </a:lnTo>
                  <a:cubicBezTo>
                    <a:pt x="20592" y="154941"/>
                    <a:pt x="21250" y="156202"/>
                    <a:pt x="22354" y="156972"/>
                  </a:cubicBezTo>
                  <a:cubicBezTo>
                    <a:pt x="23053" y="157463"/>
                    <a:pt x="23878" y="157714"/>
                    <a:pt x="24710" y="157714"/>
                  </a:cubicBezTo>
                  <a:cubicBezTo>
                    <a:pt x="25189" y="157714"/>
                    <a:pt x="25670" y="157632"/>
                    <a:pt x="26130" y="157461"/>
                  </a:cubicBezTo>
                  <a:cubicBezTo>
                    <a:pt x="33039" y="154923"/>
                    <a:pt x="37663" y="153046"/>
                    <a:pt x="41184" y="151529"/>
                  </a:cubicBezTo>
                  <a:lnTo>
                    <a:pt x="41184" y="175861"/>
                  </a:lnTo>
                  <a:cubicBezTo>
                    <a:pt x="41184" y="177309"/>
                    <a:pt x="41944" y="178648"/>
                    <a:pt x="43185" y="179392"/>
                  </a:cubicBezTo>
                  <a:cubicBezTo>
                    <a:pt x="44424" y="180136"/>
                    <a:pt x="45966" y="180175"/>
                    <a:pt x="47243" y="179495"/>
                  </a:cubicBezTo>
                  <a:cubicBezTo>
                    <a:pt x="70958" y="166830"/>
                    <a:pt x="92337" y="160138"/>
                    <a:pt x="109064" y="160138"/>
                  </a:cubicBezTo>
                  <a:cubicBezTo>
                    <a:pt x="134983" y="160138"/>
                    <a:pt x="147485" y="166373"/>
                    <a:pt x="159572" y="172402"/>
                  </a:cubicBezTo>
                  <a:cubicBezTo>
                    <a:pt x="170534" y="177870"/>
                    <a:pt x="181868" y="183523"/>
                    <a:pt x="201887" y="183523"/>
                  </a:cubicBezTo>
                  <a:cubicBezTo>
                    <a:pt x="243151" y="183523"/>
                    <a:pt x="269010" y="165390"/>
                    <a:pt x="270090" y="164620"/>
                  </a:cubicBezTo>
                  <a:cubicBezTo>
                    <a:pt x="271174" y="163846"/>
                    <a:pt x="271815" y="162597"/>
                    <a:pt x="271815" y="161268"/>
                  </a:cubicBezTo>
                  <a:lnTo>
                    <a:pt x="271815" y="51263"/>
                  </a:lnTo>
                  <a:cubicBezTo>
                    <a:pt x="271815" y="49721"/>
                    <a:pt x="270953" y="48307"/>
                    <a:pt x="269581" y="47601"/>
                  </a:cubicBezTo>
                  <a:cubicBezTo>
                    <a:pt x="268210" y="46895"/>
                    <a:pt x="266561" y="47012"/>
                    <a:pt x="265304" y="47913"/>
                  </a:cubicBezTo>
                  <a:cubicBezTo>
                    <a:pt x="265235" y="47962"/>
                    <a:pt x="263169" y="49388"/>
                    <a:pt x="259460" y="51380"/>
                  </a:cubicBezTo>
                  <a:lnTo>
                    <a:pt x="259460" y="34108"/>
                  </a:lnTo>
                  <a:cubicBezTo>
                    <a:pt x="259460" y="32555"/>
                    <a:pt x="258579" y="31141"/>
                    <a:pt x="257196" y="30440"/>
                  </a:cubicBezTo>
                  <a:cubicBezTo>
                    <a:pt x="255806" y="29738"/>
                    <a:pt x="254141" y="29881"/>
                    <a:pt x="252890" y="30800"/>
                  </a:cubicBezTo>
                  <a:cubicBezTo>
                    <a:pt x="252820" y="30850"/>
                    <a:pt x="249579" y="33150"/>
                    <a:pt x="242986" y="35671"/>
                  </a:cubicBezTo>
                  <a:lnTo>
                    <a:pt x="242986" y="16289"/>
                  </a:lnTo>
                  <a:cubicBezTo>
                    <a:pt x="242986" y="14770"/>
                    <a:pt x="242138" y="13383"/>
                    <a:pt x="240799" y="12665"/>
                  </a:cubicBezTo>
                  <a:cubicBezTo>
                    <a:pt x="239459" y="11951"/>
                    <a:pt x="237822" y="12038"/>
                    <a:pt x="236557" y="12880"/>
                  </a:cubicBezTo>
                  <a:cubicBezTo>
                    <a:pt x="236455" y="12948"/>
                    <a:pt x="226004" y="19747"/>
                    <a:pt x="203389" y="19747"/>
                  </a:cubicBezTo>
                  <a:cubicBezTo>
                    <a:pt x="185128" y="19747"/>
                    <a:pt x="177442" y="15778"/>
                    <a:pt x="168543" y="11183"/>
                  </a:cubicBezTo>
                  <a:cubicBezTo>
                    <a:pt x="158396" y="5940"/>
                    <a:pt x="146893" y="0"/>
                    <a:pt x="118702" y="0"/>
                  </a:cubicBezTo>
                  <a:cubicBezTo>
                    <a:pt x="90340" y="0"/>
                    <a:pt x="41190" y="11271"/>
                    <a:pt x="2130" y="32815"/>
                  </a:cubicBezTo>
                  <a:cubicBezTo>
                    <a:pt x="816" y="33539"/>
                    <a:pt x="0" y="34920"/>
                    <a:pt x="0" y="36420"/>
                  </a:cubicBezTo>
                  <a:lnTo>
                    <a:pt x="0" y="139346"/>
                  </a:lnTo>
                  <a:cubicBezTo>
                    <a:pt x="0" y="140629"/>
                    <a:pt x="597" y="141838"/>
                    <a:pt x="1617" y="142618"/>
                  </a:cubicBezTo>
                  <a:cubicBezTo>
                    <a:pt x="2343" y="143173"/>
                    <a:pt x="3224" y="143465"/>
                    <a:pt x="4118" y="143465"/>
                  </a:cubicBezTo>
                  <a:close/>
                  <a:moveTo>
                    <a:pt x="255342" y="62563"/>
                  </a:moveTo>
                  <a:cubicBezTo>
                    <a:pt x="256812" y="61918"/>
                    <a:pt x="258198" y="61282"/>
                    <a:pt x="259460" y="60668"/>
                  </a:cubicBezTo>
                  <a:cubicBezTo>
                    <a:pt x="260986" y="59926"/>
                    <a:pt x="262369" y="59213"/>
                    <a:pt x="263579" y="58557"/>
                  </a:cubicBezTo>
                  <a:lnTo>
                    <a:pt x="263579" y="159036"/>
                  </a:lnTo>
                  <a:cubicBezTo>
                    <a:pt x="257359" y="162876"/>
                    <a:pt x="234721" y="175286"/>
                    <a:pt x="201887" y="175286"/>
                  </a:cubicBezTo>
                  <a:cubicBezTo>
                    <a:pt x="183808" y="175286"/>
                    <a:pt x="174281" y="170534"/>
                    <a:pt x="163250" y="165032"/>
                  </a:cubicBezTo>
                  <a:cubicBezTo>
                    <a:pt x="150909" y="158877"/>
                    <a:pt x="136923" y="151901"/>
                    <a:pt x="109064" y="151901"/>
                  </a:cubicBezTo>
                  <a:cubicBezTo>
                    <a:pt x="92465" y="151901"/>
                    <a:pt x="71950" y="157827"/>
                    <a:pt x="49421" y="169094"/>
                  </a:cubicBezTo>
                  <a:lnTo>
                    <a:pt x="49421" y="148435"/>
                  </a:lnTo>
                  <a:lnTo>
                    <a:pt x="49421" y="144308"/>
                  </a:lnTo>
                  <a:lnTo>
                    <a:pt x="49421" y="140181"/>
                  </a:lnTo>
                  <a:lnTo>
                    <a:pt x="49421" y="121033"/>
                  </a:lnTo>
                  <a:lnTo>
                    <a:pt x="49421" y="68340"/>
                  </a:lnTo>
                  <a:cubicBezTo>
                    <a:pt x="72269" y="56421"/>
                    <a:pt x="92849" y="50133"/>
                    <a:pt x="109064" y="50133"/>
                  </a:cubicBezTo>
                  <a:cubicBezTo>
                    <a:pt x="134983" y="50133"/>
                    <a:pt x="147485" y="56369"/>
                    <a:pt x="159572" y="62398"/>
                  </a:cubicBezTo>
                  <a:cubicBezTo>
                    <a:pt x="163176" y="64195"/>
                    <a:pt x="166853" y="65994"/>
                    <a:pt x="170832" y="67624"/>
                  </a:cubicBezTo>
                  <a:cubicBezTo>
                    <a:pt x="178957" y="70953"/>
                    <a:pt x="188449" y="73518"/>
                    <a:pt x="201887" y="73518"/>
                  </a:cubicBezTo>
                  <a:cubicBezTo>
                    <a:pt x="222626" y="73518"/>
                    <a:pt x="239457" y="68938"/>
                    <a:pt x="251223" y="64284"/>
                  </a:cubicBezTo>
                  <a:cubicBezTo>
                    <a:pt x="252679" y="63708"/>
                    <a:pt x="254043" y="63133"/>
                    <a:pt x="255342" y="62563"/>
                  </a:cubicBezTo>
                  <a:close/>
                  <a:moveTo>
                    <a:pt x="251223" y="41152"/>
                  </a:moveTo>
                  <a:lnTo>
                    <a:pt x="251223" y="55327"/>
                  </a:lnTo>
                  <a:cubicBezTo>
                    <a:pt x="240205" y="60049"/>
                    <a:pt x="223213" y="65281"/>
                    <a:pt x="201887" y="65281"/>
                  </a:cubicBezTo>
                  <a:cubicBezTo>
                    <a:pt x="193800" y="65281"/>
                    <a:pt x="187471" y="64296"/>
                    <a:pt x="181906" y="62753"/>
                  </a:cubicBezTo>
                  <a:cubicBezTo>
                    <a:pt x="175031" y="60846"/>
                    <a:pt x="169346" y="58068"/>
                    <a:pt x="163250" y="55027"/>
                  </a:cubicBezTo>
                  <a:cubicBezTo>
                    <a:pt x="150909" y="48872"/>
                    <a:pt x="136923" y="41896"/>
                    <a:pt x="109064" y="41896"/>
                  </a:cubicBezTo>
                  <a:cubicBezTo>
                    <a:pt x="90987" y="41896"/>
                    <a:pt x="68270" y="48924"/>
                    <a:pt x="43362" y="62223"/>
                  </a:cubicBezTo>
                  <a:cubicBezTo>
                    <a:pt x="42023" y="62939"/>
                    <a:pt x="41184" y="64336"/>
                    <a:pt x="41184" y="65856"/>
                  </a:cubicBezTo>
                  <a:lnTo>
                    <a:pt x="41184" y="124657"/>
                  </a:lnTo>
                  <a:lnTo>
                    <a:pt x="41184" y="142526"/>
                  </a:lnTo>
                  <a:cubicBezTo>
                    <a:pt x="38252" y="143847"/>
                    <a:pt x="34580" y="145440"/>
                    <a:pt x="28829" y="147652"/>
                  </a:cubicBezTo>
                  <a:lnTo>
                    <a:pt x="28829" y="134591"/>
                  </a:lnTo>
                  <a:lnTo>
                    <a:pt x="28829" y="130092"/>
                  </a:lnTo>
                  <a:lnTo>
                    <a:pt x="28829" y="127181"/>
                  </a:lnTo>
                  <a:lnTo>
                    <a:pt x="28829" y="54179"/>
                  </a:lnTo>
                  <a:cubicBezTo>
                    <a:pt x="60377" y="39425"/>
                    <a:pt x="87365" y="29676"/>
                    <a:pt x="115641" y="29676"/>
                  </a:cubicBezTo>
                  <a:cubicBezTo>
                    <a:pt x="140187" y="29676"/>
                    <a:pt x="151273" y="35109"/>
                    <a:pt x="161996" y="40362"/>
                  </a:cubicBezTo>
                  <a:cubicBezTo>
                    <a:pt x="172117" y="45323"/>
                    <a:pt x="182582" y="50451"/>
                    <a:pt x="202858" y="50451"/>
                  </a:cubicBezTo>
                  <a:cubicBezTo>
                    <a:pt x="205467" y="50451"/>
                    <a:pt x="207927" y="50360"/>
                    <a:pt x="210340" y="50245"/>
                  </a:cubicBezTo>
                  <a:cubicBezTo>
                    <a:pt x="230549" y="49279"/>
                    <a:pt x="243969" y="44599"/>
                    <a:pt x="251223" y="41152"/>
                  </a:cubicBezTo>
                  <a:close/>
                  <a:moveTo>
                    <a:pt x="8237" y="38868"/>
                  </a:moveTo>
                  <a:cubicBezTo>
                    <a:pt x="45713" y="18752"/>
                    <a:pt x="91904" y="8237"/>
                    <a:pt x="118702" y="8237"/>
                  </a:cubicBezTo>
                  <a:cubicBezTo>
                    <a:pt x="144893" y="8237"/>
                    <a:pt x="154994" y="13455"/>
                    <a:pt x="164763" y="18501"/>
                  </a:cubicBezTo>
                  <a:cubicBezTo>
                    <a:pt x="173792" y="23162"/>
                    <a:pt x="183127" y="27984"/>
                    <a:pt x="203389" y="27984"/>
                  </a:cubicBezTo>
                  <a:cubicBezTo>
                    <a:pt x="218441" y="27984"/>
                    <a:pt x="228743" y="25199"/>
                    <a:pt x="234750" y="22852"/>
                  </a:cubicBezTo>
                  <a:lnTo>
                    <a:pt x="234750" y="37695"/>
                  </a:lnTo>
                  <a:cubicBezTo>
                    <a:pt x="234750" y="37905"/>
                    <a:pt x="234839" y="38084"/>
                    <a:pt x="234869" y="38285"/>
                  </a:cubicBezTo>
                  <a:cubicBezTo>
                    <a:pt x="226942" y="40434"/>
                    <a:pt x="216357" y="42214"/>
                    <a:pt x="202858" y="42214"/>
                  </a:cubicBezTo>
                  <a:cubicBezTo>
                    <a:pt x="184492" y="42214"/>
                    <a:pt x="175324" y="37721"/>
                    <a:pt x="165619" y="32965"/>
                  </a:cubicBezTo>
                  <a:cubicBezTo>
                    <a:pt x="154593" y="27562"/>
                    <a:pt x="142095" y="21439"/>
                    <a:pt x="115641" y="21439"/>
                  </a:cubicBezTo>
                  <a:cubicBezTo>
                    <a:pt x="85131" y="21439"/>
                    <a:pt x="56522" y="31992"/>
                    <a:pt x="22953" y="47840"/>
                  </a:cubicBezTo>
                  <a:cubicBezTo>
                    <a:pt x="21511" y="48520"/>
                    <a:pt x="20592" y="49972"/>
                    <a:pt x="20592" y="51565"/>
                  </a:cubicBezTo>
                  <a:lnTo>
                    <a:pt x="20592" y="129244"/>
                  </a:lnTo>
                  <a:cubicBezTo>
                    <a:pt x="17453" y="130580"/>
                    <a:pt x="13217" y="132255"/>
                    <a:pt x="8237" y="133838"/>
                  </a:cubicBezTo>
                  <a:lnTo>
                    <a:pt x="8237" y="3886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9" name="Google Shape;359;p7"/>
            <p:cNvSpPr/>
            <p:nvPr/>
          </p:nvSpPr>
          <p:spPr>
            <a:xfrm>
              <a:off x="4839069" y="3573017"/>
              <a:ext cx="123295" cy="133750"/>
            </a:xfrm>
            <a:custGeom>
              <a:rect b="b" l="l" r="r" t="t"/>
              <a:pathLst>
                <a:path extrusionOk="0" h="133750" w="123295">
                  <a:moveTo>
                    <a:pt x="77353" y="67682"/>
                  </a:moveTo>
                  <a:cubicBezTo>
                    <a:pt x="64843" y="67682"/>
                    <a:pt x="54702" y="57540"/>
                    <a:pt x="54702" y="45031"/>
                  </a:cubicBezTo>
                  <a:cubicBezTo>
                    <a:pt x="54702" y="39807"/>
                    <a:pt x="56487" y="35011"/>
                    <a:pt x="59457" y="31180"/>
                  </a:cubicBezTo>
                  <a:cubicBezTo>
                    <a:pt x="49686" y="18399"/>
                    <a:pt x="44141" y="6414"/>
                    <a:pt x="41588" y="0"/>
                  </a:cubicBezTo>
                  <a:lnTo>
                    <a:pt x="4102" y="52709"/>
                  </a:lnTo>
                  <a:cubicBezTo>
                    <a:pt x="-4769" y="64156"/>
                    <a:pt x="-1713" y="94474"/>
                    <a:pt x="38164" y="121151"/>
                  </a:cubicBezTo>
                  <a:cubicBezTo>
                    <a:pt x="78041" y="147828"/>
                    <a:pt x="94413" y="123852"/>
                    <a:pt x="94413" y="123852"/>
                  </a:cubicBezTo>
                  <a:lnTo>
                    <a:pt x="123295" y="74833"/>
                  </a:lnTo>
                  <a:cubicBezTo>
                    <a:pt x="111707" y="71599"/>
                    <a:pt x="101577" y="66995"/>
                    <a:pt x="92785" y="61579"/>
                  </a:cubicBezTo>
                  <a:cubicBezTo>
                    <a:pt x="88738" y="65354"/>
                    <a:pt x="83324" y="67682"/>
                    <a:pt x="77353" y="6768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0" name="Google Shape;360;p7"/>
            <p:cNvSpPr/>
            <p:nvPr/>
          </p:nvSpPr>
          <p:spPr>
            <a:xfrm>
              <a:off x="4886354" y="3447014"/>
              <a:ext cx="345060" cy="193584"/>
            </a:xfrm>
            <a:custGeom>
              <a:rect b="b" l="l" r="r" t="t"/>
              <a:pathLst>
                <a:path extrusionOk="0" h="193584" w="345060">
                  <a:moveTo>
                    <a:pt x="320358" y="70687"/>
                  </a:moveTo>
                  <a:cubicBezTo>
                    <a:pt x="318024" y="68354"/>
                    <a:pt x="316739" y="65251"/>
                    <a:pt x="316739" y="61951"/>
                  </a:cubicBezTo>
                  <a:cubicBezTo>
                    <a:pt x="316739" y="58651"/>
                    <a:pt x="318024" y="55548"/>
                    <a:pt x="320358" y="53214"/>
                  </a:cubicBezTo>
                  <a:lnTo>
                    <a:pt x="345061" y="28511"/>
                  </a:lnTo>
                  <a:cubicBezTo>
                    <a:pt x="323553" y="19018"/>
                    <a:pt x="305623" y="37136"/>
                    <a:pt x="305623" y="37136"/>
                  </a:cubicBezTo>
                  <a:lnTo>
                    <a:pt x="266670" y="72140"/>
                  </a:lnTo>
                  <a:cubicBezTo>
                    <a:pt x="265158" y="73499"/>
                    <a:pt x="263197" y="74250"/>
                    <a:pt x="261165" y="74250"/>
                  </a:cubicBezTo>
                  <a:lnTo>
                    <a:pt x="184310" y="74250"/>
                  </a:lnTo>
                  <a:cubicBezTo>
                    <a:pt x="183091" y="74250"/>
                    <a:pt x="181917" y="73791"/>
                    <a:pt x="181022" y="72963"/>
                  </a:cubicBezTo>
                  <a:lnTo>
                    <a:pt x="160225" y="53741"/>
                  </a:lnTo>
                  <a:cubicBezTo>
                    <a:pt x="158607" y="52244"/>
                    <a:pt x="159665" y="49540"/>
                    <a:pt x="161869" y="49540"/>
                  </a:cubicBezTo>
                  <a:lnTo>
                    <a:pt x="217456" y="49540"/>
                  </a:lnTo>
                  <a:cubicBezTo>
                    <a:pt x="225292" y="49540"/>
                    <a:pt x="232263" y="45881"/>
                    <a:pt x="236790" y="40191"/>
                  </a:cubicBezTo>
                  <a:lnTo>
                    <a:pt x="219355" y="41361"/>
                  </a:lnTo>
                  <a:cubicBezTo>
                    <a:pt x="219063" y="41381"/>
                    <a:pt x="218771" y="41391"/>
                    <a:pt x="218484" y="41391"/>
                  </a:cubicBezTo>
                  <a:cubicBezTo>
                    <a:pt x="212841" y="41391"/>
                    <a:pt x="207922" y="37675"/>
                    <a:pt x="206603" y="32288"/>
                  </a:cubicBezTo>
                  <a:cubicBezTo>
                    <a:pt x="205379" y="27295"/>
                    <a:pt x="205419" y="21865"/>
                    <a:pt x="206722" y="16150"/>
                  </a:cubicBezTo>
                  <a:cubicBezTo>
                    <a:pt x="208131" y="9988"/>
                    <a:pt x="214190" y="5892"/>
                    <a:pt x="220527" y="6809"/>
                  </a:cubicBezTo>
                  <a:lnTo>
                    <a:pt x="236556" y="9154"/>
                  </a:lnTo>
                  <a:cubicBezTo>
                    <a:pt x="232024" y="3638"/>
                    <a:pt x="225152" y="119"/>
                    <a:pt x="217456" y="119"/>
                  </a:cubicBezTo>
                  <a:lnTo>
                    <a:pt x="122853" y="119"/>
                  </a:lnTo>
                  <a:cubicBezTo>
                    <a:pt x="122853" y="119"/>
                    <a:pt x="78229" y="-6273"/>
                    <a:pt x="30756" y="74744"/>
                  </a:cubicBezTo>
                  <a:lnTo>
                    <a:pt x="0" y="117991"/>
                  </a:lnTo>
                  <a:cubicBezTo>
                    <a:pt x="147" y="118247"/>
                    <a:pt x="333" y="118472"/>
                    <a:pt x="425" y="118764"/>
                  </a:cubicBezTo>
                  <a:cubicBezTo>
                    <a:pt x="519" y="119064"/>
                    <a:pt x="5547" y="134476"/>
                    <a:pt x="18525" y="151569"/>
                  </a:cubicBezTo>
                  <a:cubicBezTo>
                    <a:pt x="21909" y="149558"/>
                    <a:pt x="25847" y="148382"/>
                    <a:pt x="30068" y="148382"/>
                  </a:cubicBezTo>
                  <a:cubicBezTo>
                    <a:pt x="42578" y="148382"/>
                    <a:pt x="52720" y="158523"/>
                    <a:pt x="52720" y="171033"/>
                  </a:cubicBezTo>
                  <a:cubicBezTo>
                    <a:pt x="52720" y="174550"/>
                    <a:pt x="51895" y="177866"/>
                    <a:pt x="50465" y="180835"/>
                  </a:cubicBezTo>
                  <a:cubicBezTo>
                    <a:pt x="58941" y="186040"/>
                    <a:pt x="68686" y="190435"/>
                    <a:pt x="79859" y="193377"/>
                  </a:cubicBezTo>
                  <a:cubicBezTo>
                    <a:pt x="80018" y="193418"/>
                    <a:pt x="80134" y="193526"/>
                    <a:pt x="80283" y="193585"/>
                  </a:cubicBezTo>
                  <a:lnTo>
                    <a:pt x="87724" y="180956"/>
                  </a:lnTo>
                  <a:cubicBezTo>
                    <a:pt x="111460" y="140447"/>
                    <a:pt x="157067" y="142423"/>
                    <a:pt x="157067" y="142423"/>
                  </a:cubicBezTo>
                  <a:cubicBezTo>
                    <a:pt x="237329" y="142423"/>
                    <a:pt x="276665" y="131555"/>
                    <a:pt x="276665" y="131555"/>
                  </a:cubicBezTo>
                  <a:cubicBezTo>
                    <a:pt x="276665" y="131555"/>
                    <a:pt x="306486" y="101816"/>
                    <a:pt x="328550" y="78634"/>
                  </a:cubicBezTo>
                  <a:cubicBezTo>
                    <a:pt x="328297" y="78474"/>
                    <a:pt x="328021" y="78353"/>
                    <a:pt x="327807" y="78137"/>
                  </a:cubicBezTo>
                  <a:lnTo>
                    <a:pt x="320358" y="7068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1" name="Google Shape;361;p7"/>
            <p:cNvSpPr/>
            <p:nvPr/>
          </p:nvSpPr>
          <p:spPr>
            <a:xfrm>
              <a:off x="5079100" y="3335936"/>
              <a:ext cx="53539" cy="53539"/>
            </a:xfrm>
            <a:custGeom>
              <a:rect b="b" l="l" r="r" t="t"/>
              <a:pathLst>
                <a:path extrusionOk="0" h="53539" w="53539">
                  <a:moveTo>
                    <a:pt x="26770" y="0"/>
                  </a:moveTo>
                  <a:cubicBezTo>
                    <a:pt x="11985" y="0"/>
                    <a:pt x="0" y="11985"/>
                    <a:pt x="0" y="26770"/>
                  </a:cubicBezTo>
                  <a:cubicBezTo>
                    <a:pt x="0" y="35034"/>
                    <a:pt x="3750" y="42419"/>
                    <a:pt x="9636" y="47330"/>
                  </a:cubicBezTo>
                  <a:cubicBezTo>
                    <a:pt x="11442" y="48837"/>
                    <a:pt x="13458" y="50091"/>
                    <a:pt x="15620" y="51084"/>
                  </a:cubicBezTo>
                  <a:cubicBezTo>
                    <a:pt x="19018" y="52645"/>
                    <a:pt x="22786" y="53539"/>
                    <a:pt x="26770" y="53539"/>
                  </a:cubicBezTo>
                  <a:cubicBezTo>
                    <a:pt x="31939" y="53539"/>
                    <a:pt x="36748" y="52050"/>
                    <a:pt x="40840" y="49512"/>
                  </a:cubicBezTo>
                  <a:cubicBezTo>
                    <a:pt x="42852" y="48265"/>
                    <a:pt x="44683" y="46765"/>
                    <a:pt x="46292" y="45045"/>
                  </a:cubicBezTo>
                  <a:cubicBezTo>
                    <a:pt x="50775" y="40259"/>
                    <a:pt x="53539" y="33844"/>
                    <a:pt x="53539" y="26770"/>
                  </a:cubicBezTo>
                  <a:cubicBezTo>
                    <a:pt x="53539" y="11985"/>
                    <a:pt x="41554" y="0"/>
                    <a:pt x="2677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2" name="Google Shape;362;p7"/>
            <p:cNvSpPr/>
            <p:nvPr/>
          </p:nvSpPr>
          <p:spPr>
            <a:xfrm>
              <a:off x="5173222" y="3326985"/>
              <a:ext cx="25311" cy="54253"/>
            </a:xfrm>
            <a:custGeom>
              <a:rect b="b" l="l" r="r" t="t"/>
              <a:pathLst>
                <a:path extrusionOk="0" h="54253" w="25311">
                  <a:moveTo>
                    <a:pt x="23447" y="668"/>
                  </a:moveTo>
                  <a:cubicBezTo>
                    <a:pt x="22285" y="-90"/>
                    <a:pt x="20815" y="-209"/>
                    <a:pt x="19542" y="342"/>
                  </a:cubicBezTo>
                  <a:cubicBezTo>
                    <a:pt x="14161" y="2695"/>
                    <a:pt x="3575" y="4402"/>
                    <a:pt x="3471" y="4420"/>
                  </a:cubicBezTo>
                  <a:cubicBezTo>
                    <a:pt x="1224" y="4778"/>
                    <a:pt x="-306" y="6890"/>
                    <a:pt x="52" y="9134"/>
                  </a:cubicBezTo>
                  <a:cubicBezTo>
                    <a:pt x="410" y="11382"/>
                    <a:pt x="2535" y="12894"/>
                    <a:pt x="4766" y="12555"/>
                  </a:cubicBezTo>
                  <a:cubicBezTo>
                    <a:pt x="5115" y="12498"/>
                    <a:pt x="11301" y="11501"/>
                    <a:pt x="17075" y="9872"/>
                  </a:cubicBezTo>
                  <a:lnTo>
                    <a:pt x="17075" y="49951"/>
                  </a:lnTo>
                  <a:lnTo>
                    <a:pt x="17075" y="50135"/>
                  </a:lnTo>
                  <a:cubicBezTo>
                    <a:pt x="17075" y="51836"/>
                    <a:pt x="18107" y="53293"/>
                    <a:pt x="19578" y="53922"/>
                  </a:cubicBezTo>
                  <a:cubicBezTo>
                    <a:pt x="20074" y="54134"/>
                    <a:pt x="20619" y="54254"/>
                    <a:pt x="21193" y="54254"/>
                  </a:cubicBezTo>
                  <a:cubicBezTo>
                    <a:pt x="21910" y="54254"/>
                    <a:pt x="22550" y="54022"/>
                    <a:pt x="23137" y="53700"/>
                  </a:cubicBezTo>
                  <a:cubicBezTo>
                    <a:pt x="24413" y="53000"/>
                    <a:pt x="25311" y="51693"/>
                    <a:pt x="25311" y="50135"/>
                  </a:cubicBezTo>
                  <a:lnTo>
                    <a:pt x="25311" y="49437"/>
                  </a:lnTo>
                  <a:lnTo>
                    <a:pt x="25311" y="4115"/>
                  </a:lnTo>
                  <a:cubicBezTo>
                    <a:pt x="25311" y="2725"/>
                    <a:pt x="24610" y="1428"/>
                    <a:pt x="23447" y="66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3" name="Google Shape;363;p7"/>
            <p:cNvSpPr/>
            <p:nvPr/>
          </p:nvSpPr>
          <p:spPr>
            <a:xfrm>
              <a:off x="5009087" y="3340054"/>
              <a:ext cx="26236" cy="55164"/>
            </a:xfrm>
            <a:custGeom>
              <a:rect b="b" l="l" r="r" t="t"/>
              <a:pathLst>
                <a:path extrusionOk="0" h="55164" w="26236">
                  <a:moveTo>
                    <a:pt x="21370" y="41470"/>
                  </a:moveTo>
                  <a:cubicBezTo>
                    <a:pt x="16277" y="42421"/>
                    <a:pt x="11647" y="43829"/>
                    <a:pt x="8237" y="45021"/>
                  </a:cubicBezTo>
                  <a:lnTo>
                    <a:pt x="8237" y="20740"/>
                  </a:lnTo>
                  <a:lnTo>
                    <a:pt x="8237" y="4118"/>
                  </a:lnTo>
                  <a:cubicBezTo>
                    <a:pt x="8237" y="1844"/>
                    <a:pt x="6393" y="0"/>
                    <a:pt x="4118" y="0"/>
                  </a:cubicBezTo>
                  <a:cubicBezTo>
                    <a:pt x="1844" y="0"/>
                    <a:pt x="0" y="1844"/>
                    <a:pt x="0" y="4118"/>
                  </a:cubicBezTo>
                  <a:lnTo>
                    <a:pt x="0" y="24364"/>
                  </a:lnTo>
                  <a:lnTo>
                    <a:pt x="0" y="48176"/>
                  </a:lnTo>
                  <a:lnTo>
                    <a:pt x="0" y="51046"/>
                  </a:lnTo>
                  <a:cubicBezTo>
                    <a:pt x="0" y="51477"/>
                    <a:pt x="88" y="51890"/>
                    <a:pt x="216" y="52290"/>
                  </a:cubicBezTo>
                  <a:cubicBezTo>
                    <a:pt x="503" y="53187"/>
                    <a:pt x="1072" y="53980"/>
                    <a:pt x="1884" y="54505"/>
                  </a:cubicBezTo>
                  <a:cubicBezTo>
                    <a:pt x="2562" y="54941"/>
                    <a:pt x="3338" y="55164"/>
                    <a:pt x="4120" y="55164"/>
                  </a:cubicBezTo>
                  <a:cubicBezTo>
                    <a:pt x="4696" y="55164"/>
                    <a:pt x="5273" y="55044"/>
                    <a:pt x="5814" y="54798"/>
                  </a:cubicBezTo>
                  <a:cubicBezTo>
                    <a:pt x="5870" y="54774"/>
                    <a:pt x="9911" y="52981"/>
                    <a:pt x="15575" y="51333"/>
                  </a:cubicBezTo>
                  <a:cubicBezTo>
                    <a:pt x="17811" y="50682"/>
                    <a:pt x="20273" y="50053"/>
                    <a:pt x="22883" y="49566"/>
                  </a:cubicBezTo>
                  <a:cubicBezTo>
                    <a:pt x="24500" y="49265"/>
                    <a:pt x="25693" y="48043"/>
                    <a:pt x="26085" y="46551"/>
                  </a:cubicBezTo>
                  <a:cubicBezTo>
                    <a:pt x="26235" y="45980"/>
                    <a:pt x="26290" y="45380"/>
                    <a:pt x="26174" y="44762"/>
                  </a:cubicBezTo>
                  <a:cubicBezTo>
                    <a:pt x="25756" y="42525"/>
                    <a:pt x="23615" y="41035"/>
                    <a:pt x="21370" y="4147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4" name="Google Shape;364;p7"/>
            <p:cNvSpPr/>
            <p:nvPr/>
          </p:nvSpPr>
          <p:spPr>
            <a:xfrm>
              <a:off x="5211329" y="3473917"/>
              <a:ext cx="38173" cy="42286"/>
            </a:xfrm>
            <a:custGeom>
              <a:rect b="b" l="l" r="r" t="t"/>
              <a:pathLst>
                <a:path extrusionOk="0" h="42286" w="38173">
                  <a:moveTo>
                    <a:pt x="37176" y="997"/>
                  </a:moveTo>
                  <a:cubicBezTo>
                    <a:pt x="36511" y="332"/>
                    <a:pt x="35636" y="0"/>
                    <a:pt x="34761" y="0"/>
                  </a:cubicBezTo>
                  <a:cubicBezTo>
                    <a:pt x="33886" y="0"/>
                    <a:pt x="33010" y="332"/>
                    <a:pt x="32344" y="999"/>
                  </a:cubicBezTo>
                  <a:lnTo>
                    <a:pt x="27239" y="6105"/>
                  </a:lnTo>
                  <a:lnTo>
                    <a:pt x="1207" y="32137"/>
                  </a:lnTo>
                  <a:cubicBezTo>
                    <a:pt x="428" y="32915"/>
                    <a:pt x="0" y="33949"/>
                    <a:pt x="0" y="35049"/>
                  </a:cubicBezTo>
                  <a:cubicBezTo>
                    <a:pt x="0" y="36149"/>
                    <a:pt x="428" y="37182"/>
                    <a:pt x="1207" y="37959"/>
                  </a:cubicBezTo>
                  <a:lnTo>
                    <a:pt x="5532" y="42286"/>
                  </a:lnTo>
                  <a:lnTo>
                    <a:pt x="30396" y="13651"/>
                  </a:lnTo>
                  <a:lnTo>
                    <a:pt x="37341" y="5653"/>
                  </a:lnTo>
                  <a:cubicBezTo>
                    <a:pt x="38512" y="4305"/>
                    <a:pt x="38439" y="2260"/>
                    <a:pt x="37176" y="99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65" name="Google Shape;365;p7"/>
          <p:cNvGrpSpPr/>
          <p:nvPr/>
        </p:nvGrpSpPr>
        <p:grpSpPr>
          <a:xfrm>
            <a:off x="468156" y="3324970"/>
            <a:ext cx="310228" cy="322927"/>
            <a:chOff x="645564" y="4072885"/>
            <a:chExt cx="439168" cy="457144"/>
          </a:xfrm>
        </p:grpSpPr>
        <p:sp>
          <p:nvSpPr>
            <p:cNvPr id="366" name="Google Shape;366;p7"/>
            <p:cNvSpPr/>
            <p:nvPr/>
          </p:nvSpPr>
          <p:spPr>
            <a:xfrm>
              <a:off x="844920" y="4265333"/>
              <a:ext cx="36525" cy="55601"/>
            </a:xfrm>
            <a:custGeom>
              <a:rect b="b" l="l" r="r" t="t"/>
              <a:pathLst>
                <a:path extrusionOk="0" h="55601" w="36525">
                  <a:moveTo>
                    <a:pt x="0" y="55601"/>
                  </a:moveTo>
                  <a:cubicBezTo>
                    <a:pt x="12817" y="52446"/>
                    <a:pt x="24302" y="51182"/>
                    <a:pt x="32694" y="50732"/>
                  </a:cubicBezTo>
                  <a:cubicBezTo>
                    <a:pt x="34090" y="50657"/>
                    <a:pt x="35288" y="49933"/>
                    <a:pt x="35980" y="48747"/>
                  </a:cubicBezTo>
                  <a:cubicBezTo>
                    <a:pt x="36227" y="48322"/>
                    <a:pt x="36364" y="47867"/>
                    <a:pt x="36451" y="47403"/>
                  </a:cubicBezTo>
                  <a:cubicBezTo>
                    <a:pt x="36615" y="46520"/>
                    <a:pt x="36516" y="45598"/>
                    <a:pt x="36088" y="44735"/>
                  </a:cubicBezTo>
                  <a:cubicBezTo>
                    <a:pt x="29508" y="31466"/>
                    <a:pt x="25288" y="15070"/>
                    <a:pt x="22546" y="0"/>
                  </a:cubicBezTo>
                  <a:cubicBezTo>
                    <a:pt x="21439" y="8132"/>
                    <a:pt x="20512" y="11537"/>
                    <a:pt x="20415" y="11876"/>
                  </a:cubicBezTo>
                  <a:cubicBezTo>
                    <a:pt x="18040" y="22400"/>
                    <a:pt x="14766" y="31668"/>
                    <a:pt x="10653" y="39701"/>
                  </a:cubicBezTo>
                  <a:cubicBezTo>
                    <a:pt x="7577" y="45708"/>
                    <a:pt x="4029" y="51020"/>
                    <a:pt x="0" y="5560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7" name="Google Shape;367;p7"/>
            <p:cNvSpPr/>
            <p:nvPr/>
          </p:nvSpPr>
          <p:spPr>
            <a:xfrm>
              <a:off x="849983" y="4072885"/>
              <a:ext cx="234749" cy="131789"/>
            </a:xfrm>
            <a:custGeom>
              <a:rect b="b" l="l" r="r" t="t"/>
              <a:pathLst>
                <a:path extrusionOk="0" h="131789" w="234749">
                  <a:moveTo>
                    <a:pt x="222394" y="0"/>
                  </a:moveTo>
                  <a:lnTo>
                    <a:pt x="12355" y="0"/>
                  </a:lnTo>
                  <a:cubicBezTo>
                    <a:pt x="5542" y="0"/>
                    <a:pt x="0" y="5542"/>
                    <a:pt x="0" y="12355"/>
                  </a:cubicBezTo>
                  <a:lnTo>
                    <a:pt x="0" y="49803"/>
                  </a:lnTo>
                  <a:cubicBezTo>
                    <a:pt x="2965" y="53126"/>
                    <a:pt x="5731" y="56759"/>
                    <a:pt x="8237" y="60709"/>
                  </a:cubicBezTo>
                  <a:lnTo>
                    <a:pt x="8237" y="12355"/>
                  </a:lnTo>
                  <a:cubicBezTo>
                    <a:pt x="8237" y="10085"/>
                    <a:pt x="10083" y="8237"/>
                    <a:pt x="12355" y="8237"/>
                  </a:cubicBezTo>
                  <a:lnTo>
                    <a:pt x="222394" y="8237"/>
                  </a:lnTo>
                  <a:cubicBezTo>
                    <a:pt x="224667" y="8237"/>
                    <a:pt x="226513" y="10085"/>
                    <a:pt x="226513" y="12355"/>
                  </a:cubicBezTo>
                  <a:lnTo>
                    <a:pt x="226513" y="119434"/>
                  </a:lnTo>
                  <a:cubicBezTo>
                    <a:pt x="226513" y="121704"/>
                    <a:pt x="224667" y="123552"/>
                    <a:pt x="222394" y="123552"/>
                  </a:cubicBezTo>
                  <a:lnTo>
                    <a:pt x="21435" y="123552"/>
                  </a:lnTo>
                  <a:cubicBezTo>
                    <a:pt x="21401" y="126390"/>
                    <a:pt x="21358" y="129131"/>
                    <a:pt x="21306" y="131789"/>
                  </a:cubicBezTo>
                  <a:lnTo>
                    <a:pt x="222394" y="131789"/>
                  </a:lnTo>
                  <a:cubicBezTo>
                    <a:pt x="229207" y="131789"/>
                    <a:pt x="234750" y="126247"/>
                    <a:pt x="234750" y="119434"/>
                  </a:cubicBezTo>
                  <a:lnTo>
                    <a:pt x="234750" y="12355"/>
                  </a:lnTo>
                  <a:cubicBezTo>
                    <a:pt x="234750" y="5542"/>
                    <a:pt x="229207" y="0"/>
                    <a:pt x="2223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8" name="Google Shape;368;p7"/>
            <p:cNvSpPr/>
            <p:nvPr/>
          </p:nvSpPr>
          <p:spPr>
            <a:xfrm>
              <a:off x="645564" y="4213869"/>
              <a:ext cx="392288" cy="316160"/>
            </a:xfrm>
            <a:custGeom>
              <a:rect b="b" l="l" r="r" t="t"/>
              <a:pathLst>
                <a:path extrusionOk="0" h="316160" w="392288">
                  <a:moveTo>
                    <a:pt x="384046" y="221437"/>
                  </a:moveTo>
                  <a:lnTo>
                    <a:pt x="244107" y="221437"/>
                  </a:lnTo>
                  <a:lnTo>
                    <a:pt x="246243" y="205380"/>
                  </a:lnTo>
                  <a:lnTo>
                    <a:pt x="295237" y="205380"/>
                  </a:lnTo>
                  <a:cubicBezTo>
                    <a:pt x="315376" y="205380"/>
                    <a:pt x="333500" y="193161"/>
                    <a:pt x="341052" y="174493"/>
                  </a:cubicBezTo>
                  <a:lnTo>
                    <a:pt x="369757" y="103534"/>
                  </a:lnTo>
                  <a:lnTo>
                    <a:pt x="384967" y="77590"/>
                  </a:lnTo>
                  <a:cubicBezTo>
                    <a:pt x="390222" y="68627"/>
                    <a:pt x="389309" y="57335"/>
                    <a:pt x="382682" y="49332"/>
                  </a:cubicBezTo>
                  <a:lnTo>
                    <a:pt x="373228" y="37916"/>
                  </a:lnTo>
                  <a:cubicBezTo>
                    <a:pt x="371298" y="35584"/>
                    <a:pt x="370802" y="32382"/>
                    <a:pt x="371936" y="29575"/>
                  </a:cubicBezTo>
                  <a:lnTo>
                    <a:pt x="376765" y="17630"/>
                  </a:lnTo>
                  <a:cubicBezTo>
                    <a:pt x="379268" y="11439"/>
                    <a:pt x="376600" y="4364"/>
                    <a:pt x="370633" y="1367"/>
                  </a:cubicBezTo>
                  <a:cubicBezTo>
                    <a:pt x="368785" y="439"/>
                    <a:pt x="366823" y="0"/>
                    <a:pt x="364889" y="0"/>
                  </a:cubicBezTo>
                  <a:cubicBezTo>
                    <a:pt x="360111" y="0"/>
                    <a:pt x="355517" y="2683"/>
                    <a:pt x="353312" y="7293"/>
                  </a:cubicBezTo>
                  <a:lnTo>
                    <a:pt x="319533" y="77925"/>
                  </a:lnTo>
                  <a:lnTo>
                    <a:pt x="319524" y="77921"/>
                  </a:lnTo>
                  <a:lnTo>
                    <a:pt x="313026" y="90674"/>
                  </a:lnTo>
                  <a:lnTo>
                    <a:pt x="295903" y="124287"/>
                  </a:lnTo>
                  <a:cubicBezTo>
                    <a:pt x="293748" y="128516"/>
                    <a:pt x="288474" y="130054"/>
                    <a:pt x="284384" y="127646"/>
                  </a:cubicBezTo>
                  <a:lnTo>
                    <a:pt x="252259" y="108734"/>
                  </a:lnTo>
                  <a:lnTo>
                    <a:pt x="252256" y="108732"/>
                  </a:lnTo>
                  <a:lnTo>
                    <a:pt x="252256" y="108733"/>
                  </a:lnTo>
                  <a:lnTo>
                    <a:pt x="242961" y="103159"/>
                  </a:lnTo>
                  <a:cubicBezTo>
                    <a:pt x="242782" y="103559"/>
                    <a:pt x="242670" y="103981"/>
                    <a:pt x="242446" y="104366"/>
                  </a:cubicBezTo>
                  <a:cubicBezTo>
                    <a:pt x="240362" y="107935"/>
                    <a:pt x="236638" y="110199"/>
                    <a:pt x="232492" y="110420"/>
                  </a:cubicBezTo>
                  <a:cubicBezTo>
                    <a:pt x="220856" y="111046"/>
                    <a:pt x="203015" y="113276"/>
                    <a:pt x="184092" y="120357"/>
                  </a:cubicBezTo>
                  <a:cubicBezTo>
                    <a:pt x="183550" y="120560"/>
                    <a:pt x="182991" y="120604"/>
                    <a:pt x="182434" y="120657"/>
                  </a:cubicBezTo>
                  <a:cubicBezTo>
                    <a:pt x="181200" y="121323"/>
                    <a:pt x="179940" y="121948"/>
                    <a:pt x="178654" y="122530"/>
                  </a:cubicBezTo>
                  <a:cubicBezTo>
                    <a:pt x="169223" y="126804"/>
                    <a:pt x="159305" y="128394"/>
                    <a:pt x="149773" y="128394"/>
                  </a:cubicBezTo>
                  <a:cubicBezTo>
                    <a:pt x="122710" y="128396"/>
                    <a:pt x="98707" y="115566"/>
                    <a:pt x="97360" y="114832"/>
                  </a:cubicBezTo>
                  <a:cubicBezTo>
                    <a:pt x="65784" y="96162"/>
                    <a:pt x="38751" y="93552"/>
                    <a:pt x="18545" y="106968"/>
                  </a:cubicBezTo>
                  <a:cubicBezTo>
                    <a:pt x="14944" y="110113"/>
                    <a:pt x="11699" y="113709"/>
                    <a:pt x="8995" y="117791"/>
                  </a:cubicBezTo>
                  <a:cubicBezTo>
                    <a:pt x="2441" y="127685"/>
                    <a:pt x="-677" y="139461"/>
                    <a:pt x="123" y="151301"/>
                  </a:cubicBezTo>
                  <a:lnTo>
                    <a:pt x="10728" y="308478"/>
                  </a:lnTo>
                  <a:cubicBezTo>
                    <a:pt x="11019" y="312802"/>
                    <a:pt x="14612" y="316160"/>
                    <a:pt x="18946" y="316160"/>
                  </a:cubicBezTo>
                  <a:lnTo>
                    <a:pt x="57273" y="316160"/>
                  </a:lnTo>
                  <a:cubicBezTo>
                    <a:pt x="58916" y="293792"/>
                    <a:pt x="61944" y="247400"/>
                    <a:pt x="62583" y="237611"/>
                  </a:cubicBezTo>
                  <a:cubicBezTo>
                    <a:pt x="62655" y="236525"/>
                    <a:pt x="62229" y="235393"/>
                    <a:pt x="61384" y="234423"/>
                  </a:cubicBezTo>
                  <a:cubicBezTo>
                    <a:pt x="42594" y="212840"/>
                    <a:pt x="47428" y="184566"/>
                    <a:pt x="47641" y="183373"/>
                  </a:cubicBezTo>
                  <a:cubicBezTo>
                    <a:pt x="48044" y="181135"/>
                    <a:pt x="50191" y="179645"/>
                    <a:pt x="52419" y="180053"/>
                  </a:cubicBezTo>
                  <a:cubicBezTo>
                    <a:pt x="54656" y="180452"/>
                    <a:pt x="56144" y="182589"/>
                    <a:pt x="55750" y="184827"/>
                  </a:cubicBezTo>
                  <a:cubicBezTo>
                    <a:pt x="55705" y="185081"/>
                    <a:pt x="51450" y="210469"/>
                    <a:pt x="67598" y="229016"/>
                  </a:cubicBezTo>
                  <a:cubicBezTo>
                    <a:pt x="69878" y="231638"/>
                    <a:pt x="71017" y="234880"/>
                    <a:pt x="70804" y="238148"/>
                  </a:cubicBezTo>
                  <a:cubicBezTo>
                    <a:pt x="70171" y="247850"/>
                    <a:pt x="67189" y="293514"/>
                    <a:pt x="65533" y="316160"/>
                  </a:cubicBezTo>
                  <a:lnTo>
                    <a:pt x="159268" y="316160"/>
                  </a:lnTo>
                  <a:lnTo>
                    <a:pt x="231507" y="316160"/>
                  </a:lnTo>
                  <a:lnTo>
                    <a:pt x="360824" y="316160"/>
                  </a:lnTo>
                  <a:cubicBezTo>
                    <a:pt x="364471" y="316160"/>
                    <a:pt x="367683" y="313763"/>
                    <a:pt x="368720" y="310267"/>
                  </a:cubicBezTo>
                  <a:lnTo>
                    <a:pt x="391942" y="232017"/>
                  </a:lnTo>
                  <a:cubicBezTo>
                    <a:pt x="393509" y="226737"/>
                    <a:pt x="389553" y="221437"/>
                    <a:pt x="384046" y="221437"/>
                  </a:cubicBezTo>
                  <a:close/>
                  <a:moveTo>
                    <a:pt x="360743" y="10846"/>
                  </a:moveTo>
                  <a:cubicBezTo>
                    <a:pt x="361663" y="8923"/>
                    <a:pt x="363488" y="8237"/>
                    <a:pt x="364890" y="8237"/>
                  </a:cubicBezTo>
                  <a:cubicBezTo>
                    <a:pt x="365599" y="8237"/>
                    <a:pt x="366288" y="8402"/>
                    <a:pt x="366936" y="8728"/>
                  </a:cubicBezTo>
                  <a:cubicBezTo>
                    <a:pt x="369054" y="9791"/>
                    <a:pt x="370017" y="12345"/>
                    <a:pt x="369129" y="14543"/>
                  </a:cubicBezTo>
                  <a:lnTo>
                    <a:pt x="364299" y="26489"/>
                  </a:lnTo>
                  <a:cubicBezTo>
                    <a:pt x="362028" y="32109"/>
                    <a:pt x="363018" y="38501"/>
                    <a:pt x="366884" y="43169"/>
                  </a:cubicBezTo>
                  <a:lnTo>
                    <a:pt x="376338" y="54586"/>
                  </a:lnTo>
                  <a:cubicBezTo>
                    <a:pt x="380739" y="59901"/>
                    <a:pt x="381352" y="67471"/>
                    <a:pt x="377862" y="73425"/>
                  </a:cubicBezTo>
                  <a:lnTo>
                    <a:pt x="366491" y="92819"/>
                  </a:lnTo>
                  <a:lnTo>
                    <a:pt x="330285" y="74533"/>
                  </a:lnTo>
                  <a:lnTo>
                    <a:pt x="360743" y="10846"/>
                  </a:lnTo>
                  <a:close/>
                  <a:moveTo>
                    <a:pt x="307379" y="307923"/>
                  </a:moveTo>
                  <a:lnTo>
                    <a:pt x="232602" y="307923"/>
                  </a:lnTo>
                  <a:lnTo>
                    <a:pt x="216774" y="307923"/>
                  </a:lnTo>
                  <a:lnTo>
                    <a:pt x="216774" y="270858"/>
                  </a:lnTo>
                  <a:cubicBezTo>
                    <a:pt x="216774" y="268587"/>
                    <a:pt x="218620" y="266739"/>
                    <a:pt x="220892" y="266739"/>
                  </a:cubicBezTo>
                  <a:lnTo>
                    <a:pt x="238081" y="266739"/>
                  </a:lnTo>
                  <a:lnTo>
                    <a:pt x="303261" y="266739"/>
                  </a:lnTo>
                  <a:cubicBezTo>
                    <a:pt x="305533" y="266739"/>
                    <a:pt x="307379" y="268587"/>
                    <a:pt x="307379" y="270858"/>
                  </a:cubicBezTo>
                  <a:lnTo>
                    <a:pt x="307379" y="307923"/>
                  </a:lnTo>
                  <a:close/>
                  <a:moveTo>
                    <a:pt x="360824" y="307923"/>
                  </a:moveTo>
                  <a:lnTo>
                    <a:pt x="315616" y="307923"/>
                  </a:lnTo>
                  <a:lnTo>
                    <a:pt x="315616" y="270858"/>
                  </a:lnTo>
                  <a:cubicBezTo>
                    <a:pt x="315616" y="264045"/>
                    <a:pt x="310074" y="258502"/>
                    <a:pt x="303261" y="258502"/>
                  </a:cubicBezTo>
                  <a:lnTo>
                    <a:pt x="239176" y="258502"/>
                  </a:lnTo>
                  <a:lnTo>
                    <a:pt x="220892" y="258502"/>
                  </a:lnTo>
                  <a:cubicBezTo>
                    <a:pt x="214079" y="258502"/>
                    <a:pt x="208537" y="264045"/>
                    <a:pt x="208537" y="270858"/>
                  </a:cubicBezTo>
                  <a:lnTo>
                    <a:pt x="208537" y="307923"/>
                  </a:lnTo>
                  <a:lnTo>
                    <a:pt x="159268" y="307923"/>
                  </a:lnTo>
                  <a:lnTo>
                    <a:pt x="136046" y="229673"/>
                  </a:lnTo>
                  <a:lnTo>
                    <a:pt x="243012" y="229673"/>
                  </a:lnTo>
                  <a:lnTo>
                    <a:pt x="384046" y="229673"/>
                  </a:lnTo>
                  <a:lnTo>
                    <a:pt x="360824" y="30792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9" name="Google Shape;369;p7"/>
            <p:cNvSpPr/>
            <p:nvPr/>
          </p:nvSpPr>
          <p:spPr>
            <a:xfrm>
              <a:off x="877123" y="4095218"/>
              <a:ext cx="190030" cy="78487"/>
            </a:xfrm>
            <a:custGeom>
              <a:rect b="b" l="l" r="r" t="t"/>
              <a:pathLst>
                <a:path extrusionOk="0" h="78487" w="190030">
                  <a:moveTo>
                    <a:pt x="7030" y="77281"/>
                  </a:moveTo>
                  <a:lnTo>
                    <a:pt x="42395" y="41918"/>
                  </a:lnTo>
                  <a:cubicBezTo>
                    <a:pt x="44003" y="40313"/>
                    <a:pt x="46610" y="40313"/>
                    <a:pt x="48218" y="41918"/>
                  </a:cubicBezTo>
                  <a:lnTo>
                    <a:pt x="66828" y="60529"/>
                  </a:lnTo>
                  <a:cubicBezTo>
                    <a:pt x="71497" y="65195"/>
                    <a:pt x="79637" y="65189"/>
                    <a:pt x="84299" y="60527"/>
                  </a:cubicBezTo>
                  <a:lnTo>
                    <a:pt x="114366" y="30462"/>
                  </a:lnTo>
                  <a:cubicBezTo>
                    <a:pt x="115919" y="28907"/>
                    <a:pt x="118638" y="28907"/>
                    <a:pt x="120190" y="30462"/>
                  </a:cubicBezTo>
                  <a:lnTo>
                    <a:pt x="134054" y="44327"/>
                  </a:lnTo>
                  <a:cubicBezTo>
                    <a:pt x="138876" y="49149"/>
                    <a:pt x="146714" y="49141"/>
                    <a:pt x="151529" y="44327"/>
                  </a:cubicBezTo>
                  <a:lnTo>
                    <a:pt x="188824" y="7030"/>
                  </a:lnTo>
                  <a:cubicBezTo>
                    <a:pt x="190432" y="5422"/>
                    <a:pt x="190432" y="2815"/>
                    <a:pt x="188824" y="1207"/>
                  </a:cubicBezTo>
                  <a:cubicBezTo>
                    <a:pt x="187215" y="-402"/>
                    <a:pt x="184609" y="-402"/>
                    <a:pt x="183000" y="1207"/>
                  </a:cubicBezTo>
                  <a:lnTo>
                    <a:pt x="145705" y="38504"/>
                  </a:lnTo>
                  <a:cubicBezTo>
                    <a:pt x="144149" y="40058"/>
                    <a:pt x="141442" y="40062"/>
                    <a:pt x="139877" y="38504"/>
                  </a:cubicBezTo>
                  <a:lnTo>
                    <a:pt x="126014" y="24636"/>
                  </a:lnTo>
                  <a:cubicBezTo>
                    <a:pt x="121344" y="19973"/>
                    <a:pt x="113204" y="19975"/>
                    <a:pt x="108543" y="24638"/>
                  </a:cubicBezTo>
                  <a:lnTo>
                    <a:pt x="78475" y="54704"/>
                  </a:lnTo>
                  <a:cubicBezTo>
                    <a:pt x="76923" y="56256"/>
                    <a:pt x="74204" y="56260"/>
                    <a:pt x="72651" y="54704"/>
                  </a:cubicBezTo>
                  <a:lnTo>
                    <a:pt x="54042" y="36094"/>
                  </a:lnTo>
                  <a:cubicBezTo>
                    <a:pt x="49224" y="31276"/>
                    <a:pt x="41389" y="31276"/>
                    <a:pt x="36571" y="36094"/>
                  </a:cubicBezTo>
                  <a:lnTo>
                    <a:pt x="1207" y="71457"/>
                  </a:lnTo>
                  <a:cubicBezTo>
                    <a:pt x="-402" y="73066"/>
                    <a:pt x="-402" y="75672"/>
                    <a:pt x="1207" y="77281"/>
                  </a:cubicBezTo>
                  <a:cubicBezTo>
                    <a:pt x="2011" y="78085"/>
                    <a:pt x="3065" y="78487"/>
                    <a:pt x="4118" y="78487"/>
                  </a:cubicBezTo>
                  <a:cubicBezTo>
                    <a:pt x="5172" y="78487"/>
                    <a:pt x="6226" y="78085"/>
                    <a:pt x="7030" y="7728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0" name="Google Shape;370;p7"/>
            <p:cNvSpPr/>
            <p:nvPr/>
          </p:nvSpPr>
          <p:spPr>
            <a:xfrm>
              <a:off x="646639" y="4099448"/>
              <a:ext cx="216628" cy="234519"/>
            </a:xfrm>
            <a:custGeom>
              <a:rect b="b" l="l" r="r" t="t"/>
              <a:pathLst>
                <a:path extrusionOk="0" h="234519" w="216628">
                  <a:moveTo>
                    <a:pt x="2025" y="219520"/>
                  </a:moveTo>
                  <a:cubicBezTo>
                    <a:pt x="2628" y="219874"/>
                    <a:pt x="4732" y="220887"/>
                    <a:pt x="6779" y="219118"/>
                  </a:cubicBezTo>
                  <a:cubicBezTo>
                    <a:pt x="15756" y="211392"/>
                    <a:pt x="28642" y="204613"/>
                    <a:pt x="46218" y="204613"/>
                  </a:cubicBezTo>
                  <a:cubicBezTo>
                    <a:pt x="52707" y="204613"/>
                    <a:pt x="59876" y="205609"/>
                    <a:pt x="67684" y="207750"/>
                  </a:cubicBezTo>
                  <a:cubicBezTo>
                    <a:pt x="77489" y="210440"/>
                    <a:pt x="88325" y="214978"/>
                    <a:pt x="100348" y="222090"/>
                  </a:cubicBezTo>
                  <a:cubicBezTo>
                    <a:pt x="100630" y="222241"/>
                    <a:pt x="141741" y="244158"/>
                    <a:pt x="174218" y="229434"/>
                  </a:cubicBezTo>
                  <a:cubicBezTo>
                    <a:pt x="174270" y="229410"/>
                    <a:pt x="174317" y="229376"/>
                    <a:pt x="174369" y="229352"/>
                  </a:cubicBezTo>
                  <a:cubicBezTo>
                    <a:pt x="175986" y="228612"/>
                    <a:pt x="177510" y="227714"/>
                    <a:pt x="179034" y="226815"/>
                  </a:cubicBezTo>
                  <a:cubicBezTo>
                    <a:pt x="181314" y="225469"/>
                    <a:pt x="183501" y="223965"/>
                    <a:pt x="185571" y="222263"/>
                  </a:cubicBezTo>
                  <a:cubicBezTo>
                    <a:pt x="190861" y="217916"/>
                    <a:pt x="195436" y="212371"/>
                    <a:pt x="199338" y="205733"/>
                  </a:cubicBezTo>
                  <a:cubicBezTo>
                    <a:pt x="201173" y="202613"/>
                    <a:pt x="202887" y="199299"/>
                    <a:pt x="204410" y="195679"/>
                  </a:cubicBezTo>
                  <a:cubicBezTo>
                    <a:pt x="202016" y="195630"/>
                    <a:pt x="199579" y="195617"/>
                    <a:pt x="197272" y="195498"/>
                  </a:cubicBezTo>
                  <a:cubicBezTo>
                    <a:pt x="195776" y="195421"/>
                    <a:pt x="194382" y="195265"/>
                    <a:pt x="192922" y="195160"/>
                  </a:cubicBezTo>
                  <a:cubicBezTo>
                    <a:pt x="191469" y="195055"/>
                    <a:pt x="190014" y="194952"/>
                    <a:pt x="188596" y="194820"/>
                  </a:cubicBezTo>
                  <a:cubicBezTo>
                    <a:pt x="175310" y="193580"/>
                    <a:pt x="163550" y="191154"/>
                    <a:pt x="153128" y="187832"/>
                  </a:cubicBezTo>
                  <a:cubicBezTo>
                    <a:pt x="152440" y="187774"/>
                    <a:pt x="151772" y="187576"/>
                    <a:pt x="151198" y="187197"/>
                  </a:cubicBezTo>
                  <a:cubicBezTo>
                    <a:pt x="121445" y="177240"/>
                    <a:pt x="102853" y="159984"/>
                    <a:pt x="91334" y="142614"/>
                  </a:cubicBezTo>
                  <a:cubicBezTo>
                    <a:pt x="88470" y="138295"/>
                    <a:pt x="86076" y="133984"/>
                    <a:pt x="84013" y="129769"/>
                  </a:cubicBezTo>
                  <a:cubicBezTo>
                    <a:pt x="80020" y="121615"/>
                    <a:pt x="77390" y="113889"/>
                    <a:pt x="75677" y="107355"/>
                  </a:cubicBezTo>
                  <a:cubicBezTo>
                    <a:pt x="73058" y="100259"/>
                    <a:pt x="71555" y="92628"/>
                    <a:pt x="71555" y="84634"/>
                  </a:cubicBezTo>
                  <a:cubicBezTo>
                    <a:pt x="71555" y="48299"/>
                    <a:pt x="101116" y="18739"/>
                    <a:pt x="137450" y="18739"/>
                  </a:cubicBezTo>
                  <a:cubicBezTo>
                    <a:pt x="173784" y="18739"/>
                    <a:pt x="203345" y="48299"/>
                    <a:pt x="203345" y="84634"/>
                  </a:cubicBezTo>
                  <a:cubicBezTo>
                    <a:pt x="203345" y="87003"/>
                    <a:pt x="203206" y="89339"/>
                    <a:pt x="202961" y="91644"/>
                  </a:cubicBezTo>
                  <a:cubicBezTo>
                    <a:pt x="202698" y="96920"/>
                    <a:pt x="202017" y="105417"/>
                    <a:pt x="200279" y="115329"/>
                  </a:cubicBezTo>
                  <a:cubicBezTo>
                    <a:pt x="199581" y="119310"/>
                    <a:pt x="198707" y="123508"/>
                    <a:pt x="197625" y="127815"/>
                  </a:cubicBezTo>
                  <a:cubicBezTo>
                    <a:pt x="192582" y="147886"/>
                    <a:pt x="182902" y="170165"/>
                    <a:pt x="164356" y="182529"/>
                  </a:cubicBezTo>
                  <a:cubicBezTo>
                    <a:pt x="172711" y="184576"/>
                    <a:pt x="181908" y="186051"/>
                    <a:pt x="192015" y="186845"/>
                  </a:cubicBezTo>
                  <a:cubicBezTo>
                    <a:pt x="193451" y="186958"/>
                    <a:pt x="194866" y="187086"/>
                    <a:pt x="196339" y="187170"/>
                  </a:cubicBezTo>
                  <a:cubicBezTo>
                    <a:pt x="197783" y="187253"/>
                    <a:pt x="199266" y="187304"/>
                    <a:pt x="200747" y="187359"/>
                  </a:cubicBezTo>
                  <a:cubicBezTo>
                    <a:pt x="202937" y="187440"/>
                    <a:pt x="205149" y="187503"/>
                    <a:pt x="207421" y="187521"/>
                  </a:cubicBezTo>
                  <a:cubicBezTo>
                    <a:pt x="208643" y="183783"/>
                    <a:pt x="209774" y="179903"/>
                    <a:pt x="210717" y="175730"/>
                  </a:cubicBezTo>
                  <a:cubicBezTo>
                    <a:pt x="210773" y="175522"/>
                    <a:pt x="212247" y="169991"/>
                    <a:pt x="213709" y="155650"/>
                  </a:cubicBezTo>
                  <a:cubicBezTo>
                    <a:pt x="214138" y="151438"/>
                    <a:pt x="214565" y="146444"/>
                    <a:pt x="214956" y="140624"/>
                  </a:cubicBezTo>
                  <a:cubicBezTo>
                    <a:pt x="215317" y="135251"/>
                    <a:pt x="215648" y="129180"/>
                    <a:pt x="215917" y="122291"/>
                  </a:cubicBezTo>
                  <a:cubicBezTo>
                    <a:pt x="216120" y="117076"/>
                    <a:pt x="216287" y="111380"/>
                    <a:pt x="216409" y="105226"/>
                  </a:cubicBezTo>
                  <a:cubicBezTo>
                    <a:pt x="216462" y="102572"/>
                    <a:pt x="216506" y="99826"/>
                    <a:pt x="216540" y="96989"/>
                  </a:cubicBezTo>
                  <a:cubicBezTo>
                    <a:pt x="216596" y="92364"/>
                    <a:pt x="216629" y="87522"/>
                    <a:pt x="216629" y="82394"/>
                  </a:cubicBezTo>
                  <a:cubicBezTo>
                    <a:pt x="216629" y="71140"/>
                    <a:pt x="214748" y="61282"/>
                    <a:pt x="211581" y="52658"/>
                  </a:cubicBezTo>
                  <a:cubicBezTo>
                    <a:pt x="209394" y="46700"/>
                    <a:pt x="206590" y="41335"/>
                    <a:pt x="203345" y="36528"/>
                  </a:cubicBezTo>
                  <a:cubicBezTo>
                    <a:pt x="185480" y="10070"/>
                    <a:pt x="154408" y="383"/>
                    <a:pt x="140989" y="383"/>
                  </a:cubicBezTo>
                  <a:lnTo>
                    <a:pt x="140438" y="347"/>
                  </a:lnTo>
                  <a:cubicBezTo>
                    <a:pt x="137917" y="5"/>
                    <a:pt x="78429" y="-7045"/>
                    <a:pt x="60560" y="63155"/>
                  </a:cubicBezTo>
                  <a:cubicBezTo>
                    <a:pt x="60527" y="63312"/>
                    <a:pt x="54478" y="90102"/>
                    <a:pt x="47472" y="114247"/>
                  </a:cubicBezTo>
                  <a:cubicBezTo>
                    <a:pt x="41995" y="133142"/>
                    <a:pt x="33609" y="149616"/>
                    <a:pt x="22545" y="163208"/>
                  </a:cubicBezTo>
                  <a:cubicBezTo>
                    <a:pt x="11947" y="176224"/>
                    <a:pt x="4812" y="192750"/>
                    <a:pt x="99" y="215213"/>
                  </a:cubicBezTo>
                  <a:cubicBezTo>
                    <a:pt x="-448" y="217829"/>
                    <a:pt x="1434" y="219170"/>
                    <a:pt x="2025" y="2195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1" name="Google Shape;371;p7"/>
            <p:cNvSpPr/>
            <p:nvPr/>
          </p:nvSpPr>
          <p:spPr>
            <a:xfrm>
              <a:off x="742952" y="4223846"/>
              <a:ext cx="93556" cy="54936"/>
            </a:xfrm>
            <a:custGeom>
              <a:rect b="b" l="l" r="r" t="t"/>
              <a:pathLst>
                <a:path extrusionOk="0" h="54936" w="93556">
                  <a:moveTo>
                    <a:pt x="13950" y="29152"/>
                  </a:moveTo>
                  <a:cubicBezTo>
                    <a:pt x="24250" y="39426"/>
                    <a:pt x="38161" y="48678"/>
                    <a:pt x="56882" y="54937"/>
                  </a:cubicBezTo>
                  <a:cubicBezTo>
                    <a:pt x="72258" y="47909"/>
                    <a:pt x="81979" y="33261"/>
                    <a:pt x="88102" y="17581"/>
                  </a:cubicBezTo>
                  <a:cubicBezTo>
                    <a:pt x="89172" y="14841"/>
                    <a:pt x="90130" y="12075"/>
                    <a:pt x="90993" y="9310"/>
                  </a:cubicBezTo>
                  <a:cubicBezTo>
                    <a:pt x="91968" y="6181"/>
                    <a:pt x="92816" y="3065"/>
                    <a:pt x="93557" y="0"/>
                  </a:cubicBezTo>
                  <a:cubicBezTo>
                    <a:pt x="81511" y="15840"/>
                    <a:pt x="62526" y="26130"/>
                    <a:pt x="41136" y="26130"/>
                  </a:cubicBezTo>
                  <a:cubicBezTo>
                    <a:pt x="25578" y="26130"/>
                    <a:pt x="11285" y="20680"/>
                    <a:pt x="0" y="11629"/>
                  </a:cubicBezTo>
                  <a:cubicBezTo>
                    <a:pt x="2000" y="14827"/>
                    <a:pt x="4269" y="18027"/>
                    <a:pt x="6815" y="21192"/>
                  </a:cubicBezTo>
                  <a:cubicBezTo>
                    <a:pt x="8982" y="23888"/>
                    <a:pt x="11342" y="26552"/>
                    <a:pt x="13950" y="2915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2" name="Google Shape;372;p7"/>
            <p:cNvSpPr/>
            <p:nvPr/>
          </p:nvSpPr>
          <p:spPr>
            <a:xfrm>
              <a:off x="733631" y="4126093"/>
              <a:ext cx="99413" cy="37289"/>
            </a:xfrm>
            <a:custGeom>
              <a:rect b="b" l="l" r="r" t="t"/>
              <a:pathLst>
                <a:path extrusionOk="0" h="37289" w="99413">
                  <a:moveTo>
                    <a:pt x="97818" y="24256"/>
                  </a:moveTo>
                  <a:cubicBezTo>
                    <a:pt x="86811" y="9521"/>
                    <a:pt x="69357" y="0"/>
                    <a:pt x="49707" y="0"/>
                  </a:cubicBezTo>
                  <a:cubicBezTo>
                    <a:pt x="30056" y="0"/>
                    <a:pt x="12602" y="9521"/>
                    <a:pt x="1596" y="24256"/>
                  </a:cubicBezTo>
                  <a:cubicBezTo>
                    <a:pt x="-2413" y="29623"/>
                    <a:pt x="1613" y="37290"/>
                    <a:pt x="8312" y="37290"/>
                  </a:cubicBezTo>
                  <a:lnTo>
                    <a:pt x="91101" y="37290"/>
                  </a:lnTo>
                  <a:cubicBezTo>
                    <a:pt x="97800" y="37290"/>
                    <a:pt x="101826" y="29623"/>
                    <a:pt x="97818" y="2425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73" name="Google Shape;373;p7"/>
          <p:cNvGrpSpPr/>
          <p:nvPr/>
        </p:nvGrpSpPr>
        <p:grpSpPr>
          <a:xfrm>
            <a:off x="4587263" y="2734199"/>
            <a:ext cx="337473" cy="329113"/>
            <a:chOff x="6476690" y="3236573"/>
            <a:chExt cx="477736" cy="465902"/>
          </a:xfrm>
        </p:grpSpPr>
        <p:sp>
          <p:nvSpPr>
            <p:cNvPr id="374" name="Google Shape;374;p7"/>
            <p:cNvSpPr/>
            <p:nvPr/>
          </p:nvSpPr>
          <p:spPr>
            <a:xfrm>
              <a:off x="6620834" y="3570686"/>
              <a:ext cx="28828" cy="8236"/>
            </a:xfrm>
            <a:custGeom>
              <a:rect b="b" l="l" r="r" t="t"/>
              <a:pathLst>
                <a:path extrusionOk="0" h="8236" w="28828">
                  <a:moveTo>
                    <a:pt x="28829" y="4118"/>
                  </a:moveTo>
                  <a:cubicBezTo>
                    <a:pt x="28829" y="1842"/>
                    <a:pt x="26985" y="0"/>
                    <a:pt x="24710" y="0"/>
                  </a:cubicBezTo>
                  <a:lnTo>
                    <a:pt x="4118" y="0"/>
                  </a:lnTo>
                  <a:cubicBezTo>
                    <a:pt x="1844" y="0"/>
                    <a:pt x="0" y="1842"/>
                    <a:pt x="0" y="4118"/>
                  </a:cubicBezTo>
                  <a:cubicBezTo>
                    <a:pt x="0" y="6395"/>
                    <a:pt x="1844" y="8237"/>
                    <a:pt x="4118" y="8237"/>
                  </a:cubicBezTo>
                  <a:lnTo>
                    <a:pt x="24710" y="8237"/>
                  </a:lnTo>
                  <a:cubicBezTo>
                    <a:pt x="26985" y="8237"/>
                    <a:pt x="28829" y="6395"/>
                    <a:pt x="28829" y="411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5" name="Google Shape;375;p7"/>
            <p:cNvSpPr/>
            <p:nvPr/>
          </p:nvSpPr>
          <p:spPr>
            <a:xfrm>
              <a:off x="6616716" y="3550093"/>
              <a:ext cx="37065" cy="8236"/>
            </a:xfrm>
            <a:custGeom>
              <a:rect b="b" l="l" r="r" t="t"/>
              <a:pathLst>
                <a:path extrusionOk="0" h="8236" w="37065">
                  <a:moveTo>
                    <a:pt x="32947" y="8237"/>
                  </a:moveTo>
                  <a:cubicBezTo>
                    <a:pt x="35222" y="8237"/>
                    <a:pt x="37066" y="6395"/>
                    <a:pt x="37066" y="4118"/>
                  </a:cubicBezTo>
                  <a:cubicBezTo>
                    <a:pt x="37066" y="1842"/>
                    <a:pt x="35222" y="0"/>
                    <a:pt x="32947" y="0"/>
                  </a:cubicBezTo>
                  <a:lnTo>
                    <a:pt x="4118" y="0"/>
                  </a:lnTo>
                  <a:cubicBezTo>
                    <a:pt x="1844" y="0"/>
                    <a:pt x="0" y="1842"/>
                    <a:pt x="0" y="4118"/>
                  </a:cubicBezTo>
                  <a:cubicBezTo>
                    <a:pt x="0" y="6395"/>
                    <a:pt x="1844" y="8237"/>
                    <a:pt x="4118" y="8237"/>
                  </a:cubicBezTo>
                  <a:lnTo>
                    <a:pt x="32947" y="823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6" name="Google Shape;376;p7"/>
            <p:cNvSpPr/>
            <p:nvPr/>
          </p:nvSpPr>
          <p:spPr>
            <a:xfrm>
              <a:off x="6620834" y="3529501"/>
              <a:ext cx="28828" cy="8236"/>
            </a:xfrm>
            <a:custGeom>
              <a:rect b="b" l="l" r="r" t="t"/>
              <a:pathLst>
                <a:path extrusionOk="0" h="8236" w="28828">
                  <a:moveTo>
                    <a:pt x="4118" y="8237"/>
                  </a:moveTo>
                  <a:lnTo>
                    <a:pt x="24710" y="8237"/>
                  </a:lnTo>
                  <a:cubicBezTo>
                    <a:pt x="26985" y="8237"/>
                    <a:pt x="28829" y="6395"/>
                    <a:pt x="28829" y="4118"/>
                  </a:cubicBezTo>
                  <a:cubicBezTo>
                    <a:pt x="28829" y="1842"/>
                    <a:pt x="26985" y="0"/>
                    <a:pt x="24710" y="0"/>
                  </a:cubicBezTo>
                  <a:lnTo>
                    <a:pt x="4118" y="0"/>
                  </a:lnTo>
                  <a:cubicBezTo>
                    <a:pt x="1844" y="0"/>
                    <a:pt x="0" y="1842"/>
                    <a:pt x="0" y="4118"/>
                  </a:cubicBezTo>
                  <a:cubicBezTo>
                    <a:pt x="0" y="6395"/>
                    <a:pt x="1844" y="8237"/>
                    <a:pt x="4118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7" name="Google Shape;377;p7"/>
            <p:cNvSpPr/>
            <p:nvPr/>
          </p:nvSpPr>
          <p:spPr>
            <a:xfrm>
              <a:off x="6777542" y="3236573"/>
              <a:ext cx="125438" cy="141863"/>
            </a:xfrm>
            <a:custGeom>
              <a:rect b="b" l="l" r="r" t="t"/>
              <a:pathLst>
                <a:path extrusionOk="0" h="141863" w="125438">
                  <a:moveTo>
                    <a:pt x="71024" y="141864"/>
                  </a:moveTo>
                  <a:cubicBezTo>
                    <a:pt x="91679" y="141864"/>
                    <a:pt x="110274" y="133047"/>
                    <a:pt x="123251" y="118971"/>
                  </a:cubicBezTo>
                  <a:cubicBezTo>
                    <a:pt x="128431" y="113353"/>
                    <a:pt x="123744" y="104115"/>
                    <a:pt x="116145" y="104917"/>
                  </a:cubicBezTo>
                  <a:cubicBezTo>
                    <a:pt x="111612" y="105395"/>
                    <a:pt x="106907" y="105302"/>
                    <a:pt x="102101" y="104560"/>
                  </a:cubicBezTo>
                  <a:cubicBezTo>
                    <a:pt x="79202" y="101024"/>
                    <a:pt x="60855" y="82390"/>
                    <a:pt x="57691" y="59437"/>
                  </a:cubicBezTo>
                  <a:cubicBezTo>
                    <a:pt x="55268" y="41852"/>
                    <a:pt x="61425" y="25640"/>
                    <a:pt x="72572" y="14367"/>
                  </a:cubicBezTo>
                  <a:cubicBezTo>
                    <a:pt x="78091" y="8785"/>
                    <a:pt x="73468" y="-595"/>
                    <a:pt x="65644" y="30"/>
                  </a:cubicBezTo>
                  <a:cubicBezTo>
                    <a:pt x="63124" y="231"/>
                    <a:pt x="60572" y="577"/>
                    <a:pt x="57993" y="1082"/>
                  </a:cubicBezTo>
                  <a:cubicBezTo>
                    <a:pt x="24596" y="7610"/>
                    <a:pt x="-279" y="37411"/>
                    <a:pt x="2" y="71439"/>
                  </a:cubicBezTo>
                  <a:cubicBezTo>
                    <a:pt x="325" y="110389"/>
                    <a:pt x="31999" y="141864"/>
                    <a:pt x="71024" y="14186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8" name="Google Shape;378;p7"/>
            <p:cNvSpPr/>
            <p:nvPr/>
          </p:nvSpPr>
          <p:spPr>
            <a:xfrm>
              <a:off x="6730894" y="3332722"/>
              <a:ext cx="32897" cy="32897"/>
            </a:xfrm>
            <a:custGeom>
              <a:rect b="b" l="l" r="r" t="t"/>
              <a:pathLst>
                <a:path extrusionOk="0" h="32897" w="32897">
                  <a:moveTo>
                    <a:pt x="2253" y="20266"/>
                  </a:moveTo>
                  <a:cubicBezTo>
                    <a:pt x="6552" y="22759"/>
                    <a:pt x="10139" y="26346"/>
                    <a:pt x="12631" y="30645"/>
                  </a:cubicBezTo>
                  <a:cubicBezTo>
                    <a:pt x="14373" y="33649"/>
                    <a:pt x="18525" y="33649"/>
                    <a:pt x="20266" y="30645"/>
                  </a:cubicBezTo>
                  <a:cubicBezTo>
                    <a:pt x="22759" y="26346"/>
                    <a:pt x="26346" y="22759"/>
                    <a:pt x="30645" y="20266"/>
                  </a:cubicBezTo>
                  <a:cubicBezTo>
                    <a:pt x="33649" y="18525"/>
                    <a:pt x="33649" y="14373"/>
                    <a:pt x="30645" y="12631"/>
                  </a:cubicBezTo>
                  <a:cubicBezTo>
                    <a:pt x="26346" y="10139"/>
                    <a:pt x="22759" y="6552"/>
                    <a:pt x="20266" y="2253"/>
                  </a:cubicBezTo>
                  <a:cubicBezTo>
                    <a:pt x="18525" y="-751"/>
                    <a:pt x="14373" y="-751"/>
                    <a:pt x="12631" y="2253"/>
                  </a:cubicBezTo>
                  <a:cubicBezTo>
                    <a:pt x="10139" y="6552"/>
                    <a:pt x="6552" y="10139"/>
                    <a:pt x="2253" y="12631"/>
                  </a:cubicBezTo>
                  <a:cubicBezTo>
                    <a:pt x="-751" y="14373"/>
                    <a:pt x="-751" y="18525"/>
                    <a:pt x="2253" y="2026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9" name="Google Shape;379;p7"/>
            <p:cNvSpPr/>
            <p:nvPr/>
          </p:nvSpPr>
          <p:spPr>
            <a:xfrm>
              <a:off x="6681407" y="3264150"/>
              <a:ext cx="32897" cy="32897"/>
            </a:xfrm>
            <a:custGeom>
              <a:rect b="b" l="l" r="r" t="t"/>
              <a:pathLst>
                <a:path extrusionOk="0" h="32897" w="32897">
                  <a:moveTo>
                    <a:pt x="2253" y="20266"/>
                  </a:moveTo>
                  <a:cubicBezTo>
                    <a:pt x="6552" y="22759"/>
                    <a:pt x="10139" y="26346"/>
                    <a:pt x="12631" y="30645"/>
                  </a:cubicBezTo>
                  <a:cubicBezTo>
                    <a:pt x="14373" y="33649"/>
                    <a:pt x="18525" y="33649"/>
                    <a:pt x="20266" y="30645"/>
                  </a:cubicBezTo>
                  <a:cubicBezTo>
                    <a:pt x="22759" y="26346"/>
                    <a:pt x="26346" y="22759"/>
                    <a:pt x="30645" y="20266"/>
                  </a:cubicBezTo>
                  <a:cubicBezTo>
                    <a:pt x="33649" y="18525"/>
                    <a:pt x="33649" y="14373"/>
                    <a:pt x="30645" y="12631"/>
                  </a:cubicBezTo>
                  <a:cubicBezTo>
                    <a:pt x="26346" y="10139"/>
                    <a:pt x="22759" y="6552"/>
                    <a:pt x="20266" y="2253"/>
                  </a:cubicBezTo>
                  <a:cubicBezTo>
                    <a:pt x="18525" y="-751"/>
                    <a:pt x="14373" y="-751"/>
                    <a:pt x="12631" y="2253"/>
                  </a:cubicBezTo>
                  <a:cubicBezTo>
                    <a:pt x="10139" y="6552"/>
                    <a:pt x="6552" y="10139"/>
                    <a:pt x="2253" y="12631"/>
                  </a:cubicBezTo>
                  <a:cubicBezTo>
                    <a:pt x="-751" y="14373"/>
                    <a:pt x="-751" y="18525"/>
                    <a:pt x="2253" y="2026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0" name="Google Shape;380;p7"/>
            <p:cNvSpPr/>
            <p:nvPr/>
          </p:nvSpPr>
          <p:spPr>
            <a:xfrm>
              <a:off x="6883484" y="3264150"/>
              <a:ext cx="32898" cy="32897"/>
            </a:xfrm>
            <a:custGeom>
              <a:rect b="b" l="l" r="r" t="t"/>
              <a:pathLst>
                <a:path extrusionOk="0" h="32897" w="32898">
                  <a:moveTo>
                    <a:pt x="2253" y="20266"/>
                  </a:moveTo>
                  <a:cubicBezTo>
                    <a:pt x="6553" y="22759"/>
                    <a:pt x="10139" y="26346"/>
                    <a:pt x="12631" y="30645"/>
                  </a:cubicBezTo>
                  <a:cubicBezTo>
                    <a:pt x="14373" y="33649"/>
                    <a:pt x="18525" y="33649"/>
                    <a:pt x="20266" y="30645"/>
                  </a:cubicBezTo>
                  <a:cubicBezTo>
                    <a:pt x="22759" y="26346"/>
                    <a:pt x="26346" y="22759"/>
                    <a:pt x="30645" y="20266"/>
                  </a:cubicBezTo>
                  <a:cubicBezTo>
                    <a:pt x="33649" y="18525"/>
                    <a:pt x="33649" y="14373"/>
                    <a:pt x="30645" y="12631"/>
                  </a:cubicBezTo>
                  <a:cubicBezTo>
                    <a:pt x="26346" y="10139"/>
                    <a:pt x="22759" y="6552"/>
                    <a:pt x="20266" y="2253"/>
                  </a:cubicBezTo>
                  <a:cubicBezTo>
                    <a:pt x="18525" y="-751"/>
                    <a:pt x="14373" y="-751"/>
                    <a:pt x="12631" y="2253"/>
                  </a:cubicBezTo>
                  <a:cubicBezTo>
                    <a:pt x="10139" y="6552"/>
                    <a:pt x="6553" y="10139"/>
                    <a:pt x="2253" y="12631"/>
                  </a:cubicBezTo>
                  <a:cubicBezTo>
                    <a:pt x="-751" y="14373"/>
                    <a:pt x="-751" y="18525"/>
                    <a:pt x="2253" y="2026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1" name="Google Shape;381;p7"/>
            <p:cNvSpPr/>
            <p:nvPr/>
          </p:nvSpPr>
          <p:spPr>
            <a:xfrm>
              <a:off x="6499941" y="3327699"/>
              <a:ext cx="230251" cy="162868"/>
            </a:xfrm>
            <a:custGeom>
              <a:rect b="b" l="l" r="r" t="t"/>
              <a:pathLst>
                <a:path extrusionOk="0" h="162868" w="230251">
                  <a:moveTo>
                    <a:pt x="0" y="125437"/>
                  </a:moveTo>
                  <a:cubicBezTo>
                    <a:pt x="0" y="140995"/>
                    <a:pt x="12612" y="153607"/>
                    <a:pt x="28170" y="153607"/>
                  </a:cubicBezTo>
                  <a:cubicBezTo>
                    <a:pt x="28917" y="153607"/>
                    <a:pt x="29651" y="153552"/>
                    <a:pt x="30383" y="153495"/>
                  </a:cubicBezTo>
                  <a:cubicBezTo>
                    <a:pt x="35540" y="159236"/>
                    <a:pt x="42998" y="162868"/>
                    <a:pt x="51322" y="162868"/>
                  </a:cubicBezTo>
                  <a:cubicBezTo>
                    <a:pt x="66575" y="162868"/>
                    <a:pt x="78965" y="150738"/>
                    <a:pt x="79447" y="135603"/>
                  </a:cubicBezTo>
                  <a:cubicBezTo>
                    <a:pt x="91278" y="143596"/>
                    <a:pt x="105541" y="148263"/>
                    <a:pt x="120894" y="148263"/>
                  </a:cubicBezTo>
                  <a:cubicBezTo>
                    <a:pt x="133153" y="148263"/>
                    <a:pt x="144688" y="145237"/>
                    <a:pt x="154874" y="139968"/>
                  </a:cubicBezTo>
                  <a:cubicBezTo>
                    <a:pt x="158943" y="142250"/>
                    <a:pt x="163628" y="143564"/>
                    <a:pt x="168624" y="143564"/>
                  </a:cubicBezTo>
                  <a:cubicBezTo>
                    <a:pt x="170858" y="143564"/>
                    <a:pt x="173019" y="143277"/>
                    <a:pt x="175103" y="142786"/>
                  </a:cubicBezTo>
                  <a:cubicBezTo>
                    <a:pt x="178580" y="154399"/>
                    <a:pt x="189336" y="162868"/>
                    <a:pt x="202081" y="162868"/>
                  </a:cubicBezTo>
                  <a:cubicBezTo>
                    <a:pt x="217639" y="162868"/>
                    <a:pt x="230251" y="150256"/>
                    <a:pt x="230251" y="134698"/>
                  </a:cubicBezTo>
                  <a:cubicBezTo>
                    <a:pt x="230251" y="123382"/>
                    <a:pt x="223564" y="113651"/>
                    <a:pt x="213940" y="109171"/>
                  </a:cubicBezTo>
                  <a:cubicBezTo>
                    <a:pt x="222867" y="103181"/>
                    <a:pt x="228745" y="92999"/>
                    <a:pt x="228745" y="81440"/>
                  </a:cubicBezTo>
                  <a:cubicBezTo>
                    <a:pt x="228745" y="63006"/>
                    <a:pt x="213801" y="48062"/>
                    <a:pt x="195367" y="48062"/>
                  </a:cubicBezTo>
                  <a:cubicBezTo>
                    <a:pt x="193665" y="48062"/>
                    <a:pt x="192005" y="48230"/>
                    <a:pt x="190371" y="48477"/>
                  </a:cubicBezTo>
                  <a:cubicBezTo>
                    <a:pt x="179921" y="20199"/>
                    <a:pt x="152802" y="0"/>
                    <a:pt x="120894" y="0"/>
                  </a:cubicBezTo>
                  <a:cubicBezTo>
                    <a:pt x="118167" y="0"/>
                    <a:pt x="115481" y="170"/>
                    <a:pt x="112830" y="457"/>
                  </a:cubicBezTo>
                  <a:lnTo>
                    <a:pt x="112822" y="435"/>
                  </a:lnTo>
                  <a:cubicBezTo>
                    <a:pt x="95373" y="1327"/>
                    <a:pt x="82454" y="7210"/>
                    <a:pt x="82454" y="7210"/>
                  </a:cubicBezTo>
                  <a:cubicBezTo>
                    <a:pt x="56315" y="20956"/>
                    <a:pt x="45826" y="37446"/>
                    <a:pt x="41611" y="48205"/>
                  </a:cubicBezTo>
                  <a:cubicBezTo>
                    <a:pt x="40676" y="48127"/>
                    <a:pt x="39736" y="48062"/>
                    <a:pt x="38781" y="48062"/>
                  </a:cubicBezTo>
                  <a:cubicBezTo>
                    <a:pt x="20347" y="48062"/>
                    <a:pt x="5403" y="63006"/>
                    <a:pt x="5403" y="81440"/>
                  </a:cubicBezTo>
                  <a:cubicBezTo>
                    <a:pt x="5403" y="89209"/>
                    <a:pt x="8080" y="96339"/>
                    <a:pt x="12531" y="102010"/>
                  </a:cubicBezTo>
                  <a:cubicBezTo>
                    <a:pt x="4977" y="107063"/>
                    <a:pt x="0" y="115667"/>
                    <a:pt x="0" y="125437"/>
                  </a:cubicBezTo>
                  <a:close/>
                  <a:moveTo>
                    <a:pt x="120894" y="140026"/>
                  </a:moveTo>
                  <a:cubicBezTo>
                    <a:pt x="104020" y="140026"/>
                    <a:pt x="88658" y="133597"/>
                    <a:pt x="76988" y="123129"/>
                  </a:cubicBezTo>
                  <a:cubicBezTo>
                    <a:pt x="76019" y="120983"/>
                    <a:pt x="74796" y="118980"/>
                    <a:pt x="73345" y="117160"/>
                  </a:cubicBezTo>
                  <a:cubicBezTo>
                    <a:pt x="86207" y="115037"/>
                    <a:pt x="96027" y="103895"/>
                    <a:pt x="96027" y="90431"/>
                  </a:cubicBezTo>
                  <a:cubicBezTo>
                    <a:pt x="96027" y="88029"/>
                    <a:pt x="95685" y="85713"/>
                    <a:pt x="95099" y="83495"/>
                  </a:cubicBezTo>
                  <a:cubicBezTo>
                    <a:pt x="96685" y="83784"/>
                    <a:pt x="98313" y="83957"/>
                    <a:pt x="99983" y="83957"/>
                  </a:cubicBezTo>
                  <a:cubicBezTo>
                    <a:pt x="114963" y="83957"/>
                    <a:pt x="127107" y="71813"/>
                    <a:pt x="127107" y="56833"/>
                  </a:cubicBezTo>
                  <a:cubicBezTo>
                    <a:pt x="127107" y="52896"/>
                    <a:pt x="126250" y="49166"/>
                    <a:pt x="124741" y="45790"/>
                  </a:cubicBezTo>
                  <a:cubicBezTo>
                    <a:pt x="126158" y="46116"/>
                    <a:pt x="127617" y="46327"/>
                    <a:pt x="129133" y="46327"/>
                  </a:cubicBezTo>
                  <a:cubicBezTo>
                    <a:pt x="133777" y="46327"/>
                    <a:pt x="137986" y="44640"/>
                    <a:pt x="141340" y="41936"/>
                  </a:cubicBezTo>
                  <a:cubicBezTo>
                    <a:pt x="144659" y="50761"/>
                    <a:pt x="151340" y="62224"/>
                    <a:pt x="164501" y="68752"/>
                  </a:cubicBezTo>
                  <a:cubicBezTo>
                    <a:pt x="170482" y="71719"/>
                    <a:pt x="177817" y="73645"/>
                    <a:pt x="186774" y="73853"/>
                  </a:cubicBezTo>
                  <a:cubicBezTo>
                    <a:pt x="186775" y="73947"/>
                    <a:pt x="186788" y="74037"/>
                    <a:pt x="186788" y="74131"/>
                  </a:cubicBezTo>
                  <a:cubicBezTo>
                    <a:pt x="186788" y="80320"/>
                    <a:pt x="185870" y="86287"/>
                    <a:pt x="184268" y="91970"/>
                  </a:cubicBezTo>
                  <a:cubicBezTo>
                    <a:pt x="182544" y="98082"/>
                    <a:pt x="179963" y="103823"/>
                    <a:pt x="176656" y="109080"/>
                  </a:cubicBezTo>
                  <a:cubicBezTo>
                    <a:pt x="169738" y="120078"/>
                    <a:pt x="159692" y="128891"/>
                    <a:pt x="147739" y="134251"/>
                  </a:cubicBezTo>
                  <a:cubicBezTo>
                    <a:pt x="139529" y="137932"/>
                    <a:pt x="130459" y="140026"/>
                    <a:pt x="120894" y="140026"/>
                  </a:cubicBezTo>
                  <a:close/>
                  <a:moveTo>
                    <a:pt x="116988" y="11134"/>
                  </a:moveTo>
                  <a:cubicBezTo>
                    <a:pt x="117047" y="11220"/>
                    <a:pt x="117112" y="11308"/>
                    <a:pt x="117174" y="11395"/>
                  </a:cubicBezTo>
                  <a:cubicBezTo>
                    <a:pt x="117152" y="11412"/>
                    <a:pt x="117132" y="11431"/>
                    <a:pt x="117110" y="11448"/>
                  </a:cubicBezTo>
                  <a:lnTo>
                    <a:pt x="116988" y="11134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2" name="Google Shape;382;p7"/>
            <p:cNvSpPr/>
            <p:nvPr/>
          </p:nvSpPr>
          <p:spPr>
            <a:xfrm>
              <a:off x="6476690" y="3488155"/>
              <a:ext cx="477736" cy="214320"/>
            </a:xfrm>
            <a:custGeom>
              <a:rect b="b" l="l" r="r" t="t"/>
              <a:pathLst>
                <a:path extrusionOk="0" h="214320" w="477736">
                  <a:moveTo>
                    <a:pt x="473618" y="206083"/>
                  </a:moveTo>
                  <a:lnTo>
                    <a:pt x="469501" y="206083"/>
                  </a:lnTo>
                  <a:lnTo>
                    <a:pt x="472312" y="169057"/>
                  </a:lnTo>
                  <a:cubicBezTo>
                    <a:pt x="473725" y="150435"/>
                    <a:pt x="458997" y="134547"/>
                    <a:pt x="440322" y="134547"/>
                  </a:cubicBezTo>
                  <a:lnTo>
                    <a:pt x="439125" y="134547"/>
                  </a:lnTo>
                  <a:cubicBezTo>
                    <a:pt x="420450" y="134547"/>
                    <a:pt x="405722" y="150435"/>
                    <a:pt x="407135" y="169057"/>
                  </a:cubicBezTo>
                  <a:lnTo>
                    <a:pt x="409946" y="206083"/>
                  </a:lnTo>
                  <a:lnTo>
                    <a:pt x="390283" y="206083"/>
                  </a:lnTo>
                  <a:cubicBezTo>
                    <a:pt x="391518" y="204363"/>
                    <a:pt x="392020" y="202111"/>
                    <a:pt x="391360" y="199851"/>
                  </a:cubicBezTo>
                  <a:lnTo>
                    <a:pt x="388978" y="191686"/>
                  </a:lnTo>
                  <a:cubicBezTo>
                    <a:pt x="387116" y="185303"/>
                    <a:pt x="386729" y="178580"/>
                    <a:pt x="387848" y="172026"/>
                  </a:cubicBezTo>
                  <a:lnTo>
                    <a:pt x="387848" y="172025"/>
                  </a:lnTo>
                  <a:cubicBezTo>
                    <a:pt x="391191" y="152434"/>
                    <a:pt x="376098" y="134547"/>
                    <a:pt x="356223" y="134547"/>
                  </a:cubicBezTo>
                  <a:cubicBezTo>
                    <a:pt x="336416" y="134547"/>
                    <a:pt x="321341" y="152319"/>
                    <a:pt x="324571" y="171861"/>
                  </a:cubicBezTo>
                  <a:lnTo>
                    <a:pt x="324588" y="171965"/>
                  </a:lnTo>
                  <a:cubicBezTo>
                    <a:pt x="325665" y="178477"/>
                    <a:pt x="325257" y="185149"/>
                    <a:pt x="323396" y="191482"/>
                  </a:cubicBezTo>
                  <a:lnTo>
                    <a:pt x="320941" y="199837"/>
                  </a:lnTo>
                  <a:cubicBezTo>
                    <a:pt x="320275" y="202101"/>
                    <a:pt x="320777" y="204359"/>
                    <a:pt x="322015" y="206083"/>
                  </a:cubicBezTo>
                  <a:lnTo>
                    <a:pt x="295951" y="206083"/>
                  </a:lnTo>
                  <a:lnTo>
                    <a:pt x="247324" y="56850"/>
                  </a:lnTo>
                  <a:cubicBezTo>
                    <a:pt x="236276" y="22945"/>
                    <a:pt x="204667" y="0"/>
                    <a:pt x="169008" y="0"/>
                  </a:cubicBezTo>
                  <a:lnTo>
                    <a:pt x="125673" y="0"/>
                  </a:lnTo>
                  <a:cubicBezTo>
                    <a:pt x="108248" y="0"/>
                    <a:pt x="91185" y="4983"/>
                    <a:pt x="76498" y="14361"/>
                  </a:cubicBezTo>
                  <a:cubicBezTo>
                    <a:pt x="60141" y="24806"/>
                    <a:pt x="47506" y="40118"/>
                    <a:pt x="40370" y="58166"/>
                  </a:cubicBezTo>
                  <a:cubicBezTo>
                    <a:pt x="30331" y="83552"/>
                    <a:pt x="15498" y="120752"/>
                    <a:pt x="6061" y="144395"/>
                  </a:cubicBezTo>
                  <a:cubicBezTo>
                    <a:pt x="414" y="158542"/>
                    <a:pt x="1971" y="174519"/>
                    <a:pt x="10225" y="187321"/>
                  </a:cubicBezTo>
                  <a:lnTo>
                    <a:pt x="10576" y="187865"/>
                  </a:lnTo>
                  <a:cubicBezTo>
                    <a:pt x="15879" y="196091"/>
                    <a:pt x="23422" y="202308"/>
                    <a:pt x="32070" y="206083"/>
                  </a:cubicBezTo>
                  <a:lnTo>
                    <a:pt x="4118" y="206083"/>
                  </a:lnTo>
                  <a:cubicBezTo>
                    <a:pt x="1844" y="206083"/>
                    <a:pt x="0" y="207925"/>
                    <a:pt x="0" y="210202"/>
                  </a:cubicBezTo>
                  <a:cubicBezTo>
                    <a:pt x="0" y="212478"/>
                    <a:pt x="1844" y="214320"/>
                    <a:pt x="4118" y="214320"/>
                  </a:cubicBezTo>
                  <a:lnTo>
                    <a:pt x="144145" y="214320"/>
                  </a:lnTo>
                  <a:lnTo>
                    <a:pt x="473618" y="214320"/>
                  </a:lnTo>
                  <a:cubicBezTo>
                    <a:pt x="475892" y="214320"/>
                    <a:pt x="477736" y="212478"/>
                    <a:pt x="477736" y="210202"/>
                  </a:cubicBezTo>
                  <a:cubicBezTo>
                    <a:pt x="477736" y="207925"/>
                    <a:pt x="475892" y="206083"/>
                    <a:pt x="473618" y="206083"/>
                  </a:cubicBezTo>
                  <a:close/>
                  <a:moveTo>
                    <a:pt x="217315" y="133585"/>
                  </a:moveTo>
                  <a:cubicBezTo>
                    <a:pt x="226991" y="108038"/>
                    <a:pt x="225254" y="90353"/>
                    <a:pt x="225236" y="90181"/>
                  </a:cubicBezTo>
                  <a:cubicBezTo>
                    <a:pt x="224997" y="87920"/>
                    <a:pt x="226627" y="85889"/>
                    <a:pt x="228886" y="85644"/>
                  </a:cubicBezTo>
                  <a:cubicBezTo>
                    <a:pt x="231152" y="85423"/>
                    <a:pt x="233173" y="87023"/>
                    <a:pt x="233422" y="89280"/>
                  </a:cubicBezTo>
                  <a:cubicBezTo>
                    <a:pt x="233511" y="90060"/>
                    <a:pt x="235415" y="108573"/>
                    <a:pt x="225326" y="135680"/>
                  </a:cubicBezTo>
                  <a:lnTo>
                    <a:pt x="229320" y="206083"/>
                  </a:lnTo>
                  <a:lnTo>
                    <a:pt x="221069" y="206083"/>
                  </a:lnTo>
                  <a:lnTo>
                    <a:pt x="217053" y="135278"/>
                  </a:lnTo>
                  <a:cubicBezTo>
                    <a:pt x="217021" y="134703"/>
                    <a:pt x="217110" y="134124"/>
                    <a:pt x="217315" y="133585"/>
                  </a:cubicBezTo>
                  <a:close/>
                  <a:moveTo>
                    <a:pt x="78244" y="157491"/>
                  </a:moveTo>
                  <a:cubicBezTo>
                    <a:pt x="77031" y="157326"/>
                    <a:pt x="75955" y="156630"/>
                    <a:pt x="75310" y="155589"/>
                  </a:cubicBezTo>
                  <a:cubicBezTo>
                    <a:pt x="74662" y="154551"/>
                    <a:pt x="74512" y="153280"/>
                    <a:pt x="74896" y="152118"/>
                  </a:cubicBezTo>
                  <a:lnTo>
                    <a:pt x="101430" y="72110"/>
                  </a:lnTo>
                  <a:cubicBezTo>
                    <a:pt x="102146" y="69950"/>
                    <a:pt x="104461" y="68784"/>
                    <a:pt x="106636" y="69496"/>
                  </a:cubicBezTo>
                  <a:cubicBezTo>
                    <a:pt x="108794" y="70212"/>
                    <a:pt x="109964" y="72545"/>
                    <a:pt x="109249" y="74700"/>
                  </a:cubicBezTo>
                  <a:lnTo>
                    <a:pt x="84273" y="150006"/>
                  </a:lnTo>
                  <a:lnTo>
                    <a:pt x="144706" y="158315"/>
                  </a:lnTo>
                  <a:cubicBezTo>
                    <a:pt x="144862" y="158337"/>
                    <a:pt x="144990" y="158420"/>
                    <a:pt x="145140" y="158458"/>
                  </a:cubicBezTo>
                  <a:lnTo>
                    <a:pt x="156500" y="160472"/>
                  </a:lnTo>
                  <a:lnTo>
                    <a:pt x="156500" y="129427"/>
                  </a:lnTo>
                  <a:cubicBezTo>
                    <a:pt x="146373" y="128331"/>
                    <a:pt x="137051" y="122985"/>
                    <a:pt x="131035" y="114622"/>
                  </a:cubicBezTo>
                  <a:cubicBezTo>
                    <a:pt x="129708" y="112776"/>
                    <a:pt x="130128" y="110202"/>
                    <a:pt x="131974" y="108874"/>
                  </a:cubicBezTo>
                  <a:cubicBezTo>
                    <a:pt x="133820" y="107543"/>
                    <a:pt x="136392" y="107965"/>
                    <a:pt x="137724" y="109811"/>
                  </a:cubicBezTo>
                  <a:cubicBezTo>
                    <a:pt x="142191" y="116027"/>
                    <a:pt x="149027" y="120074"/>
                    <a:pt x="156500" y="121126"/>
                  </a:cubicBezTo>
                  <a:lnTo>
                    <a:pt x="156500" y="107164"/>
                  </a:lnTo>
                  <a:cubicBezTo>
                    <a:pt x="142683" y="106122"/>
                    <a:pt x="131789" y="94606"/>
                    <a:pt x="131789" y="80522"/>
                  </a:cubicBezTo>
                  <a:lnTo>
                    <a:pt x="131789" y="47550"/>
                  </a:lnTo>
                  <a:cubicBezTo>
                    <a:pt x="131789" y="32779"/>
                    <a:pt x="143763" y="20805"/>
                    <a:pt x="158534" y="20805"/>
                  </a:cubicBezTo>
                  <a:lnTo>
                    <a:pt x="158534" y="20805"/>
                  </a:lnTo>
                  <a:cubicBezTo>
                    <a:pt x="173304" y="20805"/>
                    <a:pt x="185278" y="32779"/>
                    <a:pt x="185278" y="47550"/>
                  </a:cubicBezTo>
                  <a:lnTo>
                    <a:pt x="185278" y="80522"/>
                  </a:lnTo>
                  <a:cubicBezTo>
                    <a:pt x="185278" y="93153"/>
                    <a:pt x="176511" y="103713"/>
                    <a:pt x="164737" y="106514"/>
                  </a:cubicBezTo>
                  <a:lnTo>
                    <a:pt x="164737" y="121033"/>
                  </a:lnTo>
                  <a:cubicBezTo>
                    <a:pt x="172285" y="119830"/>
                    <a:pt x="179081" y="115600"/>
                    <a:pt x="183444" y="109144"/>
                  </a:cubicBezTo>
                  <a:cubicBezTo>
                    <a:pt x="184717" y="107262"/>
                    <a:pt x="187277" y="106763"/>
                    <a:pt x="189164" y="108038"/>
                  </a:cubicBezTo>
                  <a:cubicBezTo>
                    <a:pt x="191048" y="109309"/>
                    <a:pt x="191542" y="111871"/>
                    <a:pt x="190270" y="113753"/>
                  </a:cubicBezTo>
                  <a:cubicBezTo>
                    <a:pt x="184367" y="122489"/>
                    <a:pt x="175038" y="128131"/>
                    <a:pt x="164737" y="129389"/>
                  </a:cubicBezTo>
                  <a:lnTo>
                    <a:pt x="164737" y="161933"/>
                  </a:lnTo>
                  <a:lnTo>
                    <a:pt x="171630" y="163155"/>
                  </a:lnTo>
                  <a:cubicBezTo>
                    <a:pt x="189550" y="166333"/>
                    <a:pt x="203872" y="179848"/>
                    <a:pt x="208081" y="197554"/>
                  </a:cubicBezTo>
                  <a:cubicBezTo>
                    <a:pt x="209116" y="201906"/>
                    <a:pt x="205816" y="206083"/>
                    <a:pt x="201342" y="206083"/>
                  </a:cubicBezTo>
                  <a:lnTo>
                    <a:pt x="148263" y="206083"/>
                  </a:lnTo>
                  <a:lnTo>
                    <a:pt x="144145" y="206083"/>
                  </a:lnTo>
                  <a:lnTo>
                    <a:pt x="140026" y="206083"/>
                  </a:lnTo>
                  <a:lnTo>
                    <a:pt x="140026" y="165985"/>
                  </a:lnTo>
                  <a:lnTo>
                    <a:pt x="78244" y="15749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3" name="Google Shape;383;p7"/>
            <p:cNvSpPr/>
            <p:nvPr/>
          </p:nvSpPr>
          <p:spPr>
            <a:xfrm>
              <a:off x="6804010" y="3556039"/>
              <a:ext cx="57657" cy="57657"/>
            </a:xfrm>
            <a:custGeom>
              <a:rect b="b" l="l" r="r" t="t"/>
              <a:pathLst>
                <a:path extrusionOk="0" h="57657" w="57657">
                  <a:moveTo>
                    <a:pt x="57658" y="28829"/>
                  </a:moveTo>
                  <a:cubicBezTo>
                    <a:pt x="57658" y="44751"/>
                    <a:pt x="44751" y="57658"/>
                    <a:pt x="28829" y="57658"/>
                  </a:cubicBezTo>
                  <a:cubicBezTo>
                    <a:pt x="12907" y="57658"/>
                    <a:pt x="0" y="44751"/>
                    <a:pt x="0" y="28829"/>
                  </a:cubicBezTo>
                  <a:cubicBezTo>
                    <a:pt x="0" y="12907"/>
                    <a:pt x="12907" y="0"/>
                    <a:pt x="28829" y="0"/>
                  </a:cubicBezTo>
                  <a:cubicBezTo>
                    <a:pt x="44751" y="0"/>
                    <a:pt x="57658" y="12907"/>
                    <a:pt x="57658" y="288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4" name="Google Shape;384;p7"/>
            <p:cNvSpPr/>
            <p:nvPr/>
          </p:nvSpPr>
          <p:spPr>
            <a:xfrm>
              <a:off x="6887584" y="3556039"/>
              <a:ext cx="57657" cy="57657"/>
            </a:xfrm>
            <a:custGeom>
              <a:rect b="b" l="l" r="r" t="t"/>
              <a:pathLst>
                <a:path extrusionOk="0" h="57657" w="57657">
                  <a:moveTo>
                    <a:pt x="57658" y="28829"/>
                  </a:moveTo>
                  <a:cubicBezTo>
                    <a:pt x="57658" y="44751"/>
                    <a:pt x="44751" y="57658"/>
                    <a:pt x="28829" y="57658"/>
                  </a:cubicBezTo>
                  <a:cubicBezTo>
                    <a:pt x="12907" y="57658"/>
                    <a:pt x="0" y="44751"/>
                    <a:pt x="0" y="28829"/>
                  </a:cubicBezTo>
                  <a:cubicBezTo>
                    <a:pt x="0" y="12907"/>
                    <a:pt x="12907" y="0"/>
                    <a:pt x="28829" y="0"/>
                  </a:cubicBezTo>
                  <a:cubicBezTo>
                    <a:pt x="44751" y="0"/>
                    <a:pt x="57658" y="12907"/>
                    <a:pt x="57658" y="288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5" name="Google Shape;385;p7"/>
            <p:cNvSpPr/>
            <p:nvPr/>
          </p:nvSpPr>
          <p:spPr>
            <a:xfrm>
              <a:off x="6804010" y="3407725"/>
              <a:ext cx="57657" cy="57657"/>
            </a:xfrm>
            <a:custGeom>
              <a:rect b="b" l="l" r="r" t="t"/>
              <a:pathLst>
                <a:path extrusionOk="0" h="57657" w="57657">
                  <a:moveTo>
                    <a:pt x="57658" y="28829"/>
                  </a:moveTo>
                  <a:cubicBezTo>
                    <a:pt x="57658" y="44751"/>
                    <a:pt x="44751" y="57658"/>
                    <a:pt x="28829" y="57658"/>
                  </a:cubicBezTo>
                  <a:cubicBezTo>
                    <a:pt x="12907" y="57658"/>
                    <a:pt x="0" y="44751"/>
                    <a:pt x="0" y="28829"/>
                  </a:cubicBezTo>
                  <a:cubicBezTo>
                    <a:pt x="0" y="12907"/>
                    <a:pt x="12907" y="0"/>
                    <a:pt x="28829" y="0"/>
                  </a:cubicBezTo>
                  <a:cubicBezTo>
                    <a:pt x="44751" y="0"/>
                    <a:pt x="57658" y="12907"/>
                    <a:pt x="57658" y="288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6" name="Google Shape;386;p7"/>
            <p:cNvSpPr/>
            <p:nvPr/>
          </p:nvSpPr>
          <p:spPr>
            <a:xfrm>
              <a:off x="6887584" y="3407725"/>
              <a:ext cx="57657" cy="57657"/>
            </a:xfrm>
            <a:custGeom>
              <a:rect b="b" l="l" r="r" t="t"/>
              <a:pathLst>
                <a:path extrusionOk="0" h="57657" w="57657">
                  <a:moveTo>
                    <a:pt x="57658" y="28829"/>
                  </a:moveTo>
                  <a:cubicBezTo>
                    <a:pt x="57658" y="44751"/>
                    <a:pt x="44751" y="57658"/>
                    <a:pt x="28829" y="57658"/>
                  </a:cubicBezTo>
                  <a:cubicBezTo>
                    <a:pt x="12907" y="57658"/>
                    <a:pt x="0" y="44751"/>
                    <a:pt x="0" y="28829"/>
                  </a:cubicBezTo>
                  <a:cubicBezTo>
                    <a:pt x="0" y="12907"/>
                    <a:pt x="12907" y="0"/>
                    <a:pt x="28829" y="0"/>
                  </a:cubicBezTo>
                  <a:cubicBezTo>
                    <a:pt x="44751" y="0"/>
                    <a:pt x="57658" y="12907"/>
                    <a:pt x="57658" y="288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7" name="Google Shape;387;p7"/>
            <p:cNvSpPr/>
            <p:nvPr/>
          </p:nvSpPr>
          <p:spPr>
            <a:xfrm>
              <a:off x="6762222" y="3481882"/>
              <a:ext cx="57657" cy="57657"/>
            </a:xfrm>
            <a:custGeom>
              <a:rect b="b" l="l" r="r" t="t"/>
              <a:pathLst>
                <a:path extrusionOk="0" h="57657" w="57657">
                  <a:moveTo>
                    <a:pt x="57658" y="28829"/>
                  </a:moveTo>
                  <a:cubicBezTo>
                    <a:pt x="57658" y="44751"/>
                    <a:pt x="44751" y="57658"/>
                    <a:pt x="28829" y="57658"/>
                  </a:cubicBezTo>
                  <a:cubicBezTo>
                    <a:pt x="12907" y="57658"/>
                    <a:pt x="0" y="44751"/>
                    <a:pt x="0" y="28829"/>
                  </a:cubicBezTo>
                  <a:cubicBezTo>
                    <a:pt x="0" y="12907"/>
                    <a:pt x="12907" y="0"/>
                    <a:pt x="28829" y="0"/>
                  </a:cubicBezTo>
                  <a:cubicBezTo>
                    <a:pt x="44751" y="0"/>
                    <a:pt x="57658" y="12907"/>
                    <a:pt x="57658" y="288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8" name="Google Shape;388;p7"/>
            <p:cNvSpPr/>
            <p:nvPr/>
          </p:nvSpPr>
          <p:spPr>
            <a:xfrm>
              <a:off x="6845797" y="3481882"/>
              <a:ext cx="57657" cy="57657"/>
            </a:xfrm>
            <a:custGeom>
              <a:rect b="b" l="l" r="r" t="t"/>
              <a:pathLst>
                <a:path extrusionOk="0" h="57657" w="57657">
                  <a:moveTo>
                    <a:pt x="57658" y="28829"/>
                  </a:moveTo>
                  <a:cubicBezTo>
                    <a:pt x="57658" y="44751"/>
                    <a:pt x="44751" y="57658"/>
                    <a:pt x="28829" y="57658"/>
                  </a:cubicBezTo>
                  <a:cubicBezTo>
                    <a:pt x="12907" y="57658"/>
                    <a:pt x="0" y="44751"/>
                    <a:pt x="0" y="28829"/>
                  </a:cubicBezTo>
                  <a:cubicBezTo>
                    <a:pt x="0" y="12907"/>
                    <a:pt x="12907" y="0"/>
                    <a:pt x="28829" y="0"/>
                  </a:cubicBezTo>
                  <a:cubicBezTo>
                    <a:pt x="44751" y="0"/>
                    <a:pt x="57658" y="12907"/>
                    <a:pt x="57658" y="288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89" name="Google Shape;389;p7"/>
          <p:cNvGrpSpPr/>
          <p:nvPr/>
        </p:nvGrpSpPr>
        <p:grpSpPr>
          <a:xfrm>
            <a:off x="5175884" y="2735075"/>
            <a:ext cx="338385" cy="334990"/>
            <a:chOff x="7309959" y="3237813"/>
            <a:chExt cx="479028" cy="474222"/>
          </a:xfrm>
        </p:grpSpPr>
        <p:sp>
          <p:nvSpPr>
            <p:cNvPr id="390" name="Google Shape;390;p7"/>
            <p:cNvSpPr/>
            <p:nvPr/>
          </p:nvSpPr>
          <p:spPr>
            <a:xfrm>
              <a:off x="7313036" y="3526896"/>
              <a:ext cx="76493" cy="134389"/>
            </a:xfrm>
            <a:custGeom>
              <a:rect b="b" l="l" r="r" t="t"/>
              <a:pathLst>
                <a:path extrusionOk="0" h="134389" w="76493">
                  <a:moveTo>
                    <a:pt x="38247" y="0"/>
                  </a:moveTo>
                  <a:cubicBezTo>
                    <a:pt x="16404" y="0"/>
                    <a:pt x="-1002" y="18262"/>
                    <a:pt x="45" y="40079"/>
                  </a:cubicBezTo>
                  <a:lnTo>
                    <a:pt x="4194" y="126547"/>
                  </a:lnTo>
                  <a:cubicBezTo>
                    <a:pt x="4405" y="130938"/>
                    <a:pt x="8026" y="134389"/>
                    <a:pt x="12422" y="134389"/>
                  </a:cubicBezTo>
                  <a:lnTo>
                    <a:pt x="64071" y="134389"/>
                  </a:lnTo>
                  <a:cubicBezTo>
                    <a:pt x="68467" y="134389"/>
                    <a:pt x="72088" y="130938"/>
                    <a:pt x="72299" y="126547"/>
                  </a:cubicBezTo>
                  <a:lnTo>
                    <a:pt x="76448" y="40079"/>
                  </a:lnTo>
                  <a:cubicBezTo>
                    <a:pt x="77495" y="18262"/>
                    <a:pt x="60089" y="0"/>
                    <a:pt x="382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1" name="Google Shape;391;p7"/>
            <p:cNvSpPr/>
            <p:nvPr/>
          </p:nvSpPr>
          <p:spPr>
            <a:xfrm>
              <a:off x="7620548" y="3526896"/>
              <a:ext cx="76493" cy="134389"/>
            </a:xfrm>
            <a:custGeom>
              <a:rect b="b" l="l" r="r" t="t"/>
              <a:pathLst>
                <a:path extrusionOk="0" h="134389" w="76493">
                  <a:moveTo>
                    <a:pt x="38247" y="0"/>
                  </a:moveTo>
                  <a:lnTo>
                    <a:pt x="38246" y="0"/>
                  </a:lnTo>
                  <a:cubicBezTo>
                    <a:pt x="16404" y="0"/>
                    <a:pt x="-1002" y="18262"/>
                    <a:pt x="45" y="40079"/>
                  </a:cubicBezTo>
                  <a:lnTo>
                    <a:pt x="4194" y="126547"/>
                  </a:lnTo>
                  <a:cubicBezTo>
                    <a:pt x="4405" y="130938"/>
                    <a:pt x="8026" y="134389"/>
                    <a:pt x="12421" y="134389"/>
                  </a:cubicBezTo>
                  <a:lnTo>
                    <a:pt x="64071" y="134389"/>
                  </a:lnTo>
                  <a:cubicBezTo>
                    <a:pt x="68467" y="134389"/>
                    <a:pt x="72088" y="130938"/>
                    <a:pt x="72299" y="126547"/>
                  </a:cubicBezTo>
                  <a:lnTo>
                    <a:pt x="76448" y="40079"/>
                  </a:lnTo>
                  <a:cubicBezTo>
                    <a:pt x="77495" y="18262"/>
                    <a:pt x="60089" y="0"/>
                    <a:pt x="382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2" name="Google Shape;392;p7"/>
            <p:cNvSpPr/>
            <p:nvPr/>
          </p:nvSpPr>
          <p:spPr>
            <a:xfrm>
              <a:off x="7397479" y="3526855"/>
              <a:ext cx="86457" cy="134430"/>
            </a:xfrm>
            <a:custGeom>
              <a:rect b="b" l="l" r="r" t="t"/>
              <a:pathLst>
                <a:path extrusionOk="0" h="134430" w="86457">
                  <a:moveTo>
                    <a:pt x="78706" y="64190"/>
                  </a:moveTo>
                  <a:lnTo>
                    <a:pt x="81352" y="42976"/>
                  </a:lnTo>
                  <a:cubicBezTo>
                    <a:pt x="84194" y="20186"/>
                    <a:pt x="66450" y="49"/>
                    <a:pt x="43483" y="0"/>
                  </a:cubicBezTo>
                  <a:lnTo>
                    <a:pt x="43483" y="0"/>
                  </a:lnTo>
                  <a:cubicBezTo>
                    <a:pt x="20517" y="-48"/>
                    <a:pt x="2688" y="20014"/>
                    <a:pt x="5433" y="42816"/>
                  </a:cubicBezTo>
                  <a:lnTo>
                    <a:pt x="8016" y="64260"/>
                  </a:lnTo>
                  <a:cubicBezTo>
                    <a:pt x="8782" y="70619"/>
                    <a:pt x="8060" y="77069"/>
                    <a:pt x="5907" y="83101"/>
                  </a:cubicBezTo>
                  <a:lnTo>
                    <a:pt x="5417" y="84473"/>
                  </a:lnTo>
                  <a:cubicBezTo>
                    <a:pt x="1869" y="94415"/>
                    <a:pt x="45" y="104890"/>
                    <a:pt x="22" y="115447"/>
                  </a:cubicBezTo>
                  <a:lnTo>
                    <a:pt x="0" y="126176"/>
                  </a:lnTo>
                  <a:cubicBezTo>
                    <a:pt x="-10" y="130732"/>
                    <a:pt x="3681" y="134430"/>
                    <a:pt x="8237" y="134430"/>
                  </a:cubicBezTo>
                  <a:lnTo>
                    <a:pt x="78197" y="134430"/>
                  </a:lnTo>
                  <a:cubicBezTo>
                    <a:pt x="82739" y="134430"/>
                    <a:pt x="86424" y="130753"/>
                    <a:pt x="86434" y="126211"/>
                  </a:cubicBezTo>
                  <a:lnTo>
                    <a:pt x="86457" y="115314"/>
                  </a:lnTo>
                  <a:cubicBezTo>
                    <a:pt x="86480" y="104442"/>
                    <a:pt x="84591" y="93651"/>
                    <a:pt x="80876" y="83433"/>
                  </a:cubicBezTo>
                  <a:cubicBezTo>
                    <a:pt x="78640" y="77281"/>
                    <a:pt x="77896" y="70686"/>
                    <a:pt x="78706" y="6419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3" name="Google Shape;393;p7"/>
            <p:cNvSpPr/>
            <p:nvPr/>
          </p:nvSpPr>
          <p:spPr>
            <a:xfrm>
              <a:off x="7394864" y="3441024"/>
              <a:ext cx="86403" cy="85751"/>
            </a:xfrm>
            <a:custGeom>
              <a:rect b="b" l="l" r="r" t="t"/>
              <a:pathLst>
                <a:path extrusionOk="0" h="85751" w="86403">
                  <a:moveTo>
                    <a:pt x="5315" y="55863"/>
                  </a:moveTo>
                  <a:cubicBezTo>
                    <a:pt x="4449" y="57873"/>
                    <a:pt x="4026" y="60161"/>
                    <a:pt x="4228" y="62687"/>
                  </a:cubicBezTo>
                  <a:cubicBezTo>
                    <a:pt x="4639" y="67808"/>
                    <a:pt x="7873" y="72496"/>
                    <a:pt x="12561" y="74599"/>
                  </a:cubicBezTo>
                  <a:cubicBezTo>
                    <a:pt x="17531" y="76828"/>
                    <a:pt x="22741" y="76032"/>
                    <a:pt x="26689" y="73353"/>
                  </a:cubicBezTo>
                  <a:cubicBezTo>
                    <a:pt x="27950" y="74257"/>
                    <a:pt x="29261" y="75112"/>
                    <a:pt x="30677" y="75849"/>
                  </a:cubicBezTo>
                  <a:cubicBezTo>
                    <a:pt x="40459" y="80945"/>
                    <a:pt x="51610" y="80620"/>
                    <a:pt x="60759" y="76002"/>
                  </a:cubicBezTo>
                  <a:cubicBezTo>
                    <a:pt x="60840" y="76547"/>
                    <a:pt x="60932" y="77098"/>
                    <a:pt x="61119" y="77690"/>
                  </a:cubicBezTo>
                  <a:cubicBezTo>
                    <a:pt x="62347" y="81577"/>
                    <a:pt x="65433" y="84845"/>
                    <a:pt x="69442" y="85576"/>
                  </a:cubicBezTo>
                  <a:cubicBezTo>
                    <a:pt x="75104" y="86608"/>
                    <a:pt x="80624" y="82998"/>
                    <a:pt x="81904" y="77331"/>
                  </a:cubicBezTo>
                  <a:cubicBezTo>
                    <a:pt x="82243" y="75830"/>
                    <a:pt x="82249" y="74334"/>
                    <a:pt x="81974" y="72915"/>
                  </a:cubicBezTo>
                  <a:cubicBezTo>
                    <a:pt x="81757" y="71798"/>
                    <a:pt x="82050" y="70616"/>
                    <a:pt x="82805" y="69764"/>
                  </a:cubicBezTo>
                  <a:cubicBezTo>
                    <a:pt x="84348" y="68021"/>
                    <a:pt x="85497" y="65890"/>
                    <a:pt x="86047" y="63457"/>
                  </a:cubicBezTo>
                  <a:cubicBezTo>
                    <a:pt x="87507" y="56995"/>
                    <a:pt x="84357" y="50607"/>
                    <a:pt x="78801" y="47605"/>
                  </a:cubicBezTo>
                  <a:cubicBezTo>
                    <a:pt x="79001" y="40655"/>
                    <a:pt x="77020" y="33798"/>
                    <a:pt x="73117" y="28065"/>
                  </a:cubicBezTo>
                  <a:cubicBezTo>
                    <a:pt x="74100" y="26619"/>
                    <a:pt x="74790" y="24933"/>
                    <a:pt x="74976" y="23025"/>
                  </a:cubicBezTo>
                  <a:cubicBezTo>
                    <a:pt x="75417" y="18505"/>
                    <a:pt x="72806" y="13995"/>
                    <a:pt x="68646" y="12172"/>
                  </a:cubicBezTo>
                  <a:cubicBezTo>
                    <a:pt x="67193" y="11535"/>
                    <a:pt x="65710" y="11236"/>
                    <a:pt x="64268" y="11230"/>
                  </a:cubicBezTo>
                  <a:cubicBezTo>
                    <a:pt x="61360" y="11218"/>
                    <a:pt x="58663" y="9776"/>
                    <a:pt x="57462" y="7127"/>
                  </a:cubicBezTo>
                  <a:cubicBezTo>
                    <a:pt x="55948" y="3787"/>
                    <a:pt x="52952" y="1173"/>
                    <a:pt x="49095" y="301"/>
                  </a:cubicBezTo>
                  <a:cubicBezTo>
                    <a:pt x="44649" y="-703"/>
                    <a:pt x="40237" y="872"/>
                    <a:pt x="37393" y="4034"/>
                  </a:cubicBezTo>
                  <a:cubicBezTo>
                    <a:pt x="35419" y="6228"/>
                    <a:pt x="32435" y="6918"/>
                    <a:pt x="29605" y="6080"/>
                  </a:cubicBezTo>
                  <a:cubicBezTo>
                    <a:pt x="28571" y="5774"/>
                    <a:pt x="27464" y="5600"/>
                    <a:pt x="26293" y="5586"/>
                  </a:cubicBezTo>
                  <a:cubicBezTo>
                    <a:pt x="21442" y="5529"/>
                    <a:pt x="16822" y="8509"/>
                    <a:pt x="14958" y="12989"/>
                  </a:cubicBezTo>
                  <a:cubicBezTo>
                    <a:pt x="14268" y="14647"/>
                    <a:pt x="13963" y="16337"/>
                    <a:pt x="13991" y="17976"/>
                  </a:cubicBezTo>
                  <a:cubicBezTo>
                    <a:pt x="14046" y="21206"/>
                    <a:pt x="12191" y="24008"/>
                    <a:pt x="9180" y="25176"/>
                  </a:cubicBezTo>
                  <a:cubicBezTo>
                    <a:pt x="4874" y="26846"/>
                    <a:pt x="1453" y="30538"/>
                    <a:pt x="357" y="35389"/>
                  </a:cubicBezTo>
                  <a:cubicBezTo>
                    <a:pt x="-764" y="40349"/>
                    <a:pt x="824" y="45276"/>
                    <a:pt x="4136" y="48656"/>
                  </a:cubicBezTo>
                  <a:cubicBezTo>
                    <a:pt x="6024" y="50582"/>
                    <a:pt x="6382" y="53386"/>
                    <a:pt x="5315" y="5586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4" name="Google Shape;394;p7"/>
            <p:cNvSpPr/>
            <p:nvPr/>
          </p:nvSpPr>
          <p:spPr>
            <a:xfrm>
              <a:off x="7631231" y="3454708"/>
              <a:ext cx="55433" cy="65899"/>
            </a:xfrm>
            <a:custGeom>
              <a:rect b="b" l="l" r="r" t="t"/>
              <a:pathLst>
                <a:path extrusionOk="0" h="65899" w="55433">
                  <a:moveTo>
                    <a:pt x="10251" y="55555"/>
                  </a:moveTo>
                  <a:cubicBezTo>
                    <a:pt x="7486" y="56593"/>
                    <a:pt x="4597" y="57119"/>
                    <a:pt x="1661" y="57119"/>
                  </a:cubicBezTo>
                  <a:cubicBezTo>
                    <a:pt x="1098" y="57119"/>
                    <a:pt x="555" y="57035"/>
                    <a:pt x="0" y="56998"/>
                  </a:cubicBezTo>
                  <a:cubicBezTo>
                    <a:pt x="2133" y="58990"/>
                    <a:pt x="4542" y="60752"/>
                    <a:pt x="7257" y="62166"/>
                  </a:cubicBezTo>
                  <a:cubicBezTo>
                    <a:pt x="23395" y="70573"/>
                    <a:pt x="43292" y="64306"/>
                    <a:pt x="51699" y="48168"/>
                  </a:cubicBezTo>
                  <a:cubicBezTo>
                    <a:pt x="60106" y="32030"/>
                    <a:pt x="53839" y="12132"/>
                    <a:pt x="37701" y="3726"/>
                  </a:cubicBezTo>
                  <a:cubicBezTo>
                    <a:pt x="30719" y="88"/>
                    <a:pt x="23035" y="-791"/>
                    <a:pt x="15880" y="676"/>
                  </a:cubicBezTo>
                  <a:lnTo>
                    <a:pt x="24587" y="24160"/>
                  </a:lnTo>
                  <a:cubicBezTo>
                    <a:pt x="29256" y="36753"/>
                    <a:pt x="22824" y="50837"/>
                    <a:pt x="10251" y="555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5" name="Google Shape;395;p7"/>
            <p:cNvSpPr/>
            <p:nvPr/>
          </p:nvSpPr>
          <p:spPr>
            <a:xfrm>
              <a:off x="7702530" y="3526855"/>
              <a:ext cx="86457" cy="134430"/>
            </a:xfrm>
            <a:custGeom>
              <a:rect b="b" l="l" r="r" t="t"/>
              <a:pathLst>
                <a:path extrusionOk="0" h="134430" w="86457">
                  <a:moveTo>
                    <a:pt x="80877" y="83433"/>
                  </a:moveTo>
                  <a:cubicBezTo>
                    <a:pt x="78640" y="77281"/>
                    <a:pt x="77896" y="70686"/>
                    <a:pt x="78706" y="64190"/>
                  </a:cubicBezTo>
                  <a:lnTo>
                    <a:pt x="81352" y="42976"/>
                  </a:lnTo>
                  <a:cubicBezTo>
                    <a:pt x="84194" y="20186"/>
                    <a:pt x="66450" y="49"/>
                    <a:pt x="43483" y="0"/>
                  </a:cubicBezTo>
                  <a:cubicBezTo>
                    <a:pt x="20517" y="-48"/>
                    <a:pt x="2688" y="20014"/>
                    <a:pt x="5434" y="42816"/>
                  </a:cubicBezTo>
                  <a:lnTo>
                    <a:pt x="8016" y="64260"/>
                  </a:lnTo>
                  <a:cubicBezTo>
                    <a:pt x="8782" y="70619"/>
                    <a:pt x="8060" y="77069"/>
                    <a:pt x="5907" y="83101"/>
                  </a:cubicBezTo>
                  <a:lnTo>
                    <a:pt x="5418" y="84471"/>
                  </a:lnTo>
                  <a:cubicBezTo>
                    <a:pt x="1869" y="94414"/>
                    <a:pt x="45" y="104891"/>
                    <a:pt x="23" y="115448"/>
                  </a:cubicBezTo>
                  <a:lnTo>
                    <a:pt x="0" y="126176"/>
                  </a:lnTo>
                  <a:cubicBezTo>
                    <a:pt x="-9" y="130732"/>
                    <a:pt x="3681" y="134430"/>
                    <a:pt x="8237" y="134430"/>
                  </a:cubicBezTo>
                  <a:lnTo>
                    <a:pt x="78197" y="134430"/>
                  </a:lnTo>
                  <a:cubicBezTo>
                    <a:pt x="82739" y="134430"/>
                    <a:pt x="86424" y="130753"/>
                    <a:pt x="86434" y="126211"/>
                  </a:cubicBezTo>
                  <a:lnTo>
                    <a:pt x="86457" y="115314"/>
                  </a:lnTo>
                  <a:cubicBezTo>
                    <a:pt x="86480" y="104442"/>
                    <a:pt x="84591" y="93651"/>
                    <a:pt x="80877" y="8343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6" name="Google Shape;396;p7"/>
            <p:cNvSpPr/>
            <p:nvPr/>
          </p:nvSpPr>
          <p:spPr>
            <a:xfrm>
              <a:off x="7714356" y="3442501"/>
              <a:ext cx="71627" cy="78106"/>
            </a:xfrm>
            <a:custGeom>
              <a:rect b="b" l="l" r="r" t="t"/>
              <a:pathLst>
                <a:path extrusionOk="0" h="78106" w="71627">
                  <a:moveTo>
                    <a:pt x="3734" y="29931"/>
                  </a:moveTo>
                  <a:cubicBezTo>
                    <a:pt x="-4673" y="46068"/>
                    <a:pt x="1594" y="65966"/>
                    <a:pt x="17732" y="74373"/>
                  </a:cubicBezTo>
                  <a:cubicBezTo>
                    <a:pt x="33870" y="82780"/>
                    <a:pt x="53767" y="76512"/>
                    <a:pt x="62174" y="60375"/>
                  </a:cubicBezTo>
                  <a:cubicBezTo>
                    <a:pt x="67234" y="50662"/>
                    <a:pt x="66946" y="39603"/>
                    <a:pt x="62423" y="30491"/>
                  </a:cubicBezTo>
                  <a:cubicBezTo>
                    <a:pt x="66055" y="29107"/>
                    <a:pt x="69129" y="26298"/>
                    <a:pt x="70651" y="22391"/>
                  </a:cubicBezTo>
                  <a:cubicBezTo>
                    <a:pt x="73509" y="15055"/>
                    <a:pt x="69879" y="6791"/>
                    <a:pt x="62543" y="3933"/>
                  </a:cubicBezTo>
                  <a:cubicBezTo>
                    <a:pt x="58476" y="2349"/>
                    <a:pt x="54154" y="2816"/>
                    <a:pt x="50596" y="4745"/>
                  </a:cubicBezTo>
                  <a:cubicBezTo>
                    <a:pt x="49445" y="2983"/>
                    <a:pt x="47772" y="1539"/>
                    <a:pt x="45661" y="716"/>
                  </a:cubicBezTo>
                  <a:cubicBezTo>
                    <a:pt x="40279" y="-1380"/>
                    <a:pt x="34216" y="1283"/>
                    <a:pt x="32119" y="6665"/>
                  </a:cubicBezTo>
                  <a:cubicBezTo>
                    <a:pt x="31399" y="8514"/>
                    <a:pt x="31276" y="10436"/>
                    <a:pt x="31597" y="12257"/>
                  </a:cubicBezTo>
                  <a:cubicBezTo>
                    <a:pt x="20207" y="12738"/>
                    <a:pt x="9379" y="19095"/>
                    <a:pt x="3734" y="299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7" name="Google Shape;397;p7"/>
            <p:cNvSpPr/>
            <p:nvPr/>
          </p:nvSpPr>
          <p:spPr>
            <a:xfrm>
              <a:off x="7438596" y="3256418"/>
              <a:ext cx="210514" cy="455617"/>
            </a:xfrm>
            <a:custGeom>
              <a:rect b="b" l="l" r="r" t="t"/>
              <a:pathLst>
                <a:path extrusionOk="0" h="455617" w="210514">
                  <a:moveTo>
                    <a:pt x="155996" y="178484"/>
                  </a:moveTo>
                  <a:lnTo>
                    <a:pt x="179223" y="236939"/>
                  </a:lnTo>
                  <a:cubicBezTo>
                    <a:pt x="180395" y="239890"/>
                    <a:pt x="182359" y="242278"/>
                    <a:pt x="184752" y="244022"/>
                  </a:cubicBezTo>
                  <a:cubicBezTo>
                    <a:pt x="187508" y="246029"/>
                    <a:pt x="190840" y="247171"/>
                    <a:pt x="194296" y="247171"/>
                  </a:cubicBezTo>
                  <a:cubicBezTo>
                    <a:pt x="196190" y="247171"/>
                    <a:pt x="198115" y="246837"/>
                    <a:pt x="199991" y="246133"/>
                  </a:cubicBezTo>
                  <a:cubicBezTo>
                    <a:pt x="208353" y="242995"/>
                    <a:pt x="212603" y="233687"/>
                    <a:pt x="209499" y="225313"/>
                  </a:cubicBezTo>
                  <a:lnTo>
                    <a:pt x="200721" y="201638"/>
                  </a:lnTo>
                  <a:lnTo>
                    <a:pt x="172926" y="126670"/>
                  </a:lnTo>
                  <a:cubicBezTo>
                    <a:pt x="166938" y="110521"/>
                    <a:pt x="151534" y="99803"/>
                    <a:pt x="134310" y="99803"/>
                  </a:cubicBezTo>
                  <a:lnTo>
                    <a:pt x="103814" y="99803"/>
                  </a:lnTo>
                  <a:cubicBezTo>
                    <a:pt x="91934" y="99803"/>
                    <a:pt x="80951" y="93485"/>
                    <a:pt x="74977" y="83217"/>
                  </a:cubicBezTo>
                  <a:lnTo>
                    <a:pt x="31445" y="8387"/>
                  </a:lnTo>
                  <a:cubicBezTo>
                    <a:pt x="28279" y="2945"/>
                    <a:pt x="22609" y="1"/>
                    <a:pt x="16844" y="0"/>
                  </a:cubicBezTo>
                  <a:cubicBezTo>
                    <a:pt x="13159" y="0"/>
                    <a:pt x="9434" y="1203"/>
                    <a:pt x="6298" y="3725"/>
                  </a:cubicBezTo>
                  <a:lnTo>
                    <a:pt x="6298" y="3725"/>
                  </a:lnTo>
                  <a:cubicBezTo>
                    <a:pt x="159" y="8661"/>
                    <a:pt x="-1745" y="17190"/>
                    <a:pt x="1711" y="24268"/>
                  </a:cubicBezTo>
                  <a:lnTo>
                    <a:pt x="62263" y="148278"/>
                  </a:lnTo>
                  <a:cubicBezTo>
                    <a:pt x="72281" y="167021"/>
                    <a:pt x="62745" y="197350"/>
                    <a:pt x="57344" y="231166"/>
                  </a:cubicBezTo>
                  <a:cubicBezTo>
                    <a:pt x="53566" y="254827"/>
                    <a:pt x="53309" y="270430"/>
                    <a:pt x="55132" y="290911"/>
                  </a:cubicBezTo>
                  <a:cubicBezTo>
                    <a:pt x="58810" y="332221"/>
                    <a:pt x="63401" y="408476"/>
                    <a:pt x="65279" y="440662"/>
                  </a:cubicBezTo>
                  <a:cubicBezTo>
                    <a:pt x="65770" y="449068"/>
                    <a:pt x="72728" y="455617"/>
                    <a:pt x="81148" y="455617"/>
                  </a:cubicBezTo>
                  <a:lnTo>
                    <a:pt x="83458" y="455617"/>
                  </a:lnTo>
                  <a:cubicBezTo>
                    <a:pt x="91903" y="455617"/>
                    <a:pt x="98874" y="449014"/>
                    <a:pt x="99332" y="440582"/>
                  </a:cubicBezTo>
                  <a:lnTo>
                    <a:pt x="107183" y="295899"/>
                  </a:lnTo>
                  <a:cubicBezTo>
                    <a:pt x="107313" y="293490"/>
                    <a:pt x="109301" y="291602"/>
                    <a:pt x="111713" y="291594"/>
                  </a:cubicBezTo>
                  <a:cubicBezTo>
                    <a:pt x="111718" y="291594"/>
                    <a:pt x="111723" y="291594"/>
                    <a:pt x="111727" y="291594"/>
                  </a:cubicBezTo>
                  <a:cubicBezTo>
                    <a:pt x="114137" y="291594"/>
                    <a:pt x="116131" y="293473"/>
                    <a:pt x="116271" y="295881"/>
                  </a:cubicBezTo>
                  <a:lnTo>
                    <a:pt x="124703" y="440645"/>
                  </a:lnTo>
                  <a:cubicBezTo>
                    <a:pt x="125193" y="449051"/>
                    <a:pt x="132153" y="455617"/>
                    <a:pt x="140573" y="455617"/>
                  </a:cubicBezTo>
                  <a:cubicBezTo>
                    <a:pt x="148978" y="455617"/>
                    <a:pt x="155930" y="449084"/>
                    <a:pt x="156440" y="440695"/>
                  </a:cubicBezTo>
                  <a:cubicBezTo>
                    <a:pt x="158368" y="409045"/>
                    <a:pt x="162848" y="334714"/>
                    <a:pt x="164962" y="293428"/>
                  </a:cubicBezTo>
                  <a:cubicBezTo>
                    <a:pt x="166026" y="272641"/>
                    <a:pt x="165636" y="250493"/>
                    <a:pt x="162089" y="231166"/>
                  </a:cubicBezTo>
                  <a:cubicBezTo>
                    <a:pt x="158025" y="209022"/>
                    <a:pt x="156514" y="200781"/>
                    <a:pt x="155431" y="192618"/>
                  </a:cubicBezTo>
                  <a:cubicBezTo>
                    <a:pt x="154878" y="188457"/>
                    <a:pt x="154987" y="184233"/>
                    <a:pt x="155713" y="180098"/>
                  </a:cubicBezTo>
                  <a:lnTo>
                    <a:pt x="155996" y="178484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8" name="Google Shape;398;p7"/>
            <p:cNvSpPr/>
            <p:nvPr/>
          </p:nvSpPr>
          <p:spPr>
            <a:xfrm>
              <a:off x="7511137" y="3237813"/>
              <a:ext cx="130130" cy="106359"/>
            </a:xfrm>
            <a:custGeom>
              <a:rect b="b" l="l" r="r" t="t"/>
              <a:pathLst>
                <a:path extrusionOk="0" h="106359" w="130130">
                  <a:moveTo>
                    <a:pt x="41184" y="106359"/>
                  </a:moveTo>
                  <a:cubicBezTo>
                    <a:pt x="63929" y="106359"/>
                    <a:pt x="82368" y="87921"/>
                    <a:pt x="82368" y="65175"/>
                  </a:cubicBezTo>
                  <a:cubicBezTo>
                    <a:pt x="82368" y="62828"/>
                    <a:pt x="82126" y="60543"/>
                    <a:pt x="81749" y="58303"/>
                  </a:cubicBezTo>
                  <a:cubicBezTo>
                    <a:pt x="87019" y="66631"/>
                    <a:pt x="95880" y="75484"/>
                    <a:pt x="109890" y="75484"/>
                  </a:cubicBezTo>
                  <a:cubicBezTo>
                    <a:pt x="130373" y="75484"/>
                    <a:pt x="130130" y="59433"/>
                    <a:pt x="130130" y="59433"/>
                  </a:cubicBezTo>
                  <a:cubicBezTo>
                    <a:pt x="121119" y="58870"/>
                    <a:pt x="113550" y="49584"/>
                    <a:pt x="102974" y="26168"/>
                  </a:cubicBezTo>
                  <a:cubicBezTo>
                    <a:pt x="90446" y="-1566"/>
                    <a:pt x="71680" y="17"/>
                    <a:pt x="71680" y="17"/>
                  </a:cubicBezTo>
                  <a:cubicBezTo>
                    <a:pt x="50342" y="17"/>
                    <a:pt x="45498" y="18380"/>
                    <a:pt x="44498" y="24158"/>
                  </a:cubicBezTo>
                  <a:cubicBezTo>
                    <a:pt x="43402" y="24071"/>
                    <a:pt x="42303" y="23991"/>
                    <a:pt x="41184" y="23991"/>
                  </a:cubicBezTo>
                  <a:cubicBezTo>
                    <a:pt x="18439" y="23991"/>
                    <a:pt x="0" y="42430"/>
                    <a:pt x="0" y="65175"/>
                  </a:cubicBezTo>
                  <a:cubicBezTo>
                    <a:pt x="0" y="87921"/>
                    <a:pt x="18439" y="106359"/>
                    <a:pt x="41184" y="106359"/>
                  </a:cubicBezTo>
                  <a:close/>
                  <a:moveTo>
                    <a:pt x="33968" y="50049"/>
                  </a:moveTo>
                  <a:cubicBezTo>
                    <a:pt x="41016" y="59462"/>
                    <a:pt x="53221" y="69481"/>
                    <a:pt x="73554" y="71199"/>
                  </a:cubicBezTo>
                  <a:cubicBezTo>
                    <a:pt x="70712" y="86496"/>
                    <a:pt x="57292" y="98123"/>
                    <a:pt x="41184" y="98123"/>
                  </a:cubicBezTo>
                  <a:cubicBezTo>
                    <a:pt x="23017" y="98123"/>
                    <a:pt x="8237" y="83342"/>
                    <a:pt x="8237" y="65175"/>
                  </a:cubicBezTo>
                  <a:cubicBezTo>
                    <a:pt x="8237" y="64258"/>
                    <a:pt x="8301" y="63357"/>
                    <a:pt x="8375" y="62458"/>
                  </a:cubicBezTo>
                  <a:cubicBezTo>
                    <a:pt x="21824" y="60964"/>
                    <a:pt x="31170" y="52802"/>
                    <a:pt x="33968" y="5004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9" name="Google Shape;399;p7"/>
            <p:cNvSpPr/>
            <p:nvPr/>
          </p:nvSpPr>
          <p:spPr>
            <a:xfrm rot="-1046363">
              <a:off x="7365131" y="3374231"/>
              <a:ext cx="65961" cy="65961"/>
            </a:xfrm>
            <a:custGeom>
              <a:rect b="b" l="l" r="r" t="t"/>
              <a:pathLst>
                <a:path extrusionOk="0" h="65894" w="65894">
                  <a:moveTo>
                    <a:pt x="65895" y="32947"/>
                  </a:moveTo>
                  <a:cubicBezTo>
                    <a:pt x="65895" y="51144"/>
                    <a:pt x="51144" y="65895"/>
                    <a:pt x="32947" y="65895"/>
                  </a:cubicBezTo>
                  <a:cubicBezTo>
                    <a:pt x="14751" y="65895"/>
                    <a:pt x="0" y="51144"/>
                    <a:pt x="0" y="32947"/>
                  </a:cubicBezTo>
                  <a:cubicBezTo>
                    <a:pt x="0" y="14751"/>
                    <a:pt x="14751" y="0"/>
                    <a:pt x="32947" y="0"/>
                  </a:cubicBezTo>
                  <a:cubicBezTo>
                    <a:pt x="51144" y="0"/>
                    <a:pt x="65895" y="14751"/>
                    <a:pt x="65895" y="3294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0" name="Google Shape;400;p7"/>
            <p:cNvSpPr/>
            <p:nvPr/>
          </p:nvSpPr>
          <p:spPr>
            <a:xfrm rot="-1046363">
              <a:off x="7318327" y="3454726"/>
              <a:ext cx="65961" cy="65961"/>
            </a:xfrm>
            <a:custGeom>
              <a:rect b="b" l="l" r="r" t="t"/>
              <a:pathLst>
                <a:path extrusionOk="0" h="65894" w="65894">
                  <a:moveTo>
                    <a:pt x="65895" y="32947"/>
                  </a:moveTo>
                  <a:cubicBezTo>
                    <a:pt x="65895" y="51143"/>
                    <a:pt x="51144" y="65894"/>
                    <a:pt x="32947" y="65894"/>
                  </a:cubicBezTo>
                  <a:cubicBezTo>
                    <a:pt x="14751" y="65894"/>
                    <a:pt x="0" y="51144"/>
                    <a:pt x="0" y="32947"/>
                  </a:cubicBezTo>
                  <a:cubicBezTo>
                    <a:pt x="0" y="14751"/>
                    <a:pt x="14751" y="0"/>
                    <a:pt x="32947" y="0"/>
                  </a:cubicBezTo>
                  <a:cubicBezTo>
                    <a:pt x="51144" y="0"/>
                    <a:pt x="65895" y="14751"/>
                    <a:pt x="65895" y="3294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1" name="Google Shape;401;p7"/>
            <p:cNvSpPr/>
            <p:nvPr/>
          </p:nvSpPr>
          <p:spPr>
            <a:xfrm rot="-1046363">
              <a:off x="7667559" y="3374231"/>
              <a:ext cx="65961" cy="65961"/>
            </a:xfrm>
            <a:custGeom>
              <a:rect b="b" l="l" r="r" t="t"/>
              <a:pathLst>
                <a:path extrusionOk="0" h="65894" w="65894">
                  <a:moveTo>
                    <a:pt x="65895" y="32947"/>
                  </a:moveTo>
                  <a:cubicBezTo>
                    <a:pt x="65895" y="51144"/>
                    <a:pt x="51144" y="65895"/>
                    <a:pt x="32947" y="65895"/>
                  </a:cubicBezTo>
                  <a:cubicBezTo>
                    <a:pt x="14751" y="65895"/>
                    <a:pt x="0" y="51144"/>
                    <a:pt x="0" y="32947"/>
                  </a:cubicBezTo>
                  <a:cubicBezTo>
                    <a:pt x="0" y="14751"/>
                    <a:pt x="14751" y="0"/>
                    <a:pt x="32947" y="0"/>
                  </a:cubicBezTo>
                  <a:cubicBezTo>
                    <a:pt x="51144" y="0"/>
                    <a:pt x="65895" y="14751"/>
                    <a:pt x="65895" y="3294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02" name="Google Shape;402;p7"/>
          <p:cNvGrpSpPr/>
          <p:nvPr/>
        </p:nvGrpSpPr>
        <p:grpSpPr>
          <a:xfrm>
            <a:off x="2223425" y="3330788"/>
            <a:ext cx="327089" cy="308448"/>
            <a:chOff x="3130373" y="4081122"/>
            <a:chExt cx="463036" cy="436647"/>
          </a:xfrm>
        </p:grpSpPr>
        <p:sp>
          <p:nvSpPr>
            <p:cNvPr id="403" name="Google Shape;403;p7"/>
            <p:cNvSpPr/>
            <p:nvPr/>
          </p:nvSpPr>
          <p:spPr>
            <a:xfrm>
              <a:off x="3299228" y="4081122"/>
              <a:ext cx="127670" cy="82368"/>
            </a:xfrm>
            <a:custGeom>
              <a:rect b="b" l="l" r="r" t="t"/>
              <a:pathLst>
                <a:path extrusionOk="0" h="82368" w="127670">
                  <a:moveTo>
                    <a:pt x="16474" y="61776"/>
                  </a:moveTo>
                  <a:cubicBezTo>
                    <a:pt x="19564" y="61776"/>
                    <a:pt x="22422" y="60873"/>
                    <a:pt x="24893" y="59392"/>
                  </a:cubicBezTo>
                  <a:cubicBezTo>
                    <a:pt x="28628" y="66975"/>
                    <a:pt x="34682" y="73498"/>
                    <a:pt x="42753" y="77702"/>
                  </a:cubicBezTo>
                  <a:cubicBezTo>
                    <a:pt x="48830" y="80868"/>
                    <a:pt x="55333" y="82368"/>
                    <a:pt x="61742" y="82368"/>
                  </a:cubicBezTo>
                  <a:cubicBezTo>
                    <a:pt x="76602" y="82368"/>
                    <a:pt x="90954" y="74299"/>
                    <a:pt x="98294" y="60208"/>
                  </a:cubicBezTo>
                  <a:cubicBezTo>
                    <a:pt x="98828" y="59183"/>
                    <a:pt x="99281" y="58140"/>
                    <a:pt x="99722" y="57094"/>
                  </a:cubicBezTo>
                  <a:cubicBezTo>
                    <a:pt x="102689" y="59982"/>
                    <a:pt x="106729" y="61776"/>
                    <a:pt x="111197" y="61776"/>
                  </a:cubicBezTo>
                  <a:cubicBezTo>
                    <a:pt x="120296" y="61776"/>
                    <a:pt x="127671" y="54401"/>
                    <a:pt x="127671" y="45303"/>
                  </a:cubicBezTo>
                  <a:cubicBezTo>
                    <a:pt x="127671" y="38112"/>
                    <a:pt x="123035" y="32062"/>
                    <a:pt x="116612" y="29814"/>
                  </a:cubicBezTo>
                  <a:cubicBezTo>
                    <a:pt x="118393" y="27182"/>
                    <a:pt x="119434" y="24009"/>
                    <a:pt x="119434" y="20592"/>
                  </a:cubicBezTo>
                  <a:cubicBezTo>
                    <a:pt x="119434" y="11494"/>
                    <a:pt x="112059" y="4118"/>
                    <a:pt x="102960" y="4118"/>
                  </a:cubicBezTo>
                  <a:cubicBezTo>
                    <a:pt x="97480" y="4118"/>
                    <a:pt x="92658" y="6823"/>
                    <a:pt x="89663" y="10941"/>
                  </a:cubicBezTo>
                  <a:cubicBezTo>
                    <a:pt x="87046" y="8529"/>
                    <a:pt x="84107" y="6389"/>
                    <a:pt x="80800" y="4666"/>
                  </a:cubicBezTo>
                  <a:cubicBezTo>
                    <a:pt x="74723" y="1501"/>
                    <a:pt x="68220" y="0"/>
                    <a:pt x="61810" y="0"/>
                  </a:cubicBezTo>
                  <a:cubicBezTo>
                    <a:pt x="53486" y="0"/>
                    <a:pt x="45370" y="2613"/>
                    <a:pt x="38508" y="7318"/>
                  </a:cubicBezTo>
                  <a:cubicBezTo>
                    <a:pt x="35785" y="5329"/>
                    <a:pt x="32459" y="4118"/>
                    <a:pt x="28829" y="4118"/>
                  </a:cubicBezTo>
                  <a:cubicBezTo>
                    <a:pt x="19730" y="4118"/>
                    <a:pt x="12355" y="11494"/>
                    <a:pt x="12355" y="20592"/>
                  </a:cubicBezTo>
                  <a:cubicBezTo>
                    <a:pt x="12355" y="23679"/>
                    <a:pt x="13258" y="26534"/>
                    <a:pt x="14735" y="29004"/>
                  </a:cubicBezTo>
                  <a:cubicBezTo>
                    <a:pt x="6466" y="29884"/>
                    <a:pt x="0" y="36800"/>
                    <a:pt x="0" y="45303"/>
                  </a:cubicBezTo>
                  <a:cubicBezTo>
                    <a:pt x="0" y="54401"/>
                    <a:pt x="7375" y="61776"/>
                    <a:pt x="16474" y="61776"/>
                  </a:cubicBezTo>
                  <a:close/>
                  <a:moveTo>
                    <a:pt x="90989" y="56402"/>
                  </a:moveTo>
                  <a:cubicBezTo>
                    <a:pt x="85292" y="67338"/>
                    <a:pt x="74085" y="74131"/>
                    <a:pt x="61742" y="74131"/>
                  </a:cubicBezTo>
                  <a:cubicBezTo>
                    <a:pt x="56424" y="74131"/>
                    <a:pt x="51315" y="72875"/>
                    <a:pt x="46558" y="70397"/>
                  </a:cubicBezTo>
                  <a:cubicBezTo>
                    <a:pt x="39110" y="66517"/>
                    <a:pt x="33797" y="60157"/>
                    <a:pt x="31031" y="52861"/>
                  </a:cubicBezTo>
                  <a:cubicBezTo>
                    <a:pt x="29989" y="50114"/>
                    <a:pt x="29302" y="47242"/>
                    <a:pt x="29018" y="44307"/>
                  </a:cubicBezTo>
                  <a:cubicBezTo>
                    <a:pt x="30318" y="44120"/>
                    <a:pt x="31561" y="43865"/>
                    <a:pt x="32773" y="43576"/>
                  </a:cubicBezTo>
                  <a:cubicBezTo>
                    <a:pt x="48494" y="39827"/>
                    <a:pt x="56963" y="27864"/>
                    <a:pt x="61388" y="17865"/>
                  </a:cubicBezTo>
                  <a:cubicBezTo>
                    <a:pt x="63536" y="24372"/>
                    <a:pt x="68308" y="30541"/>
                    <a:pt x="78809" y="30541"/>
                  </a:cubicBezTo>
                  <a:cubicBezTo>
                    <a:pt x="78809" y="30541"/>
                    <a:pt x="77902" y="46020"/>
                    <a:pt x="93646" y="49399"/>
                  </a:cubicBezTo>
                  <a:cubicBezTo>
                    <a:pt x="93032" y="51780"/>
                    <a:pt x="92172" y="54131"/>
                    <a:pt x="90989" y="5640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4" name="Google Shape;404;p7"/>
            <p:cNvSpPr/>
            <p:nvPr/>
          </p:nvSpPr>
          <p:spPr>
            <a:xfrm>
              <a:off x="3188031" y="4171727"/>
              <a:ext cx="65894" cy="65894"/>
            </a:xfrm>
            <a:custGeom>
              <a:rect b="b" l="l" r="r" t="t"/>
              <a:pathLst>
                <a:path extrusionOk="0" h="65894" w="65894">
                  <a:moveTo>
                    <a:pt x="48166" y="62162"/>
                  </a:moveTo>
                  <a:cubicBezTo>
                    <a:pt x="64301" y="53756"/>
                    <a:pt x="70567" y="33863"/>
                    <a:pt x="62161" y="17729"/>
                  </a:cubicBezTo>
                  <a:cubicBezTo>
                    <a:pt x="53757" y="1594"/>
                    <a:pt x="33863" y="-4672"/>
                    <a:pt x="17728" y="3733"/>
                  </a:cubicBezTo>
                  <a:cubicBezTo>
                    <a:pt x="1594" y="12138"/>
                    <a:pt x="-4672" y="32032"/>
                    <a:pt x="3733" y="48166"/>
                  </a:cubicBezTo>
                  <a:cubicBezTo>
                    <a:pt x="12138" y="64301"/>
                    <a:pt x="32031" y="70567"/>
                    <a:pt x="48166" y="621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5" name="Google Shape;405;p7"/>
            <p:cNvSpPr/>
            <p:nvPr/>
          </p:nvSpPr>
          <p:spPr>
            <a:xfrm>
              <a:off x="3134366" y="4381766"/>
              <a:ext cx="106912" cy="136003"/>
            </a:xfrm>
            <a:custGeom>
              <a:rect b="b" l="l" r="r" t="t"/>
              <a:pathLst>
                <a:path extrusionOk="0" h="136003" w="106912">
                  <a:moveTo>
                    <a:pt x="48850" y="97969"/>
                  </a:moveTo>
                  <a:lnTo>
                    <a:pt x="65242" y="100769"/>
                  </a:lnTo>
                  <a:lnTo>
                    <a:pt x="69347" y="101470"/>
                  </a:lnTo>
                  <a:lnTo>
                    <a:pt x="73450" y="102171"/>
                  </a:lnTo>
                  <a:lnTo>
                    <a:pt x="86430" y="62541"/>
                  </a:lnTo>
                  <a:lnTo>
                    <a:pt x="106912" y="0"/>
                  </a:lnTo>
                  <a:lnTo>
                    <a:pt x="102579" y="0"/>
                  </a:lnTo>
                  <a:lnTo>
                    <a:pt x="98245" y="0"/>
                  </a:lnTo>
                  <a:lnTo>
                    <a:pt x="83093" y="46264"/>
                  </a:lnTo>
                  <a:cubicBezTo>
                    <a:pt x="76588" y="30742"/>
                    <a:pt x="61303" y="19682"/>
                    <a:pt x="43238" y="19682"/>
                  </a:cubicBezTo>
                  <a:cubicBezTo>
                    <a:pt x="18759" y="19682"/>
                    <a:pt x="-839" y="39987"/>
                    <a:pt x="28" y="64451"/>
                  </a:cubicBezTo>
                  <a:lnTo>
                    <a:pt x="1152" y="96182"/>
                  </a:lnTo>
                  <a:cubicBezTo>
                    <a:pt x="1938" y="118346"/>
                    <a:pt x="20133" y="135908"/>
                    <a:pt x="42311" y="135908"/>
                  </a:cubicBezTo>
                  <a:lnTo>
                    <a:pt x="49062" y="135908"/>
                  </a:lnTo>
                  <a:lnTo>
                    <a:pt x="49073" y="136003"/>
                  </a:lnTo>
                  <a:cubicBezTo>
                    <a:pt x="49235" y="135984"/>
                    <a:pt x="49378" y="135908"/>
                    <a:pt x="49546" y="135908"/>
                  </a:cubicBezTo>
                  <a:lnTo>
                    <a:pt x="65099" y="135908"/>
                  </a:lnTo>
                  <a:lnTo>
                    <a:pt x="81412" y="135908"/>
                  </a:lnTo>
                  <a:lnTo>
                    <a:pt x="99108" y="135908"/>
                  </a:lnTo>
                  <a:cubicBezTo>
                    <a:pt x="101380" y="135908"/>
                    <a:pt x="103226" y="134060"/>
                    <a:pt x="103226" y="131789"/>
                  </a:cubicBezTo>
                  <a:cubicBezTo>
                    <a:pt x="103226" y="130372"/>
                    <a:pt x="103027" y="129006"/>
                    <a:pt x="102735" y="127671"/>
                  </a:cubicBezTo>
                  <a:cubicBezTo>
                    <a:pt x="101095" y="120176"/>
                    <a:pt x="95125" y="114229"/>
                    <a:pt x="87284" y="112890"/>
                  </a:cubicBezTo>
                  <a:lnTo>
                    <a:pt x="83094" y="112175"/>
                  </a:lnTo>
                  <a:lnTo>
                    <a:pt x="70858" y="110085"/>
                  </a:lnTo>
                  <a:lnTo>
                    <a:pt x="66755" y="109384"/>
                  </a:lnTo>
                  <a:lnTo>
                    <a:pt x="62651" y="108683"/>
                  </a:lnTo>
                  <a:lnTo>
                    <a:pt x="47467" y="106089"/>
                  </a:lnTo>
                  <a:cubicBezTo>
                    <a:pt x="46784" y="105973"/>
                    <a:pt x="46129" y="105788"/>
                    <a:pt x="45492" y="105569"/>
                  </a:cubicBezTo>
                  <a:cubicBezTo>
                    <a:pt x="40583" y="103872"/>
                    <a:pt x="37191" y="99259"/>
                    <a:pt x="37191" y="93911"/>
                  </a:cubicBezTo>
                  <a:lnTo>
                    <a:pt x="37191" y="70013"/>
                  </a:lnTo>
                  <a:cubicBezTo>
                    <a:pt x="37191" y="67739"/>
                    <a:pt x="39033" y="65895"/>
                    <a:pt x="41309" y="65895"/>
                  </a:cubicBezTo>
                  <a:cubicBezTo>
                    <a:pt x="43586" y="65895"/>
                    <a:pt x="45428" y="67739"/>
                    <a:pt x="45428" y="70013"/>
                  </a:cubicBezTo>
                  <a:lnTo>
                    <a:pt x="45428" y="93911"/>
                  </a:lnTo>
                  <a:cubicBezTo>
                    <a:pt x="45428" y="95924"/>
                    <a:pt x="46868" y="97631"/>
                    <a:pt x="48850" y="9796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6" name="Google Shape;406;p7"/>
            <p:cNvSpPr/>
            <p:nvPr/>
          </p:nvSpPr>
          <p:spPr>
            <a:xfrm>
              <a:off x="3130373" y="4307634"/>
              <a:ext cx="82355" cy="82368"/>
            </a:xfrm>
            <a:custGeom>
              <a:rect b="b" l="l" r="r" t="t"/>
              <a:pathLst>
                <a:path extrusionOk="0" h="82368" w="82355">
                  <a:moveTo>
                    <a:pt x="12048" y="32269"/>
                  </a:moveTo>
                  <a:cubicBezTo>
                    <a:pt x="13402" y="32649"/>
                    <a:pt x="14803" y="32909"/>
                    <a:pt x="16274" y="32927"/>
                  </a:cubicBezTo>
                  <a:cubicBezTo>
                    <a:pt x="16342" y="32928"/>
                    <a:pt x="16405" y="32947"/>
                    <a:pt x="16474" y="32947"/>
                  </a:cubicBezTo>
                  <a:cubicBezTo>
                    <a:pt x="18216" y="32947"/>
                    <a:pt x="19862" y="32603"/>
                    <a:pt x="21439" y="32102"/>
                  </a:cubicBezTo>
                  <a:cubicBezTo>
                    <a:pt x="15541" y="41653"/>
                    <a:pt x="14644" y="53961"/>
                    <a:pt x="20207" y="64640"/>
                  </a:cubicBezTo>
                  <a:cubicBezTo>
                    <a:pt x="26079" y="75912"/>
                    <a:pt x="37560" y="82368"/>
                    <a:pt x="49449" y="82368"/>
                  </a:cubicBezTo>
                  <a:cubicBezTo>
                    <a:pt x="54576" y="82368"/>
                    <a:pt x="59778" y="81168"/>
                    <a:pt x="64640" y="78635"/>
                  </a:cubicBezTo>
                  <a:cubicBezTo>
                    <a:pt x="70409" y="75630"/>
                    <a:pt x="74890" y="71141"/>
                    <a:pt x="77916" y="65895"/>
                  </a:cubicBezTo>
                  <a:cubicBezTo>
                    <a:pt x="83353" y="56469"/>
                    <a:pt x="84034" y="44567"/>
                    <a:pt x="78635" y="34202"/>
                  </a:cubicBezTo>
                  <a:cubicBezTo>
                    <a:pt x="72763" y="22930"/>
                    <a:pt x="61282" y="16474"/>
                    <a:pt x="49393" y="16474"/>
                  </a:cubicBezTo>
                  <a:cubicBezTo>
                    <a:pt x="48082" y="16474"/>
                    <a:pt x="46766" y="16558"/>
                    <a:pt x="45450" y="16717"/>
                  </a:cubicBezTo>
                  <a:cubicBezTo>
                    <a:pt x="41627" y="17181"/>
                    <a:pt x="37820" y="18322"/>
                    <a:pt x="34202" y="20207"/>
                  </a:cubicBezTo>
                  <a:cubicBezTo>
                    <a:pt x="33474" y="20586"/>
                    <a:pt x="32789" y="21014"/>
                    <a:pt x="32102" y="21439"/>
                  </a:cubicBezTo>
                  <a:cubicBezTo>
                    <a:pt x="32603" y="19863"/>
                    <a:pt x="32947" y="18216"/>
                    <a:pt x="32947" y="16474"/>
                  </a:cubicBezTo>
                  <a:cubicBezTo>
                    <a:pt x="32947" y="16405"/>
                    <a:pt x="32928" y="16342"/>
                    <a:pt x="32927" y="16274"/>
                  </a:cubicBezTo>
                  <a:cubicBezTo>
                    <a:pt x="32909" y="14808"/>
                    <a:pt x="32651" y="13413"/>
                    <a:pt x="32274" y="12063"/>
                  </a:cubicBezTo>
                  <a:cubicBezTo>
                    <a:pt x="30336" y="5122"/>
                    <a:pt x="24034" y="0"/>
                    <a:pt x="16474" y="0"/>
                  </a:cubicBezTo>
                  <a:cubicBezTo>
                    <a:pt x="7375" y="0"/>
                    <a:pt x="0" y="7375"/>
                    <a:pt x="0" y="16474"/>
                  </a:cubicBezTo>
                  <a:cubicBezTo>
                    <a:pt x="0" y="24028"/>
                    <a:pt x="5114" y="30326"/>
                    <a:pt x="12048" y="3226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7" name="Google Shape;407;p7"/>
            <p:cNvSpPr/>
            <p:nvPr/>
          </p:nvSpPr>
          <p:spPr>
            <a:xfrm>
              <a:off x="3476320" y="4165948"/>
              <a:ext cx="103748" cy="71673"/>
            </a:xfrm>
            <a:custGeom>
              <a:rect b="b" l="l" r="r" t="t"/>
              <a:pathLst>
                <a:path extrusionOk="0" h="71673" w="103748">
                  <a:moveTo>
                    <a:pt x="17728" y="67940"/>
                  </a:moveTo>
                  <a:cubicBezTo>
                    <a:pt x="33863" y="76345"/>
                    <a:pt x="53757" y="70080"/>
                    <a:pt x="62161" y="53945"/>
                  </a:cubicBezTo>
                  <a:cubicBezTo>
                    <a:pt x="64402" y="49643"/>
                    <a:pt x="65570" y="45075"/>
                    <a:pt x="65816" y="40528"/>
                  </a:cubicBezTo>
                  <a:cubicBezTo>
                    <a:pt x="68115" y="41761"/>
                    <a:pt x="70748" y="42889"/>
                    <a:pt x="73772" y="43779"/>
                  </a:cubicBezTo>
                  <a:cubicBezTo>
                    <a:pt x="84006" y="46788"/>
                    <a:pt x="94514" y="42384"/>
                    <a:pt x="101842" y="37867"/>
                  </a:cubicBezTo>
                  <a:cubicBezTo>
                    <a:pt x="104758" y="36069"/>
                    <a:pt x="104207" y="31775"/>
                    <a:pt x="101015" y="30536"/>
                  </a:cubicBezTo>
                  <a:cubicBezTo>
                    <a:pt x="92204" y="27116"/>
                    <a:pt x="83591" y="16499"/>
                    <a:pt x="78537" y="8095"/>
                  </a:cubicBezTo>
                  <a:cubicBezTo>
                    <a:pt x="70626" y="-5062"/>
                    <a:pt x="57445" y="1777"/>
                    <a:pt x="57445" y="1777"/>
                  </a:cubicBezTo>
                  <a:cubicBezTo>
                    <a:pt x="52947" y="3867"/>
                    <a:pt x="50718" y="7028"/>
                    <a:pt x="49758" y="10446"/>
                  </a:cubicBezTo>
                  <a:cubicBezTo>
                    <a:pt x="49229" y="10132"/>
                    <a:pt x="48718" y="9799"/>
                    <a:pt x="48166" y="9512"/>
                  </a:cubicBezTo>
                  <a:cubicBezTo>
                    <a:pt x="32031" y="1107"/>
                    <a:pt x="12138" y="7373"/>
                    <a:pt x="3733" y="23507"/>
                  </a:cubicBezTo>
                  <a:cubicBezTo>
                    <a:pt x="-4672" y="39642"/>
                    <a:pt x="1594" y="59535"/>
                    <a:pt x="17728" y="679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8" name="Google Shape;408;p7"/>
            <p:cNvSpPr/>
            <p:nvPr/>
          </p:nvSpPr>
          <p:spPr>
            <a:xfrm>
              <a:off x="3517516" y="4324108"/>
              <a:ext cx="65882" cy="65894"/>
            </a:xfrm>
            <a:custGeom>
              <a:rect b="b" l="l" r="r" t="t"/>
              <a:pathLst>
                <a:path extrusionOk="0" h="65894" w="65882">
                  <a:moveTo>
                    <a:pt x="48154" y="3733"/>
                  </a:moveTo>
                  <a:cubicBezTo>
                    <a:pt x="43758" y="1444"/>
                    <a:pt x="39086" y="296"/>
                    <a:pt x="34442" y="87"/>
                  </a:cubicBezTo>
                  <a:cubicBezTo>
                    <a:pt x="33948" y="65"/>
                    <a:pt x="33455" y="0"/>
                    <a:pt x="32963" y="0"/>
                  </a:cubicBezTo>
                  <a:cubicBezTo>
                    <a:pt x="21074" y="0"/>
                    <a:pt x="9593" y="6456"/>
                    <a:pt x="3721" y="17728"/>
                  </a:cubicBezTo>
                  <a:cubicBezTo>
                    <a:pt x="-1678" y="28094"/>
                    <a:pt x="-997" y="39996"/>
                    <a:pt x="4440" y="49421"/>
                  </a:cubicBezTo>
                  <a:cubicBezTo>
                    <a:pt x="7466" y="54667"/>
                    <a:pt x="11947" y="59156"/>
                    <a:pt x="17716" y="62161"/>
                  </a:cubicBezTo>
                  <a:cubicBezTo>
                    <a:pt x="22578" y="64694"/>
                    <a:pt x="27780" y="65895"/>
                    <a:pt x="32907" y="65895"/>
                  </a:cubicBezTo>
                  <a:cubicBezTo>
                    <a:pt x="44795" y="65895"/>
                    <a:pt x="56276" y="59439"/>
                    <a:pt x="62149" y="48166"/>
                  </a:cubicBezTo>
                  <a:cubicBezTo>
                    <a:pt x="70554" y="32032"/>
                    <a:pt x="64288" y="12138"/>
                    <a:pt x="48154" y="373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9" name="Google Shape;409;p7"/>
            <p:cNvSpPr/>
            <p:nvPr/>
          </p:nvSpPr>
          <p:spPr>
            <a:xfrm>
              <a:off x="3485228" y="4381766"/>
              <a:ext cx="108181" cy="136003"/>
            </a:xfrm>
            <a:custGeom>
              <a:rect b="b" l="l" r="r" t="t"/>
              <a:pathLst>
                <a:path extrusionOk="0" h="136003" w="108181">
                  <a:moveTo>
                    <a:pt x="64943" y="19682"/>
                  </a:moveTo>
                  <a:cubicBezTo>
                    <a:pt x="46220" y="19682"/>
                    <a:pt x="30440" y="31542"/>
                    <a:pt x="24374" y="47959"/>
                  </a:cubicBezTo>
                  <a:lnTo>
                    <a:pt x="8667" y="0"/>
                  </a:lnTo>
                  <a:lnTo>
                    <a:pt x="4336" y="0"/>
                  </a:lnTo>
                  <a:lnTo>
                    <a:pt x="0" y="0"/>
                  </a:lnTo>
                  <a:lnTo>
                    <a:pt x="21871" y="66781"/>
                  </a:lnTo>
                  <a:lnTo>
                    <a:pt x="33660" y="102776"/>
                  </a:lnTo>
                  <a:lnTo>
                    <a:pt x="37766" y="102075"/>
                  </a:lnTo>
                  <a:lnTo>
                    <a:pt x="41868" y="101374"/>
                  </a:lnTo>
                  <a:lnTo>
                    <a:pt x="61800" y="97969"/>
                  </a:lnTo>
                  <a:cubicBezTo>
                    <a:pt x="63783" y="97631"/>
                    <a:pt x="65223" y="95924"/>
                    <a:pt x="65223" y="93911"/>
                  </a:cubicBezTo>
                  <a:lnTo>
                    <a:pt x="65223" y="70013"/>
                  </a:lnTo>
                  <a:cubicBezTo>
                    <a:pt x="65223" y="67739"/>
                    <a:pt x="67065" y="65895"/>
                    <a:pt x="69341" y="65895"/>
                  </a:cubicBezTo>
                  <a:cubicBezTo>
                    <a:pt x="71618" y="65895"/>
                    <a:pt x="73460" y="67739"/>
                    <a:pt x="73460" y="70013"/>
                  </a:cubicBezTo>
                  <a:lnTo>
                    <a:pt x="73460" y="93911"/>
                  </a:lnTo>
                  <a:cubicBezTo>
                    <a:pt x="73460" y="99259"/>
                    <a:pt x="70068" y="103872"/>
                    <a:pt x="65159" y="105569"/>
                  </a:cubicBezTo>
                  <a:cubicBezTo>
                    <a:pt x="64522" y="105788"/>
                    <a:pt x="63867" y="105973"/>
                    <a:pt x="63184" y="106089"/>
                  </a:cubicBezTo>
                  <a:lnTo>
                    <a:pt x="44460" y="109288"/>
                  </a:lnTo>
                  <a:lnTo>
                    <a:pt x="40358" y="109988"/>
                  </a:lnTo>
                  <a:lnTo>
                    <a:pt x="36251" y="110690"/>
                  </a:lnTo>
                  <a:lnTo>
                    <a:pt x="25118" y="112591"/>
                  </a:lnTo>
                  <a:lnTo>
                    <a:pt x="23367" y="112890"/>
                  </a:lnTo>
                  <a:cubicBezTo>
                    <a:pt x="15525" y="114229"/>
                    <a:pt x="9556" y="120176"/>
                    <a:pt x="7916" y="127671"/>
                  </a:cubicBezTo>
                  <a:cubicBezTo>
                    <a:pt x="7624" y="129006"/>
                    <a:pt x="7424" y="130372"/>
                    <a:pt x="7424" y="131789"/>
                  </a:cubicBezTo>
                  <a:cubicBezTo>
                    <a:pt x="7424" y="134060"/>
                    <a:pt x="9270" y="135908"/>
                    <a:pt x="11543" y="135908"/>
                  </a:cubicBezTo>
                  <a:lnTo>
                    <a:pt x="26770" y="135908"/>
                  </a:lnTo>
                  <a:lnTo>
                    <a:pt x="41813" y="135908"/>
                  </a:lnTo>
                  <a:lnTo>
                    <a:pt x="61105" y="135908"/>
                  </a:lnTo>
                  <a:cubicBezTo>
                    <a:pt x="61272" y="135908"/>
                    <a:pt x="61415" y="135984"/>
                    <a:pt x="61578" y="136003"/>
                  </a:cubicBezTo>
                  <a:lnTo>
                    <a:pt x="61589" y="135908"/>
                  </a:lnTo>
                  <a:lnTo>
                    <a:pt x="65872" y="135908"/>
                  </a:lnTo>
                  <a:cubicBezTo>
                    <a:pt x="88049" y="135908"/>
                    <a:pt x="106244" y="118346"/>
                    <a:pt x="107030" y="96182"/>
                  </a:cubicBezTo>
                  <a:lnTo>
                    <a:pt x="108154" y="64451"/>
                  </a:lnTo>
                  <a:cubicBezTo>
                    <a:pt x="109021" y="39987"/>
                    <a:pt x="89424" y="19682"/>
                    <a:pt x="64943" y="1968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0" name="Google Shape;410;p7"/>
            <p:cNvSpPr/>
            <p:nvPr/>
          </p:nvSpPr>
          <p:spPr>
            <a:xfrm>
              <a:off x="3436427" y="4249067"/>
              <a:ext cx="116557" cy="124462"/>
            </a:xfrm>
            <a:custGeom>
              <a:rect b="b" l="l" r="r" t="t"/>
              <a:pathLst>
                <a:path extrusionOk="0" h="124462" w="116557">
                  <a:moveTo>
                    <a:pt x="505" y="58567"/>
                  </a:moveTo>
                  <a:lnTo>
                    <a:pt x="24522" y="58567"/>
                  </a:lnTo>
                  <a:lnTo>
                    <a:pt x="32246" y="82151"/>
                  </a:lnTo>
                  <a:lnTo>
                    <a:pt x="36261" y="94413"/>
                  </a:lnTo>
                  <a:lnTo>
                    <a:pt x="40371" y="93722"/>
                  </a:lnTo>
                  <a:lnTo>
                    <a:pt x="44476" y="93031"/>
                  </a:lnTo>
                  <a:lnTo>
                    <a:pt x="50417" y="92032"/>
                  </a:lnTo>
                  <a:cubicBezTo>
                    <a:pt x="52682" y="91650"/>
                    <a:pt x="54785" y="93170"/>
                    <a:pt x="55163" y="95410"/>
                  </a:cubicBezTo>
                  <a:cubicBezTo>
                    <a:pt x="55514" y="97492"/>
                    <a:pt x="54205" y="99410"/>
                    <a:pt x="52226" y="99987"/>
                  </a:cubicBezTo>
                  <a:cubicBezTo>
                    <a:pt x="52072" y="100032"/>
                    <a:pt x="51947" y="100128"/>
                    <a:pt x="51785" y="100156"/>
                  </a:cubicBezTo>
                  <a:lnTo>
                    <a:pt x="47069" y="100949"/>
                  </a:lnTo>
                  <a:lnTo>
                    <a:pt x="42964" y="101640"/>
                  </a:lnTo>
                  <a:lnTo>
                    <a:pt x="38854" y="102331"/>
                  </a:lnTo>
                  <a:lnTo>
                    <a:pt x="33639" y="103208"/>
                  </a:lnTo>
                  <a:lnTo>
                    <a:pt x="15278" y="106297"/>
                  </a:lnTo>
                  <a:cubicBezTo>
                    <a:pt x="8393" y="107454"/>
                    <a:pt x="3397" y="113362"/>
                    <a:pt x="3397" y="120344"/>
                  </a:cubicBezTo>
                  <a:cubicBezTo>
                    <a:pt x="3397" y="122614"/>
                    <a:pt x="5244" y="124462"/>
                    <a:pt x="7516" y="124462"/>
                  </a:cubicBezTo>
                  <a:lnTo>
                    <a:pt x="35046" y="124462"/>
                  </a:lnTo>
                  <a:lnTo>
                    <a:pt x="46103" y="124462"/>
                  </a:lnTo>
                  <a:lnTo>
                    <a:pt x="50439" y="124462"/>
                  </a:lnTo>
                  <a:lnTo>
                    <a:pt x="54770" y="124462"/>
                  </a:lnTo>
                  <a:lnTo>
                    <a:pt x="59295" y="124462"/>
                  </a:lnTo>
                  <a:lnTo>
                    <a:pt x="60484" y="124462"/>
                  </a:lnTo>
                  <a:lnTo>
                    <a:pt x="76324" y="124462"/>
                  </a:lnTo>
                  <a:cubicBezTo>
                    <a:pt x="71521" y="113442"/>
                    <a:pt x="71530" y="100432"/>
                    <a:pt x="77504" y="88964"/>
                  </a:cubicBezTo>
                  <a:cubicBezTo>
                    <a:pt x="84625" y="75296"/>
                    <a:pt x="98629" y="66805"/>
                    <a:pt x="114052" y="66804"/>
                  </a:cubicBezTo>
                  <a:cubicBezTo>
                    <a:pt x="114052" y="66804"/>
                    <a:pt x="114052" y="66804"/>
                    <a:pt x="114052" y="66804"/>
                  </a:cubicBezTo>
                  <a:cubicBezTo>
                    <a:pt x="114637" y="66804"/>
                    <a:pt x="115218" y="66886"/>
                    <a:pt x="115802" y="66911"/>
                  </a:cubicBezTo>
                  <a:lnTo>
                    <a:pt x="116533" y="44826"/>
                  </a:lnTo>
                  <a:cubicBezTo>
                    <a:pt x="117344" y="20313"/>
                    <a:pt x="97693" y="0"/>
                    <a:pt x="73166" y="0"/>
                  </a:cubicBezTo>
                  <a:cubicBezTo>
                    <a:pt x="48075" y="0"/>
                    <a:pt x="28214" y="21219"/>
                    <a:pt x="29871" y="46256"/>
                  </a:cubicBezTo>
                  <a:lnTo>
                    <a:pt x="30306" y="52842"/>
                  </a:lnTo>
                  <a:cubicBezTo>
                    <a:pt x="28794" y="51316"/>
                    <a:pt x="26772" y="50331"/>
                    <a:pt x="24522" y="50331"/>
                  </a:cubicBezTo>
                  <a:lnTo>
                    <a:pt x="0" y="50331"/>
                  </a:lnTo>
                  <a:lnTo>
                    <a:pt x="252" y="54449"/>
                  </a:lnTo>
                  <a:lnTo>
                    <a:pt x="505" y="5856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1" name="Google Shape;411;p7"/>
            <p:cNvSpPr/>
            <p:nvPr/>
          </p:nvSpPr>
          <p:spPr>
            <a:xfrm>
              <a:off x="3245070" y="4509437"/>
              <a:ext cx="240104" cy="8236"/>
            </a:xfrm>
            <a:custGeom>
              <a:rect b="b" l="l" r="r" t="t"/>
              <a:pathLst>
                <a:path extrusionOk="0" h="8236" w="240104">
                  <a:moveTo>
                    <a:pt x="239713" y="0"/>
                  </a:moveTo>
                  <a:lnTo>
                    <a:pt x="392" y="0"/>
                  </a:lnTo>
                  <a:cubicBezTo>
                    <a:pt x="596" y="1351"/>
                    <a:pt x="759" y="2715"/>
                    <a:pt x="759" y="4118"/>
                  </a:cubicBezTo>
                  <a:cubicBezTo>
                    <a:pt x="759" y="5570"/>
                    <a:pt x="462" y="6942"/>
                    <a:pt x="0" y="8237"/>
                  </a:cubicBezTo>
                  <a:lnTo>
                    <a:pt x="240105" y="8237"/>
                  </a:lnTo>
                  <a:cubicBezTo>
                    <a:pt x="239643" y="6942"/>
                    <a:pt x="239346" y="5570"/>
                    <a:pt x="239346" y="4118"/>
                  </a:cubicBezTo>
                  <a:cubicBezTo>
                    <a:pt x="239346" y="2715"/>
                    <a:pt x="239509" y="1351"/>
                    <a:pt x="2397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2" name="Google Shape;412;p7"/>
            <p:cNvSpPr/>
            <p:nvPr/>
          </p:nvSpPr>
          <p:spPr>
            <a:xfrm>
              <a:off x="3174791" y="4249067"/>
              <a:ext cx="113163" cy="124462"/>
            </a:xfrm>
            <a:custGeom>
              <a:rect b="b" l="l" r="r" t="t"/>
              <a:pathLst>
                <a:path extrusionOk="0" h="124462" w="113163">
                  <a:moveTo>
                    <a:pt x="109045" y="124462"/>
                  </a:moveTo>
                  <a:cubicBezTo>
                    <a:pt x="111317" y="124462"/>
                    <a:pt x="113163" y="122614"/>
                    <a:pt x="113163" y="120344"/>
                  </a:cubicBezTo>
                  <a:cubicBezTo>
                    <a:pt x="113163" y="113362"/>
                    <a:pt x="108164" y="107454"/>
                    <a:pt x="101278" y="106297"/>
                  </a:cubicBezTo>
                  <a:lnTo>
                    <a:pt x="82918" y="103208"/>
                  </a:lnTo>
                  <a:lnTo>
                    <a:pt x="76499" y="102129"/>
                  </a:lnTo>
                  <a:lnTo>
                    <a:pt x="72391" y="101438"/>
                  </a:lnTo>
                  <a:lnTo>
                    <a:pt x="68284" y="100747"/>
                  </a:lnTo>
                  <a:lnTo>
                    <a:pt x="64772" y="100156"/>
                  </a:lnTo>
                  <a:cubicBezTo>
                    <a:pt x="64545" y="100118"/>
                    <a:pt x="64366" y="99992"/>
                    <a:pt x="64156" y="99920"/>
                  </a:cubicBezTo>
                  <a:cubicBezTo>
                    <a:pt x="62281" y="99279"/>
                    <a:pt x="61053" y="97428"/>
                    <a:pt x="61393" y="95410"/>
                  </a:cubicBezTo>
                  <a:cubicBezTo>
                    <a:pt x="61767" y="93170"/>
                    <a:pt x="63855" y="91652"/>
                    <a:pt x="66139" y="92032"/>
                  </a:cubicBezTo>
                  <a:lnTo>
                    <a:pt x="70877" y="92829"/>
                  </a:lnTo>
                  <a:lnTo>
                    <a:pt x="74985" y="93520"/>
                  </a:lnTo>
                  <a:lnTo>
                    <a:pt x="79092" y="94211"/>
                  </a:lnTo>
                  <a:lnTo>
                    <a:pt x="84633" y="77293"/>
                  </a:lnTo>
                  <a:lnTo>
                    <a:pt x="90766" y="58567"/>
                  </a:lnTo>
                  <a:lnTo>
                    <a:pt x="112528" y="58567"/>
                  </a:lnTo>
                  <a:lnTo>
                    <a:pt x="112780" y="54449"/>
                  </a:lnTo>
                  <a:lnTo>
                    <a:pt x="113033" y="50331"/>
                  </a:lnTo>
                  <a:lnTo>
                    <a:pt x="90766" y="50331"/>
                  </a:lnTo>
                  <a:cubicBezTo>
                    <a:pt x="89140" y="50331"/>
                    <a:pt x="87628" y="50856"/>
                    <a:pt x="86327" y="51696"/>
                  </a:cubicBezTo>
                  <a:lnTo>
                    <a:pt x="86687" y="46256"/>
                  </a:lnTo>
                  <a:cubicBezTo>
                    <a:pt x="88344" y="21219"/>
                    <a:pt x="68483" y="0"/>
                    <a:pt x="43391" y="0"/>
                  </a:cubicBezTo>
                  <a:cubicBezTo>
                    <a:pt x="18865" y="0"/>
                    <a:pt x="-787" y="20313"/>
                    <a:pt x="24" y="44826"/>
                  </a:cubicBezTo>
                  <a:lnTo>
                    <a:pt x="760" y="67061"/>
                  </a:lnTo>
                  <a:cubicBezTo>
                    <a:pt x="2161" y="66915"/>
                    <a:pt x="3567" y="66804"/>
                    <a:pt x="4975" y="66804"/>
                  </a:cubicBezTo>
                  <a:cubicBezTo>
                    <a:pt x="20397" y="66804"/>
                    <a:pt x="34401" y="75296"/>
                    <a:pt x="41522" y="88964"/>
                  </a:cubicBezTo>
                  <a:cubicBezTo>
                    <a:pt x="47496" y="100432"/>
                    <a:pt x="47505" y="113442"/>
                    <a:pt x="42702" y="124462"/>
                  </a:cubicBezTo>
                  <a:lnTo>
                    <a:pt x="54423" y="124462"/>
                  </a:lnTo>
                  <a:lnTo>
                    <a:pt x="55822" y="124462"/>
                  </a:lnTo>
                  <a:lnTo>
                    <a:pt x="60517" y="124462"/>
                  </a:lnTo>
                  <a:lnTo>
                    <a:pt x="64851" y="124462"/>
                  </a:lnTo>
                  <a:lnTo>
                    <a:pt x="69185" y="124462"/>
                  </a:lnTo>
                  <a:lnTo>
                    <a:pt x="81511" y="124462"/>
                  </a:lnTo>
                  <a:lnTo>
                    <a:pt x="109045" y="12446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3" name="Google Shape;413;p7"/>
            <p:cNvSpPr/>
            <p:nvPr/>
          </p:nvSpPr>
          <p:spPr>
            <a:xfrm>
              <a:off x="3295186" y="4171727"/>
              <a:ext cx="133880" cy="153638"/>
            </a:xfrm>
            <a:custGeom>
              <a:rect b="b" l="l" r="r" t="t"/>
              <a:pathLst>
                <a:path extrusionOk="0" h="153638" w="133880">
                  <a:moveTo>
                    <a:pt x="11112" y="153638"/>
                  </a:moveTo>
                  <a:cubicBezTo>
                    <a:pt x="16643" y="153638"/>
                    <a:pt x="21207" y="149747"/>
                    <a:pt x="22068" y="144386"/>
                  </a:cubicBezTo>
                  <a:lnTo>
                    <a:pt x="23430" y="135908"/>
                  </a:lnTo>
                  <a:lnTo>
                    <a:pt x="23926" y="132812"/>
                  </a:lnTo>
                  <a:cubicBezTo>
                    <a:pt x="23926" y="132811"/>
                    <a:pt x="23926" y="132810"/>
                    <a:pt x="23926" y="132809"/>
                  </a:cubicBezTo>
                  <a:lnTo>
                    <a:pt x="24039" y="131789"/>
                  </a:lnTo>
                  <a:lnTo>
                    <a:pt x="24494" y="127671"/>
                  </a:lnTo>
                  <a:lnTo>
                    <a:pt x="28752" y="89169"/>
                  </a:lnTo>
                  <a:cubicBezTo>
                    <a:pt x="28994" y="86985"/>
                    <a:pt x="28648" y="84769"/>
                    <a:pt x="27747" y="82764"/>
                  </a:cubicBezTo>
                  <a:lnTo>
                    <a:pt x="27337" y="81843"/>
                  </a:lnTo>
                  <a:cubicBezTo>
                    <a:pt x="24960" y="76524"/>
                    <a:pt x="23749" y="70864"/>
                    <a:pt x="23749" y="65026"/>
                  </a:cubicBezTo>
                  <a:lnTo>
                    <a:pt x="23749" y="53539"/>
                  </a:lnTo>
                  <a:cubicBezTo>
                    <a:pt x="23749" y="51265"/>
                    <a:pt x="25591" y="49421"/>
                    <a:pt x="27868" y="49421"/>
                  </a:cubicBezTo>
                  <a:cubicBezTo>
                    <a:pt x="30144" y="49421"/>
                    <a:pt x="31986" y="51265"/>
                    <a:pt x="31986" y="53539"/>
                  </a:cubicBezTo>
                  <a:lnTo>
                    <a:pt x="31986" y="65026"/>
                  </a:lnTo>
                  <a:cubicBezTo>
                    <a:pt x="31986" y="69697"/>
                    <a:pt x="32951" y="74226"/>
                    <a:pt x="34862" y="78485"/>
                  </a:cubicBezTo>
                  <a:lnTo>
                    <a:pt x="35272" y="79406"/>
                  </a:lnTo>
                  <a:cubicBezTo>
                    <a:pt x="36764" y="82740"/>
                    <a:pt x="37343" y="86432"/>
                    <a:pt x="36941" y="90074"/>
                  </a:cubicBezTo>
                  <a:lnTo>
                    <a:pt x="32783" y="127671"/>
                  </a:lnTo>
                  <a:lnTo>
                    <a:pt x="100776" y="127671"/>
                  </a:lnTo>
                  <a:lnTo>
                    <a:pt x="96622" y="90074"/>
                  </a:lnTo>
                  <a:cubicBezTo>
                    <a:pt x="96216" y="86438"/>
                    <a:pt x="96795" y="82746"/>
                    <a:pt x="98291" y="79398"/>
                  </a:cubicBezTo>
                  <a:lnTo>
                    <a:pt x="98705" y="78481"/>
                  </a:lnTo>
                  <a:cubicBezTo>
                    <a:pt x="100612" y="74226"/>
                    <a:pt x="101577" y="69697"/>
                    <a:pt x="101577" y="65026"/>
                  </a:cubicBezTo>
                  <a:lnTo>
                    <a:pt x="101577" y="53539"/>
                  </a:lnTo>
                  <a:cubicBezTo>
                    <a:pt x="101577" y="51265"/>
                    <a:pt x="103419" y="49421"/>
                    <a:pt x="105695" y="49421"/>
                  </a:cubicBezTo>
                  <a:cubicBezTo>
                    <a:pt x="107972" y="49421"/>
                    <a:pt x="109814" y="51265"/>
                    <a:pt x="109814" y="53539"/>
                  </a:cubicBezTo>
                  <a:lnTo>
                    <a:pt x="109814" y="65026"/>
                  </a:lnTo>
                  <a:cubicBezTo>
                    <a:pt x="109814" y="70864"/>
                    <a:pt x="108603" y="76524"/>
                    <a:pt x="106222" y="81851"/>
                  </a:cubicBezTo>
                  <a:lnTo>
                    <a:pt x="105808" y="82768"/>
                  </a:lnTo>
                  <a:cubicBezTo>
                    <a:pt x="104911" y="84771"/>
                    <a:pt x="104565" y="86983"/>
                    <a:pt x="104810" y="89165"/>
                  </a:cubicBezTo>
                  <a:lnTo>
                    <a:pt x="109065" y="127671"/>
                  </a:lnTo>
                  <a:lnTo>
                    <a:pt x="109339" y="130152"/>
                  </a:lnTo>
                  <a:cubicBezTo>
                    <a:pt x="109478" y="130468"/>
                    <a:pt x="109628" y="130781"/>
                    <a:pt x="109685" y="131136"/>
                  </a:cubicBezTo>
                  <a:lnTo>
                    <a:pt x="109790" y="131789"/>
                  </a:lnTo>
                  <a:lnTo>
                    <a:pt x="110451" y="135908"/>
                  </a:lnTo>
                  <a:lnTo>
                    <a:pt x="111813" y="144384"/>
                  </a:lnTo>
                  <a:cubicBezTo>
                    <a:pt x="112673" y="149747"/>
                    <a:pt x="117242" y="153638"/>
                    <a:pt x="122672" y="153638"/>
                  </a:cubicBezTo>
                  <a:cubicBezTo>
                    <a:pt x="125873" y="153638"/>
                    <a:pt x="128753" y="152391"/>
                    <a:pt x="130876" y="150125"/>
                  </a:cubicBezTo>
                  <a:cubicBezTo>
                    <a:pt x="133000" y="147861"/>
                    <a:pt x="134058" y="144909"/>
                    <a:pt x="133856" y="141812"/>
                  </a:cubicBezTo>
                  <a:lnTo>
                    <a:pt x="133495" y="135908"/>
                  </a:lnTo>
                  <a:lnTo>
                    <a:pt x="133242" y="131789"/>
                  </a:lnTo>
                  <a:lnTo>
                    <a:pt x="132989" y="127671"/>
                  </a:lnTo>
                  <a:lnTo>
                    <a:pt x="127619" y="40086"/>
                  </a:lnTo>
                  <a:cubicBezTo>
                    <a:pt x="126999" y="30482"/>
                    <a:pt x="123098" y="21252"/>
                    <a:pt x="116635" y="14107"/>
                  </a:cubicBezTo>
                  <a:cubicBezTo>
                    <a:pt x="108486" y="5100"/>
                    <a:pt x="96996" y="0"/>
                    <a:pt x="85003" y="0"/>
                  </a:cubicBezTo>
                  <a:lnTo>
                    <a:pt x="48878" y="0"/>
                  </a:lnTo>
                  <a:cubicBezTo>
                    <a:pt x="36885" y="0"/>
                    <a:pt x="25394" y="5100"/>
                    <a:pt x="17358" y="13990"/>
                  </a:cubicBezTo>
                  <a:cubicBezTo>
                    <a:pt x="10783" y="21256"/>
                    <a:pt x="6881" y="30486"/>
                    <a:pt x="6266" y="40098"/>
                  </a:cubicBezTo>
                  <a:lnTo>
                    <a:pt x="891" y="127671"/>
                  </a:lnTo>
                  <a:lnTo>
                    <a:pt x="638" y="131789"/>
                  </a:lnTo>
                  <a:lnTo>
                    <a:pt x="386" y="135908"/>
                  </a:lnTo>
                  <a:lnTo>
                    <a:pt x="24" y="141798"/>
                  </a:lnTo>
                  <a:cubicBezTo>
                    <a:pt x="-177" y="144909"/>
                    <a:pt x="885" y="147865"/>
                    <a:pt x="3008" y="150129"/>
                  </a:cubicBezTo>
                  <a:cubicBezTo>
                    <a:pt x="5132" y="152391"/>
                    <a:pt x="8012" y="153638"/>
                    <a:pt x="11112" y="1536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14" name="Google Shape;414;p7"/>
          <p:cNvGrpSpPr/>
          <p:nvPr/>
        </p:nvGrpSpPr>
        <p:grpSpPr>
          <a:xfrm>
            <a:off x="1042789" y="3342425"/>
            <a:ext cx="333202" cy="296729"/>
            <a:chOff x="1459032" y="4097595"/>
            <a:chExt cx="471691" cy="420058"/>
          </a:xfrm>
        </p:grpSpPr>
        <p:sp>
          <p:nvSpPr>
            <p:cNvPr id="415" name="Google Shape;415;p7"/>
            <p:cNvSpPr/>
            <p:nvPr/>
          </p:nvSpPr>
          <p:spPr>
            <a:xfrm>
              <a:off x="1459032" y="4102555"/>
              <a:ext cx="86315" cy="197440"/>
            </a:xfrm>
            <a:custGeom>
              <a:rect b="b" l="l" r="r" t="t"/>
              <a:pathLst>
                <a:path extrusionOk="0" h="197440" w="86315">
                  <a:moveTo>
                    <a:pt x="74490" y="169242"/>
                  </a:moveTo>
                  <a:cubicBezTo>
                    <a:pt x="78833" y="167501"/>
                    <a:pt x="82898" y="166539"/>
                    <a:pt x="86315" y="166015"/>
                  </a:cubicBezTo>
                  <a:lnTo>
                    <a:pt x="79290" y="156842"/>
                  </a:lnTo>
                  <a:cubicBezTo>
                    <a:pt x="79236" y="156744"/>
                    <a:pt x="79231" y="156634"/>
                    <a:pt x="79169" y="156539"/>
                  </a:cubicBezTo>
                  <a:lnTo>
                    <a:pt x="69875" y="142272"/>
                  </a:lnTo>
                  <a:cubicBezTo>
                    <a:pt x="67398" y="138466"/>
                    <a:pt x="63995" y="135509"/>
                    <a:pt x="60081" y="133543"/>
                  </a:cubicBezTo>
                  <a:cubicBezTo>
                    <a:pt x="62514" y="132823"/>
                    <a:pt x="64275" y="130555"/>
                    <a:pt x="64183" y="127886"/>
                  </a:cubicBezTo>
                  <a:lnTo>
                    <a:pt x="61701" y="56346"/>
                  </a:lnTo>
                  <a:cubicBezTo>
                    <a:pt x="61595" y="53312"/>
                    <a:pt x="63219" y="50550"/>
                    <a:pt x="65805" y="48960"/>
                  </a:cubicBezTo>
                  <a:cubicBezTo>
                    <a:pt x="75251" y="43152"/>
                    <a:pt x="81104" y="31983"/>
                    <a:pt x="81104" y="17937"/>
                  </a:cubicBezTo>
                  <a:cubicBezTo>
                    <a:pt x="81104" y="13154"/>
                    <a:pt x="80166" y="8514"/>
                    <a:pt x="78313" y="4137"/>
                  </a:cubicBezTo>
                  <a:cubicBezTo>
                    <a:pt x="77173" y="1445"/>
                    <a:pt x="74427" y="-407"/>
                    <a:pt x="71543" y="77"/>
                  </a:cubicBezTo>
                  <a:cubicBezTo>
                    <a:pt x="67529" y="750"/>
                    <a:pt x="65400" y="4749"/>
                    <a:pt x="66652" y="8260"/>
                  </a:cubicBezTo>
                  <a:cubicBezTo>
                    <a:pt x="67601" y="10923"/>
                    <a:pt x="68586" y="13580"/>
                    <a:pt x="68714" y="16404"/>
                  </a:cubicBezTo>
                  <a:cubicBezTo>
                    <a:pt x="69208" y="27347"/>
                    <a:pt x="64461" y="41011"/>
                    <a:pt x="49793" y="41011"/>
                  </a:cubicBezTo>
                  <a:lnTo>
                    <a:pt x="39823" y="41013"/>
                  </a:lnTo>
                  <a:cubicBezTo>
                    <a:pt x="29572" y="41198"/>
                    <a:pt x="8802" y="48050"/>
                    <a:pt x="2992" y="72568"/>
                  </a:cubicBezTo>
                  <a:cubicBezTo>
                    <a:pt x="2184" y="75979"/>
                    <a:pt x="4110" y="79792"/>
                    <a:pt x="7533" y="80548"/>
                  </a:cubicBezTo>
                  <a:cubicBezTo>
                    <a:pt x="7987" y="80648"/>
                    <a:pt x="8441" y="80699"/>
                    <a:pt x="8889" y="80699"/>
                  </a:cubicBezTo>
                  <a:cubicBezTo>
                    <a:pt x="11716" y="80699"/>
                    <a:pt x="14266" y="78744"/>
                    <a:pt x="14911" y="75870"/>
                  </a:cubicBezTo>
                  <a:cubicBezTo>
                    <a:pt x="16349" y="69457"/>
                    <a:pt x="19073" y="64879"/>
                    <a:pt x="22212" y="61606"/>
                  </a:cubicBezTo>
                  <a:cubicBezTo>
                    <a:pt x="24856" y="58850"/>
                    <a:pt x="29495" y="60751"/>
                    <a:pt x="29363" y="64568"/>
                  </a:cubicBezTo>
                  <a:lnTo>
                    <a:pt x="27492" y="118479"/>
                  </a:lnTo>
                  <a:lnTo>
                    <a:pt x="27480" y="118438"/>
                  </a:lnTo>
                  <a:cubicBezTo>
                    <a:pt x="25666" y="112486"/>
                    <a:pt x="20267" y="108486"/>
                    <a:pt x="14045" y="108486"/>
                  </a:cubicBezTo>
                  <a:cubicBezTo>
                    <a:pt x="10109" y="108486"/>
                    <a:pt x="6331" y="110153"/>
                    <a:pt x="3676" y="113059"/>
                  </a:cubicBezTo>
                  <a:cubicBezTo>
                    <a:pt x="1022" y="115965"/>
                    <a:pt x="-297" y="119880"/>
                    <a:pt x="57" y="123801"/>
                  </a:cubicBezTo>
                  <a:lnTo>
                    <a:pt x="2269" y="148180"/>
                  </a:lnTo>
                  <a:cubicBezTo>
                    <a:pt x="3417" y="160827"/>
                    <a:pt x="13858" y="170363"/>
                    <a:pt x="26557" y="170363"/>
                  </a:cubicBezTo>
                  <a:cubicBezTo>
                    <a:pt x="27972" y="170363"/>
                    <a:pt x="29270" y="171074"/>
                    <a:pt x="30030" y="172267"/>
                  </a:cubicBezTo>
                  <a:lnTo>
                    <a:pt x="38215" y="185103"/>
                  </a:lnTo>
                  <a:lnTo>
                    <a:pt x="44943" y="197440"/>
                  </a:lnTo>
                  <a:cubicBezTo>
                    <a:pt x="53434" y="180757"/>
                    <a:pt x="65350" y="172905"/>
                    <a:pt x="74490" y="169242"/>
                  </a:cubicBezTo>
                  <a:close/>
                  <a:moveTo>
                    <a:pt x="38157" y="129239"/>
                  </a:moveTo>
                  <a:lnTo>
                    <a:pt x="43853" y="97515"/>
                  </a:lnTo>
                  <a:cubicBezTo>
                    <a:pt x="43853" y="97515"/>
                    <a:pt x="44287" y="96071"/>
                    <a:pt x="45671" y="96071"/>
                  </a:cubicBezTo>
                  <a:cubicBezTo>
                    <a:pt x="47056" y="96071"/>
                    <a:pt x="47496" y="97515"/>
                    <a:pt x="47496" y="97515"/>
                  </a:cubicBezTo>
                  <a:lnTo>
                    <a:pt x="52828" y="129038"/>
                  </a:lnTo>
                  <a:cubicBezTo>
                    <a:pt x="52980" y="129937"/>
                    <a:pt x="53392" y="130709"/>
                    <a:pt x="53901" y="131406"/>
                  </a:cubicBezTo>
                  <a:cubicBezTo>
                    <a:pt x="52237" y="131063"/>
                    <a:pt x="50536" y="130841"/>
                    <a:pt x="48796" y="130841"/>
                  </a:cubicBezTo>
                  <a:lnTo>
                    <a:pt x="37565" y="130841"/>
                  </a:lnTo>
                  <a:cubicBezTo>
                    <a:pt x="37829" y="130344"/>
                    <a:pt x="38053" y="129818"/>
                    <a:pt x="38157" y="129239"/>
                  </a:cubicBezTo>
                  <a:close/>
                  <a:moveTo>
                    <a:pt x="41309" y="174635"/>
                  </a:moveTo>
                  <a:lnTo>
                    <a:pt x="36975" y="167839"/>
                  </a:lnTo>
                  <a:cubicBezTo>
                    <a:pt x="34695" y="164261"/>
                    <a:pt x="30800" y="162126"/>
                    <a:pt x="26557" y="162126"/>
                  </a:cubicBezTo>
                  <a:cubicBezTo>
                    <a:pt x="18147" y="162126"/>
                    <a:pt x="11231" y="155811"/>
                    <a:pt x="10473" y="147436"/>
                  </a:cubicBezTo>
                  <a:lnTo>
                    <a:pt x="8261" y="123057"/>
                  </a:lnTo>
                  <a:cubicBezTo>
                    <a:pt x="8110" y="121412"/>
                    <a:pt x="8643" y="119834"/>
                    <a:pt x="9757" y="118613"/>
                  </a:cubicBezTo>
                  <a:cubicBezTo>
                    <a:pt x="10871" y="117394"/>
                    <a:pt x="12394" y="116723"/>
                    <a:pt x="14045" y="116723"/>
                  </a:cubicBezTo>
                  <a:cubicBezTo>
                    <a:pt x="16619" y="116723"/>
                    <a:pt x="18851" y="118378"/>
                    <a:pt x="19601" y="120839"/>
                  </a:cubicBezTo>
                  <a:lnTo>
                    <a:pt x="22127" y="129128"/>
                  </a:lnTo>
                  <a:cubicBezTo>
                    <a:pt x="23941" y="135081"/>
                    <a:pt x="29340" y="139078"/>
                    <a:pt x="35562" y="139078"/>
                  </a:cubicBezTo>
                  <a:lnTo>
                    <a:pt x="48796" y="139078"/>
                  </a:lnTo>
                  <a:cubicBezTo>
                    <a:pt x="54539" y="139078"/>
                    <a:pt x="59840" y="141952"/>
                    <a:pt x="62973" y="146766"/>
                  </a:cubicBezTo>
                  <a:lnTo>
                    <a:pt x="68068" y="154588"/>
                  </a:lnTo>
                  <a:cubicBezTo>
                    <a:pt x="60216" y="156871"/>
                    <a:pt x="48566" y="162235"/>
                    <a:pt x="41309" y="17463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6" name="Google Shape;416;p7"/>
            <p:cNvSpPr/>
            <p:nvPr/>
          </p:nvSpPr>
          <p:spPr>
            <a:xfrm>
              <a:off x="1508890" y="4255472"/>
              <a:ext cx="374681" cy="262181"/>
            </a:xfrm>
            <a:custGeom>
              <a:rect b="b" l="l" r="r" t="t"/>
              <a:pathLst>
                <a:path extrusionOk="0" h="262181" w="374681">
                  <a:moveTo>
                    <a:pt x="332083" y="20736"/>
                  </a:moveTo>
                  <a:lnTo>
                    <a:pt x="316704" y="45732"/>
                  </a:lnTo>
                  <a:cubicBezTo>
                    <a:pt x="313909" y="50276"/>
                    <a:pt x="307597" y="51004"/>
                    <a:pt x="303840" y="47216"/>
                  </a:cubicBezTo>
                  <a:lnTo>
                    <a:pt x="281184" y="24369"/>
                  </a:lnTo>
                  <a:cubicBezTo>
                    <a:pt x="265718" y="8773"/>
                    <a:pt x="244663" y="0"/>
                    <a:pt x="222698" y="0"/>
                  </a:cubicBezTo>
                  <a:lnTo>
                    <a:pt x="219957" y="0"/>
                  </a:lnTo>
                  <a:cubicBezTo>
                    <a:pt x="218191" y="0"/>
                    <a:pt x="216471" y="568"/>
                    <a:pt x="215052" y="1620"/>
                  </a:cubicBezTo>
                  <a:cubicBezTo>
                    <a:pt x="200119" y="10802"/>
                    <a:pt x="181405" y="11256"/>
                    <a:pt x="166044" y="2809"/>
                  </a:cubicBezTo>
                  <a:lnTo>
                    <a:pt x="163337" y="1320"/>
                  </a:lnTo>
                  <a:cubicBezTo>
                    <a:pt x="162004" y="458"/>
                    <a:pt x="160451" y="0"/>
                    <a:pt x="158865" y="0"/>
                  </a:cubicBezTo>
                  <a:lnTo>
                    <a:pt x="156804" y="0"/>
                  </a:lnTo>
                  <a:cubicBezTo>
                    <a:pt x="134839" y="0"/>
                    <a:pt x="113784" y="8773"/>
                    <a:pt x="98318" y="24369"/>
                  </a:cubicBezTo>
                  <a:lnTo>
                    <a:pt x="74933" y="47950"/>
                  </a:lnTo>
                  <a:cubicBezTo>
                    <a:pt x="71418" y="51496"/>
                    <a:pt x="65582" y="51123"/>
                    <a:pt x="62546" y="47159"/>
                  </a:cubicBezTo>
                  <a:lnTo>
                    <a:pt x="42324" y="20758"/>
                  </a:lnTo>
                  <a:cubicBezTo>
                    <a:pt x="33992" y="21056"/>
                    <a:pt x="11784" y="24662"/>
                    <a:pt x="0" y="53538"/>
                  </a:cubicBezTo>
                  <a:lnTo>
                    <a:pt x="37318" y="121972"/>
                  </a:lnTo>
                  <a:cubicBezTo>
                    <a:pt x="43463" y="133241"/>
                    <a:pt x="55274" y="140253"/>
                    <a:pt x="68110" y="140253"/>
                  </a:cubicBezTo>
                  <a:cubicBezTo>
                    <a:pt x="75619" y="140253"/>
                    <a:pt x="82931" y="137843"/>
                    <a:pt x="88968" y="133377"/>
                  </a:cubicBezTo>
                  <a:lnTo>
                    <a:pt x="97423" y="127122"/>
                  </a:lnTo>
                  <a:cubicBezTo>
                    <a:pt x="95914" y="107554"/>
                    <a:pt x="97802" y="96956"/>
                    <a:pt x="97912" y="96374"/>
                  </a:cubicBezTo>
                  <a:cubicBezTo>
                    <a:pt x="98326" y="94141"/>
                    <a:pt x="100470" y="92679"/>
                    <a:pt x="102706" y="93082"/>
                  </a:cubicBezTo>
                  <a:cubicBezTo>
                    <a:pt x="104938" y="93492"/>
                    <a:pt x="106418" y="95640"/>
                    <a:pt x="106010" y="97874"/>
                  </a:cubicBezTo>
                  <a:cubicBezTo>
                    <a:pt x="105982" y="98032"/>
                    <a:pt x="103520" y="112207"/>
                    <a:pt x="106844" y="138022"/>
                  </a:cubicBezTo>
                  <a:lnTo>
                    <a:pt x="109772" y="156145"/>
                  </a:lnTo>
                  <a:cubicBezTo>
                    <a:pt x="110806" y="162547"/>
                    <a:pt x="111080" y="169050"/>
                    <a:pt x="110589" y="175517"/>
                  </a:cubicBezTo>
                  <a:lnTo>
                    <a:pt x="104911" y="253345"/>
                  </a:lnTo>
                  <a:cubicBezTo>
                    <a:pt x="104563" y="258118"/>
                    <a:pt x="108341" y="262181"/>
                    <a:pt x="113126" y="262181"/>
                  </a:cubicBezTo>
                  <a:lnTo>
                    <a:pt x="266376" y="262181"/>
                  </a:lnTo>
                  <a:cubicBezTo>
                    <a:pt x="271161" y="262181"/>
                    <a:pt x="274939" y="258118"/>
                    <a:pt x="274591" y="253345"/>
                  </a:cubicBezTo>
                  <a:lnTo>
                    <a:pt x="268913" y="175517"/>
                  </a:lnTo>
                  <a:cubicBezTo>
                    <a:pt x="268422" y="169050"/>
                    <a:pt x="268696" y="162547"/>
                    <a:pt x="269730" y="156145"/>
                  </a:cubicBezTo>
                  <a:lnTo>
                    <a:pt x="275053" y="123186"/>
                  </a:lnTo>
                  <a:cubicBezTo>
                    <a:pt x="276039" y="106772"/>
                    <a:pt x="274487" y="98004"/>
                    <a:pt x="274465" y="97882"/>
                  </a:cubicBezTo>
                  <a:cubicBezTo>
                    <a:pt x="274048" y="95646"/>
                    <a:pt x="275523" y="93494"/>
                    <a:pt x="277759" y="93080"/>
                  </a:cubicBezTo>
                  <a:cubicBezTo>
                    <a:pt x="280011" y="92643"/>
                    <a:pt x="282145" y="94137"/>
                    <a:pt x="282561" y="96374"/>
                  </a:cubicBezTo>
                  <a:cubicBezTo>
                    <a:pt x="282672" y="96963"/>
                    <a:pt x="284600" y="107801"/>
                    <a:pt x="282995" y="127799"/>
                  </a:cubicBezTo>
                  <a:lnTo>
                    <a:pt x="290933" y="133672"/>
                  </a:lnTo>
                  <a:cubicBezTo>
                    <a:pt x="296711" y="137946"/>
                    <a:pt x="303709" y="140253"/>
                    <a:pt x="310897" y="140253"/>
                  </a:cubicBezTo>
                  <a:cubicBezTo>
                    <a:pt x="323908" y="140253"/>
                    <a:pt x="335747" y="132734"/>
                    <a:pt x="341279" y="120958"/>
                  </a:cubicBezTo>
                  <a:lnTo>
                    <a:pt x="374681" y="49857"/>
                  </a:lnTo>
                  <a:cubicBezTo>
                    <a:pt x="359103" y="24138"/>
                    <a:pt x="339341" y="20949"/>
                    <a:pt x="332083" y="20736"/>
                  </a:cubicBezTo>
                  <a:close/>
                  <a:moveTo>
                    <a:pt x="220031" y="32580"/>
                  </a:moveTo>
                  <a:cubicBezTo>
                    <a:pt x="218432" y="32956"/>
                    <a:pt x="216815" y="33113"/>
                    <a:pt x="215222" y="33023"/>
                  </a:cubicBezTo>
                  <a:cubicBezTo>
                    <a:pt x="215182" y="34636"/>
                    <a:pt x="214993" y="36136"/>
                    <a:pt x="214605" y="37612"/>
                  </a:cubicBezTo>
                  <a:cubicBezTo>
                    <a:pt x="212817" y="44413"/>
                    <a:pt x="207010" y="49585"/>
                    <a:pt x="200154" y="50482"/>
                  </a:cubicBezTo>
                  <a:cubicBezTo>
                    <a:pt x="199370" y="50584"/>
                    <a:pt x="198592" y="50635"/>
                    <a:pt x="197820" y="50635"/>
                  </a:cubicBezTo>
                  <a:cubicBezTo>
                    <a:pt x="193064" y="50635"/>
                    <a:pt x="188587" y="48720"/>
                    <a:pt x="185275" y="45205"/>
                  </a:cubicBezTo>
                  <a:cubicBezTo>
                    <a:pt x="185275" y="45205"/>
                    <a:pt x="184783" y="45205"/>
                    <a:pt x="184781" y="45207"/>
                  </a:cubicBezTo>
                  <a:cubicBezTo>
                    <a:pt x="180944" y="49279"/>
                    <a:pt x="175538" y="51202"/>
                    <a:pt x="169948" y="50486"/>
                  </a:cubicBezTo>
                  <a:cubicBezTo>
                    <a:pt x="163147" y="49615"/>
                    <a:pt x="157339" y="44505"/>
                    <a:pt x="155499" y="37771"/>
                  </a:cubicBezTo>
                  <a:cubicBezTo>
                    <a:pt x="155093" y="36291"/>
                    <a:pt x="154888" y="34772"/>
                    <a:pt x="154890" y="33260"/>
                  </a:cubicBezTo>
                  <a:cubicBezTo>
                    <a:pt x="153118" y="33085"/>
                    <a:pt x="151498" y="32896"/>
                    <a:pt x="149901" y="32474"/>
                  </a:cubicBezTo>
                  <a:cubicBezTo>
                    <a:pt x="143307" y="30732"/>
                    <a:pt x="138175" y="25120"/>
                    <a:pt x="137133" y="18510"/>
                  </a:cubicBezTo>
                  <a:cubicBezTo>
                    <a:pt x="136779" y="16264"/>
                    <a:pt x="138314" y="14154"/>
                    <a:pt x="140560" y="13800"/>
                  </a:cubicBezTo>
                  <a:cubicBezTo>
                    <a:pt x="142810" y="13442"/>
                    <a:pt x="144916" y="14981"/>
                    <a:pt x="145270" y="17227"/>
                  </a:cubicBezTo>
                  <a:cubicBezTo>
                    <a:pt x="145811" y="20661"/>
                    <a:pt x="148519" y="23589"/>
                    <a:pt x="152006" y="24510"/>
                  </a:cubicBezTo>
                  <a:cubicBezTo>
                    <a:pt x="152839" y="24730"/>
                    <a:pt x="153685" y="24830"/>
                    <a:pt x="154480" y="24806"/>
                  </a:cubicBezTo>
                  <a:cubicBezTo>
                    <a:pt x="156712" y="24772"/>
                    <a:pt x="158916" y="25612"/>
                    <a:pt x="160547" y="27201"/>
                  </a:cubicBezTo>
                  <a:cubicBezTo>
                    <a:pt x="162194" y="28806"/>
                    <a:pt x="163135" y="31022"/>
                    <a:pt x="163127" y="33282"/>
                  </a:cubicBezTo>
                  <a:cubicBezTo>
                    <a:pt x="163125" y="34046"/>
                    <a:pt x="163231" y="34827"/>
                    <a:pt x="163443" y="35595"/>
                  </a:cubicBezTo>
                  <a:cubicBezTo>
                    <a:pt x="164404" y="39108"/>
                    <a:pt x="167509" y="41869"/>
                    <a:pt x="170996" y="42317"/>
                  </a:cubicBezTo>
                  <a:cubicBezTo>
                    <a:pt x="173936" y="42687"/>
                    <a:pt x="176775" y="41690"/>
                    <a:pt x="178788" y="39556"/>
                  </a:cubicBezTo>
                  <a:cubicBezTo>
                    <a:pt x="182098" y="36041"/>
                    <a:pt x="187960" y="36041"/>
                    <a:pt x="191270" y="39556"/>
                  </a:cubicBezTo>
                  <a:cubicBezTo>
                    <a:pt x="193285" y="41694"/>
                    <a:pt x="196149" y="42697"/>
                    <a:pt x="199087" y="42313"/>
                  </a:cubicBezTo>
                  <a:cubicBezTo>
                    <a:pt x="202602" y="41853"/>
                    <a:pt x="205709" y="39060"/>
                    <a:pt x="206638" y="35520"/>
                  </a:cubicBezTo>
                  <a:cubicBezTo>
                    <a:pt x="206839" y="34754"/>
                    <a:pt x="206939" y="33980"/>
                    <a:pt x="206931" y="33228"/>
                  </a:cubicBezTo>
                  <a:cubicBezTo>
                    <a:pt x="206909" y="30945"/>
                    <a:pt x="207858" y="28713"/>
                    <a:pt x="209533" y="27109"/>
                  </a:cubicBezTo>
                  <a:cubicBezTo>
                    <a:pt x="211184" y="25524"/>
                    <a:pt x="213457" y="24657"/>
                    <a:pt x="215643" y="24798"/>
                  </a:cubicBezTo>
                  <a:cubicBezTo>
                    <a:pt x="216469" y="24830"/>
                    <a:pt x="217302" y="24760"/>
                    <a:pt x="218138" y="24565"/>
                  </a:cubicBezTo>
                  <a:cubicBezTo>
                    <a:pt x="221617" y="23742"/>
                    <a:pt x="224453" y="20768"/>
                    <a:pt x="225034" y="17331"/>
                  </a:cubicBezTo>
                  <a:cubicBezTo>
                    <a:pt x="225410" y="15087"/>
                    <a:pt x="227527" y="13559"/>
                    <a:pt x="229780" y="13957"/>
                  </a:cubicBezTo>
                  <a:cubicBezTo>
                    <a:pt x="232022" y="14335"/>
                    <a:pt x="233534" y="16461"/>
                    <a:pt x="233154" y="18703"/>
                  </a:cubicBezTo>
                  <a:cubicBezTo>
                    <a:pt x="232022" y="25417"/>
                    <a:pt x="226747" y="30994"/>
                    <a:pt x="220031" y="3258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7" name="Google Shape;417;p7"/>
            <p:cNvSpPr/>
            <p:nvPr/>
          </p:nvSpPr>
          <p:spPr>
            <a:xfrm>
              <a:off x="1592698" y="4097595"/>
              <a:ext cx="216949" cy="164530"/>
            </a:xfrm>
            <a:custGeom>
              <a:rect b="b" l="l" r="r" t="t"/>
              <a:pathLst>
                <a:path extrusionOk="0" h="164530" w="216949">
                  <a:moveTo>
                    <a:pt x="9494" y="162815"/>
                  </a:moveTo>
                  <a:cubicBezTo>
                    <a:pt x="15862" y="165924"/>
                    <a:pt x="23493" y="164735"/>
                    <a:pt x="28612" y="159836"/>
                  </a:cubicBezTo>
                  <a:lnTo>
                    <a:pt x="33900" y="154776"/>
                  </a:lnTo>
                  <a:cubicBezTo>
                    <a:pt x="35197" y="153535"/>
                    <a:pt x="36907" y="152884"/>
                    <a:pt x="38696" y="152741"/>
                  </a:cubicBezTo>
                  <a:cubicBezTo>
                    <a:pt x="51280" y="151734"/>
                    <a:pt x="57685" y="143978"/>
                    <a:pt x="60780" y="138070"/>
                  </a:cubicBezTo>
                  <a:cubicBezTo>
                    <a:pt x="71765" y="144508"/>
                    <a:pt x="84513" y="148263"/>
                    <a:pt x="98166" y="148263"/>
                  </a:cubicBezTo>
                  <a:cubicBezTo>
                    <a:pt x="114634" y="148263"/>
                    <a:pt x="129796" y="142827"/>
                    <a:pt x="142100" y="133743"/>
                  </a:cubicBezTo>
                  <a:cubicBezTo>
                    <a:pt x="150601" y="150929"/>
                    <a:pt x="170418" y="147754"/>
                    <a:pt x="170418" y="147754"/>
                  </a:cubicBezTo>
                  <a:cubicBezTo>
                    <a:pt x="196385" y="177319"/>
                    <a:pt x="212581" y="158809"/>
                    <a:pt x="212581" y="158809"/>
                  </a:cubicBezTo>
                  <a:cubicBezTo>
                    <a:pt x="228135" y="143255"/>
                    <a:pt x="197156" y="112018"/>
                    <a:pt x="197156" y="112018"/>
                  </a:cubicBezTo>
                  <a:cubicBezTo>
                    <a:pt x="197156" y="77756"/>
                    <a:pt x="179295" y="63799"/>
                    <a:pt x="170762" y="59077"/>
                  </a:cubicBezTo>
                  <a:cubicBezTo>
                    <a:pt x="163804" y="25355"/>
                    <a:pt x="133949" y="0"/>
                    <a:pt x="98166" y="0"/>
                  </a:cubicBezTo>
                  <a:cubicBezTo>
                    <a:pt x="67421" y="0"/>
                    <a:pt x="41053" y="18718"/>
                    <a:pt x="29823" y="45378"/>
                  </a:cubicBezTo>
                  <a:cubicBezTo>
                    <a:pt x="17174" y="65079"/>
                    <a:pt x="16636" y="78390"/>
                    <a:pt x="15923" y="94027"/>
                  </a:cubicBezTo>
                  <a:cubicBezTo>
                    <a:pt x="15820" y="96289"/>
                    <a:pt x="14739" y="98411"/>
                    <a:pt x="13026" y="99892"/>
                  </a:cubicBezTo>
                  <a:cubicBezTo>
                    <a:pt x="542" y="110687"/>
                    <a:pt x="1824" y="126900"/>
                    <a:pt x="2594" y="131984"/>
                  </a:cubicBezTo>
                  <a:cubicBezTo>
                    <a:pt x="2763" y="133100"/>
                    <a:pt x="2723" y="134220"/>
                    <a:pt x="2461" y="135318"/>
                  </a:cubicBezTo>
                  <a:lnTo>
                    <a:pt x="464" y="143689"/>
                  </a:lnTo>
                  <a:cubicBezTo>
                    <a:pt x="-1375" y="151392"/>
                    <a:pt x="2378" y="159339"/>
                    <a:pt x="9494" y="162815"/>
                  </a:cubicBezTo>
                  <a:close/>
                  <a:moveTo>
                    <a:pt x="65459" y="129774"/>
                  </a:moveTo>
                  <a:cubicBezTo>
                    <a:pt x="78551" y="119401"/>
                    <a:pt x="74329" y="102259"/>
                    <a:pt x="71077" y="93724"/>
                  </a:cubicBezTo>
                  <a:cubicBezTo>
                    <a:pt x="69921" y="90691"/>
                    <a:pt x="71039" y="87388"/>
                    <a:pt x="73550" y="85331"/>
                  </a:cubicBezTo>
                  <a:cubicBezTo>
                    <a:pt x="90398" y="71524"/>
                    <a:pt x="95780" y="40473"/>
                    <a:pt x="95780" y="40473"/>
                  </a:cubicBezTo>
                  <a:cubicBezTo>
                    <a:pt x="95780" y="40473"/>
                    <a:pt x="114930" y="68325"/>
                    <a:pt x="152880" y="74495"/>
                  </a:cubicBezTo>
                  <a:cubicBezTo>
                    <a:pt x="156412" y="75070"/>
                    <a:pt x="160128" y="75418"/>
                    <a:pt x="163987" y="75576"/>
                  </a:cubicBezTo>
                  <a:cubicBezTo>
                    <a:pt x="163593" y="93617"/>
                    <a:pt x="155937" y="109875"/>
                    <a:pt x="143801" y="121556"/>
                  </a:cubicBezTo>
                  <a:cubicBezTo>
                    <a:pt x="131948" y="132966"/>
                    <a:pt x="115878" y="140026"/>
                    <a:pt x="98166" y="140026"/>
                  </a:cubicBezTo>
                  <a:cubicBezTo>
                    <a:pt x="85879" y="140026"/>
                    <a:pt x="74408" y="136584"/>
                    <a:pt x="64552" y="130705"/>
                  </a:cubicBezTo>
                  <a:cubicBezTo>
                    <a:pt x="64851" y="130390"/>
                    <a:pt x="65115" y="130046"/>
                    <a:pt x="65459" y="12977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8" name="Google Shape;418;p7"/>
            <p:cNvSpPr/>
            <p:nvPr/>
          </p:nvSpPr>
          <p:spPr>
            <a:xfrm>
              <a:off x="1845793" y="4097754"/>
              <a:ext cx="84930" cy="198727"/>
            </a:xfrm>
            <a:custGeom>
              <a:rect b="b" l="l" r="r" t="t"/>
              <a:pathLst>
                <a:path extrusionOk="0" h="198727" w="84930">
                  <a:moveTo>
                    <a:pt x="81254" y="117859"/>
                  </a:moveTo>
                  <a:cubicBezTo>
                    <a:pt x="78600" y="114953"/>
                    <a:pt x="74821" y="113286"/>
                    <a:pt x="70886" y="113286"/>
                  </a:cubicBezTo>
                  <a:cubicBezTo>
                    <a:pt x="66084" y="113286"/>
                    <a:pt x="61792" y="115685"/>
                    <a:pt x="59240" y="119510"/>
                  </a:cubicBezTo>
                  <a:lnTo>
                    <a:pt x="57045" y="56240"/>
                  </a:lnTo>
                  <a:cubicBezTo>
                    <a:pt x="56945" y="53376"/>
                    <a:pt x="58365" y="50699"/>
                    <a:pt x="60748" y="49107"/>
                  </a:cubicBezTo>
                  <a:cubicBezTo>
                    <a:pt x="70635" y="42500"/>
                    <a:pt x="77170" y="31261"/>
                    <a:pt x="77170" y="18503"/>
                  </a:cubicBezTo>
                  <a:cubicBezTo>
                    <a:pt x="77170" y="13532"/>
                    <a:pt x="76197" y="8715"/>
                    <a:pt x="74279" y="4178"/>
                  </a:cubicBezTo>
                  <a:cubicBezTo>
                    <a:pt x="73116" y="1427"/>
                    <a:pt x="70290" y="-457"/>
                    <a:pt x="67355" y="100"/>
                  </a:cubicBezTo>
                  <a:cubicBezTo>
                    <a:pt x="63267" y="874"/>
                    <a:pt x="61199" y="5114"/>
                    <a:pt x="62764" y="8677"/>
                  </a:cubicBezTo>
                  <a:cubicBezTo>
                    <a:pt x="64207" y="11962"/>
                    <a:pt x="64895" y="15479"/>
                    <a:pt x="64807" y="19120"/>
                  </a:cubicBezTo>
                  <a:cubicBezTo>
                    <a:pt x="64526" y="30800"/>
                    <a:pt x="55579" y="41016"/>
                    <a:pt x="44018" y="42711"/>
                  </a:cubicBezTo>
                  <a:cubicBezTo>
                    <a:pt x="28894" y="44929"/>
                    <a:pt x="15857" y="33209"/>
                    <a:pt x="15857" y="18503"/>
                  </a:cubicBezTo>
                  <a:cubicBezTo>
                    <a:pt x="15857" y="15080"/>
                    <a:pt x="16546" y="11774"/>
                    <a:pt x="17908" y="8675"/>
                  </a:cubicBezTo>
                  <a:cubicBezTo>
                    <a:pt x="19472" y="5112"/>
                    <a:pt x="17404" y="872"/>
                    <a:pt x="13317" y="98"/>
                  </a:cubicBezTo>
                  <a:cubicBezTo>
                    <a:pt x="10382" y="-459"/>
                    <a:pt x="7555" y="1425"/>
                    <a:pt x="6393" y="4176"/>
                  </a:cubicBezTo>
                  <a:cubicBezTo>
                    <a:pt x="4475" y="8713"/>
                    <a:pt x="3501" y="13530"/>
                    <a:pt x="3501" y="18503"/>
                  </a:cubicBezTo>
                  <a:cubicBezTo>
                    <a:pt x="3501" y="31261"/>
                    <a:pt x="10036" y="42500"/>
                    <a:pt x="19923" y="49107"/>
                  </a:cubicBezTo>
                  <a:cubicBezTo>
                    <a:pt x="22305" y="50699"/>
                    <a:pt x="23725" y="53376"/>
                    <a:pt x="23626" y="56240"/>
                  </a:cubicBezTo>
                  <a:lnTo>
                    <a:pt x="20931" y="133926"/>
                  </a:lnTo>
                  <a:cubicBezTo>
                    <a:pt x="20857" y="136056"/>
                    <a:pt x="21946" y="137936"/>
                    <a:pt x="23610" y="139005"/>
                  </a:cubicBezTo>
                  <a:cubicBezTo>
                    <a:pt x="20222" y="140954"/>
                    <a:pt x="17269" y="143674"/>
                    <a:pt x="15056" y="147070"/>
                  </a:cubicBezTo>
                  <a:lnTo>
                    <a:pt x="8121" y="157718"/>
                  </a:lnTo>
                  <a:cubicBezTo>
                    <a:pt x="8057" y="157718"/>
                    <a:pt x="7939" y="157717"/>
                    <a:pt x="7939" y="157717"/>
                  </a:cubicBezTo>
                  <a:lnTo>
                    <a:pt x="0" y="170621"/>
                  </a:lnTo>
                  <a:cubicBezTo>
                    <a:pt x="10146" y="171991"/>
                    <a:pt x="27436" y="177625"/>
                    <a:pt x="41935" y="198727"/>
                  </a:cubicBezTo>
                  <a:lnTo>
                    <a:pt x="45162" y="191860"/>
                  </a:lnTo>
                  <a:cubicBezTo>
                    <a:pt x="45519" y="191580"/>
                    <a:pt x="45851" y="191259"/>
                    <a:pt x="46109" y="190855"/>
                  </a:cubicBezTo>
                  <a:lnTo>
                    <a:pt x="54899" y="177070"/>
                  </a:lnTo>
                  <a:cubicBezTo>
                    <a:pt x="55661" y="175875"/>
                    <a:pt x="56960" y="175163"/>
                    <a:pt x="58374" y="175163"/>
                  </a:cubicBezTo>
                  <a:cubicBezTo>
                    <a:pt x="71073" y="175163"/>
                    <a:pt x="81514" y="165627"/>
                    <a:pt x="82662" y="152980"/>
                  </a:cubicBezTo>
                  <a:lnTo>
                    <a:pt x="84874" y="128602"/>
                  </a:lnTo>
                  <a:cubicBezTo>
                    <a:pt x="85228" y="124680"/>
                    <a:pt x="83909" y="120765"/>
                    <a:pt x="81254" y="117859"/>
                  </a:cubicBezTo>
                  <a:close/>
                  <a:moveTo>
                    <a:pt x="32456" y="135154"/>
                  </a:moveTo>
                  <a:lnTo>
                    <a:pt x="38426" y="101906"/>
                  </a:lnTo>
                  <a:cubicBezTo>
                    <a:pt x="38426" y="101906"/>
                    <a:pt x="38881" y="100392"/>
                    <a:pt x="40332" y="100392"/>
                  </a:cubicBezTo>
                  <a:cubicBezTo>
                    <a:pt x="41783" y="100392"/>
                    <a:pt x="42245" y="101906"/>
                    <a:pt x="42245" y="101906"/>
                  </a:cubicBezTo>
                  <a:lnTo>
                    <a:pt x="47833" y="134944"/>
                  </a:lnTo>
                  <a:cubicBezTo>
                    <a:pt x="47874" y="135186"/>
                    <a:pt x="47955" y="135411"/>
                    <a:pt x="48023" y="135642"/>
                  </a:cubicBezTo>
                  <a:lnTo>
                    <a:pt x="36135" y="135642"/>
                  </a:lnTo>
                  <a:cubicBezTo>
                    <a:pt x="34782" y="135642"/>
                    <a:pt x="33455" y="135786"/>
                    <a:pt x="32145" y="135995"/>
                  </a:cubicBezTo>
                  <a:cubicBezTo>
                    <a:pt x="32244" y="135711"/>
                    <a:pt x="32402" y="135458"/>
                    <a:pt x="32456" y="135154"/>
                  </a:cubicBezTo>
                  <a:close/>
                  <a:moveTo>
                    <a:pt x="74457" y="152236"/>
                  </a:moveTo>
                  <a:cubicBezTo>
                    <a:pt x="73699" y="160612"/>
                    <a:pt x="66784" y="166926"/>
                    <a:pt x="58374" y="166926"/>
                  </a:cubicBezTo>
                  <a:cubicBezTo>
                    <a:pt x="54133" y="166926"/>
                    <a:pt x="50240" y="169062"/>
                    <a:pt x="47955" y="172639"/>
                  </a:cubicBezTo>
                  <a:lnTo>
                    <a:pt x="44642" y="177834"/>
                  </a:lnTo>
                  <a:cubicBezTo>
                    <a:pt x="37531" y="165384"/>
                    <a:pt x="25578" y="160618"/>
                    <a:pt x="17227" y="158830"/>
                  </a:cubicBezTo>
                  <a:lnTo>
                    <a:pt x="21958" y="151567"/>
                  </a:lnTo>
                  <a:cubicBezTo>
                    <a:pt x="25093" y="146753"/>
                    <a:pt x="30392" y="143879"/>
                    <a:pt x="36135" y="143879"/>
                  </a:cubicBezTo>
                  <a:lnTo>
                    <a:pt x="49369" y="143879"/>
                  </a:lnTo>
                  <a:cubicBezTo>
                    <a:pt x="55591" y="143879"/>
                    <a:pt x="60990" y="139881"/>
                    <a:pt x="62804" y="133929"/>
                  </a:cubicBezTo>
                  <a:lnTo>
                    <a:pt x="65330" y="125640"/>
                  </a:lnTo>
                  <a:cubicBezTo>
                    <a:pt x="66080" y="123178"/>
                    <a:pt x="68312" y="121523"/>
                    <a:pt x="70886" y="121523"/>
                  </a:cubicBezTo>
                  <a:cubicBezTo>
                    <a:pt x="72537" y="121523"/>
                    <a:pt x="74059" y="122195"/>
                    <a:pt x="75173" y="123413"/>
                  </a:cubicBezTo>
                  <a:cubicBezTo>
                    <a:pt x="76287" y="124634"/>
                    <a:pt x="76820" y="126213"/>
                    <a:pt x="76670" y="127858"/>
                  </a:cubicBezTo>
                  <a:lnTo>
                    <a:pt x="74457" y="15223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9" name="Google Shape;419;p7"/>
            <p:cNvSpPr/>
            <p:nvPr/>
          </p:nvSpPr>
          <p:spPr>
            <a:xfrm>
              <a:off x="1873240" y="4101182"/>
              <a:ext cx="31588" cy="32533"/>
            </a:xfrm>
            <a:custGeom>
              <a:rect b="b" l="l" r="r" t="t"/>
              <a:pathLst>
                <a:path extrusionOk="0" h="32533" w="31588">
                  <a:moveTo>
                    <a:pt x="12888" y="32534"/>
                  </a:moveTo>
                  <a:cubicBezTo>
                    <a:pt x="20006" y="32534"/>
                    <a:pt x="25776" y="26764"/>
                    <a:pt x="25776" y="19646"/>
                  </a:cubicBezTo>
                  <a:cubicBezTo>
                    <a:pt x="25776" y="19636"/>
                    <a:pt x="25773" y="19626"/>
                    <a:pt x="25773" y="19616"/>
                  </a:cubicBezTo>
                  <a:cubicBezTo>
                    <a:pt x="27535" y="19609"/>
                    <a:pt x="29416" y="19139"/>
                    <a:pt x="30598" y="17394"/>
                  </a:cubicBezTo>
                  <a:cubicBezTo>
                    <a:pt x="33324" y="13370"/>
                    <a:pt x="29560" y="8826"/>
                    <a:pt x="29560" y="8826"/>
                  </a:cubicBezTo>
                  <a:cubicBezTo>
                    <a:pt x="29560" y="8826"/>
                    <a:pt x="29689" y="0"/>
                    <a:pt x="20993" y="0"/>
                  </a:cubicBezTo>
                  <a:cubicBezTo>
                    <a:pt x="15067" y="0"/>
                    <a:pt x="12164" y="4235"/>
                    <a:pt x="10889" y="6960"/>
                  </a:cubicBezTo>
                  <a:cubicBezTo>
                    <a:pt x="4727" y="7926"/>
                    <a:pt x="0" y="13213"/>
                    <a:pt x="0" y="19646"/>
                  </a:cubicBezTo>
                  <a:cubicBezTo>
                    <a:pt x="0" y="26764"/>
                    <a:pt x="5770" y="32534"/>
                    <a:pt x="12888" y="3253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0" name="Google Shape;420;p7"/>
            <p:cNvSpPr/>
            <p:nvPr/>
          </p:nvSpPr>
          <p:spPr>
            <a:xfrm>
              <a:off x="1492409" y="4115229"/>
              <a:ext cx="24593" cy="24593"/>
            </a:xfrm>
            <a:custGeom>
              <a:rect b="b" l="l" r="r" t="t"/>
              <a:pathLst>
                <a:path extrusionOk="0" h="24593" w="24593">
                  <a:moveTo>
                    <a:pt x="12297" y="24594"/>
                  </a:moveTo>
                  <a:cubicBezTo>
                    <a:pt x="19088" y="24594"/>
                    <a:pt x="24594" y="19088"/>
                    <a:pt x="24594" y="12297"/>
                  </a:cubicBezTo>
                  <a:cubicBezTo>
                    <a:pt x="24594" y="5505"/>
                    <a:pt x="19088" y="0"/>
                    <a:pt x="12297" y="0"/>
                  </a:cubicBezTo>
                  <a:cubicBezTo>
                    <a:pt x="5505" y="0"/>
                    <a:pt x="0" y="5505"/>
                    <a:pt x="0" y="12297"/>
                  </a:cubicBezTo>
                  <a:cubicBezTo>
                    <a:pt x="0" y="19088"/>
                    <a:pt x="5505" y="24594"/>
                    <a:pt x="12297" y="2459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21" name="Google Shape;421;p7"/>
          <p:cNvGrpSpPr/>
          <p:nvPr/>
        </p:nvGrpSpPr>
        <p:grpSpPr>
          <a:xfrm>
            <a:off x="1639430" y="3336348"/>
            <a:ext cx="307551" cy="308804"/>
            <a:chOff x="2303654" y="4088992"/>
            <a:chExt cx="435378" cy="437152"/>
          </a:xfrm>
        </p:grpSpPr>
        <p:sp>
          <p:nvSpPr>
            <p:cNvPr id="422" name="Google Shape;422;p7"/>
            <p:cNvSpPr/>
            <p:nvPr/>
          </p:nvSpPr>
          <p:spPr>
            <a:xfrm>
              <a:off x="2359285" y="4088992"/>
              <a:ext cx="241973" cy="189463"/>
            </a:xfrm>
            <a:custGeom>
              <a:rect b="b" l="l" r="r" t="t"/>
              <a:pathLst>
                <a:path extrusionOk="0" h="189463" w="241973">
                  <a:moveTo>
                    <a:pt x="12355" y="161978"/>
                  </a:moveTo>
                  <a:cubicBezTo>
                    <a:pt x="26236" y="161978"/>
                    <a:pt x="40679" y="156185"/>
                    <a:pt x="53281" y="146876"/>
                  </a:cubicBezTo>
                  <a:cubicBezTo>
                    <a:pt x="47368" y="155691"/>
                    <a:pt x="39648" y="162210"/>
                    <a:pt x="30723" y="165517"/>
                  </a:cubicBezTo>
                  <a:cubicBezTo>
                    <a:pt x="24324" y="167890"/>
                    <a:pt x="21061" y="175000"/>
                    <a:pt x="23432" y="181395"/>
                  </a:cubicBezTo>
                  <a:cubicBezTo>
                    <a:pt x="25278" y="186378"/>
                    <a:pt x="29997" y="189463"/>
                    <a:pt x="35019" y="189463"/>
                  </a:cubicBezTo>
                  <a:cubicBezTo>
                    <a:pt x="36444" y="189463"/>
                    <a:pt x="37894" y="189214"/>
                    <a:pt x="39310" y="188691"/>
                  </a:cubicBezTo>
                  <a:cubicBezTo>
                    <a:pt x="53679" y="183365"/>
                    <a:pt x="65865" y="172993"/>
                    <a:pt x="74744" y="159160"/>
                  </a:cubicBezTo>
                  <a:cubicBezTo>
                    <a:pt x="87771" y="170523"/>
                    <a:pt x="104761" y="177458"/>
                    <a:pt x="123406" y="177458"/>
                  </a:cubicBezTo>
                  <a:cubicBezTo>
                    <a:pt x="153775" y="177458"/>
                    <a:pt x="179844" y="159176"/>
                    <a:pt x="191301" y="133034"/>
                  </a:cubicBezTo>
                  <a:cubicBezTo>
                    <a:pt x="191435" y="134789"/>
                    <a:pt x="191528" y="136588"/>
                    <a:pt x="191528" y="138478"/>
                  </a:cubicBezTo>
                  <a:cubicBezTo>
                    <a:pt x="191528" y="145303"/>
                    <a:pt x="197060" y="150833"/>
                    <a:pt x="203884" y="150833"/>
                  </a:cubicBezTo>
                  <a:cubicBezTo>
                    <a:pt x="210707" y="150833"/>
                    <a:pt x="216239" y="145303"/>
                    <a:pt x="216239" y="138478"/>
                  </a:cubicBezTo>
                  <a:cubicBezTo>
                    <a:pt x="216239" y="132987"/>
                    <a:pt x="215737" y="127922"/>
                    <a:pt x="214952" y="123202"/>
                  </a:cubicBezTo>
                  <a:cubicBezTo>
                    <a:pt x="218184" y="124933"/>
                    <a:pt x="221712" y="126512"/>
                    <a:pt x="225628" y="127848"/>
                  </a:cubicBezTo>
                  <a:cubicBezTo>
                    <a:pt x="226949" y="128298"/>
                    <a:pt x="228294" y="128511"/>
                    <a:pt x="229618" y="128511"/>
                  </a:cubicBezTo>
                  <a:cubicBezTo>
                    <a:pt x="234758" y="128511"/>
                    <a:pt x="239558" y="125278"/>
                    <a:pt x="241309" y="120142"/>
                  </a:cubicBezTo>
                  <a:cubicBezTo>
                    <a:pt x="243511" y="113683"/>
                    <a:pt x="240063" y="106660"/>
                    <a:pt x="233603" y="104456"/>
                  </a:cubicBezTo>
                  <a:cubicBezTo>
                    <a:pt x="211346" y="96867"/>
                    <a:pt x="208008" y="78093"/>
                    <a:pt x="207899" y="77437"/>
                  </a:cubicBezTo>
                  <a:cubicBezTo>
                    <a:pt x="207807" y="76786"/>
                    <a:pt x="207664" y="76138"/>
                    <a:pt x="207469" y="75507"/>
                  </a:cubicBezTo>
                  <a:cubicBezTo>
                    <a:pt x="195783" y="37626"/>
                    <a:pt x="156307" y="23200"/>
                    <a:pt x="142811" y="19302"/>
                  </a:cubicBezTo>
                  <a:cubicBezTo>
                    <a:pt x="137042" y="9472"/>
                    <a:pt x="125620" y="0"/>
                    <a:pt x="104177" y="0"/>
                  </a:cubicBezTo>
                  <a:cubicBezTo>
                    <a:pt x="78843" y="0"/>
                    <a:pt x="66834" y="13236"/>
                    <a:pt x="57185" y="23874"/>
                  </a:cubicBezTo>
                  <a:cubicBezTo>
                    <a:pt x="48629" y="33305"/>
                    <a:pt x="42976" y="39539"/>
                    <a:pt x="28787" y="39539"/>
                  </a:cubicBezTo>
                  <a:cubicBezTo>
                    <a:pt x="21964" y="39539"/>
                    <a:pt x="16431" y="45069"/>
                    <a:pt x="16431" y="51894"/>
                  </a:cubicBezTo>
                  <a:cubicBezTo>
                    <a:pt x="16431" y="58720"/>
                    <a:pt x="21964" y="64250"/>
                    <a:pt x="28787" y="64250"/>
                  </a:cubicBezTo>
                  <a:cubicBezTo>
                    <a:pt x="35404" y="64250"/>
                    <a:pt x="41087" y="63319"/>
                    <a:pt x="46076" y="61779"/>
                  </a:cubicBezTo>
                  <a:cubicBezTo>
                    <a:pt x="39412" y="67323"/>
                    <a:pt x="32634" y="70170"/>
                    <a:pt x="28787" y="70170"/>
                  </a:cubicBezTo>
                  <a:cubicBezTo>
                    <a:pt x="21964" y="70170"/>
                    <a:pt x="16431" y="75700"/>
                    <a:pt x="16431" y="82525"/>
                  </a:cubicBezTo>
                  <a:cubicBezTo>
                    <a:pt x="16431" y="89350"/>
                    <a:pt x="21964" y="94880"/>
                    <a:pt x="28787" y="94880"/>
                  </a:cubicBezTo>
                  <a:cubicBezTo>
                    <a:pt x="34533" y="94880"/>
                    <a:pt x="41374" y="93053"/>
                    <a:pt x="48358" y="89601"/>
                  </a:cubicBezTo>
                  <a:cubicBezTo>
                    <a:pt x="41003" y="96479"/>
                    <a:pt x="33076" y="100000"/>
                    <a:pt x="28787" y="100000"/>
                  </a:cubicBezTo>
                  <a:cubicBezTo>
                    <a:pt x="21964" y="100000"/>
                    <a:pt x="16431" y="105530"/>
                    <a:pt x="16431" y="112355"/>
                  </a:cubicBezTo>
                  <a:cubicBezTo>
                    <a:pt x="16431" y="119181"/>
                    <a:pt x="21964" y="124711"/>
                    <a:pt x="28787" y="124711"/>
                  </a:cubicBezTo>
                  <a:cubicBezTo>
                    <a:pt x="33961" y="124711"/>
                    <a:pt x="40025" y="123233"/>
                    <a:pt x="46279" y="120425"/>
                  </a:cubicBezTo>
                  <a:cubicBezTo>
                    <a:pt x="35829" y="130631"/>
                    <a:pt x="22829" y="137267"/>
                    <a:pt x="12355" y="137267"/>
                  </a:cubicBezTo>
                  <a:cubicBezTo>
                    <a:pt x="5532" y="137267"/>
                    <a:pt x="0" y="142797"/>
                    <a:pt x="0" y="149622"/>
                  </a:cubicBezTo>
                  <a:cubicBezTo>
                    <a:pt x="0" y="156447"/>
                    <a:pt x="5532" y="161978"/>
                    <a:pt x="12355" y="161978"/>
                  </a:cubicBezTo>
                  <a:close/>
                  <a:moveTo>
                    <a:pt x="123406" y="169221"/>
                  </a:moveTo>
                  <a:cubicBezTo>
                    <a:pt x="106278" y="169221"/>
                    <a:pt x="90707" y="162598"/>
                    <a:pt x="78977" y="151848"/>
                  </a:cubicBezTo>
                  <a:cubicBezTo>
                    <a:pt x="73853" y="147152"/>
                    <a:pt x="69455" y="141690"/>
                    <a:pt x="66015" y="135597"/>
                  </a:cubicBezTo>
                  <a:cubicBezTo>
                    <a:pt x="64557" y="133015"/>
                    <a:pt x="63285" y="130324"/>
                    <a:pt x="62181" y="127542"/>
                  </a:cubicBezTo>
                  <a:cubicBezTo>
                    <a:pt x="60394" y="123040"/>
                    <a:pt x="59118" y="118295"/>
                    <a:pt x="58360" y="113373"/>
                  </a:cubicBezTo>
                  <a:cubicBezTo>
                    <a:pt x="57985" y="110939"/>
                    <a:pt x="57744" y="108468"/>
                    <a:pt x="57644" y="105955"/>
                  </a:cubicBezTo>
                  <a:cubicBezTo>
                    <a:pt x="57609" y="105076"/>
                    <a:pt x="57511" y="104214"/>
                    <a:pt x="57511" y="103326"/>
                  </a:cubicBezTo>
                  <a:cubicBezTo>
                    <a:pt x="57511" y="101364"/>
                    <a:pt x="57637" y="99433"/>
                    <a:pt x="57805" y="97514"/>
                  </a:cubicBezTo>
                  <a:cubicBezTo>
                    <a:pt x="59173" y="97446"/>
                    <a:pt x="60500" y="97342"/>
                    <a:pt x="61810" y="97222"/>
                  </a:cubicBezTo>
                  <a:cubicBezTo>
                    <a:pt x="67127" y="96736"/>
                    <a:pt x="72001" y="95857"/>
                    <a:pt x="76427" y="94611"/>
                  </a:cubicBezTo>
                  <a:cubicBezTo>
                    <a:pt x="80809" y="93377"/>
                    <a:pt x="84771" y="91807"/>
                    <a:pt x="88361" y="89964"/>
                  </a:cubicBezTo>
                  <a:cubicBezTo>
                    <a:pt x="106231" y="80791"/>
                    <a:pt x="114781" y="64933"/>
                    <a:pt x="118805" y="50634"/>
                  </a:cubicBezTo>
                  <a:cubicBezTo>
                    <a:pt x="121180" y="59196"/>
                    <a:pt x="126252" y="68564"/>
                    <a:pt x="137065" y="73630"/>
                  </a:cubicBezTo>
                  <a:cubicBezTo>
                    <a:pt x="143711" y="76743"/>
                    <a:pt x="148903" y="82219"/>
                    <a:pt x="151001" y="89251"/>
                  </a:cubicBezTo>
                  <a:cubicBezTo>
                    <a:pt x="154641" y="101454"/>
                    <a:pt x="163941" y="118440"/>
                    <a:pt x="187423" y="118670"/>
                  </a:cubicBezTo>
                  <a:cubicBezTo>
                    <a:pt x="180481" y="147616"/>
                    <a:pt x="154450" y="169221"/>
                    <a:pt x="123406" y="1692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3" name="Google Shape;423;p7"/>
            <p:cNvSpPr/>
            <p:nvPr/>
          </p:nvSpPr>
          <p:spPr>
            <a:xfrm>
              <a:off x="2493676" y="4404211"/>
              <a:ext cx="61922" cy="50491"/>
            </a:xfrm>
            <a:custGeom>
              <a:rect b="b" l="l" r="r" t="t"/>
              <a:pathLst>
                <a:path extrusionOk="0" h="50491" w="61922">
                  <a:moveTo>
                    <a:pt x="55257" y="49611"/>
                  </a:moveTo>
                  <a:cubicBezTo>
                    <a:pt x="56013" y="50202"/>
                    <a:pt x="56910" y="50491"/>
                    <a:pt x="57803" y="50491"/>
                  </a:cubicBezTo>
                  <a:cubicBezTo>
                    <a:pt x="59021" y="50491"/>
                    <a:pt x="60228" y="49952"/>
                    <a:pt x="61040" y="48919"/>
                  </a:cubicBezTo>
                  <a:cubicBezTo>
                    <a:pt x="62448" y="47133"/>
                    <a:pt x="62138" y="44543"/>
                    <a:pt x="60352" y="43135"/>
                  </a:cubicBezTo>
                  <a:lnTo>
                    <a:pt x="6666" y="877"/>
                  </a:lnTo>
                  <a:cubicBezTo>
                    <a:pt x="4880" y="-518"/>
                    <a:pt x="2292" y="-221"/>
                    <a:pt x="883" y="1569"/>
                  </a:cubicBezTo>
                  <a:cubicBezTo>
                    <a:pt x="-525" y="3355"/>
                    <a:pt x="-215" y="5945"/>
                    <a:pt x="1570" y="7353"/>
                  </a:cubicBezTo>
                  <a:lnTo>
                    <a:pt x="55257" y="4961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4" name="Google Shape;424;p7"/>
            <p:cNvSpPr/>
            <p:nvPr/>
          </p:nvSpPr>
          <p:spPr>
            <a:xfrm>
              <a:off x="2303654" y="4174428"/>
              <a:ext cx="435378" cy="351716"/>
            </a:xfrm>
            <a:custGeom>
              <a:rect b="b" l="l" r="r" t="t"/>
              <a:pathLst>
                <a:path extrusionOk="0" h="351716" w="435378">
                  <a:moveTo>
                    <a:pt x="433769" y="59011"/>
                  </a:moveTo>
                  <a:lnTo>
                    <a:pt x="421752" y="49780"/>
                  </a:lnTo>
                  <a:lnTo>
                    <a:pt x="427789" y="42099"/>
                  </a:lnTo>
                  <a:cubicBezTo>
                    <a:pt x="429194" y="40309"/>
                    <a:pt x="428885" y="37719"/>
                    <a:pt x="427097" y="36315"/>
                  </a:cubicBezTo>
                  <a:lnTo>
                    <a:pt x="383007" y="1663"/>
                  </a:lnTo>
                  <a:cubicBezTo>
                    <a:pt x="382148" y="987"/>
                    <a:pt x="381074" y="686"/>
                    <a:pt x="379970" y="810"/>
                  </a:cubicBezTo>
                  <a:cubicBezTo>
                    <a:pt x="378887" y="943"/>
                    <a:pt x="377897" y="1498"/>
                    <a:pt x="377224" y="2355"/>
                  </a:cubicBezTo>
                  <a:lnTo>
                    <a:pt x="371105" y="10139"/>
                  </a:lnTo>
                  <a:lnTo>
                    <a:pt x="359022" y="854"/>
                  </a:lnTo>
                  <a:cubicBezTo>
                    <a:pt x="357221" y="-533"/>
                    <a:pt x="354633" y="-195"/>
                    <a:pt x="353247" y="1611"/>
                  </a:cubicBezTo>
                  <a:cubicBezTo>
                    <a:pt x="351861" y="3412"/>
                    <a:pt x="352199" y="5998"/>
                    <a:pt x="354003" y="7386"/>
                  </a:cubicBezTo>
                  <a:lnTo>
                    <a:pt x="366015" y="16616"/>
                  </a:lnTo>
                  <a:lnTo>
                    <a:pt x="355614" y="29852"/>
                  </a:lnTo>
                  <a:lnTo>
                    <a:pt x="343226" y="20336"/>
                  </a:lnTo>
                  <a:cubicBezTo>
                    <a:pt x="341423" y="18949"/>
                    <a:pt x="338835" y="19287"/>
                    <a:pt x="337451" y="21093"/>
                  </a:cubicBezTo>
                  <a:cubicBezTo>
                    <a:pt x="336066" y="22898"/>
                    <a:pt x="336403" y="25484"/>
                    <a:pt x="338207" y="26868"/>
                  </a:cubicBezTo>
                  <a:lnTo>
                    <a:pt x="350523" y="36329"/>
                  </a:lnTo>
                  <a:lnTo>
                    <a:pt x="344642" y="43812"/>
                  </a:lnTo>
                  <a:cubicBezTo>
                    <a:pt x="343237" y="45602"/>
                    <a:pt x="343546" y="48192"/>
                    <a:pt x="345334" y="49596"/>
                  </a:cubicBezTo>
                  <a:lnTo>
                    <a:pt x="349950" y="53223"/>
                  </a:lnTo>
                  <a:cubicBezTo>
                    <a:pt x="345091" y="59549"/>
                    <a:pt x="341600" y="66910"/>
                    <a:pt x="339800" y="74856"/>
                  </a:cubicBezTo>
                  <a:lnTo>
                    <a:pt x="326766" y="91416"/>
                  </a:lnTo>
                  <a:cubicBezTo>
                    <a:pt x="315212" y="86051"/>
                    <a:pt x="302487" y="83551"/>
                    <a:pt x="289321" y="84389"/>
                  </a:cubicBezTo>
                  <a:cubicBezTo>
                    <a:pt x="270180" y="85596"/>
                    <a:pt x="252240" y="93867"/>
                    <a:pt x="238892" y="107359"/>
                  </a:cubicBezTo>
                  <a:cubicBezTo>
                    <a:pt x="233289" y="105439"/>
                    <a:pt x="227408" y="104382"/>
                    <a:pt x="221415" y="104382"/>
                  </a:cubicBezTo>
                  <a:lnTo>
                    <a:pt x="140374" y="104382"/>
                  </a:lnTo>
                  <a:cubicBezTo>
                    <a:pt x="123365" y="104382"/>
                    <a:pt x="107140" y="113266"/>
                    <a:pt x="95669" y="125827"/>
                  </a:cubicBezTo>
                  <a:lnTo>
                    <a:pt x="13503" y="215803"/>
                  </a:lnTo>
                  <a:cubicBezTo>
                    <a:pt x="4816" y="225316"/>
                    <a:pt x="0" y="237732"/>
                    <a:pt x="0" y="250615"/>
                  </a:cubicBezTo>
                  <a:cubicBezTo>
                    <a:pt x="0" y="270222"/>
                    <a:pt x="11108" y="288137"/>
                    <a:pt x="28670" y="296855"/>
                  </a:cubicBezTo>
                  <a:lnTo>
                    <a:pt x="113085" y="338759"/>
                  </a:lnTo>
                  <a:lnTo>
                    <a:pt x="114582" y="336565"/>
                  </a:lnTo>
                  <a:lnTo>
                    <a:pt x="114582" y="336565"/>
                  </a:lnTo>
                  <a:lnTo>
                    <a:pt x="113085" y="338759"/>
                  </a:lnTo>
                  <a:lnTo>
                    <a:pt x="114281" y="339164"/>
                  </a:lnTo>
                  <a:lnTo>
                    <a:pt x="115644" y="339625"/>
                  </a:lnTo>
                  <a:lnTo>
                    <a:pt x="118316" y="340530"/>
                  </a:lnTo>
                  <a:lnTo>
                    <a:pt x="122352" y="341896"/>
                  </a:lnTo>
                  <a:lnTo>
                    <a:pt x="126798" y="343401"/>
                  </a:lnTo>
                  <a:cubicBezTo>
                    <a:pt x="143069" y="348908"/>
                    <a:pt x="160132" y="351717"/>
                    <a:pt x="177309" y="351717"/>
                  </a:cubicBezTo>
                  <a:lnTo>
                    <a:pt x="195187" y="351717"/>
                  </a:lnTo>
                  <a:cubicBezTo>
                    <a:pt x="199254" y="351717"/>
                    <a:pt x="203133" y="350951"/>
                    <a:pt x="206735" y="349615"/>
                  </a:cubicBezTo>
                  <a:cubicBezTo>
                    <a:pt x="213217" y="350942"/>
                    <a:pt x="219788" y="351700"/>
                    <a:pt x="226387" y="351700"/>
                  </a:cubicBezTo>
                  <a:cubicBezTo>
                    <a:pt x="228375" y="351700"/>
                    <a:pt x="230366" y="351640"/>
                    <a:pt x="232355" y="351515"/>
                  </a:cubicBezTo>
                  <a:cubicBezTo>
                    <a:pt x="257088" y="349975"/>
                    <a:pt x="278683" y="338991"/>
                    <a:pt x="293164" y="320591"/>
                  </a:cubicBezTo>
                  <a:cubicBezTo>
                    <a:pt x="300249" y="311594"/>
                    <a:pt x="305218" y="301338"/>
                    <a:pt x="307934" y="290105"/>
                  </a:cubicBezTo>
                  <a:cubicBezTo>
                    <a:pt x="308014" y="289775"/>
                    <a:pt x="308129" y="289451"/>
                    <a:pt x="308211" y="289122"/>
                  </a:cubicBezTo>
                  <a:lnTo>
                    <a:pt x="339044" y="312237"/>
                  </a:lnTo>
                  <a:cubicBezTo>
                    <a:pt x="345689" y="317219"/>
                    <a:pt x="353770" y="319912"/>
                    <a:pt x="362075" y="319912"/>
                  </a:cubicBezTo>
                  <a:cubicBezTo>
                    <a:pt x="382907" y="319912"/>
                    <a:pt x="399939" y="303299"/>
                    <a:pt x="400457" y="282473"/>
                  </a:cubicBezTo>
                  <a:lnTo>
                    <a:pt x="404043" y="138402"/>
                  </a:lnTo>
                  <a:lnTo>
                    <a:pt x="403388" y="119080"/>
                  </a:lnTo>
                  <a:cubicBezTo>
                    <a:pt x="403147" y="112003"/>
                    <a:pt x="404069" y="104934"/>
                    <a:pt x="406117" y="98155"/>
                  </a:cubicBezTo>
                  <a:lnTo>
                    <a:pt x="409093" y="88299"/>
                  </a:lnTo>
                  <a:cubicBezTo>
                    <a:pt x="411202" y="81318"/>
                    <a:pt x="410687" y="73937"/>
                    <a:pt x="407909" y="67395"/>
                  </a:cubicBezTo>
                  <a:lnTo>
                    <a:pt x="416662" y="56257"/>
                  </a:lnTo>
                  <a:lnTo>
                    <a:pt x="428750" y="65542"/>
                  </a:lnTo>
                  <a:cubicBezTo>
                    <a:pt x="429498" y="66118"/>
                    <a:pt x="430381" y="66395"/>
                    <a:pt x="431258" y="66395"/>
                  </a:cubicBezTo>
                  <a:cubicBezTo>
                    <a:pt x="432492" y="66395"/>
                    <a:pt x="433715" y="65840"/>
                    <a:pt x="434525" y="64786"/>
                  </a:cubicBezTo>
                  <a:cubicBezTo>
                    <a:pt x="435911" y="62981"/>
                    <a:pt x="435573" y="60394"/>
                    <a:pt x="433769" y="59011"/>
                  </a:cubicBezTo>
                  <a:close/>
                  <a:moveTo>
                    <a:pt x="294982" y="200444"/>
                  </a:moveTo>
                  <a:cubicBezTo>
                    <a:pt x="296072" y="209590"/>
                    <a:pt x="293534" y="218614"/>
                    <a:pt x="287837" y="225852"/>
                  </a:cubicBezTo>
                  <a:cubicBezTo>
                    <a:pt x="281255" y="234213"/>
                    <a:pt x="271368" y="239009"/>
                    <a:pt x="260710" y="239009"/>
                  </a:cubicBezTo>
                  <a:cubicBezTo>
                    <a:pt x="259296" y="239009"/>
                    <a:pt x="257903" y="238896"/>
                    <a:pt x="256522" y="238730"/>
                  </a:cubicBezTo>
                  <a:lnTo>
                    <a:pt x="292993" y="192396"/>
                  </a:lnTo>
                  <a:cubicBezTo>
                    <a:pt x="293953" y="194965"/>
                    <a:pt x="294649" y="197651"/>
                    <a:pt x="294982" y="200444"/>
                  </a:cubicBezTo>
                  <a:close/>
                  <a:moveTo>
                    <a:pt x="239410" y="231620"/>
                  </a:moveTo>
                  <a:cubicBezTo>
                    <a:pt x="236752" y="229528"/>
                    <a:pt x="234460" y="227096"/>
                    <a:pt x="232559" y="224411"/>
                  </a:cubicBezTo>
                  <a:lnTo>
                    <a:pt x="273442" y="172472"/>
                  </a:lnTo>
                  <a:cubicBezTo>
                    <a:pt x="276501" y="173688"/>
                    <a:pt x="279405" y="175328"/>
                    <a:pt x="282068" y="177425"/>
                  </a:cubicBezTo>
                  <a:cubicBezTo>
                    <a:pt x="284662" y="179466"/>
                    <a:pt x="286899" y="181837"/>
                    <a:pt x="288773" y="184445"/>
                  </a:cubicBezTo>
                  <a:lnTo>
                    <a:pt x="247810" y="236484"/>
                  </a:lnTo>
                  <a:cubicBezTo>
                    <a:pt x="244834" y="235276"/>
                    <a:pt x="242008" y="233665"/>
                    <a:pt x="239410" y="231620"/>
                  </a:cubicBezTo>
                  <a:close/>
                  <a:moveTo>
                    <a:pt x="226496" y="208601"/>
                  </a:moveTo>
                  <a:cubicBezTo>
                    <a:pt x="225407" y="199455"/>
                    <a:pt x="227944" y="190431"/>
                    <a:pt x="233642" y="183193"/>
                  </a:cubicBezTo>
                  <a:cubicBezTo>
                    <a:pt x="240223" y="174832"/>
                    <a:pt x="250111" y="170036"/>
                    <a:pt x="260771" y="170036"/>
                  </a:cubicBezTo>
                  <a:cubicBezTo>
                    <a:pt x="262092" y="170036"/>
                    <a:pt x="263394" y="170136"/>
                    <a:pt x="264687" y="170282"/>
                  </a:cubicBezTo>
                  <a:lnTo>
                    <a:pt x="228389" y="216395"/>
                  </a:lnTo>
                  <a:cubicBezTo>
                    <a:pt x="227479" y="213903"/>
                    <a:pt x="226818" y="211302"/>
                    <a:pt x="226496" y="208601"/>
                  </a:cubicBezTo>
                  <a:close/>
                  <a:moveTo>
                    <a:pt x="287163" y="170953"/>
                  </a:moveTo>
                  <a:cubicBezTo>
                    <a:pt x="284498" y="168855"/>
                    <a:pt x="281653" y="167155"/>
                    <a:pt x="278706" y="165785"/>
                  </a:cubicBezTo>
                  <a:lnTo>
                    <a:pt x="287546" y="154554"/>
                  </a:lnTo>
                  <a:lnTo>
                    <a:pt x="329013" y="101873"/>
                  </a:lnTo>
                  <a:cubicBezTo>
                    <a:pt x="334089" y="104834"/>
                    <a:pt x="338880" y="108401"/>
                    <a:pt x="343226" y="112683"/>
                  </a:cubicBezTo>
                  <a:cubicBezTo>
                    <a:pt x="343475" y="112928"/>
                    <a:pt x="343691" y="113197"/>
                    <a:pt x="343935" y="113445"/>
                  </a:cubicBezTo>
                  <a:cubicBezTo>
                    <a:pt x="344021" y="113647"/>
                    <a:pt x="344094" y="113854"/>
                    <a:pt x="344178" y="114057"/>
                  </a:cubicBezTo>
                  <a:lnTo>
                    <a:pt x="299459" y="170868"/>
                  </a:lnTo>
                  <a:lnTo>
                    <a:pt x="294018" y="177781"/>
                  </a:lnTo>
                  <a:cubicBezTo>
                    <a:pt x="292028" y="175308"/>
                    <a:pt x="289764" y="173000"/>
                    <a:pt x="287163" y="170953"/>
                  </a:cubicBezTo>
                  <a:close/>
                  <a:moveTo>
                    <a:pt x="401208" y="85917"/>
                  </a:moveTo>
                  <a:lnTo>
                    <a:pt x="398232" y="95774"/>
                  </a:lnTo>
                  <a:cubicBezTo>
                    <a:pt x="395919" y="103431"/>
                    <a:pt x="394884" y="111366"/>
                    <a:pt x="395156" y="119359"/>
                  </a:cubicBezTo>
                  <a:lnTo>
                    <a:pt x="395522" y="130165"/>
                  </a:lnTo>
                  <a:lnTo>
                    <a:pt x="365047" y="130165"/>
                  </a:lnTo>
                  <a:lnTo>
                    <a:pt x="360612" y="130165"/>
                  </a:lnTo>
                  <a:lnTo>
                    <a:pt x="356386" y="130165"/>
                  </a:lnTo>
                  <a:cubicBezTo>
                    <a:pt x="356153" y="126788"/>
                    <a:pt x="355608" y="123466"/>
                    <a:pt x="354831" y="120198"/>
                  </a:cubicBezTo>
                  <a:cubicBezTo>
                    <a:pt x="354457" y="118622"/>
                    <a:pt x="354005" y="117066"/>
                    <a:pt x="353505" y="115520"/>
                  </a:cubicBezTo>
                  <a:cubicBezTo>
                    <a:pt x="352790" y="113307"/>
                    <a:pt x="351983" y="111117"/>
                    <a:pt x="351013" y="108972"/>
                  </a:cubicBezTo>
                  <a:cubicBezTo>
                    <a:pt x="350953" y="108839"/>
                    <a:pt x="350910" y="108701"/>
                    <a:pt x="350848" y="108568"/>
                  </a:cubicBezTo>
                  <a:cubicBezTo>
                    <a:pt x="350547" y="107915"/>
                    <a:pt x="350351" y="107224"/>
                    <a:pt x="350080" y="106559"/>
                  </a:cubicBezTo>
                  <a:cubicBezTo>
                    <a:pt x="347174" y="99413"/>
                    <a:pt x="345955" y="91671"/>
                    <a:pt x="346721" y="83975"/>
                  </a:cubicBezTo>
                  <a:lnTo>
                    <a:pt x="346870" y="82472"/>
                  </a:lnTo>
                  <a:cubicBezTo>
                    <a:pt x="347012" y="81048"/>
                    <a:pt x="347315" y="79674"/>
                    <a:pt x="347579" y="78287"/>
                  </a:cubicBezTo>
                  <a:cubicBezTo>
                    <a:pt x="348979" y="70916"/>
                    <a:pt x="351984" y="64090"/>
                    <a:pt x="356412" y="58303"/>
                  </a:cubicBezTo>
                  <a:cubicBezTo>
                    <a:pt x="357247" y="57211"/>
                    <a:pt x="358181" y="56198"/>
                    <a:pt x="359109" y="55182"/>
                  </a:cubicBezTo>
                  <a:cubicBezTo>
                    <a:pt x="360042" y="54161"/>
                    <a:pt x="361023" y="53192"/>
                    <a:pt x="362045" y="52254"/>
                  </a:cubicBezTo>
                  <a:cubicBezTo>
                    <a:pt x="363808" y="50637"/>
                    <a:pt x="365700" y="49162"/>
                    <a:pt x="367709" y="47816"/>
                  </a:cubicBezTo>
                  <a:cubicBezTo>
                    <a:pt x="370462" y="45971"/>
                    <a:pt x="373366" y="44310"/>
                    <a:pt x="376528" y="43047"/>
                  </a:cubicBezTo>
                  <a:lnTo>
                    <a:pt x="383703" y="40183"/>
                  </a:lnTo>
                  <a:lnTo>
                    <a:pt x="383245" y="64799"/>
                  </a:lnTo>
                  <a:lnTo>
                    <a:pt x="383205" y="66949"/>
                  </a:lnTo>
                  <a:cubicBezTo>
                    <a:pt x="383188" y="67647"/>
                    <a:pt x="383248" y="68332"/>
                    <a:pt x="383357" y="69004"/>
                  </a:cubicBezTo>
                  <a:cubicBezTo>
                    <a:pt x="383682" y="70994"/>
                    <a:pt x="384573" y="72820"/>
                    <a:pt x="385913" y="74349"/>
                  </a:cubicBezTo>
                  <a:cubicBezTo>
                    <a:pt x="386043" y="74497"/>
                    <a:pt x="386141" y="74666"/>
                    <a:pt x="386280" y="74808"/>
                  </a:cubicBezTo>
                  <a:cubicBezTo>
                    <a:pt x="388328" y="76905"/>
                    <a:pt x="391188" y="78108"/>
                    <a:pt x="394125" y="78108"/>
                  </a:cubicBezTo>
                  <a:cubicBezTo>
                    <a:pt x="394172" y="78108"/>
                    <a:pt x="394215" y="78095"/>
                    <a:pt x="394262" y="78094"/>
                  </a:cubicBezTo>
                  <a:cubicBezTo>
                    <a:pt x="397092" y="78059"/>
                    <a:pt x="399746" y="76950"/>
                    <a:pt x="401739" y="74978"/>
                  </a:cubicBezTo>
                  <a:cubicBezTo>
                    <a:pt x="401754" y="75053"/>
                    <a:pt x="401756" y="75130"/>
                    <a:pt x="401770" y="75206"/>
                  </a:cubicBezTo>
                  <a:cubicBezTo>
                    <a:pt x="402436" y="78713"/>
                    <a:pt x="402277" y="82380"/>
                    <a:pt x="401208" y="85917"/>
                  </a:cubicBezTo>
                  <a:close/>
                  <a:moveTo>
                    <a:pt x="403294" y="59733"/>
                  </a:moveTo>
                  <a:lnTo>
                    <a:pt x="396196" y="68840"/>
                  </a:lnTo>
                  <a:cubicBezTo>
                    <a:pt x="395640" y="69553"/>
                    <a:pt x="394877" y="69871"/>
                    <a:pt x="394125" y="69871"/>
                  </a:cubicBezTo>
                  <a:cubicBezTo>
                    <a:pt x="392744" y="69871"/>
                    <a:pt x="391400" y="68801"/>
                    <a:pt x="391439" y="67143"/>
                  </a:cubicBezTo>
                  <a:lnTo>
                    <a:pt x="391939" y="40334"/>
                  </a:lnTo>
                  <a:cubicBezTo>
                    <a:pt x="392028" y="35541"/>
                    <a:pt x="388119" y="31936"/>
                    <a:pt x="383712" y="31936"/>
                  </a:cubicBezTo>
                  <a:cubicBezTo>
                    <a:pt x="382703" y="31936"/>
                    <a:pt x="381667" y="32125"/>
                    <a:pt x="380648" y="32532"/>
                  </a:cubicBezTo>
                  <a:lnTo>
                    <a:pt x="373473" y="35398"/>
                  </a:lnTo>
                  <a:cubicBezTo>
                    <a:pt x="366642" y="38127"/>
                    <a:pt x="360571" y="42139"/>
                    <a:pt x="355457" y="47076"/>
                  </a:cubicBezTo>
                  <a:lnTo>
                    <a:pt x="353663" y="45666"/>
                  </a:lnTo>
                  <a:lnTo>
                    <a:pt x="381155" y="10684"/>
                  </a:lnTo>
                  <a:lnTo>
                    <a:pt x="418768" y="40245"/>
                  </a:lnTo>
                  <a:lnTo>
                    <a:pt x="403370" y="59838"/>
                  </a:lnTo>
                  <a:cubicBezTo>
                    <a:pt x="403343" y="59804"/>
                    <a:pt x="403322" y="59766"/>
                    <a:pt x="403294" y="59733"/>
                  </a:cubicBezTo>
                  <a:close/>
                  <a:moveTo>
                    <a:pt x="338282" y="90098"/>
                  </a:moveTo>
                  <a:cubicBezTo>
                    <a:pt x="338355" y="92980"/>
                    <a:pt x="338658" y="95846"/>
                    <a:pt x="339174" y="98675"/>
                  </a:cubicBezTo>
                  <a:cubicBezTo>
                    <a:pt x="337530" y="97502"/>
                    <a:pt x="335866" y="96378"/>
                    <a:pt x="334153" y="95343"/>
                  </a:cubicBezTo>
                  <a:lnTo>
                    <a:pt x="338282" y="90098"/>
                  </a:lnTo>
                  <a:close/>
                  <a:moveTo>
                    <a:pt x="83413" y="246762"/>
                  </a:moveTo>
                  <a:lnTo>
                    <a:pt x="79073" y="244042"/>
                  </a:lnTo>
                  <a:cubicBezTo>
                    <a:pt x="77144" y="242831"/>
                    <a:pt x="76561" y="240294"/>
                    <a:pt x="77770" y="238363"/>
                  </a:cubicBezTo>
                  <a:cubicBezTo>
                    <a:pt x="78974" y="236437"/>
                    <a:pt x="81514" y="235845"/>
                    <a:pt x="83445" y="237060"/>
                  </a:cubicBezTo>
                  <a:lnTo>
                    <a:pt x="124046" y="262500"/>
                  </a:lnTo>
                  <a:lnTo>
                    <a:pt x="128502" y="265292"/>
                  </a:lnTo>
                  <a:lnTo>
                    <a:pt x="133378" y="268347"/>
                  </a:lnTo>
                  <a:cubicBezTo>
                    <a:pt x="128607" y="246204"/>
                    <a:pt x="132665" y="223282"/>
                    <a:pt x="146771" y="205359"/>
                  </a:cubicBezTo>
                  <a:cubicBezTo>
                    <a:pt x="152605" y="197951"/>
                    <a:pt x="159764" y="191858"/>
                    <a:pt x="168053" y="187245"/>
                  </a:cubicBezTo>
                  <a:cubicBezTo>
                    <a:pt x="197741" y="170711"/>
                    <a:pt x="220135" y="150151"/>
                    <a:pt x="234611" y="126140"/>
                  </a:cubicBezTo>
                  <a:cubicBezTo>
                    <a:pt x="236103" y="123667"/>
                    <a:pt x="237763" y="121266"/>
                    <a:pt x="239542" y="119005"/>
                  </a:cubicBezTo>
                  <a:cubicBezTo>
                    <a:pt x="241851" y="116073"/>
                    <a:pt x="244438" y="113426"/>
                    <a:pt x="247151" y="110932"/>
                  </a:cubicBezTo>
                  <a:cubicBezTo>
                    <a:pt x="258802" y="100217"/>
                    <a:pt x="273828" y="93621"/>
                    <a:pt x="289838" y="92610"/>
                  </a:cubicBezTo>
                  <a:cubicBezTo>
                    <a:pt x="291352" y="92513"/>
                    <a:pt x="292860" y="92465"/>
                    <a:pt x="294361" y="92465"/>
                  </a:cubicBezTo>
                  <a:cubicBezTo>
                    <a:pt x="303853" y="92465"/>
                    <a:pt x="313029" y="94403"/>
                    <a:pt x="321536" y="98059"/>
                  </a:cubicBezTo>
                  <a:lnTo>
                    <a:pt x="282503" y="147648"/>
                  </a:lnTo>
                  <a:lnTo>
                    <a:pt x="270470" y="162935"/>
                  </a:lnTo>
                  <a:cubicBezTo>
                    <a:pt x="267271" y="162189"/>
                    <a:pt x="264017" y="161799"/>
                    <a:pt x="260768" y="161799"/>
                  </a:cubicBezTo>
                  <a:cubicBezTo>
                    <a:pt x="248121" y="161800"/>
                    <a:pt x="235598" y="167391"/>
                    <a:pt x="227169" y="178099"/>
                  </a:cubicBezTo>
                  <a:cubicBezTo>
                    <a:pt x="212576" y="196639"/>
                    <a:pt x="215775" y="223499"/>
                    <a:pt x="234315" y="238092"/>
                  </a:cubicBezTo>
                  <a:cubicBezTo>
                    <a:pt x="242147" y="244257"/>
                    <a:pt x="251461" y="247246"/>
                    <a:pt x="260710" y="247246"/>
                  </a:cubicBezTo>
                  <a:cubicBezTo>
                    <a:pt x="273357" y="247246"/>
                    <a:pt x="285880" y="241654"/>
                    <a:pt x="294309" y="230946"/>
                  </a:cubicBezTo>
                  <a:cubicBezTo>
                    <a:pt x="304957" y="217418"/>
                    <a:pt x="306091" y="199477"/>
                    <a:pt x="298746" y="185087"/>
                  </a:cubicBezTo>
                  <a:lnTo>
                    <a:pt x="304502" y="177774"/>
                  </a:lnTo>
                  <a:lnTo>
                    <a:pt x="347148" y="123597"/>
                  </a:lnTo>
                  <a:cubicBezTo>
                    <a:pt x="347881" y="127135"/>
                    <a:pt x="348290" y="130742"/>
                    <a:pt x="348298" y="134376"/>
                  </a:cubicBezTo>
                  <a:lnTo>
                    <a:pt x="348307" y="138402"/>
                  </a:lnTo>
                  <a:lnTo>
                    <a:pt x="329710" y="227484"/>
                  </a:lnTo>
                  <a:cubicBezTo>
                    <a:pt x="315039" y="246756"/>
                    <a:pt x="305026" y="267086"/>
                    <a:pt x="299927" y="288166"/>
                  </a:cubicBezTo>
                  <a:cubicBezTo>
                    <a:pt x="297492" y="298241"/>
                    <a:pt x="293037" y="307439"/>
                    <a:pt x="286693" y="315499"/>
                  </a:cubicBezTo>
                  <a:cubicBezTo>
                    <a:pt x="273680" y="332029"/>
                    <a:pt x="254202" y="341903"/>
                    <a:pt x="231842" y="343294"/>
                  </a:cubicBezTo>
                  <a:cubicBezTo>
                    <a:pt x="227102" y="343588"/>
                    <a:pt x="222360" y="343410"/>
                    <a:pt x="217643" y="342942"/>
                  </a:cubicBezTo>
                  <a:cubicBezTo>
                    <a:pt x="224271" y="336862"/>
                    <a:pt x="228451" y="328157"/>
                    <a:pt x="228451" y="318453"/>
                  </a:cubicBezTo>
                  <a:cubicBezTo>
                    <a:pt x="228451" y="314373"/>
                    <a:pt x="225465" y="310909"/>
                    <a:pt x="221430" y="310307"/>
                  </a:cubicBezTo>
                  <a:lnTo>
                    <a:pt x="196878" y="306642"/>
                  </a:lnTo>
                  <a:cubicBezTo>
                    <a:pt x="192786" y="306031"/>
                    <a:pt x="192049" y="300443"/>
                    <a:pt x="195843" y="298792"/>
                  </a:cubicBezTo>
                  <a:lnTo>
                    <a:pt x="198614" y="297587"/>
                  </a:lnTo>
                  <a:cubicBezTo>
                    <a:pt x="204546" y="295006"/>
                    <a:pt x="207421" y="288570"/>
                    <a:pt x="205915" y="282623"/>
                  </a:cubicBezTo>
                  <a:cubicBezTo>
                    <a:pt x="205632" y="281503"/>
                    <a:pt x="205248" y="280396"/>
                    <a:pt x="204640" y="279341"/>
                  </a:cubicBezTo>
                  <a:cubicBezTo>
                    <a:pt x="202304" y="275283"/>
                    <a:pt x="198007" y="272883"/>
                    <a:pt x="193474" y="272883"/>
                  </a:cubicBezTo>
                  <a:cubicBezTo>
                    <a:pt x="192477" y="272883"/>
                    <a:pt x="191467" y="273000"/>
                    <a:pt x="190465" y="273240"/>
                  </a:cubicBezTo>
                  <a:lnTo>
                    <a:pt x="154835" y="281791"/>
                  </a:lnTo>
                  <a:lnTo>
                    <a:pt x="151369" y="282623"/>
                  </a:lnTo>
                  <a:lnTo>
                    <a:pt x="150481" y="283925"/>
                  </a:lnTo>
                  <a:lnTo>
                    <a:pt x="148159" y="287331"/>
                  </a:lnTo>
                  <a:lnTo>
                    <a:pt x="136767" y="280193"/>
                  </a:lnTo>
                  <a:lnTo>
                    <a:pt x="131279" y="276754"/>
                  </a:lnTo>
                  <a:lnTo>
                    <a:pt x="126123" y="273523"/>
                  </a:lnTo>
                  <a:lnTo>
                    <a:pt x="83413" y="246762"/>
                  </a:lnTo>
                  <a:close/>
                  <a:moveTo>
                    <a:pt x="187101" y="343480"/>
                  </a:moveTo>
                  <a:lnTo>
                    <a:pt x="177309" y="343480"/>
                  </a:lnTo>
                  <a:cubicBezTo>
                    <a:pt x="160996" y="343480"/>
                    <a:pt x="144890" y="340828"/>
                    <a:pt x="129439" y="335599"/>
                  </a:cubicBezTo>
                  <a:lnTo>
                    <a:pt x="127063" y="334795"/>
                  </a:lnTo>
                  <a:lnTo>
                    <a:pt x="126004" y="334436"/>
                  </a:lnTo>
                  <a:lnTo>
                    <a:pt x="143271" y="309116"/>
                  </a:lnTo>
                  <a:lnTo>
                    <a:pt x="145694" y="305564"/>
                  </a:lnTo>
                  <a:lnTo>
                    <a:pt x="148206" y="301880"/>
                  </a:lnTo>
                  <a:lnTo>
                    <a:pt x="156383" y="289890"/>
                  </a:lnTo>
                  <a:lnTo>
                    <a:pt x="156949" y="289755"/>
                  </a:lnTo>
                  <a:lnTo>
                    <a:pt x="186664" y="282623"/>
                  </a:lnTo>
                  <a:lnTo>
                    <a:pt x="192387" y="281249"/>
                  </a:lnTo>
                  <a:cubicBezTo>
                    <a:pt x="192745" y="281164"/>
                    <a:pt x="193111" y="281120"/>
                    <a:pt x="193475" y="281120"/>
                  </a:cubicBezTo>
                  <a:cubicBezTo>
                    <a:pt x="194778" y="281120"/>
                    <a:pt x="195997" y="281687"/>
                    <a:pt x="196866" y="282623"/>
                  </a:cubicBezTo>
                  <a:cubicBezTo>
                    <a:pt x="197102" y="282877"/>
                    <a:pt x="197326" y="283144"/>
                    <a:pt x="197502" y="283451"/>
                  </a:cubicBezTo>
                  <a:cubicBezTo>
                    <a:pt x="198405" y="285019"/>
                    <a:pt x="198131" y="286491"/>
                    <a:pt x="197888" y="287229"/>
                  </a:cubicBezTo>
                  <a:cubicBezTo>
                    <a:pt x="197644" y="287967"/>
                    <a:pt x="196987" y="289312"/>
                    <a:pt x="195328" y="290034"/>
                  </a:cubicBezTo>
                  <a:lnTo>
                    <a:pt x="192557" y="291240"/>
                  </a:lnTo>
                  <a:cubicBezTo>
                    <a:pt x="187451" y="293461"/>
                    <a:pt x="184509" y="298664"/>
                    <a:pt x="185237" y="304185"/>
                  </a:cubicBezTo>
                  <a:cubicBezTo>
                    <a:pt x="185965" y="309705"/>
                    <a:pt x="190155" y="313967"/>
                    <a:pt x="195663" y="314789"/>
                  </a:cubicBezTo>
                  <a:lnTo>
                    <a:pt x="220214" y="318453"/>
                  </a:lnTo>
                  <a:cubicBezTo>
                    <a:pt x="220214" y="328423"/>
                    <a:pt x="214340" y="337025"/>
                    <a:pt x="205883" y="341045"/>
                  </a:cubicBezTo>
                  <a:cubicBezTo>
                    <a:pt x="203551" y="342154"/>
                    <a:pt x="201028" y="342915"/>
                    <a:pt x="198370" y="343255"/>
                  </a:cubicBezTo>
                  <a:cubicBezTo>
                    <a:pt x="197325" y="343388"/>
                    <a:pt x="196268" y="343480"/>
                    <a:pt x="195187" y="343480"/>
                  </a:cubicBezTo>
                  <a:lnTo>
                    <a:pt x="187101" y="34348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25" name="Google Shape;425;p7"/>
          <p:cNvGrpSpPr/>
          <p:nvPr/>
        </p:nvGrpSpPr>
        <p:grpSpPr>
          <a:xfrm>
            <a:off x="4589952" y="3338033"/>
            <a:ext cx="323691" cy="298017"/>
            <a:chOff x="6480497" y="4091378"/>
            <a:chExt cx="458226" cy="421882"/>
          </a:xfrm>
        </p:grpSpPr>
        <p:sp>
          <p:nvSpPr>
            <p:cNvPr id="426" name="Google Shape;426;p7"/>
            <p:cNvSpPr/>
            <p:nvPr/>
          </p:nvSpPr>
          <p:spPr>
            <a:xfrm>
              <a:off x="6833505" y="4222433"/>
              <a:ext cx="47620" cy="32995"/>
            </a:xfrm>
            <a:custGeom>
              <a:rect b="b" l="l" r="r" t="t"/>
              <a:pathLst>
                <a:path extrusionOk="0" h="32995" w="47620">
                  <a:moveTo>
                    <a:pt x="47621" y="5542"/>
                  </a:moveTo>
                  <a:cubicBezTo>
                    <a:pt x="43425" y="3632"/>
                    <a:pt x="39541" y="2111"/>
                    <a:pt x="36257" y="970"/>
                  </a:cubicBezTo>
                  <a:cubicBezTo>
                    <a:pt x="29855" y="-1255"/>
                    <a:pt x="22754" y="426"/>
                    <a:pt x="17962" y="5219"/>
                  </a:cubicBezTo>
                  <a:lnTo>
                    <a:pt x="0" y="23180"/>
                  </a:lnTo>
                  <a:cubicBezTo>
                    <a:pt x="5761" y="25484"/>
                    <a:pt x="12700" y="28692"/>
                    <a:pt x="20168" y="32995"/>
                  </a:cubicBezTo>
                  <a:lnTo>
                    <a:pt x="47621" y="554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7" name="Google Shape;427;p7"/>
            <p:cNvSpPr/>
            <p:nvPr/>
          </p:nvSpPr>
          <p:spPr>
            <a:xfrm>
              <a:off x="6906926" y="4280047"/>
              <a:ext cx="31797" cy="45902"/>
            </a:xfrm>
            <a:custGeom>
              <a:rect b="b" l="l" r="r" t="t"/>
              <a:pathLst>
                <a:path extrusionOk="0" h="45902" w="31797">
                  <a:moveTo>
                    <a:pt x="31180" y="10977"/>
                  </a:moveTo>
                  <a:cubicBezTo>
                    <a:pt x="30154" y="7097"/>
                    <a:pt x="28843" y="3486"/>
                    <a:pt x="27411" y="0"/>
                  </a:cubicBezTo>
                  <a:lnTo>
                    <a:pt x="0" y="27411"/>
                  </a:lnTo>
                  <a:cubicBezTo>
                    <a:pt x="3380" y="33105"/>
                    <a:pt x="6490" y="39257"/>
                    <a:pt x="9247" y="45903"/>
                  </a:cubicBezTo>
                  <a:lnTo>
                    <a:pt x="26690" y="28271"/>
                  </a:lnTo>
                  <a:cubicBezTo>
                    <a:pt x="31178" y="23734"/>
                    <a:pt x="32811" y="17147"/>
                    <a:pt x="31180" y="109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8" name="Google Shape;428;p7"/>
            <p:cNvSpPr/>
            <p:nvPr/>
          </p:nvSpPr>
          <p:spPr>
            <a:xfrm>
              <a:off x="6592294" y="4251954"/>
              <a:ext cx="317574" cy="261306"/>
            </a:xfrm>
            <a:custGeom>
              <a:rect b="b" l="l" r="r" t="t"/>
              <a:pathLst>
                <a:path extrusionOk="0" h="261306" w="317574">
                  <a:moveTo>
                    <a:pt x="234871" y="0"/>
                  </a:moveTo>
                  <a:lnTo>
                    <a:pt x="179190" y="55681"/>
                  </a:lnTo>
                  <a:lnTo>
                    <a:pt x="148294" y="55681"/>
                  </a:lnTo>
                  <a:lnTo>
                    <a:pt x="148555" y="55890"/>
                  </a:lnTo>
                  <a:cubicBezTo>
                    <a:pt x="154990" y="61060"/>
                    <a:pt x="157948" y="69293"/>
                    <a:pt x="156270" y="77375"/>
                  </a:cubicBezTo>
                  <a:lnTo>
                    <a:pt x="138876" y="161364"/>
                  </a:lnTo>
                  <a:cubicBezTo>
                    <a:pt x="138069" y="165261"/>
                    <a:pt x="135572" y="168527"/>
                    <a:pt x="132023" y="170325"/>
                  </a:cubicBezTo>
                  <a:cubicBezTo>
                    <a:pt x="128471" y="172121"/>
                    <a:pt x="124361" y="172201"/>
                    <a:pt x="120745" y="170546"/>
                  </a:cubicBezTo>
                  <a:cubicBezTo>
                    <a:pt x="108607" y="164992"/>
                    <a:pt x="100322" y="153282"/>
                    <a:pt x="99119" y="139988"/>
                  </a:cubicBezTo>
                  <a:lnTo>
                    <a:pt x="95417" y="98997"/>
                  </a:lnTo>
                  <a:cubicBezTo>
                    <a:pt x="95246" y="97108"/>
                    <a:pt x="94082" y="95596"/>
                    <a:pt x="92300" y="94951"/>
                  </a:cubicBezTo>
                  <a:cubicBezTo>
                    <a:pt x="90525" y="94307"/>
                    <a:pt x="88659" y="94719"/>
                    <a:pt x="87315" y="96061"/>
                  </a:cubicBezTo>
                  <a:lnTo>
                    <a:pt x="43153" y="140222"/>
                  </a:lnTo>
                  <a:lnTo>
                    <a:pt x="15542" y="167832"/>
                  </a:lnTo>
                  <a:lnTo>
                    <a:pt x="12900" y="170474"/>
                  </a:lnTo>
                  <a:cubicBezTo>
                    <a:pt x="12105" y="171269"/>
                    <a:pt x="11261" y="172006"/>
                    <a:pt x="10390" y="172704"/>
                  </a:cubicBezTo>
                  <a:lnTo>
                    <a:pt x="4763" y="178331"/>
                  </a:lnTo>
                  <a:cubicBezTo>
                    <a:pt x="-1588" y="184682"/>
                    <a:pt x="-1588" y="194978"/>
                    <a:pt x="4763" y="201328"/>
                  </a:cubicBezTo>
                  <a:cubicBezTo>
                    <a:pt x="11113" y="207679"/>
                    <a:pt x="21409" y="207679"/>
                    <a:pt x="27760" y="201328"/>
                  </a:cubicBezTo>
                  <a:lnTo>
                    <a:pt x="40689" y="188399"/>
                  </a:lnTo>
                  <a:lnTo>
                    <a:pt x="40693" y="188401"/>
                  </a:lnTo>
                  <a:lnTo>
                    <a:pt x="45459" y="183635"/>
                  </a:lnTo>
                  <a:cubicBezTo>
                    <a:pt x="47068" y="182026"/>
                    <a:pt x="49674" y="182026"/>
                    <a:pt x="51283" y="183635"/>
                  </a:cubicBezTo>
                  <a:cubicBezTo>
                    <a:pt x="52892" y="185244"/>
                    <a:pt x="52892" y="187850"/>
                    <a:pt x="51283" y="189459"/>
                  </a:cubicBezTo>
                  <a:lnTo>
                    <a:pt x="47100" y="193641"/>
                  </a:lnTo>
                  <a:lnTo>
                    <a:pt x="47142" y="193675"/>
                  </a:lnTo>
                  <a:lnTo>
                    <a:pt x="35776" y="205041"/>
                  </a:lnTo>
                  <a:cubicBezTo>
                    <a:pt x="29426" y="211391"/>
                    <a:pt x="29426" y="221688"/>
                    <a:pt x="35776" y="228038"/>
                  </a:cubicBezTo>
                  <a:cubicBezTo>
                    <a:pt x="42112" y="234374"/>
                    <a:pt x="52371" y="234383"/>
                    <a:pt x="58725" y="228077"/>
                  </a:cubicBezTo>
                  <a:lnTo>
                    <a:pt x="72438" y="214364"/>
                  </a:lnTo>
                  <a:lnTo>
                    <a:pt x="75800" y="211002"/>
                  </a:lnTo>
                  <a:cubicBezTo>
                    <a:pt x="75808" y="210994"/>
                    <a:pt x="75819" y="210992"/>
                    <a:pt x="75826" y="210985"/>
                  </a:cubicBezTo>
                  <a:cubicBezTo>
                    <a:pt x="77437" y="209399"/>
                    <a:pt x="80023" y="209401"/>
                    <a:pt x="81624" y="211002"/>
                  </a:cubicBezTo>
                  <a:cubicBezTo>
                    <a:pt x="83233" y="212611"/>
                    <a:pt x="83233" y="215217"/>
                    <a:pt x="81624" y="216826"/>
                  </a:cubicBezTo>
                  <a:lnTo>
                    <a:pt x="78846" y="219604"/>
                  </a:lnTo>
                  <a:lnTo>
                    <a:pt x="78977" y="219711"/>
                  </a:lnTo>
                  <a:lnTo>
                    <a:pt x="74705" y="223983"/>
                  </a:lnTo>
                  <a:cubicBezTo>
                    <a:pt x="68354" y="230334"/>
                    <a:pt x="68354" y="240630"/>
                    <a:pt x="74705" y="246980"/>
                  </a:cubicBezTo>
                  <a:cubicBezTo>
                    <a:pt x="81016" y="253291"/>
                    <a:pt x="91216" y="253316"/>
                    <a:pt x="97576" y="247083"/>
                  </a:cubicBezTo>
                  <a:lnTo>
                    <a:pt x="109885" y="234774"/>
                  </a:lnTo>
                  <a:lnTo>
                    <a:pt x="118189" y="226470"/>
                  </a:lnTo>
                  <a:cubicBezTo>
                    <a:pt x="118209" y="226449"/>
                    <a:pt x="118237" y="226444"/>
                    <a:pt x="118258" y="226424"/>
                  </a:cubicBezTo>
                  <a:cubicBezTo>
                    <a:pt x="119870" y="224876"/>
                    <a:pt x="122424" y="224881"/>
                    <a:pt x="124012" y="226470"/>
                  </a:cubicBezTo>
                  <a:cubicBezTo>
                    <a:pt x="125621" y="228079"/>
                    <a:pt x="125621" y="230685"/>
                    <a:pt x="124012" y="232293"/>
                  </a:cubicBezTo>
                  <a:lnTo>
                    <a:pt x="119266" y="237040"/>
                  </a:lnTo>
                  <a:lnTo>
                    <a:pt x="119369" y="237064"/>
                  </a:lnTo>
                  <a:lnTo>
                    <a:pt x="114555" y="241879"/>
                  </a:lnTo>
                  <a:cubicBezTo>
                    <a:pt x="111089" y="245345"/>
                    <a:pt x="111089" y="250965"/>
                    <a:pt x="114555" y="254432"/>
                  </a:cubicBezTo>
                  <a:cubicBezTo>
                    <a:pt x="123410" y="263287"/>
                    <a:pt x="137488" y="263555"/>
                    <a:pt x="146777" y="255428"/>
                  </a:cubicBezTo>
                  <a:lnTo>
                    <a:pt x="144651" y="253302"/>
                  </a:lnTo>
                  <a:cubicBezTo>
                    <a:pt x="141183" y="249834"/>
                    <a:pt x="139109" y="245513"/>
                    <a:pt x="138344" y="241009"/>
                  </a:cubicBezTo>
                  <a:cubicBezTo>
                    <a:pt x="137146" y="233956"/>
                    <a:pt x="139220" y="226447"/>
                    <a:pt x="144653" y="221013"/>
                  </a:cubicBezTo>
                  <a:cubicBezTo>
                    <a:pt x="149719" y="215949"/>
                    <a:pt x="156582" y="213870"/>
                    <a:pt x="163204" y="214567"/>
                  </a:cubicBezTo>
                  <a:cubicBezTo>
                    <a:pt x="162762" y="212989"/>
                    <a:pt x="162480" y="211390"/>
                    <a:pt x="162383" y="209765"/>
                  </a:cubicBezTo>
                  <a:cubicBezTo>
                    <a:pt x="162007" y="203470"/>
                    <a:pt x="164130" y="197053"/>
                    <a:pt x="168929" y="192252"/>
                  </a:cubicBezTo>
                  <a:cubicBezTo>
                    <a:pt x="173803" y="187380"/>
                    <a:pt x="180341" y="185274"/>
                    <a:pt x="186729" y="185737"/>
                  </a:cubicBezTo>
                  <a:cubicBezTo>
                    <a:pt x="184075" y="177783"/>
                    <a:pt x="185817" y="168672"/>
                    <a:pt x="192138" y="162353"/>
                  </a:cubicBezTo>
                  <a:cubicBezTo>
                    <a:pt x="196451" y="158040"/>
                    <a:pt x="202184" y="155665"/>
                    <a:pt x="208284" y="155665"/>
                  </a:cubicBezTo>
                  <a:cubicBezTo>
                    <a:pt x="209573" y="155665"/>
                    <a:pt x="210832" y="155827"/>
                    <a:pt x="212078" y="156035"/>
                  </a:cubicBezTo>
                  <a:cubicBezTo>
                    <a:pt x="211811" y="154630"/>
                    <a:pt x="211658" y="153193"/>
                    <a:pt x="211658" y="151732"/>
                  </a:cubicBezTo>
                  <a:cubicBezTo>
                    <a:pt x="211658" y="145632"/>
                    <a:pt x="214033" y="139899"/>
                    <a:pt x="218346" y="135586"/>
                  </a:cubicBezTo>
                  <a:cubicBezTo>
                    <a:pt x="227251" y="126687"/>
                    <a:pt x="241736" y="126683"/>
                    <a:pt x="250636" y="135586"/>
                  </a:cubicBezTo>
                  <a:lnTo>
                    <a:pt x="256824" y="141775"/>
                  </a:lnTo>
                  <a:lnTo>
                    <a:pt x="317574" y="80368"/>
                  </a:lnTo>
                  <a:cubicBezTo>
                    <a:pt x="297643" y="28782"/>
                    <a:pt x="255269" y="7503"/>
                    <a:pt x="2348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9" name="Google Shape;429;p7"/>
            <p:cNvSpPr/>
            <p:nvPr/>
          </p:nvSpPr>
          <p:spPr>
            <a:xfrm>
              <a:off x="6860895" y="4231849"/>
              <a:ext cx="49144" cy="43601"/>
            </a:xfrm>
            <a:custGeom>
              <a:rect b="b" l="l" r="r" t="t"/>
              <a:pathLst>
                <a:path extrusionOk="0" h="43601" w="49144">
                  <a:moveTo>
                    <a:pt x="20123" y="43602"/>
                  </a:moveTo>
                  <a:lnTo>
                    <a:pt x="49145" y="14580"/>
                  </a:lnTo>
                  <a:cubicBezTo>
                    <a:pt x="42202" y="8495"/>
                    <a:pt x="34893" y="3711"/>
                    <a:pt x="28004" y="0"/>
                  </a:cubicBezTo>
                  <a:lnTo>
                    <a:pt x="0" y="28004"/>
                  </a:lnTo>
                  <a:cubicBezTo>
                    <a:pt x="6600" y="32296"/>
                    <a:pt x="13435" y="37433"/>
                    <a:pt x="20123" y="4360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0" name="Google Shape;430;p7"/>
            <p:cNvSpPr/>
            <p:nvPr/>
          </p:nvSpPr>
          <p:spPr>
            <a:xfrm>
              <a:off x="6886893" y="4252092"/>
              <a:ext cx="43721" cy="48228"/>
            </a:xfrm>
            <a:custGeom>
              <a:rect b="b" l="l" r="r" t="t"/>
              <a:pathLst>
                <a:path extrusionOk="0" h="48228" w="43721">
                  <a:moveTo>
                    <a:pt x="15522" y="48229"/>
                  </a:moveTo>
                  <a:lnTo>
                    <a:pt x="43721" y="20030"/>
                  </a:lnTo>
                  <a:cubicBezTo>
                    <a:pt x="39607" y="12338"/>
                    <a:pt x="34614" y="5678"/>
                    <a:pt x="29131" y="0"/>
                  </a:cubicBezTo>
                  <a:lnTo>
                    <a:pt x="0" y="29131"/>
                  </a:lnTo>
                  <a:cubicBezTo>
                    <a:pt x="5436" y="34747"/>
                    <a:pt x="10681" y="41082"/>
                    <a:pt x="15522" y="482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1" name="Google Shape;431;p7"/>
            <p:cNvSpPr/>
            <p:nvPr/>
          </p:nvSpPr>
          <p:spPr>
            <a:xfrm>
              <a:off x="6738557" y="4474523"/>
              <a:ext cx="32407" cy="32454"/>
            </a:xfrm>
            <a:custGeom>
              <a:rect b="b" l="l" r="r" t="t"/>
              <a:pathLst>
                <a:path extrusionOk="0" h="32454" w="32407">
                  <a:moveTo>
                    <a:pt x="27092" y="6504"/>
                  </a:moveTo>
                  <a:lnTo>
                    <a:pt x="25636" y="5047"/>
                  </a:lnTo>
                  <a:lnTo>
                    <a:pt x="24856" y="4267"/>
                  </a:lnTo>
                  <a:cubicBezTo>
                    <a:pt x="22011" y="1424"/>
                    <a:pt x="18272" y="0"/>
                    <a:pt x="14534" y="0"/>
                  </a:cubicBezTo>
                  <a:cubicBezTo>
                    <a:pt x="10796" y="0"/>
                    <a:pt x="7059" y="1422"/>
                    <a:pt x="4214" y="4267"/>
                  </a:cubicBezTo>
                  <a:cubicBezTo>
                    <a:pt x="379" y="8103"/>
                    <a:pt x="-807" y="13547"/>
                    <a:pt x="528" y="18440"/>
                  </a:cubicBezTo>
                  <a:cubicBezTo>
                    <a:pt x="1174" y="20806"/>
                    <a:pt x="2360" y="23055"/>
                    <a:pt x="4214" y="24910"/>
                  </a:cubicBezTo>
                  <a:lnTo>
                    <a:pt x="6450" y="27146"/>
                  </a:lnTo>
                  <a:lnTo>
                    <a:pt x="7492" y="28187"/>
                  </a:lnTo>
                  <a:cubicBezTo>
                    <a:pt x="13177" y="33876"/>
                    <a:pt x="22439" y="33876"/>
                    <a:pt x="28132" y="28187"/>
                  </a:cubicBezTo>
                  <a:cubicBezTo>
                    <a:pt x="30889" y="25430"/>
                    <a:pt x="32407" y="21764"/>
                    <a:pt x="32407" y="17867"/>
                  </a:cubicBezTo>
                  <a:cubicBezTo>
                    <a:pt x="32407" y="13968"/>
                    <a:pt x="30889" y="10302"/>
                    <a:pt x="28132" y="7545"/>
                  </a:cubicBezTo>
                  <a:lnTo>
                    <a:pt x="27092" y="6504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2" name="Google Shape;432;p7"/>
            <p:cNvSpPr/>
            <p:nvPr/>
          </p:nvSpPr>
          <p:spPr>
            <a:xfrm>
              <a:off x="6762780" y="4445762"/>
              <a:ext cx="36385" cy="36381"/>
            </a:xfrm>
            <a:custGeom>
              <a:rect b="b" l="l" r="r" t="t"/>
              <a:pathLst>
                <a:path extrusionOk="0" h="36381" w="36385">
                  <a:moveTo>
                    <a:pt x="27788" y="7148"/>
                  </a:moveTo>
                  <a:lnTo>
                    <a:pt x="24909" y="4267"/>
                  </a:lnTo>
                  <a:cubicBezTo>
                    <a:pt x="22062" y="1422"/>
                    <a:pt x="18325" y="0"/>
                    <a:pt x="14587" y="0"/>
                  </a:cubicBezTo>
                  <a:cubicBezTo>
                    <a:pt x="10849" y="0"/>
                    <a:pt x="7112" y="1422"/>
                    <a:pt x="4267" y="4267"/>
                  </a:cubicBezTo>
                  <a:cubicBezTo>
                    <a:pt x="-1422" y="9958"/>
                    <a:pt x="-1422" y="19219"/>
                    <a:pt x="4267" y="24910"/>
                  </a:cubicBezTo>
                  <a:lnTo>
                    <a:pt x="7257" y="27901"/>
                  </a:lnTo>
                  <a:lnTo>
                    <a:pt x="11468" y="32113"/>
                  </a:lnTo>
                  <a:cubicBezTo>
                    <a:pt x="17159" y="37804"/>
                    <a:pt x="26419" y="37804"/>
                    <a:pt x="32110" y="32113"/>
                  </a:cubicBezTo>
                  <a:cubicBezTo>
                    <a:pt x="34867" y="29356"/>
                    <a:pt x="36386" y="25690"/>
                    <a:pt x="36386" y="21793"/>
                  </a:cubicBezTo>
                  <a:cubicBezTo>
                    <a:pt x="36386" y="17893"/>
                    <a:pt x="34867" y="14227"/>
                    <a:pt x="32110" y="11470"/>
                  </a:cubicBezTo>
                  <a:lnTo>
                    <a:pt x="27788" y="714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3" name="Google Shape;433;p7"/>
            <p:cNvSpPr/>
            <p:nvPr/>
          </p:nvSpPr>
          <p:spPr>
            <a:xfrm>
              <a:off x="6785982" y="4415855"/>
              <a:ext cx="43077" cy="43075"/>
            </a:xfrm>
            <a:custGeom>
              <a:rect b="b" l="l" r="r" t="t"/>
              <a:pathLst>
                <a:path extrusionOk="0" h="43075" w="43077">
                  <a:moveTo>
                    <a:pt x="30998" y="10357"/>
                  </a:moveTo>
                  <a:lnTo>
                    <a:pt x="24916" y="4275"/>
                  </a:lnTo>
                  <a:cubicBezTo>
                    <a:pt x="22159" y="1518"/>
                    <a:pt x="18493" y="0"/>
                    <a:pt x="14595" y="0"/>
                  </a:cubicBezTo>
                  <a:cubicBezTo>
                    <a:pt x="10698" y="0"/>
                    <a:pt x="7032" y="1518"/>
                    <a:pt x="4275" y="4275"/>
                  </a:cubicBezTo>
                  <a:cubicBezTo>
                    <a:pt x="1518" y="7032"/>
                    <a:pt x="0" y="10698"/>
                    <a:pt x="0" y="14595"/>
                  </a:cubicBezTo>
                  <a:cubicBezTo>
                    <a:pt x="0" y="18495"/>
                    <a:pt x="1516" y="22161"/>
                    <a:pt x="4273" y="24918"/>
                  </a:cubicBezTo>
                  <a:lnTo>
                    <a:pt x="10467" y="31111"/>
                  </a:lnTo>
                  <a:lnTo>
                    <a:pt x="18167" y="38809"/>
                  </a:lnTo>
                  <a:cubicBezTo>
                    <a:pt x="23854" y="44496"/>
                    <a:pt x="33114" y="44500"/>
                    <a:pt x="38809" y="38809"/>
                  </a:cubicBezTo>
                  <a:cubicBezTo>
                    <a:pt x="44500" y="33118"/>
                    <a:pt x="44500" y="23858"/>
                    <a:pt x="38809" y="18167"/>
                  </a:cubicBezTo>
                  <a:lnTo>
                    <a:pt x="30998" y="1035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4" name="Google Shape;434;p7"/>
            <p:cNvSpPr/>
            <p:nvPr/>
          </p:nvSpPr>
          <p:spPr>
            <a:xfrm>
              <a:off x="6812189" y="4389096"/>
              <a:ext cx="43075" cy="43071"/>
            </a:xfrm>
            <a:custGeom>
              <a:rect b="b" l="l" r="r" t="t"/>
              <a:pathLst>
                <a:path extrusionOk="0" h="43071" w="43075">
                  <a:moveTo>
                    <a:pt x="31137" y="10488"/>
                  </a:moveTo>
                  <a:lnTo>
                    <a:pt x="24918" y="4267"/>
                  </a:lnTo>
                  <a:cubicBezTo>
                    <a:pt x="22072" y="1422"/>
                    <a:pt x="18334" y="0"/>
                    <a:pt x="14595" y="0"/>
                  </a:cubicBezTo>
                  <a:cubicBezTo>
                    <a:pt x="10857" y="0"/>
                    <a:pt x="7121" y="1422"/>
                    <a:pt x="4275" y="4267"/>
                  </a:cubicBezTo>
                  <a:cubicBezTo>
                    <a:pt x="1518" y="7024"/>
                    <a:pt x="0" y="10690"/>
                    <a:pt x="0" y="14589"/>
                  </a:cubicBezTo>
                  <a:cubicBezTo>
                    <a:pt x="0" y="18487"/>
                    <a:pt x="1518" y="22153"/>
                    <a:pt x="4275" y="24910"/>
                  </a:cubicBezTo>
                  <a:lnTo>
                    <a:pt x="10605" y="31241"/>
                  </a:lnTo>
                  <a:lnTo>
                    <a:pt x="18167" y="38803"/>
                  </a:lnTo>
                  <a:cubicBezTo>
                    <a:pt x="23860" y="44496"/>
                    <a:pt x="33120" y="44492"/>
                    <a:pt x="38809" y="38803"/>
                  </a:cubicBezTo>
                  <a:cubicBezTo>
                    <a:pt x="44498" y="33112"/>
                    <a:pt x="44498" y="23852"/>
                    <a:pt x="38809" y="18161"/>
                  </a:cubicBezTo>
                  <a:lnTo>
                    <a:pt x="31137" y="1048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5" name="Google Shape;435;p7"/>
            <p:cNvSpPr/>
            <p:nvPr/>
          </p:nvSpPr>
          <p:spPr>
            <a:xfrm>
              <a:off x="6512530" y="4258272"/>
              <a:ext cx="228257" cy="164973"/>
            </a:xfrm>
            <a:custGeom>
              <a:rect b="b" l="l" r="r" t="t"/>
              <a:pathLst>
                <a:path extrusionOk="0" h="164973" w="228257">
                  <a:moveTo>
                    <a:pt x="161255" y="83919"/>
                  </a:moveTo>
                  <a:cubicBezTo>
                    <a:pt x="163231" y="81942"/>
                    <a:pt x="165695" y="80731"/>
                    <a:pt x="168303" y="80299"/>
                  </a:cubicBezTo>
                  <a:cubicBezTo>
                    <a:pt x="170455" y="79941"/>
                    <a:pt x="172704" y="80104"/>
                    <a:pt x="174869" y="80888"/>
                  </a:cubicBezTo>
                  <a:cubicBezTo>
                    <a:pt x="179664" y="82624"/>
                    <a:pt x="182925" y="86859"/>
                    <a:pt x="183386" y="91938"/>
                  </a:cubicBezTo>
                  <a:lnTo>
                    <a:pt x="187088" y="132929"/>
                  </a:lnTo>
                  <a:cubicBezTo>
                    <a:pt x="188023" y="143286"/>
                    <a:pt x="194480" y="152409"/>
                    <a:pt x="203936" y="156739"/>
                  </a:cubicBezTo>
                  <a:cubicBezTo>
                    <a:pt x="205259" y="157344"/>
                    <a:pt x="206763" y="157316"/>
                    <a:pt x="208064" y="156657"/>
                  </a:cubicBezTo>
                  <a:cubicBezTo>
                    <a:pt x="209365" y="155999"/>
                    <a:pt x="210280" y="154803"/>
                    <a:pt x="210576" y="153377"/>
                  </a:cubicBezTo>
                  <a:lnTo>
                    <a:pt x="227970" y="69386"/>
                  </a:lnTo>
                  <a:cubicBezTo>
                    <a:pt x="229014" y="64346"/>
                    <a:pt x="227170" y="59214"/>
                    <a:pt x="223158" y="55993"/>
                  </a:cubicBezTo>
                  <a:lnTo>
                    <a:pt x="214908" y="49363"/>
                  </a:lnTo>
                  <a:lnTo>
                    <a:pt x="206721" y="42783"/>
                  </a:lnTo>
                  <a:cubicBezTo>
                    <a:pt x="205277" y="41715"/>
                    <a:pt x="168050" y="14782"/>
                    <a:pt x="120725" y="40022"/>
                  </a:cubicBezTo>
                  <a:lnTo>
                    <a:pt x="118018" y="41466"/>
                  </a:lnTo>
                  <a:lnTo>
                    <a:pt x="76942" y="0"/>
                  </a:lnTo>
                  <a:cubicBezTo>
                    <a:pt x="64901" y="5803"/>
                    <a:pt x="54714" y="12344"/>
                    <a:pt x="46145" y="19071"/>
                  </a:cubicBezTo>
                  <a:cubicBezTo>
                    <a:pt x="48236" y="22502"/>
                    <a:pt x="49463" y="26518"/>
                    <a:pt x="49463" y="30830"/>
                  </a:cubicBezTo>
                  <a:cubicBezTo>
                    <a:pt x="49463" y="43340"/>
                    <a:pt x="39322" y="53481"/>
                    <a:pt x="26812" y="53481"/>
                  </a:cubicBezTo>
                  <a:cubicBezTo>
                    <a:pt x="22919" y="53481"/>
                    <a:pt x="19258" y="52497"/>
                    <a:pt x="16058" y="50768"/>
                  </a:cubicBezTo>
                  <a:cubicBezTo>
                    <a:pt x="15929" y="50955"/>
                    <a:pt x="15784" y="51152"/>
                    <a:pt x="15657" y="51337"/>
                  </a:cubicBezTo>
                  <a:cubicBezTo>
                    <a:pt x="4493" y="67685"/>
                    <a:pt x="619" y="81077"/>
                    <a:pt x="0" y="83406"/>
                  </a:cubicBezTo>
                  <a:lnTo>
                    <a:pt x="39127" y="122533"/>
                  </a:lnTo>
                  <a:lnTo>
                    <a:pt x="39328" y="123876"/>
                  </a:lnTo>
                  <a:cubicBezTo>
                    <a:pt x="41343" y="137414"/>
                    <a:pt x="46390" y="148778"/>
                    <a:pt x="54329" y="157656"/>
                  </a:cubicBezTo>
                  <a:cubicBezTo>
                    <a:pt x="58394" y="162201"/>
                    <a:pt x="64020" y="164797"/>
                    <a:pt x="70174" y="164968"/>
                  </a:cubicBezTo>
                  <a:cubicBezTo>
                    <a:pt x="76357" y="165111"/>
                    <a:pt x="82450" y="162722"/>
                    <a:pt x="86840" y="158332"/>
                  </a:cubicBezTo>
                  <a:lnTo>
                    <a:pt x="161255" y="8391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6" name="Google Shape;436;p7"/>
            <p:cNvSpPr/>
            <p:nvPr/>
          </p:nvSpPr>
          <p:spPr>
            <a:xfrm>
              <a:off x="6480497" y="4229364"/>
              <a:ext cx="102853" cy="105706"/>
            </a:xfrm>
            <a:custGeom>
              <a:rect b="b" l="l" r="r" t="t"/>
              <a:pathLst>
                <a:path extrusionOk="0" h="105706" w="102853">
                  <a:moveTo>
                    <a:pt x="36193" y="59737"/>
                  </a:moveTo>
                  <a:cubicBezTo>
                    <a:pt x="36193" y="47227"/>
                    <a:pt x="46335" y="37086"/>
                    <a:pt x="58844" y="37086"/>
                  </a:cubicBezTo>
                  <a:cubicBezTo>
                    <a:pt x="64015" y="37086"/>
                    <a:pt x="68765" y="38838"/>
                    <a:pt x="72578" y="41754"/>
                  </a:cubicBezTo>
                  <a:cubicBezTo>
                    <a:pt x="81142" y="35019"/>
                    <a:pt x="91175" y="28548"/>
                    <a:pt x="102853" y="22727"/>
                  </a:cubicBezTo>
                  <a:lnTo>
                    <a:pt x="84345" y="4044"/>
                  </a:lnTo>
                  <a:cubicBezTo>
                    <a:pt x="81749" y="1424"/>
                    <a:pt x="78238" y="0"/>
                    <a:pt x="74646" y="0"/>
                  </a:cubicBezTo>
                  <a:cubicBezTo>
                    <a:pt x="73444" y="0"/>
                    <a:pt x="72233" y="161"/>
                    <a:pt x="71045" y="487"/>
                  </a:cubicBezTo>
                  <a:cubicBezTo>
                    <a:pt x="49936" y="6302"/>
                    <a:pt x="12691" y="23263"/>
                    <a:pt x="396" y="71513"/>
                  </a:cubicBezTo>
                  <a:cubicBezTo>
                    <a:pt x="-754" y="76016"/>
                    <a:pt x="642" y="80922"/>
                    <a:pt x="4038" y="84319"/>
                  </a:cubicBezTo>
                  <a:lnTo>
                    <a:pt x="25426" y="105707"/>
                  </a:lnTo>
                  <a:cubicBezTo>
                    <a:pt x="27574" y="99329"/>
                    <a:pt x="32318" y="87713"/>
                    <a:pt x="41591" y="74393"/>
                  </a:cubicBezTo>
                  <a:cubicBezTo>
                    <a:pt x="38230" y="70442"/>
                    <a:pt x="36193" y="65331"/>
                    <a:pt x="36193" y="597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7" name="Google Shape;437;p7"/>
            <p:cNvSpPr/>
            <p:nvPr/>
          </p:nvSpPr>
          <p:spPr>
            <a:xfrm>
              <a:off x="6640091" y="4091378"/>
              <a:ext cx="166945" cy="154233"/>
            </a:xfrm>
            <a:custGeom>
              <a:rect b="b" l="l" r="r" t="t"/>
              <a:pathLst>
                <a:path extrusionOk="0" h="154233" w="166945">
                  <a:moveTo>
                    <a:pt x="39530" y="141009"/>
                  </a:moveTo>
                  <a:cubicBezTo>
                    <a:pt x="41538" y="143705"/>
                    <a:pt x="43654" y="146396"/>
                    <a:pt x="46105" y="148674"/>
                  </a:cubicBezTo>
                  <a:cubicBezTo>
                    <a:pt x="54925" y="156869"/>
                    <a:pt x="67629" y="155870"/>
                    <a:pt x="75160" y="146558"/>
                  </a:cubicBezTo>
                  <a:cubicBezTo>
                    <a:pt x="76419" y="145001"/>
                    <a:pt x="77722" y="143464"/>
                    <a:pt x="78824" y="141798"/>
                  </a:cubicBezTo>
                  <a:cubicBezTo>
                    <a:pt x="92375" y="121310"/>
                    <a:pt x="154790" y="31829"/>
                    <a:pt x="163743" y="20621"/>
                  </a:cubicBezTo>
                  <a:cubicBezTo>
                    <a:pt x="168311" y="14902"/>
                    <a:pt x="167929" y="8311"/>
                    <a:pt x="163003" y="3514"/>
                  </a:cubicBezTo>
                  <a:cubicBezTo>
                    <a:pt x="158342" y="-1026"/>
                    <a:pt x="151392" y="-1254"/>
                    <a:pt x="146094" y="3338"/>
                  </a:cubicBezTo>
                  <a:cubicBezTo>
                    <a:pt x="135975" y="12110"/>
                    <a:pt x="70681" y="79337"/>
                    <a:pt x="56688" y="94893"/>
                  </a:cubicBezTo>
                  <a:cubicBezTo>
                    <a:pt x="50882" y="89591"/>
                    <a:pt x="26324" y="71869"/>
                    <a:pt x="20247" y="68072"/>
                  </a:cubicBezTo>
                  <a:cubicBezTo>
                    <a:pt x="12079" y="62968"/>
                    <a:pt x="2567" y="66682"/>
                    <a:pt x="323" y="75905"/>
                  </a:cubicBezTo>
                  <a:cubicBezTo>
                    <a:pt x="-809" y="80557"/>
                    <a:pt x="1200" y="84419"/>
                    <a:pt x="3804" y="87960"/>
                  </a:cubicBezTo>
                  <a:cubicBezTo>
                    <a:pt x="16114" y="104700"/>
                    <a:pt x="27121" y="124343"/>
                    <a:pt x="39530" y="14100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38" name="Google Shape;438;p7"/>
          <p:cNvGrpSpPr/>
          <p:nvPr/>
        </p:nvGrpSpPr>
        <p:grpSpPr>
          <a:xfrm>
            <a:off x="4001089" y="3318110"/>
            <a:ext cx="338159" cy="339168"/>
            <a:chOff x="5646886" y="4063174"/>
            <a:chExt cx="478707" cy="480136"/>
          </a:xfrm>
        </p:grpSpPr>
        <p:sp>
          <p:nvSpPr>
            <p:cNvPr id="439" name="Google Shape;439;p7"/>
            <p:cNvSpPr/>
            <p:nvPr/>
          </p:nvSpPr>
          <p:spPr>
            <a:xfrm>
              <a:off x="5714857" y="4434229"/>
              <a:ext cx="108256" cy="109081"/>
            </a:xfrm>
            <a:custGeom>
              <a:rect b="b" l="l" r="r" t="t"/>
              <a:pathLst>
                <a:path extrusionOk="0" h="109081" w="108256">
                  <a:moveTo>
                    <a:pt x="100482" y="46474"/>
                  </a:moveTo>
                  <a:cubicBezTo>
                    <a:pt x="100482" y="13081"/>
                    <a:pt x="73406" y="0"/>
                    <a:pt x="53810" y="0"/>
                  </a:cubicBezTo>
                  <a:cubicBezTo>
                    <a:pt x="34214" y="0"/>
                    <a:pt x="7775" y="15236"/>
                    <a:pt x="7775" y="46474"/>
                  </a:cubicBezTo>
                  <a:cubicBezTo>
                    <a:pt x="7775" y="69596"/>
                    <a:pt x="3878" y="83466"/>
                    <a:pt x="502" y="91146"/>
                  </a:cubicBezTo>
                  <a:cubicBezTo>
                    <a:pt x="-1187" y="94986"/>
                    <a:pt x="1592" y="99268"/>
                    <a:pt x="5789" y="99268"/>
                  </a:cubicBezTo>
                  <a:cubicBezTo>
                    <a:pt x="7281" y="99268"/>
                    <a:pt x="8716" y="99844"/>
                    <a:pt x="9794" y="100877"/>
                  </a:cubicBezTo>
                  <a:lnTo>
                    <a:pt x="16678" y="107472"/>
                  </a:lnTo>
                  <a:cubicBezTo>
                    <a:pt x="18944" y="109644"/>
                    <a:pt x="22529" y="109614"/>
                    <a:pt x="24759" y="107404"/>
                  </a:cubicBezTo>
                  <a:lnTo>
                    <a:pt x="28661" y="103535"/>
                  </a:lnTo>
                  <a:cubicBezTo>
                    <a:pt x="31005" y="101211"/>
                    <a:pt x="34816" y="101314"/>
                    <a:pt x="37030" y="103763"/>
                  </a:cubicBezTo>
                  <a:lnTo>
                    <a:pt x="39470" y="106460"/>
                  </a:lnTo>
                  <a:cubicBezTo>
                    <a:pt x="41822" y="109061"/>
                    <a:pt x="45928" y="108990"/>
                    <a:pt x="48190" y="106310"/>
                  </a:cubicBezTo>
                  <a:lnTo>
                    <a:pt x="49703" y="104515"/>
                  </a:lnTo>
                  <a:cubicBezTo>
                    <a:pt x="52016" y="101772"/>
                    <a:pt x="56241" y="101772"/>
                    <a:pt x="58554" y="104515"/>
                  </a:cubicBezTo>
                  <a:lnTo>
                    <a:pt x="60068" y="106310"/>
                  </a:lnTo>
                  <a:cubicBezTo>
                    <a:pt x="62329" y="108990"/>
                    <a:pt x="66434" y="109061"/>
                    <a:pt x="68787" y="106460"/>
                  </a:cubicBezTo>
                  <a:lnTo>
                    <a:pt x="71227" y="103763"/>
                  </a:lnTo>
                  <a:cubicBezTo>
                    <a:pt x="73441" y="101314"/>
                    <a:pt x="77252" y="101211"/>
                    <a:pt x="79597" y="103535"/>
                  </a:cubicBezTo>
                  <a:lnTo>
                    <a:pt x="83498" y="107404"/>
                  </a:lnTo>
                  <a:cubicBezTo>
                    <a:pt x="85728" y="109614"/>
                    <a:pt x="89312" y="109644"/>
                    <a:pt x="91579" y="107472"/>
                  </a:cubicBezTo>
                  <a:lnTo>
                    <a:pt x="98463" y="100877"/>
                  </a:lnTo>
                  <a:cubicBezTo>
                    <a:pt x="99541" y="99844"/>
                    <a:pt x="100976" y="99268"/>
                    <a:pt x="102468" y="99268"/>
                  </a:cubicBezTo>
                  <a:cubicBezTo>
                    <a:pt x="106664" y="99268"/>
                    <a:pt x="109444" y="94986"/>
                    <a:pt x="107755" y="91146"/>
                  </a:cubicBezTo>
                  <a:cubicBezTo>
                    <a:pt x="104378" y="83466"/>
                    <a:pt x="100482" y="69596"/>
                    <a:pt x="100482" y="46474"/>
                  </a:cubicBezTo>
                  <a:close/>
                  <a:moveTo>
                    <a:pt x="85381" y="50497"/>
                  </a:moveTo>
                  <a:cubicBezTo>
                    <a:pt x="85381" y="68664"/>
                    <a:pt x="70601" y="83445"/>
                    <a:pt x="52434" y="83445"/>
                  </a:cubicBezTo>
                  <a:cubicBezTo>
                    <a:pt x="34266" y="83445"/>
                    <a:pt x="19486" y="68664"/>
                    <a:pt x="19486" y="50497"/>
                  </a:cubicBezTo>
                  <a:cubicBezTo>
                    <a:pt x="19486" y="47649"/>
                    <a:pt x="19888" y="44899"/>
                    <a:pt x="20571" y="42261"/>
                  </a:cubicBezTo>
                  <a:lnTo>
                    <a:pt x="44086" y="42261"/>
                  </a:lnTo>
                  <a:cubicBezTo>
                    <a:pt x="46402" y="42261"/>
                    <a:pt x="48610" y="41286"/>
                    <a:pt x="50170" y="39576"/>
                  </a:cubicBezTo>
                  <a:lnTo>
                    <a:pt x="53086" y="36381"/>
                  </a:lnTo>
                  <a:cubicBezTo>
                    <a:pt x="56252" y="32912"/>
                    <a:pt x="61674" y="32788"/>
                    <a:pt x="64995" y="36109"/>
                  </a:cubicBezTo>
                  <a:lnTo>
                    <a:pt x="68733" y="39848"/>
                  </a:lnTo>
                  <a:cubicBezTo>
                    <a:pt x="70278" y="41393"/>
                    <a:pt x="72373" y="42261"/>
                    <a:pt x="74558" y="42261"/>
                  </a:cubicBezTo>
                  <a:lnTo>
                    <a:pt x="84297" y="42261"/>
                  </a:lnTo>
                  <a:cubicBezTo>
                    <a:pt x="84979" y="44899"/>
                    <a:pt x="85381" y="47649"/>
                    <a:pt x="85381" y="5049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0" name="Google Shape;440;p7"/>
            <p:cNvSpPr/>
            <p:nvPr/>
          </p:nvSpPr>
          <p:spPr>
            <a:xfrm>
              <a:off x="5726107" y="4081122"/>
              <a:ext cx="82368" cy="82368"/>
            </a:xfrm>
            <a:custGeom>
              <a:rect b="b" l="l" r="r" t="t"/>
              <a:pathLst>
                <a:path extrusionOk="0" h="82368" w="82368">
                  <a:moveTo>
                    <a:pt x="41184" y="82368"/>
                  </a:moveTo>
                  <a:cubicBezTo>
                    <a:pt x="63929" y="82368"/>
                    <a:pt x="82368" y="63929"/>
                    <a:pt x="82368" y="41184"/>
                  </a:cubicBezTo>
                  <a:cubicBezTo>
                    <a:pt x="82368" y="18439"/>
                    <a:pt x="63929" y="0"/>
                    <a:pt x="41184" y="0"/>
                  </a:cubicBezTo>
                  <a:cubicBezTo>
                    <a:pt x="18439" y="0"/>
                    <a:pt x="0" y="18439"/>
                    <a:pt x="0" y="41184"/>
                  </a:cubicBezTo>
                  <a:cubicBezTo>
                    <a:pt x="0" y="63929"/>
                    <a:pt x="18439" y="82368"/>
                    <a:pt x="41184" y="82368"/>
                  </a:cubicBezTo>
                  <a:close/>
                  <a:moveTo>
                    <a:pt x="41184" y="74131"/>
                  </a:moveTo>
                  <a:cubicBezTo>
                    <a:pt x="23017" y="74131"/>
                    <a:pt x="8237" y="59351"/>
                    <a:pt x="8237" y="41184"/>
                  </a:cubicBezTo>
                  <a:cubicBezTo>
                    <a:pt x="8237" y="39787"/>
                    <a:pt x="8353" y="38418"/>
                    <a:pt x="8523" y="37066"/>
                  </a:cubicBezTo>
                  <a:lnTo>
                    <a:pt x="38976" y="37066"/>
                  </a:lnTo>
                  <a:cubicBezTo>
                    <a:pt x="41179" y="37066"/>
                    <a:pt x="43290" y="36183"/>
                    <a:pt x="44837" y="34616"/>
                  </a:cubicBezTo>
                  <a:lnTo>
                    <a:pt x="48254" y="31155"/>
                  </a:lnTo>
                  <a:cubicBezTo>
                    <a:pt x="51464" y="27903"/>
                    <a:pt x="56708" y="27887"/>
                    <a:pt x="59939" y="31118"/>
                  </a:cubicBezTo>
                  <a:lnTo>
                    <a:pt x="63474" y="34653"/>
                  </a:lnTo>
                  <a:cubicBezTo>
                    <a:pt x="65020" y="36198"/>
                    <a:pt x="67114" y="37066"/>
                    <a:pt x="69299" y="37066"/>
                  </a:cubicBezTo>
                  <a:lnTo>
                    <a:pt x="73845" y="37066"/>
                  </a:lnTo>
                  <a:cubicBezTo>
                    <a:pt x="74015" y="38418"/>
                    <a:pt x="74131" y="39787"/>
                    <a:pt x="74131" y="41184"/>
                  </a:cubicBezTo>
                  <a:cubicBezTo>
                    <a:pt x="74131" y="59351"/>
                    <a:pt x="59352" y="74131"/>
                    <a:pt x="41184" y="741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1" name="Google Shape;441;p7"/>
            <p:cNvSpPr/>
            <p:nvPr/>
          </p:nvSpPr>
          <p:spPr>
            <a:xfrm>
              <a:off x="5800238" y="4212911"/>
              <a:ext cx="189447" cy="189447"/>
            </a:xfrm>
            <a:custGeom>
              <a:rect b="b" l="l" r="r" t="t"/>
              <a:pathLst>
                <a:path extrusionOk="0" h="189447" w="189447">
                  <a:moveTo>
                    <a:pt x="0" y="94724"/>
                  </a:moveTo>
                  <a:cubicBezTo>
                    <a:pt x="0" y="147038"/>
                    <a:pt x="42409" y="189447"/>
                    <a:pt x="94724" y="189447"/>
                  </a:cubicBezTo>
                  <a:cubicBezTo>
                    <a:pt x="147038" y="189447"/>
                    <a:pt x="189447" y="147038"/>
                    <a:pt x="189447" y="94724"/>
                  </a:cubicBezTo>
                  <a:cubicBezTo>
                    <a:pt x="189447" y="42409"/>
                    <a:pt x="147038" y="0"/>
                    <a:pt x="94724" y="0"/>
                  </a:cubicBezTo>
                  <a:cubicBezTo>
                    <a:pt x="42409" y="0"/>
                    <a:pt x="0" y="42409"/>
                    <a:pt x="0" y="94724"/>
                  </a:cubicBezTo>
                  <a:close/>
                  <a:moveTo>
                    <a:pt x="64016" y="13971"/>
                  </a:moveTo>
                  <a:cubicBezTo>
                    <a:pt x="67235" y="17349"/>
                    <a:pt x="74642" y="21879"/>
                    <a:pt x="91236" y="21879"/>
                  </a:cubicBezTo>
                  <a:cubicBezTo>
                    <a:pt x="109229" y="21879"/>
                    <a:pt x="118858" y="16556"/>
                    <a:pt x="123186" y="13148"/>
                  </a:cubicBezTo>
                  <a:cubicBezTo>
                    <a:pt x="134153" y="16987"/>
                    <a:pt x="144091" y="22962"/>
                    <a:pt x="152547" y="30594"/>
                  </a:cubicBezTo>
                  <a:lnTo>
                    <a:pt x="129334" y="30594"/>
                  </a:lnTo>
                  <a:cubicBezTo>
                    <a:pt x="127365" y="30594"/>
                    <a:pt x="125581" y="31753"/>
                    <a:pt x="124781" y="33553"/>
                  </a:cubicBezTo>
                  <a:cubicBezTo>
                    <a:pt x="123520" y="36390"/>
                    <a:pt x="120000" y="37395"/>
                    <a:pt x="117431" y="35652"/>
                  </a:cubicBezTo>
                  <a:lnTo>
                    <a:pt x="115565" y="34386"/>
                  </a:lnTo>
                  <a:cubicBezTo>
                    <a:pt x="114348" y="33560"/>
                    <a:pt x="112830" y="33314"/>
                    <a:pt x="111415" y="33713"/>
                  </a:cubicBezTo>
                  <a:lnTo>
                    <a:pt x="90416" y="39634"/>
                  </a:lnTo>
                  <a:cubicBezTo>
                    <a:pt x="89045" y="40021"/>
                    <a:pt x="87904" y="40977"/>
                    <a:pt x="87284" y="42259"/>
                  </a:cubicBezTo>
                  <a:lnTo>
                    <a:pt x="82783" y="51556"/>
                  </a:lnTo>
                  <a:cubicBezTo>
                    <a:pt x="82327" y="52497"/>
                    <a:pt x="81587" y="53271"/>
                    <a:pt x="80666" y="53769"/>
                  </a:cubicBezTo>
                  <a:lnTo>
                    <a:pt x="71441" y="58751"/>
                  </a:lnTo>
                  <a:cubicBezTo>
                    <a:pt x="69830" y="59621"/>
                    <a:pt x="68826" y="61304"/>
                    <a:pt x="68826" y="63135"/>
                  </a:cubicBezTo>
                  <a:lnTo>
                    <a:pt x="68826" y="63273"/>
                  </a:lnTo>
                  <a:cubicBezTo>
                    <a:pt x="68826" y="66025"/>
                    <a:pt x="71057" y="68255"/>
                    <a:pt x="73808" y="68255"/>
                  </a:cubicBezTo>
                  <a:lnTo>
                    <a:pt x="89032" y="68255"/>
                  </a:lnTo>
                  <a:cubicBezTo>
                    <a:pt x="91008" y="68255"/>
                    <a:pt x="92611" y="69858"/>
                    <a:pt x="92611" y="71835"/>
                  </a:cubicBezTo>
                  <a:cubicBezTo>
                    <a:pt x="92611" y="73812"/>
                    <a:pt x="94214" y="75414"/>
                    <a:pt x="96191" y="75414"/>
                  </a:cubicBezTo>
                  <a:lnTo>
                    <a:pt x="100107" y="75414"/>
                  </a:lnTo>
                  <a:cubicBezTo>
                    <a:pt x="102084" y="75414"/>
                    <a:pt x="103686" y="73812"/>
                    <a:pt x="103686" y="71835"/>
                  </a:cubicBezTo>
                  <a:lnTo>
                    <a:pt x="103686" y="67633"/>
                  </a:lnTo>
                  <a:lnTo>
                    <a:pt x="117693" y="75414"/>
                  </a:lnTo>
                  <a:lnTo>
                    <a:pt x="118315" y="83507"/>
                  </a:lnTo>
                  <a:lnTo>
                    <a:pt x="113958" y="79149"/>
                  </a:lnTo>
                  <a:lnTo>
                    <a:pt x="94402" y="79149"/>
                  </a:lnTo>
                  <a:cubicBezTo>
                    <a:pt x="83593" y="79149"/>
                    <a:pt x="73214" y="83382"/>
                    <a:pt x="65489" y="90941"/>
                  </a:cubicBezTo>
                  <a:cubicBezTo>
                    <a:pt x="63045" y="93333"/>
                    <a:pt x="61667" y="96609"/>
                    <a:pt x="61667" y="100029"/>
                  </a:cubicBezTo>
                  <a:cubicBezTo>
                    <a:pt x="61667" y="103401"/>
                    <a:pt x="63006" y="106634"/>
                    <a:pt x="65391" y="109018"/>
                  </a:cubicBezTo>
                  <a:lnTo>
                    <a:pt x="66191" y="109819"/>
                  </a:lnTo>
                  <a:cubicBezTo>
                    <a:pt x="68576" y="112203"/>
                    <a:pt x="71809" y="113543"/>
                    <a:pt x="75181" y="113543"/>
                  </a:cubicBezTo>
                  <a:lnTo>
                    <a:pt x="81889" y="113543"/>
                  </a:lnTo>
                  <a:cubicBezTo>
                    <a:pt x="85408" y="113543"/>
                    <a:pt x="88259" y="116395"/>
                    <a:pt x="88259" y="119913"/>
                  </a:cubicBezTo>
                  <a:lnTo>
                    <a:pt x="88259" y="123036"/>
                  </a:lnTo>
                  <a:lnTo>
                    <a:pt x="82713" y="140514"/>
                  </a:lnTo>
                  <a:cubicBezTo>
                    <a:pt x="81447" y="144500"/>
                    <a:pt x="82510" y="148859"/>
                    <a:pt x="85467" y="151816"/>
                  </a:cubicBezTo>
                  <a:lnTo>
                    <a:pt x="85467" y="151817"/>
                  </a:lnTo>
                  <a:cubicBezTo>
                    <a:pt x="87567" y="153916"/>
                    <a:pt x="90414" y="155095"/>
                    <a:pt x="93383" y="155095"/>
                  </a:cubicBezTo>
                  <a:cubicBezTo>
                    <a:pt x="103111" y="155095"/>
                    <a:pt x="111887" y="149252"/>
                    <a:pt x="115638" y="140276"/>
                  </a:cubicBezTo>
                  <a:lnTo>
                    <a:pt x="118048" y="134510"/>
                  </a:lnTo>
                  <a:cubicBezTo>
                    <a:pt x="123361" y="121800"/>
                    <a:pt x="126096" y="108161"/>
                    <a:pt x="126096" y="94386"/>
                  </a:cubicBezTo>
                  <a:lnTo>
                    <a:pt x="129053" y="94386"/>
                  </a:lnTo>
                  <a:cubicBezTo>
                    <a:pt x="131202" y="94386"/>
                    <a:pt x="132944" y="92644"/>
                    <a:pt x="132944" y="90495"/>
                  </a:cubicBezTo>
                  <a:lnTo>
                    <a:pt x="132944" y="87398"/>
                  </a:lnTo>
                  <a:cubicBezTo>
                    <a:pt x="132944" y="85249"/>
                    <a:pt x="134686" y="83507"/>
                    <a:pt x="136835" y="83507"/>
                  </a:cubicBezTo>
                  <a:cubicBezTo>
                    <a:pt x="138983" y="83507"/>
                    <a:pt x="140725" y="81765"/>
                    <a:pt x="140725" y="79616"/>
                  </a:cubicBezTo>
                  <a:lnTo>
                    <a:pt x="140725" y="69501"/>
                  </a:lnTo>
                  <a:lnTo>
                    <a:pt x="165032" y="93807"/>
                  </a:lnTo>
                  <a:cubicBezTo>
                    <a:pt x="169282" y="98057"/>
                    <a:pt x="174931" y="100565"/>
                    <a:pt x="180896" y="100939"/>
                  </a:cubicBezTo>
                  <a:cubicBezTo>
                    <a:pt x="178415" y="135563"/>
                    <a:pt x="155509" y="164542"/>
                    <a:pt x="124156" y="175943"/>
                  </a:cubicBezTo>
                  <a:cubicBezTo>
                    <a:pt x="121192" y="172533"/>
                    <a:pt x="113916" y="167568"/>
                    <a:pt x="96527" y="167568"/>
                  </a:cubicBezTo>
                  <a:cubicBezTo>
                    <a:pt x="79239" y="167568"/>
                    <a:pt x="69693" y="172476"/>
                    <a:pt x="65130" y="175884"/>
                  </a:cubicBezTo>
                  <a:cubicBezTo>
                    <a:pt x="60456" y="174174"/>
                    <a:pt x="55966" y="172101"/>
                    <a:pt x="51707" y="169646"/>
                  </a:cubicBezTo>
                  <a:lnTo>
                    <a:pt x="51707" y="162259"/>
                  </a:lnTo>
                  <a:cubicBezTo>
                    <a:pt x="51707" y="159808"/>
                    <a:pt x="51067" y="157400"/>
                    <a:pt x="49851" y="155272"/>
                  </a:cubicBezTo>
                  <a:lnTo>
                    <a:pt x="39867" y="137799"/>
                  </a:lnTo>
                  <a:cubicBezTo>
                    <a:pt x="38651" y="135672"/>
                    <a:pt x="38012" y="133264"/>
                    <a:pt x="38012" y="130813"/>
                  </a:cubicBezTo>
                  <a:lnTo>
                    <a:pt x="38012" y="123423"/>
                  </a:lnTo>
                  <a:cubicBezTo>
                    <a:pt x="38012" y="119596"/>
                    <a:pt x="36454" y="115934"/>
                    <a:pt x="33697" y="113279"/>
                  </a:cubicBezTo>
                  <a:cubicBezTo>
                    <a:pt x="31074" y="110753"/>
                    <a:pt x="27573" y="109341"/>
                    <a:pt x="23930" y="109341"/>
                  </a:cubicBezTo>
                  <a:lnTo>
                    <a:pt x="9570" y="109341"/>
                  </a:lnTo>
                  <a:cubicBezTo>
                    <a:pt x="9388" y="108275"/>
                    <a:pt x="9221" y="107204"/>
                    <a:pt x="9078" y="106126"/>
                  </a:cubicBezTo>
                  <a:lnTo>
                    <a:pt x="17268" y="98462"/>
                  </a:lnTo>
                  <a:cubicBezTo>
                    <a:pt x="22439" y="93624"/>
                    <a:pt x="25832" y="87188"/>
                    <a:pt x="26901" y="80188"/>
                  </a:cubicBezTo>
                  <a:cubicBezTo>
                    <a:pt x="28409" y="70330"/>
                    <a:pt x="34487" y="61764"/>
                    <a:pt x="43295" y="57087"/>
                  </a:cubicBezTo>
                  <a:lnTo>
                    <a:pt x="50626" y="53194"/>
                  </a:lnTo>
                  <a:cubicBezTo>
                    <a:pt x="54547" y="51111"/>
                    <a:pt x="56998" y="47034"/>
                    <a:pt x="56998" y="42595"/>
                  </a:cubicBezTo>
                  <a:cubicBezTo>
                    <a:pt x="56998" y="35967"/>
                    <a:pt x="51625" y="30594"/>
                    <a:pt x="44997" y="30594"/>
                  </a:cubicBezTo>
                  <a:lnTo>
                    <a:pt x="36900" y="30594"/>
                  </a:lnTo>
                  <a:cubicBezTo>
                    <a:pt x="44775" y="23487"/>
                    <a:pt x="53935" y="17819"/>
                    <a:pt x="64016" y="1397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2" name="Google Shape;442;p7"/>
            <p:cNvSpPr/>
            <p:nvPr/>
          </p:nvSpPr>
          <p:spPr>
            <a:xfrm>
              <a:off x="5964975" y="4063174"/>
              <a:ext cx="123552" cy="120907"/>
            </a:xfrm>
            <a:custGeom>
              <a:rect b="b" l="l" r="r" t="t"/>
              <a:pathLst>
                <a:path extrusionOk="0" h="120907" w="123552">
                  <a:moveTo>
                    <a:pt x="6593" y="95848"/>
                  </a:moveTo>
                  <a:cubicBezTo>
                    <a:pt x="5052" y="98355"/>
                    <a:pt x="4118" y="101276"/>
                    <a:pt x="4118" y="104434"/>
                  </a:cubicBezTo>
                  <a:cubicBezTo>
                    <a:pt x="4118" y="113532"/>
                    <a:pt x="11494" y="120908"/>
                    <a:pt x="20592" y="120908"/>
                  </a:cubicBezTo>
                  <a:cubicBezTo>
                    <a:pt x="28280" y="120908"/>
                    <a:pt x="34684" y="115618"/>
                    <a:pt x="36501" y="108495"/>
                  </a:cubicBezTo>
                  <a:cubicBezTo>
                    <a:pt x="36692" y="108504"/>
                    <a:pt x="36872" y="108552"/>
                    <a:pt x="37066" y="108552"/>
                  </a:cubicBezTo>
                  <a:cubicBezTo>
                    <a:pt x="43671" y="108552"/>
                    <a:pt x="49018" y="103356"/>
                    <a:pt x="49357" y="96835"/>
                  </a:cubicBezTo>
                  <a:cubicBezTo>
                    <a:pt x="54421" y="99060"/>
                    <a:pt x="60008" y="100316"/>
                    <a:pt x="65895" y="100316"/>
                  </a:cubicBezTo>
                  <a:cubicBezTo>
                    <a:pt x="67349" y="100316"/>
                    <a:pt x="68783" y="100236"/>
                    <a:pt x="70198" y="100089"/>
                  </a:cubicBezTo>
                  <a:cubicBezTo>
                    <a:pt x="71107" y="107175"/>
                    <a:pt x="77095" y="112671"/>
                    <a:pt x="84427" y="112671"/>
                  </a:cubicBezTo>
                  <a:cubicBezTo>
                    <a:pt x="85560" y="112671"/>
                    <a:pt x="86649" y="112509"/>
                    <a:pt x="87705" y="112262"/>
                  </a:cubicBezTo>
                  <a:cubicBezTo>
                    <a:pt x="89932" y="117347"/>
                    <a:pt x="94995" y="120908"/>
                    <a:pt x="100901" y="120908"/>
                  </a:cubicBezTo>
                  <a:cubicBezTo>
                    <a:pt x="108862" y="120908"/>
                    <a:pt x="115316" y="114454"/>
                    <a:pt x="115316" y="106493"/>
                  </a:cubicBezTo>
                  <a:cubicBezTo>
                    <a:pt x="115316" y="105079"/>
                    <a:pt x="115049" y="103740"/>
                    <a:pt x="114669" y="102449"/>
                  </a:cubicBezTo>
                  <a:cubicBezTo>
                    <a:pt x="115638" y="101011"/>
                    <a:pt x="116381" y="99386"/>
                    <a:pt x="116787" y="97593"/>
                  </a:cubicBezTo>
                  <a:cubicBezTo>
                    <a:pt x="117239" y="95593"/>
                    <a:pt x="117246" y="93598"/>
                    <a:pt x="116879" y="91706"/>
                  </a:cubicBezTo>
                  <a:cubicBezTo>
                    <a:pt x="116591" y="90217"/>
                    <a:pt x="116982" y="88642"/>
                    <a:pt x="117987" y="87507"/>
                  </a:cubicBezTo>
                  <a:cubicBezTo>
                    <a:pt x="120044" y="85182"/>
                    <a:pt x="121576" y="82343"/>
                    <a:pt x="122309" y="79100"/>
                  </a:cubicBezTo>
                  <a:cubicBezTo>
                    <a:pt x="123913" y="72003"/>
                    <a:pt x="121353" y="64956"/>
                    <a:pt x="116267" y="60449"/>
                  </a:cubicBezTo>
                  <a:cubicBezTo>
                    <a:pt x="120661" y="57490"/>
                    <a:pt x="123552" y="52472"/>
                    <a:pt x="123552" y="46776"/>
                  </a:cubicBezTo>
                  <a:cubicBezTo>
                    <a:pt x="123552" y="37819"/>
                    <a:pt x="116394" y="30568"/>
                    <a:pt x="107491" y="30344"/>
                  </a:cubicBezTo>
                  <a:cubicBezTo>
                    <a:pt x="107522" y="29945"/>
                    <a:pt x="107625" y="29576"/>
                    <a:pt x="107624" y="29165"/>
                  </a:cubicBezTo>
                  <a:cubicBezTo>
                    <a:pt x="107619" y="23686"/>
                    <a:pt x="104247" y="18533"/>
                    <a:pt x="99250" y="16286"/>
                  </a:cubicBezTo>
                  <a:cubicBezTo>
                    <a:pt x="97280" y="15400"/>
                    <a:pt x="95268" y="14984"/>
                    <a:pt x="93311" y="14970"/>
                  </a:cubicBezTo>
                  <a:cubicBezTo>
                    <a:pt x="89468" y="14944"/>
                    <a:pt x="85793" y="13001"/>
                    <a:pt x="84205" y="9501"/>
                  </a:cubicBezTo>
                  <a:cubicBezTo>
                    <a:pt x="82186" y="5049"/>
                    <a:pt x="78193" y="1564"/>
                    <a:pt x="73051" y="401"/>
                  </a:cubicBezTo>
                  <a:cubicBezTo>
                    <a:pt x="66967" y="-973"/>
                    <a:pt x="60932" y="1276"/>
                    <a:pt x="57156" y="5716"/>
                  </a:cubicBezTo>
                  <a:cubicBezTo>
                    <a:pt x="54715" y="8587"/>
                    <a:pt x="50684" y="9175"/>
                    <a:pt x="47071" y="8105"/>
                  </a:cubicBezTo>
                  <a:cubicBezTo>
                    <a:pt x="45646" y="7683"/>
                    <a:pt x="44118" y="7450"/>
                    <a:pt x="42499" y="7446"/>
                  </a:cubicBezTo>
                  <a:cubicBezTo>
                    <a:pt x="36016" y="7429"/>
                    <a:pt x="30032" y="11334"/>
                    <a:pt x="27544" y="17320"/>
                  </a:cubicBezTo>
                  <a:cubicBezTo>
                    <a:pt x="26634" y="19511"/>
                    <a:pt x="26227" y="21743"/>
                    <a:pt x="26257" y="23909"/>
                  </a:cubicBezTo>
                  <a:cubicBezTo>
                    <a:pt x="26315" y="28180"/>
                    <a:pt x="23825" y="32016"/>
                    <a:pt x="19843" y="33560"/>
                  </a:cubicBezTo>
                  <a:cubicBezTo>
                    <a:pt x="14104" y="35787"/>
                    <a:pt x="9545" y="40708"/>
                    <a:pt x="8083" y="47174"/>
                  </a:cubicBezTo>
                  <a:cubicBezTo>
                    <a:pt x="6647" y="53529"/>
                    <a:pt x="8589" y="59810"/>
                    <a:pt x="12659" y="64290"/>
                  </a:cubicBezTo>
                  <a:cubicBezTo>
                    <a:pt x="5321" y="66757"/>
                    <a:pt x="0" y="73613"/>
                    <a:pt x="0" y="81783"/>
                  </a:cubicBezTo>
                  <a:cubicBezTo>
                    <a:pt x="0" y="87443"/>
                    <a:pt x="2592" y="92449"/>
                    <a:pt x="6593" y="95848"/>
                  </a:cubicBezTo>
                  <a:close/>
                  <a:moveTo>
                    <a:pt x="57658" y="75605"/>
                  </a:moveTo>
                  <a:cubicBezTo>
                    <a:pt x="57658" y="69115"/>
                    <a:pt x="53871" y="63556"/>
                    <a:pt x="48418" y="60871"/>
                  </a:cubicBezTo>
                  <a:cubicBezTo>
                    <a:pt x="51508" y="58626"/>
                    <a:pt x="53539" y="55008"/>
                    <a:pt x="53539" y="50895"/>
                  </a:cubicBezTo>
                  <a:cubicBezTo>
                    <a:pt x="53539" y="47314"/>
                    <a:pt x="51992" y="44115"/>
                    <a:pt x="49558" y="41859"/>
                  </a:cubicBezTo>
                  <a:cubicBezTo>
                    <a:pt x="52357" y="40827"/>
                    <a:pt x="54648" y="38820"/>
                    <a:pt x="56075" y="36240"/>
                  </a:cubicBezTo>
                  <a:cubicBezTo>
                    <a:pt x="58318" y="37680"/>
                    <a:pt x="60971" y="38539"/>
                    <a:pt x="63835" y="38539"/>
                  </a:cubicBezTo>
                  <a:cubicBezTo>
                    <a:pt x="69417" y="38539"/>
                    <a:pt x="74202" y="35333"/>
                    <a:pt x="76597" y="30694"/>
                  </a:cubicBezTo>
                  <a:cubicBezTo>
                    <a:pt x="77369" y="30308"/>
                    <a:pt x="78139" y="29913"/>
                    <a:pt x="78843" y="29413"/>
                  </a:cubicBezTo>
                  <a:cubicBezTo>
                    <a:pt x="78860" y="35977"/>
                    <a:pt x="83366" y="41900"/>
                    <a:pt x="90040" y="43409"/>
                  </a:cubicBezTo>
                  <a:cubicBezTo>
                    <a:pt x="90340" y="43476"/>
                    <a:pt x="90635" y="43457"/>
                    <a:pt x="90935" y="43506"/>
                  </a:cubicBezTo>
                  <a:cubicBezTo>
                    <a:pt x="90722" y="44563"/>
                    <a:pt x="90605" y="45656"/>
                    <a:pt x="90605" y="46776"/>
                  </a:cubicBezTo>
                  <a:cubicBezTo>
                    <a:pt x="90605" y="50976"/>
                    <a:pt x="92225" y="54766"/>
                    <a:pt x="94812" y="57675"/>
                  </a:cubicBezTo>
                  <a:cubicBezTo>
                    <a:pt x="95949" y="58954"/>
                    <a:pt x="97269" y="60041"/>
                    <a:pt x="98751" y="60916"/>
                  </a:cubicBezTo>
                  <a:cubicBezTo>
                    <a:pt x="98251" y="70189"/>
                    <a:pt x="93925" y="78448"/>
                    <a:pt x="87296" y="84131"/>
                  </a:cubicBezTo>
                  <a:cubicBezTo>
                    <a:pt x="87168" y="84241"/>
                    <a:pt x="87052" y="84363"/>
                    <a:pt x="86922" y="84472"/>
                  </a:cubicBezTo>
                  <a:cubicBezTo>
                    <a:pt x="82643" y="88028"/>
                    <a:pt x="77448" y="90499"/>
                    <a:pt x="71754" y="91526"/>
                  </a:cubicBezTo>
                  <a:cubicBezTo>
                    <a:pt x="69849" y="91870"/>
                    <a:pt x="67897" y="92079"/>
                    <a:pt x="65895" y="92079"/>
                  </a:cubicBezTo>
                  <a:cubicBezTo>
                    <a:pt x="60618" y="92079"/>
                    <a:pt x="55644" y="90801"/>
                    <a:pt x="51218" y="88586"/>
                  </a:cubicBezTo>
                  <a:cubicBezTo>
                    <a:pt x="55109" y="85573"/>
                    <a:pt x="57658" y="80907"/>
                    <a:pt x="57658" y="7560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3" name="Google Shape;443;p7"/>
            <p:cNvSpPr/>
            <p:nvPr/>
          </p:nvSpPr>
          <p:spPr>
            <a:xfrm>
              <a:off x="5981449" y="4443542"/>
              <a:ext cx="82368" cy="82368"/>
            </a:xfrm>
            <a:custGeom>
              <a:rect b="b" l="l" r="r" t="t"/>
              <a:pathLst>
                <a:path extrusionOk="0" h="82368" w="82368">
                  <a:moveTo>
                    <a:pt x="41184" y="0"/>
                  </a:moveTo>
                  <a:cubicBezTo>
                    <a:pt x="18439" y="0"/>
                    <a:pt x="0" y="18439"/>
                    <a:pt x="0" y="41184"/>
                  </a:cubicBezTo>
                  <a:cubicBezTo>
                    <a:pt x="0" y="63929"/>
                    <a:pt x="18439" y="82368"/>
                    <a:pt x="41184" y="82368"/>
                  </a:cubicBezTo>
                  <a:cubicBezTo>
                    <a:pt x="63929" y="82368"/>
                    <a:pt x="82368" y="63929"/>
                    <a:pt x="82368" y="41184"/>
                  </a:cubicBezTo>
                  <a:cubicBezTo>
                    <a:pt x="82368" y="18439"/>
                    <a:pt x="63929" y="0"/>
                    <a:pt x="41184" y="0"/>
                  </a:cubicBezTo>
                  <a:close/>
                  <a:moveTo>
                    <a:pt x="41184" y="74131"/>
                  </a:moveTo>
                  <a:cubicBezTo>
                    <a:pt x="25757" y="74131"/>
                    <a:pt x="12810" y="63460"/>
                    <a:pt x="9244" y="49121"/>
                  </a:cubicBezTo>
                  <a:cubicBezTo>
                    <a:pt x="34884" y="48736"/>
                    <a:pt x="47059" y="37954"/>
                    <a:pt x="52807" y="27296"/>
                  </a:cubicBezTo>
                  <a:cubicBezTo>
                    <a:pt x="56551" y="32903"/>
                    <a:pt x="63026" y="37892"/>
                    <a:pt x="74018" y="38943"/>
                  </a:cubicBezTo>
                  <a:cubicBezTo>
                    <a:pt x="74068" y="39687"/>
                    <a:pt x="74131" y="40428"/>
                    <a:pt x="74131" y="41184"/>
                  </a:cubicBezTo>
                  <a:cubicBezTo>
                    <a:pt x="74131" y="59351"/>
                    <a:pt x="59352" y="74131"/>
                    <a:pt x="41184" y="741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4" name="Google Shape;444;p7"/>
            <p:cNvSpPr/>
            <p:nvPr/>
          </p:nvSpPr>
          <p:spPr>
            <a:xfrm>
              <a:off x="6043225" y="4241740"/>
              <a:ext cx="82368" cy="107078"/>
            </a:xfrm>
            <a:custGeom>
              <a:rect b="b" l="l" r="r" t="t"/>
              <a:pathLst>
                <a:path extrusionOk="0" h="107078" w="82368">
                  <a:moveTo>
                    <a:pt x="82368" y="20592"/>
                  </a:moveTo>
                  <a:cubicBezTo>
                    <a:pt x="82368" y="9219"/>
                    <a:pt x="73149" y="0"/>
                    <a:pt x="61776" y="0"/>
                  </a:cubicBezTo>
                  <a:cubicBezTo>
                    <a:pt x="50403" y="0"/>
                    <a:pt x="41184" y="9219"/>
                    <a:pt x="41184" y="20592"/>
                  </a:cubicBezTo>
                  <a:cubicBezTo>
                    <a:pt x="41184" y="22010"/>
                    <a:pt x="41328" y="23394"/>
                    <a:pt x="41601" y="24732"/>
                  </a:cubicBezTo>
                  <a:cubicBezTo>
                    <a:pt x="41461" y="24730"/>
                    <a:pt x="41325" y="24710"/>
                    <a:pt x="41184" y="24710"/>
                  </a:cubicBezTo>
                  <a:cubicBezTo>
                    <a:pt x="18439" y="24710"/>
                    <a:pt x="0" y="43149"/>
                    <a:pt x="0" y="65895"/>
                  </a:cubicBezTo>
                  <a:cubicBezTo>
                    <a:pt x="0" y="88640"/>
                    <a:pt x="18439" y="107079"/>
                    <a:pt x="41184" y="107079"/>
                  </a:cubicBezTo>
                  <a:cubicBezTo>
                    <a:pt x="63929" y="107079"/>
                    <a:pt x="82368" y="88640"/>
                    <a:pt x="82368" y="65895"/>
                  </a:cubicBezTo>
                  <a:cubicBezTo>
                    <a:pt x="82368" y="55340"/>
                    <a:pt x="78364" y="45744"/>
                    <a:pt x="71835" y="38456"/>
                  </a:cubicBezTo>
                  <a:cubicBezTo>
                    <a:pt x="78093" y="34923"/>
                    <a:pt x="82368" y="28291"/>
                    <a:pt x="82368" y="20592"/>
                  </a:cubicBezTo>
                  <a:close/>
                  <a:moveTo>
                    <a:pt x="41184" y="98842"/>
                  </a:moveTo>
                  <a:cubicBezTo>
                    <a:pt x="23924" y="98842"/>
                    <a:pt x="9748" y="85494"/>
                    <a:pt x="8373" y="68582"/>
                  </a:cubicBezTo>
                  <a:cubicBezTo>
                    <a:pt x="28361" y="66426"/>
                    <a:pt x="37310" y="54033"/>
                    <a:pt x="41239" y="44479"/>
                  </a:cubicBezTo>
                  <a:cubicBezTo>
                    <a:pt x="44872" y="56043"/>
                    <a:pt x="53470" y="70193"/>
                    <a:pt x="73688" y="71043"/>
                  </a:cubicBezTo>
                  <a:cubicBezTo>
                    <a:pt x="71204" y="86767"/>
                    <a:pt x="57596" y="98842"/>
                    <a:pt x="41184" y="9884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5" name="Google Shape;445;p7"/>
            <p:cNvSpPr/>
            <p:nvPr/>
          </p:nvSpPr>
          <p:spPr>
            <a:xfrm>
              <a:off x="5646886" y="4254844"/>
              <a:ext cx="124093" cy="97301"/>
            </a:xfrm>
            <a:custGeom>
              <a:rect b="b" l="l" r="r" t="t"/>
              <a:pathLst>
                <a:path extrusionOk="0" h="97301" w="124093">
                  <a:moveTo>
                    <a:pt x="99317" y="71682"/>
                  </a:moveTo>
                  <a:cubicBezTo>
                    <a:pt x="99999" y="76204"/>
                    <a:pt x="100474" y="81010"/>
                    <a:pt x="100474" y="85725"/>
                  </a:cubicBezTo>
                  <a:cubicBezTo>
                    <a:pt x="100474" y="89380"/>
                    <a:pt x="103436" y="92344"/>
                    <a:pt x="107093" y="92344"/>
                  </a:cubicBezTo>
                  <a:cubicBezTo>
                    <a:pt x="110749" y="92344"/>
                    <a:pt x="113712" y="89380"/>
                    <a:pt x="113712" y="85725"/>
                  </a:cubicBezTo>
                  <a:cubicBezTo>
                    <a:pt x="113712" y="78302"/>
                    <a:pt x="112728" y="70790"/>
                    <a:pt x="111489" y="64268"/>
                  </a:cubicBezTo>
                  <a:cubicBezTo>
                    <a:pt x="112699" y="64837"/>
                    <a:pt x="113960" y="65378"/>
                    <a:pt x="115336" y="65847"/>
                  </a:cubicBezTo>
                  <a:cubicBezTo>
                    <a:pt x="116045" y="66089"/>
                    <a:pt x="116764" y="66204"/>
                    <a:pt x="117473" y="66204"/>
                  </a:cubicBezTo>
                  <a:cubicBezTo>
                    <a:pt x="120227" y="66204"/>
                    <a:pt x="122800" y="64472"/>
                    <a:pt x="123737" y="61720"/>
                  </a:cubicBezTo>
                  <a:cubicBezTo>
                    <a:pt x="124918" y="58260"/>
                    <a:pt x="123072" y="54498"/>
                    <a:pt x="119611" y="53318"/>
                  </a:cubicBezTo>
                  <a:cubicBezTo>
                    <a:pt x="108445" y="49508"/>
                    <a:pt x="106760" y="40103"/>
                    <a:pt x="106704" y="39785"/>
                  </a:cubicBezTo>
                  <a:cubicBezTo>
                    <a:pt x="106656" y="39435"/>
                    <a:pt x="106579" y="39090"/>
                    <a:pt x="106475" y="38752"/>
                  </a:cubicBezTo>
                  <a:cubicBezTo>
                    <a:pt x="100523" y="19451"/>
                    <a:pt x="80608" y="12017"/>
                    <a:pt x="73504" y="9936"/>
                  </a:cubicBezTo>
                  <a:cubicBezTo>
                    <a:pt x="70306" y="4603"/>
                    <a:pt x="64021" y="0"/>
                    <a:pt x="53470" y="0"/>
                  </a:cubicBezTo>
                  <a:cubicBezTo>
                    <a:pt x="40403" y="0"/>
                    <a:pt x="34226" y="6811"/>
                    <a:pt x="29261" y="12284"/>
                  </a:cubicBezTo>
                  <a:cubicBezTo>
                    <a:pt x="24952" y="17036"/>
                    <a:pt x="22103" y="20175"/>
                    <a:pt x="15004" y="20175"/>
                  </a:cubicBezTo>
                  <a:cubicBezTo>
                    <a:pt x="11347" y="20175"/>
                    <a:pt x="8384" y="23138"/>
                    <a:pt x="8384" y="26794"/>
                  </a:cubicBezTo>
                  <a:cubicBezTo>
                    <a:pt x="8384" y="30449"/>
                    <a:pt x="11347" y="33413"/>
                    <a:pt x="15004" y="33413"/>
                  </a:cubicBezTo>
                  <a:cubicBezTo>
                    <a:pt x="17803" y="33413"/>
                    <a:pt x="20231" y="33049"/>
                    <a:pt x="22452" y="32498"/>
                  </a:cubicBezTo>
                  <a:cubicBezTo>
                    <a:pt x="19525" y="34655"/>
                    <a:pt x="16696" y="35804"/>
                    <a:pt x="15004" y="35804"/>
                  </a:cubicBezTo>
                  <a:cubicBezTo>
                    <a:pt x="11347" y="35804"/>
                    <a:pt x="8384" y="38768"/>
                    <a:pt x="8384" y="42423"/>
                  </a:cubicBezTo>
                  <a:cubicBezTo>
                    <a:pt x="8384" y="46079"/>
                    <a:pt x="11347" y="49043"/>
                    <a:pt x="15004" y="49043"/>
                  </a:cubicBezTo>
                  <a:cubicBezTo>
                    <a:pt x="17084" y="49043"/>
                    <a:pt x="19447" y="48568"/>
                    <a:pt x="21913" y="47685"/>
                  </a:cubicBezTo>
                  <a:cubicBezTo>
                    <a:pt x="21891" y="47861"/>
                    <a:pt x="21852" y="48033"/>
                    <a:pt x="21832" y="48210"/>
                  </a:cubicBezTo>
                  <a:cubicBezTo>
                    <a:pt x="19130" y="50076"/>
                    <a:pt x="16576" y="51025"/>
                    <a:pt x="15004" y="51025"/>
                  </a:cubicBezTo>
                  <a:cubicBezTo>
                    <a:pt x="11347" y="51025"/>
                    <a:pt x="8384" y="53989"/>
                    <a:pt x="8384" y="57644"/>
                  </a:cubicBezTo>
                  <a:cubicBezTo>
                    <a:pt x="8384" y="61300"/>
                    <a:pt x="11347" y="64263"/>
                    <a:pt x="15004" y="64263"/>
                  </a:cubicBezTo>
                  <a:cubicBezTo>
                    <a:pt x="17253" y="64263"/>
                    <a:pt x="19832" y="63707"/>
                    <a:pt x="22517" y="62676"/>
                  </a:cubicBezTo>
                  <a:cubicBezTo>
                    <a:pt x="17477" y="67180"/>
                    <a:pt x="11501" y="70040"/>
                    <a:pt x="6619" y="70040"/>
                  </a:cubicBezTo>
                  <a:cubicBezTo>
                    <a:pt x="2963" y="70040"/>
                    <a:pt x="0" y="73004"/>
                    <a:pt x="0" y="76660"/>
                  </a:cubicBezTo>
                  <a:cubicBezTo>
                    <a:pt x="0" y="80315"/>
                    <a:pt x="2963" y="83279"/>
                    <a:pt x="6619" y="83279"/>
                  </a:cubicBezTo>
                  <a:cubicBezTo>
                    <a:pt x="13185" y="83279"/>
                    <a:pt x="19995" y="80761"/>
                    <a:pt x="26090" y="76638"/>
                  </a:cubicBezTo>
                  <a:cubicBezTo>
                    <a:pt x="23282" y="80280"/>
                    <a:pt x="19822" y="83013"/>
                    <a:pt x="15880" y="84474"/>
                  </a:cubicBezTo>
                  <a:cubicBezTo>
                    <a:pt x="12454" y="85744"/>
                    <a:pt x="10705" y="89553"/>
                    <a:pt x="11974" y="92981"/>
                  </a:cubicBezTo>
                  <a:cubicBezTo>
                    <a:pt x="12965" y="95650"/>
                    <a:pt x="15492" y="97302"/>
                    <a:pt x="18182" y="97302"/>
                  </a:cubicBezTo>
                  <a:cubicBezTo>
                    <a:pt x="18947" y="97302"/>
                    <a:pt x="19724" y="97168"/>
                    <a:pt x="20483" y="96887"/>
                  </a:cubicBezTo>
                  <a:cubicBezTo>
                    <a:pt x="26819" y="94539"/>
                    <a:pt x="32336" y="90293"/>
                    <a:pt x="36660" y="84652"/>
                  </a:cubicBezTo>
                  <a:cubicBezTo>
                    <a:pt x="43763" y="90475"/>
                    <a:pt x="52845" y="93975"/>
                    <a:pt x="62747" y="93975"/>
                  </a:cubicBezTo>
                  <a:cubicBezTo>
                    <a:pt x="78677" y="93975"/>
                    <a:pt x="92466" y="84915"/>
                    <a:pt x="99317" y="71682"/>
                  </a:cubicBezTo>
                  <a:close/>
                  <a:moveTo>
                    <a:pt x="62747" y="85738"/>
                  </a:moveTo>
                  <a:cubicBezTo>
                    <a:pt x="54425" y="85738"/>
                    <a:pt x="46836" y="82612"/>
                    <a:pt x="41031" y="77504"/>
                  </a:cubicBezTo>
                  <a:cubicBezTo>
                    <a:pt x="38423" y="75209"/>
                    <a:pt x="36187" y="72515"/>
                    <a:pt x="34407" y="69510"/>
                  </a:cubicBezTo>
                  <a:cubicBezTo>
                    <a:pt x="33449" y="67891"/>
                    <a:pt x="32629" y="66187"/>
                    <a:pt x="31955" y="64407"/>
                  </a:cubicBezTo>
                  <a:cubicBezTo>
                    <a:pt x="31224" y="62478"/>
                    <a:pt x="30671" y="60468"/>
                    <a:pt x="30312" y="58387"/>
                  </a:cubicBezTo>
                  <a:cubicBezTo>
                    <a:pt x="30041" y="56812"/>
                    <a:pt x="29878" y="55204"/>
                    <a:pt x="29839" y="53563"/>
                  </a:cubicBezTo>
                  <a:cubicBezTo>
                    <a:pt x="29833" y="53304"/>
                    <a:pt x="29800" y="53051"/>
                    <a:pt x="29800" y="52791"/>
                  </a:cubicBezTo>
                  <a:cubicBezTo>
                    <a:pt x="29800" y="51872"/>
                    <a:pt x="29864" y="50968"/>
                    <a:pt x="29938" y="50067"/>
                  </a:cubicBezTo>
                  <a:cubicBezTo>
                    <a:pt x="30472" y="50039"/>
                    <a:pt x="30993" y="50000"/>
                    <a:pt x="31508" y="49957"/>
                  </a:cubicBezTo>
                  <a:cubicBezTo>
                    <a:pt x="34535" y="49702"/>
                    <a:pt x="37289" y="49205"/>
                    <a:pt x="39759" y="48476"/>
                  </a:cubicBezTo>
                  <a:cubicBezTo>
                    <a:pt x="41946" y="47831"/>
                    <a:pt x="43906" y="47004"/>
                    <a:pt x="45699" y="46058"/>
                  </a:cubicBezTo>
                  <a:cubicBezTo>
                    <a:pt x="55875" y="40686"/>
                    <a:pt x="60036" y="31022"/>
                    <a:pt x="61679" y="23135"/>
                  </a:cubicBezTo>
                  <a:cubicBezTo>
                    <a:pt x="62178" y="30027"/>
                    <a:pt x="64159" y="37822"/>
                    <a:pt x="70251" y="40676"/>
                  </a:cubicBezTo>
                  <a:cubicBezTo>
                    <a:pt x="73642" y="42265"/>
                    <a:pt x="76291" y="45058"/>
                    <a:pt x="77362" y="48646"/>
                  </a:cubicBezTo>
                  <a:cubicBezTo>
                    <a:pt x="79105" y="54490"/>
                    <a:pt x="83466" y="62397"/>
                    <a:pt x="93889" y="63457"/>
                  </a:cubicBezTo>
                  <a:cubicBezTo>
                    <a:pt x="89443" y="76398"/>
                    <a:pt x="77179" y="85738"/>
                    <a:pt x="62747" y="857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6" name="Google Shape;446;p7"/>
            <p:cNvSpPr/>
            <p:nvPr/>
          </p:nvSpPr>
          <p:spPr>
            <a:xfrm>
              <a:off x="5943064" y="4126424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4118" y="8237"/>
                  </a:move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7" name="Google Shape;447;p7"/>
            <p:cNvSpPr/>
            <p:nvPr/>
          </p:nvSpPr>
          <p:spPr>
            <a:xfrm>
              <a:off x="5819511" y="4126424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4118" y="8237"/>
                  </a:move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8" name="Google Shape;448;p7"/>
            <p:cNvSpPr/>
            <p:nvPr/>
          </p:nvSpPr>
          <p:spPr>
            <a:xfrm>
              <a:off x="5860695" y="4126424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4118" y="8237"/>
                  </a:move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9" name="Google Shape;449;p7"/>
            <p:cNvSpPr/>
            <p:nvPr/>
          </p:nvSpPr>
          <p:spPr>
            <a:xfrm>
              <a:off x="5881287" y="4126424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4118" y="8237"/>
                  </a:move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0" name="Google Shape;450;p7"/>
            <p:cNvSpPr/>
            <p:nvPr/>
          </p:nvSpPr>
          <p:spPr>
            <a:xfrm>
              <a:off x="5901879" y="4126424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4118" y="8237"/>
                  </a:move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1" name="Google Shape;451;p7"/>
            <p:cNvSpPr/>
            <p:nvPr/>
          </p:nvSpPr>
          <p:spPr>
            <a:xfrm>
              <a:off x="5922472" y="4126424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4118" y="8237"/>
                  </a:move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2" name="Google Shape;452;p7"/>
            <p:cNvSpPr/>
            <p:nvPr/>
          </p:nvSpPr>
          <p:spPr>
            <a:xfrm>
              <a:off x="5840103" y="4126424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4118" y="8237"/>
                  </a:move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3" name="Google Shape;453;p7"/>
            <p:cNvSpPr/>
            <p:nvPr/>
          </p:nvSpPr>
          <p:spPr>
            <a:xfrm>
              <a:off x="5907317" y="4472371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8237" y="0"/>
                  </a:move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4" name="Google Shape;454;p7"/>
            <p:cNvSpPr/>
            <p:nvPr/>
          </p:nvSpPr>
          <p:spPr>
            <a:xfrm>
              <a:off x="5886725" y="4472371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8237" y="0"/>
                  </a:move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5" name="Google Shape;455;p7"/>
            <p:cNvSpPr/>
            <p:nvPr/>
          </p:nvSpPr>
          <p:spPr>
            <a:xfrm>
              <a:off x="5866133" y="4472371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8237" y="0"/>
                  </a:move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6" name="Google Shape;456;p7"/>
            <p:cNvSpPr/>
            <p:nvPr/>
          </p:nvSpPr>
          <p:spPr>
            <a:xfrm>
              <a:off x="5927909" y="4472371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8237" y="0"/>
                  </a:move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7" name="Google Shape;457;p7"/>
            <p:cNvSpPr/>
            <p:nvPr/>
          </p:nvSpPr>
          <p:spPr>
            <a:xfrm>
              <a:off x="5824949" y="4472371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8237" y="0"/>
                  </a:move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8" name="Google Shape;458;p7"/>
            <p:cNvSpPr/>
            <p:nvPr/>
          </p:nvSpPr>
          <p:spPr>
            <a:xfrm>
              <a:off x="5845541" y="4472371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8237" y="0"/>
                  </a:move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9" name="Google Shape;459;p7"/>
            <p:cNvSpPr/>
            <p:nvPr/>
          </p:nvSpPr>
          <p:spPr>
            <a:xfrm>
              <a:off x="5948501" y="4472371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8237" y="0"/>
                  </a:move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0" name="Google Shape;460;p7"/>
            <p:cNvSpPr/>
            <p:nvPr/>
          </p:nvSpPr>
          <p:spPr>
            <a:xfrm>
              <a:off x="5783765" y="4295279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8237" y="0"/>
                  </a:move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1" name="Google Shape;461;p7"/>
            <p:cNvSpPr/>
            <p:nvPr/>
          </p:nvSpPr>
          <p:spPr>
            <a:xfrm>
              <a:off x="5763173" y="4295279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4118" y="8237"/>
                  </a:move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2" name="Google Shape;462;p7"/>
            <p:cNvSpPr/>
            <p:nvPr/>
          </p:nvSpPr>
          <p:spPr>
            <a:xfrm>
              <a:off x="5997922" y="4295279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4118" y="0"/>
                  </a:move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lnTo>
                    <a:pt x="411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3" name="Google Shape;463;p7"/>
            <p:cNvSpPr/>
            <p:nvPr/>
          </p:nvSpPr>
          <p:spPr>
            <a:xfrm>
              <a:off x="6018514" y="4295279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12355" y="4118"/>
                  </a:moveTo>
                  <a:cubicBezTo>
                    <a:pt x="12355" y="1844"/>
                    <a:pt x="10513" y="0"/>
                    <a:pt x="8237" y="0"/>
                  </a:cubicBez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4" name="Google Shape;464;p7"/>
            <p:cNvSpPr/>
            <p:nvPr/>
          </p:nvSpPr>
          <p:spPr>
            <a:xfrm>
              <a:off x="5735934" y="4394017"/>
              <a:ext cx="10066" cy="11930"/>
            </a:xfrm>
            <a:custGeom>
              <a:rect b="b" l="l" r="r" t="t"/>
              <a:pathLst>
                <a:path extrusionOk="0" h="11930" w="10066">
                  <a:moveTo>
                    <a:pt x="2254" y="9638"/>
                  </a:moveTo>
                  <a:cubicBezTo>
                    <a:pt x="2974" y="11090"/>
                    <a:pt x="4434" y="11931"/>
                    <a:pt x="5950" y="11931"/>
                  </a:cubicBezTo>
                  <a:cubicBezTo>
                    <a:pt x="6562" y="11931"/>
                    <a:pt x="7185" y="11794"/>
                    <a:pt x="7772" y="11505"/>
                  </a:cubicBezTo>
                  <a:cubicBezTo>
                    <a:pt x="9811" y="10495"/>
                    <a:pt x="10648" y="8026"/>
                    <a:pt x="9638" y="5986"/>
                  </a:cubicBezTo>
                  <a:lnTo>
                    <a:pt x="7812" y="2294"/>
                  </a:lnTo>
                  <a:cubicBezTo>
                    <a:pt x="6799" y="255"/>
                    <a:pt x="4337" y="-581"/>
                    <a:pt x="2294" y="428"/>
                  </a:cubicBezTo>
                  <a:cubicBezTo>
                    <a:pt x="255" y="1438"/>
                    <a:pt x="-581" y="3907"/>
                    <a:pt x="428" y="5946"/>
                  </a:cubicBezTo>
                  <a:lnTo>
                    <a:pt x="2254" y="963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5" name="Google Shape;465;p7"/>
            <p:cNvSpPr/>
            <p:nvPr/>
          </p:nvSpPr>
          <p:spPr>
            <a:xfrm>
              <a:off x="5726818" y="4375558"/>
              <a:ext cx="10060" cy="11926"/>
            </a:xfrm>
            <a:custGeom>
              <a:rect b="b" l="l" r="r" t="t"/>
              <a:pathLst>
                <a:path extrusionOk="0" h="11926" w="10060">
                  <a:moveTo>
                    <a:pt x="2249" y="9630"/>
                  </a:moveTo>
                  <a:cubicBezTo>
                    <a:pt x="2965" y="11084"/>
                    <a:pt x="4425" y="11927"/>
                    <a:pt x="5945" y="11927"/>
                  </a:cubicBezTo>
                  <a:cubicBezTo>
                    <a:pt x="6557" y="11927"/>
                    <a:pt x="7176" y="11790"/>
                    <a:pt x="7763" y="11503"/>
                  </a:cubicBezTo>
                  <a:cubicBezTo>
                    <a:pt x="9802" y="10495"/>
                    <a:pt x="10643" y="8026"/>
                    <a:pt x="9634" y="5987"/>
                  </a:cubicBezTo>
                  <a:lnTo>
                    <a:pt x="7812" y="2294"/>
                  </a:lnTo>
                  <a:cubicBezTo>
                    <a:pt x="6806" y="257"/>
                    <a:pt x="4345" y="-577"/>
                    <a:pt x="2298" y="422"/>
                  </a:cubicBezTo>
                  <a:cubicBezTo>
                    <a:pt x="258" y="1430"/>
                    <a:pt x="-582" y="3899"/>
                    <a:pt x="427" y="5938"/>
                  </a:cubicBezTo>
                  <a:lnTo>
                    <a:pt x="2249" y="963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6" name="Google Shape;466;p7"/>
            <p:cNvSpPr/>
            <p:nvPr/>
          </p:nvSpPr>
          <p:spPr>
            <a:xfrm>
              <a:off x="5745057" y="4412483"/>
              <a:ext cx="10060" cy="11926"/>
            </a:xfrm>
            <a:custGeom>
              <a:rect b="b" l="l" r="r" t="t"/>
              <a:pathLst>
                <a:path extrusionOk="0" h="11926" w="10060">
                  <a:moveTo>
                    <a:pt x="2249" y="9630"/>
                  </a:moveTo>
                  <a:cubicBezTo>
                    <a:pt x="2965" y="11084"/>
                    <a:pt x="4425" y="11927"/>
                    <a:pt x="5945" y="11927"/>
                  </a:cubicBezTo>
                  <a:cubicBezTo>
                    <a:pt x="6557" y="11927"/>
                    <a:pt x="7176" y="11790"/>
                    <a:pt x="7763" y="11503"/>
                  </a:cubicBezTo>
                  <a:cubicBezTo>
                    <a:pt x="9802" y="10495"/>
                    <a:pt x="10643" y="8026"/>
                    <a:pt x="9634" y="5987"/>
                  </a:cubicBezTo>
                  <a:lnTo>
                    <a:pt x="7812" y="2294"/>
                  </a:lnTo>
                  <a:cubicBezTo>
                    <a:pt x="6810" y="257"/>
                    <a:pt x="4345" y="-577"/>
                    <a:pt x="2298" y="422"/>
                  </a:cubicBezTo>
                  <a:cubicBezTo>
                    <a:pt x="258" y="1430"/>
                    <a:pt x="-582" y="3899"/>
                    <a:pt x="427" y="5938"/>
                  </a:cubicBezTo>
                  <a:lnTo>
                    <a:pt x="2249" y="963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7" name="Google Shape;467;p7"/>
            <p:cNvSpPr/>
            <p:nvPr/>
          </p:nvSpPr>
          <p:spPr>
            <a:xfrm>
              <a:off x="5717695" y="4357092"/>
              <a:ext cx="10066" cy="11930"/>
            </a:xfrm>
            <a:custGeom>
              <a:rect b="b" l="l" r="r" t="t"/>
              <a:pathLst>
                <a:path extrusionOk="0" h="11930" w="10066">
                  <a:moveTo>
                    <a:pt x="7812" y="2294"/>
                  </a:moveTo>
                  <a:cubicBezTo>
                    <a:pt x="6799" y="255"/>
                    <a:pt x="4337" y="-581"/>
                    <a:pt x="2294" y="428"/>
                  </a:cubicBezTo>
                  <a:cubicBezTo>
                    <a:pt x="255" y="1438"/>
                    <a:pt x="-581" y="3907"/>
                    <a:pt x="428" y="5946"/>
                  </a:cubicBezTo>
                  <a:lnTo>
                    <a:pt x="2254" y="9638"/>
                  </a:lnTo>
                  <a:cubicBezTo>
                    <a:pt x="2974" y="11090"/>
                    <a:pt x="4434" y="11931"/>
                    <a:pt x="5950" y="11931"/>
                  </a:cubicBezTo>
                  <a:cubicBezTo>
                    <a:pt x="6562" y="11931"/>
                    <a:pt x="7185" y="11794"/>
                    <a:pt x="7772" y="11505"/>
                  </a:cubicBezTo>
                  <a:cubicBezTo>
                    <a:pt x="9811" y="10495"/>
                    <a:pt x="10648" y="8026"/>
                    <a:pt x="9638" y="5986"/>
                  </a:cubicBezTo>
                  <a:lnTo>
                    <a:pt x="7812" y="2294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8" name="Google Shape;468;p7"/>
            <p:cNvSpPr/>
            <p:nvPr/>
          </p:nvSpPr>
          <p:spPr>
            <a:xfrm>
              <a:off x="6028266" y="4423800"/>
              <a:ext cx="9320" cy="10429"/>
            </a:xfrm>
            <a:custGeom>
              <a:rect b="b" l="l" r="r" t="t"/>
              <a:pathLst>
                <a:path extrusionOk="0" h="10429" w="9320">
                  <a:moveTo>
                    <a:pt x="2298" y="10004"/>
                  </a:moveTo>
                  <a:cubicBezTo>
                    <a:pt x="2885" y="10293"/>
                    <a:pt x="3504" y="10430"/>
                    <a:pt x="4115" y="10430"/>
                  </a:cubicBezTo>
                  <a:cubicBezTo>
                    <a:pt x="5636" y="10430"/>
                    <a:pt x="7096" y="9587"/>
                    <a:pt x="7812" y="8133"/>
                  </a:cubicBezTo>
                  <a:lnTo>
                    <a:pt x="8893" y="5941"/>
                  </a:lnTo>
                  <a:cubicBezTo>
                    <a:pt x="9903" y="3902"/>
                    <a:pt x="9062" y="1433"/>
                    <a:pt x="7023" y="427"/>
                  </a:cubicBezTo>
                  <a:cubicBezTo>
                    <a:pt x="4992" y="-582"/>
                    <a:pt x="2515" y="258"/>
                    <a:pt x="1509" y="2298"/>
                  </a:cubicBezTo>
                  <a:lnTo>
                    <a:pt x="427" y="4490"/>
                  </a:lnTo>
                  <a:cubicBezTo>
                    <a:pt x="-582" y="6529"/>
                    <a:pt x="258" y="8998"/>
                    <a:pt x="2298" y="1000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9" name="Google Shape;469;p7"/>
            <p:cNvSpPr/>
            <p:nvPr/>
          </p:nvSpPr>
          <p:spPr>
            <a:xfrm>
              <a:off x="6054882" y="4368412"/>
              <a:ext cx="10066" cy="11930"/>
            </a:xfrm>
            <a:custGeom>
              <a:rect b="b" l="l" r="r" t="t"/>
              <a:pathLst>
                <a:path extrusionOk="0" h="11930" w="10066">
                  <a:moveTo>
                    <a:pt x="7772" y="428"/>
                  </a:moveTo>
                  <a:cubicBezTo>
                    <a:pt x="5725" y="-582"/>
                    <a:pt x="3264" y="259"/>
                    <a:pt x="2254" y="2294"/>
                  </a:cubicBezTo>
                  <a:lnTo>
                    <a:pt x="428" y="5986"/>
                  </a:lnTo>
                  <a:cubicBezTo>
                    <a:pt x="-581" y="8025"/>
                    <a:pt x="255" y="10494"/>
                    <a:pt x="2294" y="11504"/>
                  </a:cubicBezTo>
                  <a:cubicBezTo>
                    <a:pt x="2882" y="11793"/>
                    <a:pt x="3505" y="11930"/>
                    <a:pt x="4116" y="11930"/>
                  </a:cubicBezTo>
                  <a:cubicBezTo>
                    <a:pt x="5633" y="11930"/>
                    <a:pt x="7092" y="11090"/>
                    <a:pt x="7812" y="9638"/>
                  </a:cubicBezTo>
                  <a:lnTo>
                    <a:pt x="9638" y="5946"/>
                  </a:lnTo>
                  <a:cubicBezTo>
                    <a:pt x="10648" y="3906"/>
                    <a:pt x="9811" y="1437"/>
                    <a:pt x="7772" y="42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0" name="Google Shape;470;p7"/>
            <p:cNvSpPr/>
            <p:nvPr/>
          </p:nvSpPr>
          <p:spPr>
            <a:xfrm>
              <a:off x="6045765" y="4386877"/>
              <a:ext cx="10060" cy="11927"/>
            </a:xfrm>
            <a:custGeom>
              <a:rect b="b" l="l" r="r" t="t"/>
              <a:pathLst>
                <a:path extrusionOk="0" h="11927" w="10060">
                  <a:moveTo>
                    <a:pt x="2298" y="11503"/>
                  </a:moveTo>
                  <a:cubicBezTo>
                    <a:pt x="2885" y="11790"/>
                    <a:pt x="3504" y="11927"/>
                    <a:pt x="4115" y="11927"/>
                  </a:cubicBezTo>
                  <a:cubicBezTo>
                    <a:pt x="5636" y="11927"/>
                    <a:pt x="7096" y="11085"/>
                    <a:pt x="7812" y="9631"/>
                  </a:cubicBezTo>
                  <a:lnTo>
                    <a:pt x="9634" y="5939"/>
                  </a:lnTo>
                  <a:cubicBezTo>
                    <a:pt x="10643" y="3900"/>
                    <a:pt x="9802" y="1430"/>
                    <a:pt x="7763" y="423"/>
                  </a:cubicBezTo>
                  <a:cubicBezTo>
                    <a:pt x="5724" y="-577"/>
                    <a:pt x="3255" y="256"/>
                    <a:pt x="2249" y="2295"/>
                  </a:cubicBezTo>
                  <a:lnTo>
                    <a:pt x="427" y="5987"/>
                  </a:lnTo>
                  <a:cubicBezTo>
                    <a:pt x="-582" y="8026"/>
                    <a:pt x="258" y="10495"/>
                    <a:pt x="2298" y="115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1" name="Google Shape;471;p7"/>
            <p:cNvSpPr/>
            <p:nvPr/>
          </p:nvSpPr>
          <p:spPr>
            <a:xfrm>
              <a:off x="6064005" y="4349953"/>
              <a:ext cx="10060" cy="11926"/>
            </a:xfrm>
            <a:custGeom>
              <a:rect b="b" l="l" r="r" t="t"/>
              <a:pathLst>
                <a:path extrusionOk="0" h="11926" w="10060">
                  <a:moveTo>
                    <a:pt x="7763" y="422"/>
                  </a:moveTo>
                  <a:cubicBezTo>
                    <a:pt x="5720" y="-576"/>
                    <a:pt x="3255" y="255"/>
                    <a:pt x="2249" y="2294"/>
                  </a:cubicBezTo>
                  <a:lnTo>
                    <a:pt x="427" y="5986"/>
                  </a:lnTo>
                  <a:cubicBezTo>
                    <a:pt x="-582" y="8025"/>
                    <a:pt x="258" y="10495"/>
                    <a:pt x="2298" y="11502"/>
                  </a:cubicBezTo>
                  <a:cubicBezTo>
                    <a:pt x="2885" y="11790"/>
                    <a:pt x="3504" y="11926"/>
                    <a:pt x="4115" y="11926"/>
                  </a:cubicBezTo>
                  <a:cubicBezTo>
                    <a:pt x="5636" y="11926"/>
                    <a:pt x="7096" y="11084"/>
                    <a:pt x="7812" y="9630"/>
                  </a:cubicBezTo>
                  <a:lnTo>
                    <a:pt x="9634" y="5938"/>
                  </a:lnTo>
                  <a:cubicBezTo>
                    <a:pt x="10643" y="3899"/>
                    <a:pt x="9802" y="1429"/>
                    <a:pt x="7763" y="4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2" name="Google Shape;472;p7"/>
            <p:cNvSpPr/>
            <p:nvPr/>
          </p:nvSpPr>
          <p:spPr>
            <a:xfrm>
              <a:off x="6036643" y="4405337"/>
              <a:ext cx="10066" cy="11930"/>
            </a:xfrm>
            <a:custGeom>
              <a:rect b="b" l="l" r="r" t="t"/>
              <a:pathLst>
                <a:path extrusionOk="0" h="11930" w="10066">
                  <a:moveTo>
                    <a:pt x="7772" y="428"/>
                  </a:moveTo>
                  <a:cubicBezTo>
                    <a:pt x="5725" y="-582"/>
                    <a:pt x="3264" y="257"/>
                    <a:pt x="2254" y="2294"/>
                  </a:cubicBezTo>
                  <a:lnTo>
                    <a:pt x="428" y="5986"/>
                  </a:lnTo>
                  <a:cubicBezTo>
                    <a:pt x="-581" y="8025"/>
                    <a:pt x="255" y="10495"/>
                    <a:pt x="2294" y="11504"/>
                  </a:cubicBezTo>
                  <a:cubicBezTo>
                    <a:pt x="2882" y="11794"/>
                    <a:pt x="3505" y="11930"/>
                    <a:pt x="4116" y="11930"/>
                  </a:cubicBezTo>
                  <a:cubicBezTo>
                    <a:pt x="5633" y="11930"/>
                    <a:pt x="7092" y="11090"/>
                    <a:pt x="7812" y="9638"/>
                  </a:cubicBezTo>
                  <a:lnTo>
                    <a:pt x="9638" y="5946"/>
                  </a:lnTo>
                  <a:cubicBezTo>
                    <a:pt x="10648" y="3907"/>
                    <a:pt x="9811" y="1437"/>
                    <a:pt x="7772" y="42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3" name="Google Shape;473;p7"/>
            <p:cNvSpPr/>
            <p:nvPr/>
          </p:nvSpPr>
          <p:spPr>
            <a:xfrm>
              <a:off x="6049498" y="4213804"/>
              <a:ext cx="10060" cy="11930"/>
            </a:xfrm>
            <a:custGeom>
              <a:rect b="b" l="l" r="r" t="t"/>
              <a:pathLst>
                <a:path extrusionOk="0" h="11930" w="10060">
                  <a:moveTo>
                    <a:pt x="2249" y="9634"/>
                  </a:moveTo>
                  <a:cubicBezTo>
                    <a:pt x="2965" y="11088"/>
                    <a:pt x="4425" y="11930"/>
                    <a:pt x="5945" y="11930"/>
                  </a:cubicBezTo>
                  <a:cubicBezTo>
                    <a:pt x="6557" y="11930"/>
                    <a:pt x="7176" y="11793"/>
                    <a:pt x="7763" y="11506"/>
                  </a:cubicBezTo>
                  <a:cubicBezTo>
                    <a:pt x="9802" y="10498"/>
                    <a:pt x="10643" y="8029"/>
                    <a:pt x="9634" y="5990"/>
                  </a:cubicBezTo>
                  <a:lnTo>
                    <a:pt x="7812" y="2298"/>
                  </a:lnTo>
                  <a:cubicBezTo>
                    <a:pt x="6806" y="257"/>
                    <a:pt x="4341" y="-580"/>
                    <a:pt x="2298" y="426"/>
                  </a:cubicBezTo>
                  <a:cubicBezTo>
                    <a:pt x="258" y="1433"/>
                    <a:pt x="-582" y="3903"/>
                    <a:pt x="427" y="5942"/>
                  </a:cubicBezTo>
                  <a:lnTo>
                    <a:pt x="2249" y="9634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4" name="Google Shape;474;p7"/>
            <p:cNvSpPr/>
            <p:nvPr/>
          </p:nvSpPr>
          <p:spPr>
            <a:xfrm>
              <a:off x="6040375" y="4195341"/>
              <a:ext cx="10066" cy="11931"/>
            </a:xfrm>
            <a:custGeom>
              <a:rect b="b" l="l" r="r" t="t"/>
              <a:pathLst>
                <a:path extrusionOk="0" h="11931" w="10066">
                  <a:moveTo>
                    <a:pt x="5950" y="11932"/>
                  </a:moveTo>
                  <a:cubicBezTo>
                    <a:pt x="6562" y="11932"/>
                    <a:pt x="7185" y="11795"/>
                    <a:pt x="7772" y="11505"/>
                  </a:cubicBezTo>
                  <a:cubicBezTo>
                    <a:pt x="9811" y="10496"/>
                    <a:pt x="10648" y="8026"/>
                    <a:pt x="9638" y="5987"/>
                  </a:cubicBezTo>
                  <a:lnTo>
                    <a:pt x="7812" y="2295"/>
                  </a:lnTo>
                  <a:cubicBezTo>
                    <a:pt x="6799" y="256"/>
                    <a:pt x="4337" y="-582"/>
                    <a:pt x="2294" y="429"/>
                  </a:cubicBezTo>
                  <a:cubicBezTo>
                    <a:pt x="255" y="1439"/>
                    <a:pt x="-581" y="3908"/>
                    <a:pt x="428" y="5947"/>
                  </a:cubicBezTo>
                  <a:lnTo>
                    <a:pt x="2254" y="9639"/>
                  </a:lnTo>
                  <a:cubicBezTo>
                    <a:pt x="2974" y="11091"/>
                    <a:pt x="4434" y="11932"/>
                    <a:pt x="5950" y="1193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5" name="Google Shape;475;p7"/>
            <p:cNvSpPr/>
            <p:nvPr/>
          </p:nvSpPr>
          <p:spPr>
            <a:xfrm>
              <a:off x="6031259" y="4176880"/>
              <a:ext cx="10060" cy="11930"/>
            </a:xfrm>
            <a:custGeom>
              <a:rect b="b" l="l" r="r" t="t"/>
              <a:pathLst>
                <a:path extrusionOk="0" h="11930" w="10060">
                  <a:moveTo>
                    <a:pt x="5945" y="11930"/>
                  </a:moveTo>
                  <a:cubicBezTo>
                    <a:pt x="6557" y="11930"/>
                    <a:pt x="7176" y="11793"/>
                    <a:pt x="7763" y="11506"/>
                  </a:cubicBezTo>
                  <a:cubicBezTo>
                    <a:pt x="9802" y="10498"/>
                    <a:pt x="10643" y="8029"/>
                    <a:pt x="9634" y="5990"/>
                  </a:cubicBezTo>
                  <a:lnTo>
                    <a:pt x="7812" y="2298"/>
                  </a:lnTo>
                  <a:cubicBezTo>
                    <a:pt x="6806" y="257"/>
                    <a:pt x="4345" y="-580"/>
                    <a:pt x="2298" y="426"/>
                  </a:cubicBezTo>
                  <a:cubicBezTo>
                    <a:pt x="258" y="1433"/>
                    <a:pt x="-582" y="3903"/>
                    <a:pt x="427" y="5942"/>
                  </a:cubicBezTo>
                  <a:lnTo>
                    <a:pt x="2249" y="9634"/>
                  </a:lnTo>
                  <a:cubicBezTo>
                    <a:pt x="2965" y="11088"/>
                    <a:pt x="4425" y="11930"/>
                    <a:pt x="5945" y="1193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6" name="Google Shape;476;p7"/>
            <p:cNvSpPr/>
            <p:nvPr/>
          </p:nvSpPr>
          <p:spPr>
            <a:xfrm>
              <a:off x="6058615" y="4232268"/>
              <a:ext cx="10066" cy="11931"/>
            </a:xfrm>
            <a:custGeom>
              <a:rect b="b" l="l" r="r" t="t"/>
              <a:pathLst>
                <a:path extrusionOk="0" h="11931" w="10066">
                  <a:moveTo>
                    <a:pt x="2254" y="9637"/>
                  </a:moveTo>
                  <a:cubicBezTo>
                    <a:pt x="2974" y="11091"/>
                    <a:pt x="4430" y="11931"/>
                    <a:pt x="5950" y="11931"/>
                  </a:cubicBezTo>
                  <a:cubicBezTo>
                    <a:pt x="6562" y="11931"/>
                    <a:pt x="7185" y="11794"/>
                    <a:pt x="7772" y="11505"/>
                  </a:cubicBezTo>
                  <a:cubicBezTo>
                    <a:pt x="9811" y="10497"/>
                    <a:pt x="10648" y="8026"/>
                    <a:pt x="9638" y="5989"/>
                  </a:cubicBezTo>
                  <a:lnTo>
                    <a:pt x="7812" y="2295"/>
                  </a:lnTo>
                  <a:cubicBezTo>
                    <a:pt x="6803" y="258"/>
                    <a:pt x="4342" y="-581"/>
                    <a:pt x="2294" y="427"/>
                  </a:cubicBezTo>
                  <a:cubicBezTo>
                    <a:pt x="255" y="1434"/>
                    <a:pt x="-581" y="3906"/>
                    <a:pt x="428" y="5943"/>
                  </a:cubicBezTo>
                  <a:lnTo>
                    <a:pt x="2254" y="963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7" name="Google Shape;477;p7"/>
            <p:cNvSpPr/>
            <p:nvPr/>
          </p:nvSpPr>
          <p:spPr>
            <a:xfrm>
              <a:off x="6067737" y="4250732"/>
              <a:ext cx="9863" cy="11529"/>
            </a:xfrm>
            <a:custGeom>
              <a:rect b="b" l="l" r="r" t="t"/>
              <a:pathLst>
                <a:path extrusionOk="0" h="11529" w="9863">
                  <a:moveTo>
                    <a:pt x="2052" y="9233"/>
                  </a:moveTo>
                  <a:cubicBezTo>
                    <a:pt x="2768" y="10687"/>
                    <a:pt x="4228" y="11530"/>
                    <a:pt x="5748" y="11530"/>
                  </a:cubicBezTo>
                  <a:cubicBezTo>
                    <a:pt x="6360" y="11530"/>
                    <a:pt x="6983" y="11393"/>
                    <a:pt x="7566" y="11104"/>
                  </a:cubicBezTo>
                  <a:cubicBezTo>
                    <a:pt x="9605" y="10098"/>
                    <a:pt x="10446" y="7629"/>
                    <a:pt x="9436" y="5590"/>
                  </a:cubicBezTo>
                  <a:lnTo>
                    <a:pt x="7812" y="2298"/>
                  </a:lnTo>
                  <a:cubicBezTo>
                    <a:pt x="6806" y="258"/>
                    <a:pt x="4333" y="-582"/>
                    <a:pt x="2298" y="427"/>
                  </a:cubicBezTo>
                  <a:cubicBezTo>
                    <a:pt x="258" y="1433"/>
                    <a:pt x="-582" y="3902"/>
                    <a:pt x="427" y="5941"/>
                  </a:cubicBezTo>
                  <a:lnTo>
                    <a:pt x="2052" y="923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8" name="Google Shape;478;p7"/>
            <p:cNvSpPr/>
            <p:nvPr/>
          </p:nvSpPr>
          <p:spPr>
            <a:xfrm>
              <a:off x="5953743" y="4387296"/>
              <a:ext cx="10499" cy="11675"/>
            </a:xfrm>
            <a:custGeom>
              <a:rect b="b" l="l" r="r" t="t"/>
              <a:pathLst>
                <a:path extrusionOk="0" h="11675" w="10499">
                  <a:moveTo>
                    <a:pt x="7556" y="1852"/>
                  </a:moveTo>
                  <a:cubicBezTo>
                    <a:pt x="6314" y="-46"/>
                    <a:pt x="3764" y="-569"/>
                    <a:pt x="1853" y="676"/>
                  </a:cubicBezTo>
                  <a:cubicBezTo>
                    <a:pt x="-45" y="1926"/>
                    <a:pt x="-572" y="4480"/>
                    <a:pt x="679" y="6381"/>
                  </a:cubicBezTo>
                  <a:lnTo>
                    <a:pt x="2943" y="9821"/>
                  </a:lnTo>
                  <a:cubicBezTo>
                    <a:pt x="3732" y="11024"/>
                    <a:pt x="5047" y="11676"/>
                    <a:pt x="6386" y="11676"/>
                  </a:cubicBezTo>
                  <a:cubicBezTo>
                    <a:pt x="7162" y="11676"/>
                    <a:pt x="7946" y="11456"/>
                    <a:pt x="8646" y="10998"/>
                  </a:cubicBezTo>
                  <a:cubicBezTo>
                    <a:pt x="10545" y="9747"/>
                    <a:pt x="11071" y="7193"/>
                    <a:pt x="9821" y="5293"/>
                  </a:cubicBezTo>
                  <a:lnTo>
                    <a:pt x="7556" y="185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9" name="Google Shape;479;p7"/>
            <p:cNvSpPr/>
            <p:nvPr/>
          </p:nvSpPr>
          <p:spPr>
            <a:xfrm>
              <a:off x="5965056" y="4404501"/>
              <a:ext cx="10499" cy="11675"/>
            </a:xfrm>
            <a:custGeom>
              <a:rect b="b" l="l" r="r" t="t"/>
              <a:pathLst>
                <a:path extrusionOk="0" h="11675" w="10499">
                  <a:moveTo>
                    <a:pt x="7556" y="1852"/>
                  </a:moveTo>
                  <a:cubicBezTo>
                    <a:pt x="6310" y="-44"/>
                    <a:pt x="3760" y="-571"/>
                    <a:pt x="1853" y="676"/>
                  </a:cubicBezTo>
                  <a:cubicBezTo>
                    <a:pt x="-45" y="1927"/>
                    <a:pt x="-572" y="4481"/>
                    <a:pt x="679" y="6381"/>
                  </a:cubicBezTo>
                  <a:lnTo>
                    <a:pt x="2943" y="9822"/>
                  </a:lnTo>
                  <a:cubicBezTo>
                    <a:pt x="3732" y="11024"/>
                    <a:pt x="5047" y="11676"/>
                    <a:pt x="6386" y="11676"/>
                  </a:cubicBezTo>
                  <a:cubicBezTo>
                    <a:pt x="7162" y="11676"/>
                    <a:pt x="7946" y="11457"/>
                    <a:pt x="8646" y="10998"/>
                  </a:cubicBezTo>
                  <a:cubicBezTo>
                    <a:pt x="10545" y="9747"/>
                    <a:pt x="11071" y="7193"/>
                    <a:pt x="9821" y="5293"/>
                  </a:cubicBezTo>
                  <a:lnTo>
                    <a:pt x="7556" y="185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0" name="Google Shape;480;p7"/>
            <p:cNvSpPr/>
            <p:nvPr/>
          </p:nvSpPr>
          <p:spPr>
            <a:xfrm>
              <a:off x="5987687" y="4438909"/>
              <a:ext cx="9280" cy="9825"/>
            </a:xfrm>
            <a:custGeom>
              <a:rect b="b" l="l" r="r" t="t"/>
              <a:pathLst>
                <a:path extrusionOk="0" h="9825" w="9280">
                  <a:moveTo>
                    <a:pt x="1853" y="677"/>
                  </a:moveTo>
                  <a:cubicBezTo>
                    <a:pt x="-45" y="1928"/>
                    <a:pt x="-572" y="4482"/>
                    <a:pt x="679" y="6382"/>
                  </a:cubicBezTo>
                  <a:lnTo>
                    <a:pt x="1725" y="7971"/>
                  </a:lnTo>
                  <a:cubicBezTo>
                    <a:pt x="2513" y="9174"/>
                    <a:pt x="3828" y="9825"/>
                    <a:pt x="5167" y="9825"/>
                  </a:cubicBezTo>
                  <a:cubicBezTo>
                    <a:pt x="5944" y="9825"/>
                    <a:pt x="6732" y="9606"/>
                    <a:pt x="7428" y="9148"/>
                  </a:cubicBezTo>
                  <a:cubicBezTo>
                    <a:pt x="9326" y="7897"/>
                    <a:pt x="9853" y="5343"/>
                    <a:pt x="8602" y="3442"/>
                  </a:cubicBezTo>
                  <a:lnTo>
                    <a:pt x="7556" y="1854"/>
                  </a:lnTo>
                  <a:cubicBezTo>
                    <a:pt x="6314" y="-45"/>
                    <a:pt x="3756" y="-571"/>
                    <a:pt x="1853" y="6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1" name="Google Shape;481;p7"/>
            <p:cNvSpPr/>
            <p:nvPr/>
          </p:nvSpPr>
          <p:spPr>
            <a:xfrm>
              <a:off x="5976373" y="4421706"/>
              <a:ext cx="10497" cy="11674"/>
            </a:xfrm>
            <a:custGeom>
              <a:rect b="b" l="l" r="r" t="t"/>
              <a:pathLst>
                <a:path extrusionOk="0" h="11674" w="10497">
                  <a:moveTo>
                    <a:pt x="8639" y="10999"/>
                  </a:moveTo>
                  <a:cubicBezTo>
                    <a:pt x="10541" y="9750"/>
                    <a:pt x="11068" y="7196"/>
                    <a:pt x="9821" y="5296"/>
                  </a:cubicBezTo>
                  <a:lnTo>
                    <a:pt x="7561" y="1855"/>
                  </a:lnTo>
                  <a:cubicBezTo>
                    <a:pt x="6310" y="-45"/>
                    <a:pt x="3756" y="-568"/>
                    <a:pt x="1858" y="673"/>
                  </a:cubicBezTo>
                  <a:cubicBezTo>
                    <a:pt x="-44" y="1921"/>
                    <a:pt x="-571" y="4475"/>
                    <a:pt x="676" y="6376"/>
                  </a:cubicBezTo>
                  <a:lnTo>
                    <a:pt x="2936" y="9816"/>
                  </a:lnTo>
                  <a:cubicBezTo>
                    <a:pt x="3728" y="11021"/>
                    <a:pt x="5043" y="11674"/>
                    <a:pt x="6383" y="11674"/>
                  </a:cubicBezTo>
                  <a:cubicBezTo>
                    <a:pt x="7159" y="11674"/>
                    <a:pt x="7943" y="11455"/>
                    <a:pt x="8639" y="109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2" name="Google Shape;482;p7"/>
            <p:cNvSpPr/>
            <p:nvPr/>
          </p:nvSpPr>
          <p:spPr>
            <a:xfrm>
              <a:off x="5817071" y="4404501"/>
              <a:ext cx="10499" cy="11675"/>
            </a:xfrm>
            <a:custGeom>
              <a:rect b="b" l="l" r="r" t="t"/>
              <a:pathLst>
                <a:path extrusionOk="0" h="11675" w="10499">
                  <a:moveTo>
                    <a:pt x="8646" y="676"/>
                  </a:moveTo>
                  <a:cubicBezTo>
                    <a:pt x="6740" y="-571"/>
                    <a:pt x="4190" y="-44"/>
                    <a:pt x="2943" y="1852"/>
                  </a:cubicBezTo>
                  <a:lnTo>
                    <a:pt x="679" y="5293"/>
                  </a:lnTo>
                  <a:cubicBezTo>
                    <a:pt x="-572" y="7193"/>
                    <a:pt x="-45" y="9747"/>
                    <a:pt x="1853" y="10998"/>
                  </a:cubicBezTo>
                  <a:cubicBezTo>
                    <a:pt x="2553" y="11457"/>
                    <a:pt x="3337" y="11676"/>
                    <a:pt x="4114" y="11676"/>
                  </a:cubicBezTo>
                  <a:cubicBezTo>
                    <a:pt x="5453" y="11676"/>
                    <a:pt x="6768" y="11024"/>
                    <a:pt x="7556" y="9822"/>
                  </a:cubicBezTo>
                  <a:lnTo>
                    <a:pt x="9821" y="6381"/>
                  </a:lnTo>
                  <a:cubicBezTo>
                    <a:pt x="11071" y="4481"/>
                    <a:pt x="10545" y="1927"/>
                    <a:pt x="8646" y="67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3" name="Google Shape;483;p7"/>
            <p:cNvSpPr/>
            <p:nvPr/>
          </p:nvSpPr>
          <p:spPr>
            <a:xfrm>
              <a:off x="5805757" y="4421706"/>
              <a:ext cx="10499" cy="11677"/>
            </a:xfrm>
            <a:custGeom>
              <a:rect b="b" l="l" r="r" t="t"/>
              <a:pathLst>
                <a:path extrusionOk="0" h="11677" w="10499">
                  <a:moveTo>
                    <a:pt x="2943" y="1854"/>
                  </a:moveTo>
                  <a:lnTo>
                    <a:pt x="679" y="5295"/>
                  </a:lnTo>
                  <a:cubicBezTo>
                    <a:pt x="-572" y="7195"/>
                    <a:pt x="-45" y="9749"/>
                    <a:pt x="1853" y="11000"/>
                  </a:cubicBezTo>
                  <a:cubicBezTo>
                    <a:pt x="2553" y="11458"/>
                    <a:pt x="3337" y="11677"/>
                    <a:pt x="4114" y="11677"/>
                  </a:cubicBezTo>
                  <a:cubicBezTo>
                    <a:pt x="5453" y="11677"/>
                    <a:pt x="6768" y="11026"/>
                    <a:pt x="7556" y="9823"/>
                  </a:cubicBezTo>
                  <a:lnTo>
                    <a:pt x="9821" y="6382"/>
                  </a:lnTo>
                  <a:cubicBezTo>
                    <a:pt x="11071" y="4482"/>
                    <a:pt x="10545" y="1928"/>
                    <a:pt x="8646" y="677"/>
                  </a:cubicBezTo>
                  <a:cubicBezTo>
                    <a:pt x="6744" y="-571"/>
                    <a:pt x="4190" y="-45"/>
                    <a:pt x="2943" y="185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4" name="Google Shape;484;p7"/>
            <p:cNvSpPr/>
            <p:nvPr/>
          </p:nvSpPr>
          <p:spPr>
            <a:xfrm>
              <a:off x="5828384" y="4387296"/>
              <a:ext cx="10499" cy="11675"/>
            </a:xfrm>
            <a:custGeom>
              <a:rect b="b" l="l" r="r" t="t"/>
              <a:pathLst>
                <a:path extrusionOk="0" h="11675" w="10499">
                  <a:moveTo>
                    <a:pt x="8646" y="676"/>
                  </a:moveTo>
                  <a:cubicBezTo>
                    <a:pt x="6740" y="-569"/>
                    <a:pt x="4190" y="-46"/>
                    <a:pt x="2943" y="1852"/>
                  </a:cubicBezTo>
                  <a:lnTo>
                    <a:pt x="679" y="5293"/>
                  </a:lnTo>
                  <a:cubicBezTo>
                    <a:pt x="-572" y="7193"/>
                    <a:pt x="-45" y="9747"/>
                    <a:pt x="1853" y="10998"/>
                  </a:cubicBezTo>
                  <a:cubicBezTo>
                    <a:pt x="2553" y="11456"/>
                    <a:pt x="3337" y="11676"/>
                    <a:pt x="4114" y="11676"/>
                  </a:cubicBezTo>
                  <a:cubicBezTo>
                    <a:pt x="5453" y="11676"/>
                    <a:pt x="6768" y="11024"/>
                    <a:pt x="7556" y="9821"/>
                  </a:cubicBezTo>
                  <a:lnTo>
                    <a:pt x="9821" y="6381"/>
                  </a:lnTo>
                  <a:cubicBezTo>
                    <a:pt x="11071" y="4480"/>
                    <a:pt x="10545" y="1926"/>
                    <a:pt x="8646" y="67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5" name="Google Shape;485;p7"/>
            <p:cNvSpPr/>
            <p:nvPr/>
          </p:nvSpPr>
          <p:spPr>
            <a:xfrm>
              <a:off x="5805068" y="4180710"/>
              <a:ext cx="10795" cy="11468"/>
            </a:xfrm>
            <a:custGeom>
              <a:rect b="b" l="l" r="r" t="t"/>
              <a:pathLst>
                <a:path extrusionOk="0" h="11468" w="10795">
                  <a:moveTo>
                    <a:pt x="889" y="6678"/>
                  </a:moveTo>
                  <a:lnTo>
                    <a:pt x="3447" y="9908"/>
                  </a:lnTo>
                  <a:cubicBezTo>
                    <a:pt x="4260" y="10933"/>
                    <a:pt x="5466" y="11468"/>
                    <a:pt x="6681" y="11468"/>
                  </a:cubicBezTo>
                  <a:cubicBezTo>
                    <a:pt x="7574" y="11468"/>
                    <a:pt x="8479" y="11177"/>
                    <a:pt x="9235" y="10577"/>
                  </a:cubicBezTo>
                  <a:cubicBezTo>
                    <a:pt x="11017" y="9166"/>
                    <a:pt x="11318" y="6576"/>
                    <a:pt x="9906" y="4792"/>
                  </a:cubicBezTo>
                  <a:lnTo>
                    <a:pt x="7349" y="1562"/>
                  </a:lnTo>
                  <a:cubicBezTo>
                    <a:pt x="5937" y="-219"/>
                    <a:pt x="3343" y="-525"/>
                    <a:pt x="1561" y="893"/>
                  </a:cubicBezTo>
                  <a:cubicBezTo>
                    <a:pt x="-221" y="2304"/>
                    <a:pt x="-522" y="4895"/>
                    <a:pt x="889" y="667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6" name="Google Shape;486;p7"/>
            <p:cNvSpPr/>
            <p:nvPr/>
          </p:nvSpPr>
          <p:spPr>
            <a:xfrm>
              <a:off x="5817850" y="4196860"/>
              <a:ext cx="10791" cy="11465"/>
            </a:xfrm>
            <a:custGeom>
              <a:rect b="b" l="l" r="r" t="t"/>
              <a:pathLst>
                <a:path extrusionOk="0" h="11465" w="10791">
                  <a:moveTo>
                    <a:pt x="3443" y="9901"/>
                  </a:moveTo>
                  <a:cubicBezTo>
                    <a:pt x="4255" y="10931"/>
                    <a:pt x="5458" y="11466"/>
                    <a:pt x="6677" y="11466"/>
                  </a:cubicBezTo>
                  <a:cubicBezTo>
                    <a:pt x="7569" y="11466"/>
                    <a:pt x="8470" y="11176"/>
                    <a:pt x="9226" y="10577"/>
                  </a:cubicBezTo>
                  <a:cubicBezTo>
                    <a:pt x="11012" y="9167"/>
                    <a:pt x="11314" y="6577"/>
                    <a:pt x="9902" y="4793"/>
                  </a:cubicBezTo>
                  <a:lnTo>
                    <a:pt x="7348" y="1564"/>
                  </a:lnTo>
                  <a:cubicBezTo>
                    <a:pt x="5945" y="-216"/>
                    <a:pt x="3355" y="-526"/>
                    <a:pt x="1565" y="888"/>
                  </a:cubicBezTo>
                  <a:cubicBezTo>
                    <a:pt x="-221" y="2298"/>
                    <a:pt x="-523" y="4888"/>
                    <a:pt x="889" y="6672"/>
                  </a:cubicBezTo>
                  <a:lnTo>
                    <a:pt x="3443" y="990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7" name="Google Shape;487;p7"/>
            <p:cNvSpPr/>
            <p:nvPr/>
          </p:nvSpPr>
          <p:spPr>
            <a:xfrm>
              <a:off x="5792291" y="4164564"/>
              <a:ext cx="10791" cy="11467"/>
            </a:xfrm>
            <a:custGeom>
              <a:rect b="b" l="l" r="r" t="t"/>
              <a:pathLst>
                <a:path extrusionOk="0" h="11467" w="10791">
                  <a:moveTo>
                    <a:pt x="9226" y="10579"/>
                  </a:moveTo>
                  <a:cubicBezTo>
                    <a:pt x="11012" y="9169"/>
                    <a:pt x="11314" y="6579"/>
                    <a:pt x="9902" y="4795"/>
                  </a:cubicBezTo>
                  <a:lnTo>
                    <a:pt x="7348" y="1566"/>
                  </a:lnTo>
                  <a:cubicBezTo>
                    <a:pt x="5941" y="-218"/>
                    <a:pt x="3355" y="-526"/>
                    <a:pt x="1565" y="890"/>
                  </a:cubicBezTo>
                  <a:cubicBezTo>
                    <a:pt x="-221" y="2300"/>
                    <a:pt x="-523" y="4890"/>
                    <a:pt x="889" y="6674"/>
                  </a:cubicBezTo>
                  <a:lnTo>
                    <a:pt x="3443" y="9903"/>
                  </a:lnTo>
                  <a:cubicBezTo>
                    <a:pt x="4255" y="10933"/>
                    <a:pt x="5458" y="11468"/>
                    <a:pt x="6677" y="11468"/>
                  </a:cubicBezTo>
                  <a:cubicBezTo>
                    <a:pt x="7569" y="11468"/>
                    <a:pt x="8470" y="11178"/>
                    <a:pt x="9226" y="105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8" name="Google Shape;488;p7"/>
            <p:cNvSpPr/>
            <p:nvPr/>
          </p:nvSpPr>
          <p:spPr>
            <a:xfrm>
              <a:off x="5830627" y="4213004"/>
              <a:ext cx="10795" cy="11467"/>
            </a:xfrm>
            <a:custGeom>
              <a:rect b="b" l="l" r="r" t="t"/>
              <a:pathLst>
                <a:path extrusionOk="0" h="11467" w="10795">
                  <a:moveTo>
                    <a:pt x="889" y="6678"/>
                  </a:moveTo>
                  <a:lnTo>
                    <a:pt x="3447" y="9907"/>
                  </a:lnTo>
                  <a:cubicBezTo>
                    <a:pt x="4260" y="10933"/>
                    <a:pt x="5466" y="11468"/>
                    <a:pt x="6681" y="11468"/>
                  </a:cubicBezTo>
                  <a:cubicBezTo>
                    <a:pt x="7574" y="11468"/>
                    <a:pt x="8479" y="11176"/>
                    <a:pt x="9235" y="10577"/>
                  </a:cubicBezTo>
                  <a:cubicBezTo>
                    <a:pt x="11017" y="9165"/>
                    <a:pt x="11318" y="6575"/>
                    <a:pt x="9906" y="4791"/>
                  </a:cubicBezTo>
                  <a:lnTo>
                    <a:pt x="7349" y="1562"/>
                  </a:lnTo>
                  <a:cubicBezTo>
                    <a:pt x="5941" y="-218"/>
                    <a:pt x="3343" y="-526"/>
                    <a:pt x="1561" y="892"/>
                  </a:cubicBezTo>
                  <a:cubicBezTo>
                    <a:pt x="-221" y="2304"/>
                    <a:pt x="-522" y="4894"/>
                    <a:pt x="889" y="667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9" name="Google Shape;489;p7"/>
            <p:cNvSpPr/>
            <p:nvPr/>
          </p:nvSpPr>
          <p:spPr>
            <a:xfrm>
              <a:off x="5972600" y="4184210"/>
              <a:ext cx="8333" cy="8301"/>
            </a:xfrm>
            <a:custGeom>
              <a:rect b="b" l="l" r="r" t="t"/>
              <a:pathLst>
                <a:path extrusionOk="0" h="8301" w="8333">
                  <a:moveTo>
                    <a:pt x="752" y="1893"/>
                  </a:moveTo>
                  <a:lnTo>
                    <a:pt x="640" y="2068"/>
                  </a:lnTo>
                  <a:cubicBezTo>
                    <a:pt x="-591" y="3980"/>
                    <a:pt x="16" y="6440"/>
                    <a:pt x="1931" y="7672"/>
                  </a:cubicBezTo>
                  <a:cubicBezTo>
                    <a:pt x="2594" y="8101"/>
                    <a:pt x="3346" y="8302"/>
                    <a:pt x="4094" y="8302"/>
                  </a:cubicBezTo>
                  <a:cubicBezTo>
                    <a:pt x="5490" y="8302"/>
                    <a:pt x="6878" y="7596"/>
                    <a:pt x="7678" y="6349"/>
                  </a:cubicBezTo>
                  <a:cubicBezTo>
                    <a:pt x="8909" y="4437"/>
                    <a:pt x="8358" y="1889"/>
                    <a:pt x="6443" y="658"/>
                  </a:cubicBezTo>
                  <a:cubicBezTo>
                    <a:pt x="4533" y="-576"/>
                    <a:pt x="1987" y="-23"/>
                    <a:pt x="752" y="189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0" name="Google Shape;490;p7"/>
            <p:cNvSpPr/>
            <p:nvPr/>
          </p:nvSpPr>
          <p:spPr>
            <a:xfrm>
              <a:off x="5961267" y="4198151"/>
              <a:ext cx="10499" cy="11676"/>
            </a:xfrm>
            <a:custGeom>
              <a:rect b="b" l="l" r="r" t="t"/>
              <a:pathLst>
                <a:path extrusionOk="0" h="11676" w="10499">
                  <a:moveTo>
                    <a:pt x="1853" y="10999"/>
                  </a:moveTo>
                  <a:cubicBezTo>
                    <a:pt x="2553" y="11458"/>
                    <a:pt x="3337" y="11677"/>
                    <a:pt x="4114" y="11677"/>
                  </a:cubicBezTo>
                  <a:cubicBezTo>
                    <a:pt x="5453" y="11677"/>
                    <a:pt x="6768" y="11025"/>
                    <a:pt x="7556" y="9823"/>
                  </a:cubicBezTo>
                  <a:lnTo>
                    <a:pt x="9821" y="6382"/>
                  </a:lnTo>
                  <a:cubicBezTo>
                    <a:pt x="11071" y="4482"/>
                    <a:pt x="10545" y="1928"/>
                    <a:pt x="8646" y="677"/>
                  </a:cubicBezTo>
                  <a:cubicBezTo>
                    <a:pt x="6744" y="-572"/>
                    <a:pt x="4190" y="-43"/>
                    <a:pt x="2943" y="1853"/>
                  </a:cubicBezTo>
                  <a:lnTo>
                    <a:pt x="679" y="5294"/>
                  </a:lnTo>
                  <a:cubicBezTo>
                    <a:pt x="-572" y="7194"/>
                    <a:pt x="-45" y="9748"/>
                    <a:pt x="1853" y="109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1" name="Google Shape;491;p7"/>
            <p:cNvSpPr/>
            <p:nvPr/>
          </p:nvSpPr>
          <p:spPr>
            <a:xfrm>
              <a:off x="5949954" y="4215358"/>
              <a:ext cx="10499" cy="11675"/>
            </a:xfrm>
            <a:custGeom>
              <a:rect b="b" l="l" r="r" t="t"/>
              <a:pathLst>
                <a:path extrusionOk="0" h="11675" w="10499">
                  <a:moveTo>
                    <a:pt x="2943" y="1852"/>
                  </a:moveTo>
                  <a:lnTo>
                    <a:pt x="679" y="5293"/>
                  </a:lnTo>
                  <a:cubicBezTo>
                    <a:pt x="-572" y="7193"/>
                    <a:pt x="-45" y="9747"/>
                    <a:pt x="1853" y="10998"/>
                  </a:cubicBezTo>
                  <a:cubicBezTo>
                    <a:pt x="2553" y="11456"/>
                    <a:pt x="3337" y="11676"/>
                    <a:pt x="4114" y="11676"/>
                  </a:cubicBezTo>
                  <a:cubicBezTo>
                    <a:pt x="5453" y="11676"/>
                    <a:pt x="6768" y="11024"/>
                    <a:pt x="7556" y="9821"/>
                  </a:cubicBezTo>
                  <a:lnTo>
                    <a:pt x="9821" y="6381"/>
                  </a:lnTo>
                  <a:cubicBezTo>
                    <a:pt x="11071" y="4480"/>
                    <a:pt x="10545" y="1926"/>
                    <a:pt x="8646" y="676"/>
                  </a:cubicBezTo>
                  <a:cubicBezTo>
                    <a:pt x="6740" y="-569"/>
                    <a:pt x="4190" y="-46"/>
                    <a:pt x="2943" y="185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2" name="Google Shape;492;p7"/>
            <p:cNvSpPr/>
            <p:nvPr/>
          </p:nvSpPr>
          <p:spPr>
            <a:xfrm>
              <a:off x="5741027" y="4212550"/>
              <a:ext cx="10060" cy="11929"/>
            </a:xfrm>
            <a:custGeom>
              <a:rect b="b" l="l" r="r" t="t"/>
              <a:pathLst>
                <a:path extrusionOk="0" h="11929" w="10060">
                  <a:moveTo>
                    <a:pt x="2298" y="11505"/>
                  </a:moveTo>
                  <a:cubicBezTo>
                    <a:pt x="2885" y="11793"/>
                    <a:pt x="3504" y="11929"/>
                    <a:pt x="4115" y="11929"/>
                  </a:cubicBezTo>
                  <a:cubicBezTo>
                    <a:pt x="5636" y="11929"/>
                    <a:pt x="7096" y="11087"/>
                    <a:pt x="7812" y="9633"/>
                  </a:cubicBezTo>
                  <a:lnTo>
                    <a:pt x="9634" y="5939"/>
                  </a:lnTo>
                  <a:cubicBezTo>
                    <a:pt x="10643" y="3898"/>
                    <a:pt x="9802" y="1430"/>
                    <a:pt x="7763" y="423"/>
                  </a:cubicBezTo>
                  <a:cubicBezTo>
                    <a:pt x="5720" y="-579"/>
                    <a:pt x="3255" y="260"/>
                    <a:pt x="2249" y="2295"/>
                  </a:cubicBezTo>
                  <a:lnTo>
                    <a:pt x="427" y="5989"/>
                  </a:lnTo>
                  <a:cubicBezTo>
                    <a:pt x="-582" y="8030"/>
                    <a:pt x="258" y="10498"/>
                    <a:pt x="2298" y="1150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3" name="Google Shape;493;p7"/>
            <p:cNvSpPr/>
            <p:nvPr/>
          </p:nvSpPr>
          <p:spPr>
            <a:xfrm>
              <a:off x="5722788" y="4249480"/>
              <a:ext cx="10060" cy="11925"/>
            </a:xfrm>
            <a:custGeom>
              <a:rect b="b" l="l" r="r" t="t"/>
              <a:pathLst>
                <a:path extrusionOk="0" h="11925" w="10060">
                  <a:moveTo>
                    <a:pt x="2298" y="11501"/>
                  </a:moveTo>
                  <a:cubicBezTo>
                    <a:pt x="2885" y="11788"/>
                    <a:pt x="3504" y="11925"/>
                    <a:pt x="4115" y="11925"/>
                  </a:cubicBezTo>
                  <a:cubicBezTo>
                    <a:pt x="5636" y="11925"/>
                    <a:pt x="7096" y="11083"/>
                    <a:pt x="7812" y="9629"/>
                  </a:cubicBezTo>
                  <a:lnTo>
                    <a:pt x="9634" y="5937"/>
                  </a:lnTo>
                  <a:cubicBezTo>
                    <a:pt x="10643" y="3897"/>
                    <a:pt x="9802" y="1428"/>
                    <a:pt x="7763" y="420"/>
                  </a:cubicBezTo>
                  <a:cubicBezTo>
                    <a:pt x="5720" y="-575"/>
                    <a:pt x="3255" y="256"/>
                    <a:pt x="2249" y="2293"/>
                  </a:cubicBezTo>
                  <a:lnTo>
                    <a:pt x="427" y="5985"/>
                  </a:lnTo>
                  <a:cubicBezTo>
                    <a:pt x="-582" y="8024"/>
                    <a:pt x="258" y="10493"/>
                    <a:pt x="2298" y="1150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4" name="Google Shape;494;p7"/>
            <p:cNvSpPr/>
            <p:nvPr/>
          </p:nvSpPr>
          <p:spPr>
            <a:xfrm>
              <a:off x="5750144" y="4194085"/>
              <a:ext cx="10066" cy="11930"/>
            </a:xfrm>
            <a:custGeom>
              <a:rect b="b" l="l" r="r" t="t"/>
              <a:pathLst>
                <a:path extrusionOk="0" h="11930" w="10066">
                  <a:moveTo>
                    <a:pt x="2294" y="11504"/>
                  </a:moveTo>
                  <a:cubicBezTo>
                    <a:pt x="2882" y="11794"/>
                    <a:pt x="3505" y="11930"/>
                    <a:pt x="4116" y="11930"/>
                  </a:cubicBezTo>
                  <a:cubicBezTo>
                    <a:pt x="5633" y="11930"/>
                    <a:pt x="7092" y="11090"/>
                    <a:pt x="7812" y="9638"/>
                  </a:cubicBezTo>
                  <a:lnTo>
                    <a:pt x="9638" y="5946"/>
                  </a:lnTo>
                  <a:cubicBezTo>
                    <a:pt x="10648" y="3907"/>
                    <a:pt x="9811" y="1437"/>
                    <a:pt x="7772" y="428"/>
                  </a:cubicBezTo>
                  <a:cubicBezTo>
                    <a:pt x="5729" y="-582"/>
                    <a:pt x="3264" y="257"/>
                    <a:pt x="2254" y="2294"/>
                  </a:cubicBezTo>
                  <a:lnTo>
                    <a:pt x="428" y="5986"/>
                  </a:lnTo>
                  <a:cubicBezTo>
                    <a:pt x="-581" y="8025"/>
                    <a:pt x="255" y="10495"/>
                    <a:pt x="2294" y="1150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5" name="Google Shape;495;p7"/>
            <p:cNvSpPr/>
            <p:nvPr/>
          </p:nvSpPr>
          <p:spPr>
            <a:xfrm>
              <a:off x="5731905" y="4231013"/>
              <a:ext cx="10066" cy="11929"/>
            </a:xfrm>
            <a:custGeom>
              <a:rect b="b" l="l" r="r" t="t"/>
              <a:pathLst>
                <a:path extrusionOk="0" h="11929" w="10066">
                  <a:moveTo>
                    <a:pt x="7772" y="425"/>
                  </a:moveTo>
                  <a:cubicBezTo>
                    <a:pt x="5725" y="-578"/>
                    <a:pt x="3264" y="254"/>
                    <a:pt x="2254" y="2293"/>
                  </a:cubicBezTo>
                  <a:lnTo>
                    <a:pt x="428" y="5987"/>
                  </a:lnTo>
                  <a:cubicBezTo>
                    <a:pt x="-581" y="8025"/>
                    <a:pt x="255" y="10496"/>
                    <a:pt x="2294" y="11503"/>
                  </a:cubicBezTo>
                  <a:cubicBezTo>
                    <a:pt x="2882" y="11793"/>
                    <a:pt x="3505" y="11930"/>
                    <a:pt x="4116" y="11930"/>
                  </a:cubicBezTo>
                  <a:cubicBezTo>
                    <a:pt x="5637" y="11930"/>
                    <a:pt x="7092" y="11089"/>
                    <a:pt x="7812" y="9635"/>
                  </a:cubicBezTo>
                  <a:lnTo>
                    <a:pt x="9638" y="5941"/>
                  </a:lnTo>
                  <a:cubicBezTo>
                    <a:pt x="10648" y="3904"/>
                    <a:pt x="9811" y="1433"/>
                    <a:pt x="7772" y="42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6" name="Google Shape;496;p7"/>
            <p:cNvSpPr/>
            <p:nvPr/>
          </p:nvSpPr>
          <p:spPr>
            <a:xfrm>
              <a:off x="5759266" y="4175626"/>
              <a:ext cx="10060" cy="11926"/>
            </a:xfrm>
            <a:custGeom>
              <a:rect b="b" l="l" r="r" t="t"/>
              <a:pathLst>
                <a:path extrusionOk="0" h="11926" w="10060">
                  <a:moveTo>
                    <a:pt x="2298" y="11502"/>
                  </a:moveTo>
                  <a:cubicBezTo>
                    <a:pt x="2885" y="11790"/>
                    <a:pt x="3504" y="11927"/>
                    <a:pt x="4115" y="11927"/>
                  </a:cubicBezTo>
                  <a:cubicBezTo>
                    <a:pt x="5636" y="11927"/>
                    <a:pt x="7096" y="11084"/>
                    <a:pt x="7812" y="9630"/>
                  </a:cubicBezTo>
                  <a:lnTo>
                    <a:pt x="9634" y="5938"/>
                  </a:lnTo>
                  <a:cubicBezTo>
                    <a:pt x="10643" y="3899"/>
                    <a:pt x="9802" y="1429"/>
                    <a:pt x="7763" y="422"/>
                  </a:cubicBezTo>
                  <a:cubicBezTo>
                    <a:pt x="5716" y="-578"/>
                    <a:pt x="3251" y="259"/>
                    <a:pt x="2249" y="2294"/>
                  </a:cubicBezTo>
                  <a:lnTo>
                    <a:pt x="427" y="5986"/>
                  </a:lnTo>
                  <a:cubicBezTo>
                    <a:pt x="-582" y="8025"/>
                    <a:pt x="258" y="10495"/>
                    <a:pt x="2298" y="1150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97" name="Google Shape;497;p7"/>
          <p:cNvGrpSpPr/>
          <p:nvPr/>
        </p:nvGrpSpPr>
        <p:grpSpPr>
          <a:xfrm>
            <a:off x="3427660" y="3333697"/>
            <a:ext cx="290925" cy="314199"/>
            <a:chOff x="4835123" y="4085240"/>
            <a:chExt cx="411841" cy="444789"/>
          </a:xfrm>
        </p:grpSpPr>
        <p:sp>
          <p:nvSpPr>
            <p:cNvPr id="498" name="Google Shape;498;p7"/>
            <p:cNvSpPr/>
            <p:nvPr/>
          </p:nvSpPr>
          <p:spPr>
            <a:xfrm>
              <a:off x="4835123" y="4310975"/>
              <a:ext cx="226512" cy="219054"/>
            </a:xfrm>
            <a:custGeom>
              <a:rect b="b" l="l" r="r" t="t"/>
              <a:pathLst>
                <a:path extrusionOk="0" h="219054" w="226512">
                  <a:moveTo>
                    <a:pt x="222394" y="62554"/>
                  </a:moveTo>
                  <a:lnTo>
                    <a:pt x="192192" y="62554"/>
                  </a:lnTo>
                  <a:cubicBezTo>
                    <a:pt x="191372" y="48585"/>
                    <a:pt x="184767" y="35539"/>
                    <a:pt x="173790" y="26716"/>
                  </a:cubicBezTo>
                  <a:lnTo>
                    <a:pt x="149516" y="7205"/>
                  </a:lnTo>
                  <a:cubicBezTo>
                    <a:pt x="148303" y="7714"/>
                    <a:pt x="147065" y="8183"/>
                    <a:pt x="145793" y="8591"/>
                  </a:cubicBezTo>
                  <a:lnTo>
                    <a:pt x="143913" y="9193"/>
                  </a:lnTo>
                  <a:lnTo>
                    <a:pt x="136338" y="11621"/>
                  </a:lnTo>
                  <a:lnTo>
                    <a:pt x="113624" y="18901"/>
                  </a:lnTo>
                  <a:cubicBezTo>
                    <a:pt x="111519" y="19577"/>
                    <a:pt x="109349" y="19908"/>
                    <a:pt x="107189" y="19908"/>
                  </a:cubicBezTo>
                  <a:cubicBezTo>
                    <a:pt x="105705" y="19908"/>
                    <a:pt x="104236" y="19702"/>
                    <a:pt x="102786" y="19391"/>
                  </a:cubicBezTo>
                  <a:cubicBezTo>
                    <a:pt x="100551" y="18910"/>
                    <a:pt x="98385" y="18095"/>
                    <a:pt x="96379" y="16892"/>
                  </a:cubicBezTo>
                  <a:cubicBezTo>
                    <a:pt x="96289" y="16839"/>
                    <a:pt x="96192" y="16802"/>
                    <a:pt x="96103" y="16747"/>
                  </a:cubicBezTo>
                  <a:cubicBezTo>
                    <a:pt x="92672" y="14621"/>
                    <a:pt x="89989" y="11582"/>
                    <a:pt x="88268" y="8034"/>
                  </a:cubicBezTo>
                  <a:cubicBezTo>
                    <a:pt x="87656" y="6774"/>
                    <a:pt x="87158" y="5454"/>
                    <a:pt x="86805" y="4080"/>
                  </a:cubicBezTo>
                  <a:cubicBezTo>
                    <a:pt x="86631" y="3400"/>
                    <a:pt x="86481" y="2712"/>
                    <a:pt x="86374" y="2011"/>
                  </a:cubicBezTo>
                  <a:cubicBezTo>
                    <a:pt x="86271" y="1336"/>
                    <a:pt x="86270" y="670"/>
                    <a:pt x="86231" y="0"/>
                  </a:cubicBezTo>
                  <a:cubicBezTo>
                    <a:pt x="85241" y="150"/>
                    <a:pt x="84251" y="304"/>
                    <a:pt x="83249" y="410"/>
                  </a:cubicBezTo>
                  <a:cubicBezTo>
                    <a:pt x="75694" y="1217"/>
                    <a:pt x="69195" y="1257"/>
                    <a:pt x="63754" y="624"/>
                  </a:cubicBezTo>
                  <a:lnTo>
                    <a:pt x="66105" y="4984"/>
                  </a:lnTo>
                  <a:lnTo>
                    <a:pt x="68392" y="9226"/>
                  </a:lnTo>
                  <a:lnTo>
                    <a:pt x="68716" y="9827"/>
                  </a:lnTo>
                  <a:cubicBezTo>
                    <a:pt x="73902" y="19446"/>
                    <a:pt x="71081" y="31449"/>
                    <a:pt x="62152" y="37751"/>
                  </a:cubicBezTo>
                  <a:cubicBezTo>
                    <a:pt x="58392" y="40406"/>
                    <a:pt x="54034" y="41699"/>
                    <a:pt x="49703" y="41699"/>
                  </a:cubicBezTo>
                  <a:cubicBezTo>
                    <a:pt x="46992" y="41699"/>
                    <a:pt x="44309" y="41132"/>
                    <a:pt x="41772" y="40136"/>
                  </a:cubicBezTo>
                  <a:cubicBezTo>
                    <a:pt x="43594" y="49786"/>
                    <a:pt x="49655" y="57928"/>
                    <a:pt x="57958" y="62554"/>
                  </a:cubicBezTo>
                  <a:lnTo>
                    <a:pt x="4118" y="62554"/>
                  </a:lnTo>
                  <a:cubicBezTo>
                    <a:pt x="1844" y="62554"/>
                    <a:pt x="0" y="64398"/>
                    <a:pt x="0" y="66673"/>
                  </a:cubicBezTo>
                  <a:cubicBezTo>
                    <a:pt x="0" y="68947"/>
                    <a:pt x="1844" y="70791"/>
                    <a:pt x="4118" y="70791"/>
                  </a:cubicBezTo>
                  <a:lnTo>
                    <a:pt x="76709" y="70791"/>
                  </a:lnTo>
                  <a:lnTo>
                    <a:pt x="91139" y="204877"/>
                  </a:lnTo>
                  <a:cubicBezTo>
                    <a:pt x="92006" y="212941"/>
                    <a:pt x="98813" y="219054"/>
                    <a:pt x="106924" y="219054"/>
                  </a:cubicBezTo>
                  <a:cubicBezTo>
                    <a:pt x="115406" y="219054"/>
                    <a:pt x="122390" y="212386"/>
                    <a:pt x="122783" y="203912"/>
                  </a:cubicBezTo>
                  <a:lnTo>
                    <a:pt x="128947" y="70791"/>
                  </a:lnTo>
                  <a:lnTo>
                    <a:pt x="144146" y="70791"/>
                  </a:lnTo>
                  <a:cubicBezTo>
                    <a:pt x="144153" y="89701"/>
                    <a:pt x="144186" y="169006"/>
                    <a:pt x="144229" y="203227"/>
                  </a:cubicBezTo>
                  <a:cubicBezTo>
                    <a:pt x="144240" y="211987"/>
                    <a:pt x="151345" y="219054"/>
                    <a:pt x="160105" y="219054"/>
                  </a:cubicBezTo>
                  <a:lnTo>
                    <a:pt x="160213" y="219054"/>
                  </a:lnTo>
                  <a:cubicBezTo>
                    <a:pt x="168244" y="219054"/>
                    <a:pt x="175009" y="213071"/>
                    <a:pt x="175972" y="205097"/>
                  </a:cubicBezTo>
                  <a:cubicBezTo>
                    <a:pt x="180389" y="168534"/>
                    <a:pt x="191873" y="72765"/>
                    <a:pt x="191873" y="72765"/>
                  </a:cubicBezTo>
                  <a:cubicBezTo>
                    <a:pt x="191964" y="72109"/>
                    <a:pt x="192013" y="71450"/>
                    <a:pt x="192078" y="70791"/>
                  </a:cubicBezTo>
                  <a:lnTo>
                    <a:pt x="222394" y="70791"/>
                  </a:lnTo>
                  <a:cubicBezTo>
                    <a:pt x="224669" y="70791"/>
                    <a:pt x="226513" y="68947"/>
                    <a:pt x="226513" y="66673"/>
                  </a:cubicBezTo>
                  <a:cubicBezTo>
                    <a:pt x="226513" y="64398"/>
                    <a:pt x="224669" y="62554"/>
                    <a:pt x="222394" y="6255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9" name="Google Shape;499;p7"/>
            <p:cNvSpPr/>
            <p:nvPr/>
          </p:nvSpPr>
          <p:spPr>
            <a:xfrm>
              <a:off x="4839241" y="4085240"/>
              <a:ext cx="135907" cy="135907"/>
            </a:xfrm>
            <a:custGeom>
              <a:rect b="b" l="l" r="r" t="t"/>
              <a:pathLst>
                <a:path extrusionOk="0" h="135907" w="135907">
                  <a:moveTo>
                    <a:pt x="12355" y="135908"/>
                  </a:moveTo>
                  <a:cubicBezTo>
                    <a:pt x="15981" y="135908"/>
                    <a:pt x="19211" y="134318"/>
                    <a:pt x="21471" y="131830"/>
                  </a:cubicBezTo>
                  <a:lnTo>
                    <a:pt x="21540" y="131875"/>
                  </a:lnTo>
                  <a:lnTo>
                    <a:pt x="22561" y="130508"/>
                  </a:lnTo>
                  <a:lnTo>
                    <a:pt x="22611" y="130442"/>
                  </a:lnTo>
                  <a:lnTo>
                    <a:pt x="30779" y="119503"/>
                  </a:lnTo>
                  <a:cubicBezTo>
                    <a:pt x="38553" y="109092"/>
                    <a:pt x="50784" y="102960"/>
                    <a:pt x="63778" y="102960"/>
                  </a:cubicBezTo>
                  <a:lnTo>
                    <a:pt x="82368" y="102960"/>
                  </a:lnTo>
                  <a:cubicBezTo>
                    <a:pt x="97631" y="102960"/>
                    <a:pt x="110924" y="94637"/>
                    <a:pt x="118038" y="82301"/>
                  </a:cubicBezTo>
                  <a:cubicBezTo>
                    <a:pt x="127960" y="81944"/>
                    <a:pt x="135908" y="73844"/>
                    <a:pt x="135908" y="63835"/>
                  </a:cubicBezTo>
                  <a:cubicBezTo>
                    <a:pt x="135908" y="56598"/>
                    <a:pt x="131718" y="50396"/>
                    <a:pt x="125668" y="47345"/>
                  </a:cubicBezTo>
                  <a:cubicBezTo>
                    <a:pt x="126908" y="44858"/>
                    <a:pt x="127671" y="42093"/>
                    <a:pt x="127671" y="39125"/>
                  </a:cubicBezTo>
                  <a:cubicBezTo>
                    <a:pt x="127671" y="29517"/>
                    <a:pt x="120333" y="21710"/>
                    <a:pt x="110971" y="20777"/>
                  </a:cubicBezTo>
                  <a:cubicBezTo>
                    <a:pt x="111062" y="20033"/>
                    <a:pt x="111197" y="19302"/>
                    <a:pt x="111197" y="18533"/>
                  </a:cubicBezTo>
                  <a:cubicBezTo>
                    <a:pt x="111197" y="8297"/>
                    <a:pt x="102900" y="0"/>
                    <a:pt x="92664" y="0"/>
                  </a:cubicBezTo>
                  <a:cubicBezTo>
                    <a:pt x="85798" y="0"/>
                    <a:pt x="79873" y="3777"/>
                    <a:pt x="76671" y="9324"/>
                  </a:cubicBezTo>
                  <a:cubicBezTo>
                    <a:pt x="73339" y="6115"/>
                    <a:pt x="68827" y="4118"/>
                    <a:pt x="63835" y="4118"/>
                  </a:cubicBezTo>
                  <a:cubicBezTo>
                    <a:pt x="54228" y="4118"/>
                    <a:pt x="46420" y="11456"/>
                    <a:pt x="45487" y="20818"/>
                  </a:cubicBezTo>
                  <a:cubicBezTo>
                    <a:pt x="44743" y="20727"/>
                    <a:pt x="44012" y="20592"/>
                    <a:pt x="43243" y="20592"/>
                  </a:cubicBezTo>
                  <a:cubicBezTo>
                    <a:pt x="33008" y="20592"/>
                    <a:pt x="24710" y="28889"/>
                    <a:pt x="24710" y="39125"/>
                  </a:cubicBezTo>
                  <a:cubicBezTo>
                    <a:pt x="24710" y="41565"/>
                    <a:pt x="25210" y="43882"/>
                    <a:pt x="26067" y="46016"/>
                  </a:cubicBezTo>
                  <a:cubicBezTo>
                    <a:pt x="18185" y="48149"/>
                    <a:pt x="12355" y="55279"/>
                    <a:pt x="12355" y="63835"/>
                  </a:cubicBezTo>
                  <a:cubicBezTo>
                    <a:pt x="12355" y="69860"/>
                    <a:pt x="15275" y="75160"/>
                    <a:pt x="19728" y="78544"/>
                  </a:cubicBezTo>
                  <a:cubicBezTo>
                    <a:pt x="10891" y="79954"/>
                    <a:pt x="4118" y="87549"/>
                    <a:pt x="4118" y="96783"/>
                  </a:cubicBezTo>
                  <a:cubicBezTo>
                    <a:pt x="4118" y="102703"/>
                    <a:pt x="6946" y="107914"/>
                    <a:pt x="11267" y="111307"/>
                  </a:cubicBezTo>
                  <a:cubicBezTo>
                    <a:pt x="4962" y="111866"/>
                    <a:pt x="0" y="117102"/>
                    <a:pt x="0" y="123552"/>
                  </a:cubicBezTo>
                  <a:cubicBezTo>
                    <a:pt x="0" y="130376"/>
                    <a:pt x="5532" y="135908"/>
                    <a:pt x="12355" y="135908"/>
                  </a:cubicBezTo>
                  <a:close/>
                  <a:moveTo>
                    <a:pt x="82368" y="94724"/>
                  </a:moveTo>
                  <a:cubicBezTo>
                    <a:pt x="65300" y="94724"/>
                    <a:pt x="51226" y="81676"/>
                    <a:pt x="49586" y="65031"/>
                  </a:cubicBezTo>
                  <a:cubicBezTo>
                    <a:pt x="66140" y="64129"/>
                    <a:pt x="76234" y="58006"/>
                    <a:pt x="82368" y="50517"/>
                  </a:cubicBezTo>
                  <a:cubicBezTo>
                    <a:pt x="85959" y="46134"/>
                    <a:pt x="88187" y="41293"/>
                    <a:pt x="89570" y="36754"/>
                  </a:cubicBezTo>
                  <a:cubicBezTo>
                    <a:pt x="90287" y="34400"/>
                    <a:pt x="90789" y="32124"/>
                    <a:pt x="91117" y="30045"/>
                  </a:cubicBezTo>
                  <a:cubicBezTo>
                    <a:pt x="91684" y="30202"/>
                    <a:pt x="92246" y="30364"/>
                    <a:pt x="92801" y="30550"/>
                  </a:cubicBezTo>
                  <a:cubicBezTo>
                    <a:pt x="95853" y="31572"/>
                    <a:pt x="98704" y="33025"/>
                    <a:pt x="101286" y="34845"/>
                  </a:cubicBezTo>
                  <a:cubicBezTo>
                    <a:pt x="105516" y="37825"/>
                    <a:pt x="109019" y="41762"/>
                    <a:pt x="111463" y="46355"/>
                  </a:cubicBezTo>
                  <a:cubicBezTo>
                    <a:pt x="113147" y="49518"/>
                    <a:pt x="114301" y="52992"/>
                    <a:pt x="114877" y="56659"/>
                  </a:cubicBezTo>
                  <a:cubicBezTo>
                    <a:pt x="115139" y="58331"/>
                    <a:pt x="115316" y="60032"/>
                    <a:pt x="115316" y="61776"/>
                  </a:cubicBezTo>
                  <a:cubicBezTo>
                    <a:pt x="115316" y="68737"/>
                    <a:pt x="113132" y="75191"/>
                    <a:pt x="109433" y="80516"/>
                  </a:cubicBezTo>
                  <a:cubicBezTo>
                    <a:pt x="103478" y="89090"/>
                    <a:pt x="93574" y="94724"/>
                    <a:pt x="82368" y="9472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0" name="Google Shape;500;p7"/>
            <p:cNvSpPr/>
            <p:nvPr/>
          </p:nvSpPr>
          <p:spPr>
            <a:xfrm>
              <a:off x="4844678" y="4184082"/>
              <a:ext cx="167537" cy="160358"/>
            </a:xfrm>
            <a:custGeom>
              <a:rect b="b" l="l" r="r" t="t"/>
              <a:pathLst>
                <a:path extrusionOk="0" h="160358" w="167537">
                  <a:moveTo>
                    <a:pt x="105937" y="16720"/>
                  </a:moveTo>
                  <a:cubicBezTo>
                    <a:pt x="104324" y="16589"/>
                    <a:pt x="102706" y="16474"/>
                    <a:pt x="101059" y="16474"/>
                  </a:cubicBezTo>
                  <a:lnTo>
                    <a:pt x="68639" y="16474"/>
                  </a:lnTo>
                  <a:cubicBezTo>
                    <a:pt x="53845" y="16474"/>
                    <a:pt x="40194" y="24425"/>
                    <a:pt x="32895" y="37293"/>
                  </a:cubicBezTo>
                  <a:lnTo>
                    <a:pt x="5307" y="85933"/>
                  </a:lnTo>
                  <a:cubicBezTo>
                    <a:pt x="-2277" y="99303"/>
                    <a:pt x="-1622" y="115620"/>
                    <a:pt x="6562" y="128360"/>
                  </a:cubicBezTo>
                  <a:lnTo>
                    <a:pt x="13856" y="138007"/>
                  </a:lnTo>
                  <a:lnTo>
                    <a:pt x="30232" y="155991"/>
                  </a:lnTo>
                  <a:cubicBezTo>
                    <a:pt x="34770" y="160976"/>
                    <a:pt x="42344" y="161799"/>
                    <a:pt x="47848" y="157915"/>
                  </a:cubicBezTo>
                  <a:cubicBezTo>
                    <a:pt x="53374" y="154014"/>
                    <a:pt x="55121" y="146584"/>
                    <a:pt x="51910" y="140629"/>
                  </a:cubicBezTo>
                  <a:lnTo>
                    <a:pt x="48898" y="135043"/>
                  </a:lnTo>
                  <a:lnTo>
                    <a:pt x="46267" y="130162"/>
                  </a:lnTo>
                  <a:lnTo>
                    <a:pt x="43270" y="124603"/>
                  </a:lnTo>
                  <a:lnTo>
                    <a:pt x="37149" y="113248"/>
                  </a:lnTo>
                  <a:cubicBezTo>
                    <a:pt x="36517" y="112075"/>
                    <a:pt x="36110" y="110827"/>
                    <a:pt x="35883" y="109557"/>
                  </a:cubicBezTo>
                  <a:cubicBezTo>
                    <a:pt x="35367" y="106676"/>
                    <a:pt x="35883" y="103685"/>
                    <a:pt x="37385" y="101137"/>
                  </a:cubicBezTo>
                  <a:cubicBezTo>
                    <a:pt x="37623" y="100733"/>
                    <a:pt x="37867" y="100331"/>
                    <a:pt x="38155" y="99952"/>
                  </a:cubicBezTo>
                  <a:cubicBezTo>
                    <a:pt x="43347" y="93115"/>
                    <a:pt x="54548" y="79577"/>
                    <a:pt x="71235" y="65750"/>
                  </a:cubicBezTo>
                  <a:cubicBezTo>
                    <a:pt x="71380" y="65630"/>
                    <a:pt x="71557" y="65590"/>
                    <a:pt x="71713" y="65493"/>
                  </a:cubicBezTo>
                  <a:cubicBezTo>
                    <a:pt x="80658" y="57997"/>
                    <a:pt x="89890" y="51177"/>
                    <a:pt x="97655" y="46057"/>
                  </a:cubicBezTo>
                  <a:cubicBezTo>
                    <a:pt x="98348" y="45600"/>
                    <a:pt x="99151" y="45363"/>
                    <a:pt x="99961" y="45363"/>
                  </a:cubicBezTo>
                  <a:cubicBezTo>
                    <a:pt x="100341" y="45363"/>
                    <a:pt x="100721" y="45415"/>
                    <a:pt x="101095" y="45520"/>
                  </a:cubicBezTo>
                  <a:cubicBezTo>
                    <a:pt x="101739" y="45703"/>
                    <a:pt x="102917" y="46216"/>
                    <a:pt x="103565" y="47601"/>
                  </a:cubicBezTo>
                  <a:cubicBezTo>
                    <a:pt x="107476" y="55973"/>
                    <a:pt x="115271" y="66383"/>
                    <a:pt x="130182" y="68451"/>
                  </a:cubicBezTo>
                  <a:cubicBezTo>
                    <a:pt x="131666" y="68656"/>
                    <a:pt x="132492" y="69657"/>
                    <a:pt x="132854" y="70236"/>
                  </a:cubicBezTo>
                  <a:cubicBezTo>
                    <a:pt x="132891" y="70295"/>
                    <a:pt x="132889" y="70365"/>
                    <a:pt x="132922" y="70425"/>
                  </a:cubicBezTo>
                  <a:cubicBezTo>
                    <a:pt x="133212" y="70843"/>
                    <a:pt x="133412" y="71292"/>
                    <a:pt x="133531" y="71787"/>
                  </a:cubicBezTo>
                  <a:cubicBezTo>
                    <a:pt x="133714" y="72540"/>
                    <a:pt x="133759" y="73331"/>
                    <a:pt x="133480" y="74115"/>
                  </a:cubicBezTo>
                  <a:lnTo>
                    <a:pt x="132730" y="76219"/>
                  </a:lnTo>
                  <a:lnTo>
                    <a:pt x="126443" y="93849"/>
                  </a:lnTo>
                  <a:cubicBezTo>
                    <a:pt x="125333" y="96954"/>
                    <a:pt x="123085" y="99443"/>
                    <a:pt x="120109" y="100859"/>
                  </a:cubicBezTo>
                  <a:lnTo>
                    <a:pt x="120062" y="100881"/>
                  </a:lnTo>
                  <a:lnTo>
                    <a:pt x="92137" y="114155"/>
                  </a:lnTo>
                  <a:cubicBezTo>
                    <a:pt x="91262" y="114571"/>
                    <a:pt x="90480" y="115099"/>
                    <a:pt x="89744" y="115673"/>
                  </a:cubicBezTo>
                  <a:cubicBezTo>
                    <a:pt x="86800" y="117967"/>
                    <a:pt x="85015" y="121398"/>
                    <a:pt x="84853" y="125138"/>
                  </a:cubicBezTo>
                  <a:cubicBezTo>
                    <a:pt x="84816" y="125971"/>
                    <a:pt x="84834" y="126813"/>
                    <a:pt x="84964" y="127665"/>
                  </a:cubicBezTo>
                  <a:cubicBezTo>
                    <a:pt x="85048" y="128219"/>
                    <a:pt x="85236" y="128738"/>
                    <a:pt x="85389" y="129270"/>
                  </a:cubicBezTo>
                  <a:cubicBezTo>
                    <a:pt x="85784" y="130638"/>
                    <a:pt x="86359" y="131928"/>
                    <a:pt x="87167" y="133080"/>
                  </a:cubicBezTo>
                  <a:cubicBezTo>
                    <a:pt x="87372" y="133373"/>
                    <a:pt x="87621" y="133631"/>
                    <a:pt x="87850" y="133906"/>
                  </a:cubicBezTo>
                  <a:cubicBezTo>
                    <a:pt x="88721" y="134949"/>
                    <a:pt x="89704" y="135905"/>
                    <a:pt x="90888" y="136638"/>
                  </a:cubicBezTo>
                  <a:cubicBezTo>
                    <a:pt x="94083" y="138620"/>
                    <a:pt x="97970" y="139097"/>
                    <a:pt x="101556" y="137951"/>
                  </a:cubicBezTo>
                  <a:lnTo>
                    <a:pt x="132441" y="128052"/>
                  </a:lnTo>
                  <a:lnTo>
                    <a:pt x="133725" y="127641"/>
                  </a:lnTo>
                  <a:cubicBezTo>
                    <a:pt x="147976" y="123073"/>
                    <a:pt x="157918" y="110535"/>
                    <a:pt x="159300" y="95854"/>
                  </a:cubicBezTo>
                  <a:cubicBezTo>
                    <a:pt x="159403" y="94766"/>
                    <a:pt x="159469" y="93669"/>
                    <a:pt x="159475" y="92560"/>
                  </a:cubicBezTo>
                  <a:lnTo>
                    <a:pt x="159557" y="78557"/>
                  </a:lnTo>
                  <a:lnTo>
                    <a:pt x="159634" y="65508"/>
                  </a:lnTo>
                  <a:lnTo>
                    <a:pt x="159629" y="54326"/>
                  </a:lnTo>
                  <a:cubicBezTo>
                    <a:pt x="164553" y="48573"/>
                    <a:pt x="167537" y="41114"/>
                    <a:pt x="167537" y="32947"/>
                  </a:cubicBezTo>
                  <a:cubicBezTo>
                    <a:pt x="167537" y="14751"/>
                    <a:pt x="152786" y="0"/>
                    <a:pt x="134590" y="0"/>
                  </a:cubicBezTo>
                  <a:cubicBezTo>
                    <a:pt x="122299" y="0"/>
                    <a:pt x="111599" y="6744"/>
                    <a:pt x="105937" y="16720"/>
                  </a:cubicBezTo>
                  <a:close/>
                  <a:moveTo>
                    <a:pt x="134590" y="8237"/>
                  </a:moveTo>
                  <a:cubicBezTo>
                    <a:pt x="148215" y="8237"/>
                    <a:pt x="159300" y="19322"/>
                    <a:pt x="159300" y="32947"/>
                  </a:cubicBezTo>
                  <a:cubicBezTo>
                    <a:pt x="159300" y="38788"/>
                    <a:pt x="157252" y="44154"/>
                    <a:pt x="153851" y="48388"/>
                  </a:cubicBezTo>
                  <a:cubicBezTo>
                    <a:pt x="149319" y="54031"/>
                    <a:pt x="142374" y="57658"/>
                    <a:pt x="134590" y="57658"/>
                  </a:cubicBezTo>
                  <a:cubicBezTo>
                    <a:pt x="120964" y="57658"/>
                    <a:pt x="109879" y="46573"/>
                    <a:pt x="109879" y="32947"/>
                  </a:cubicBezTo>
                  <a:cubicBezTo>
                    <a:pt x="109879" y="27390"/>
                    <a:pt x="111746" y="22273"/>
                    <a:pt x="114854" y="18141"/>
                  </a:cubicBezTo>
                  <a:cubicBezTo>
                    <a:pt x="119366" y="12141"/>
                    <a:pt x="126521" y="8237"/>
                    <a:pt x="134590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1" name="Google Shape;501;p7"/>
            <p:cNvSpPr/>
            <p:nvPr/>
          </p:nvSpPr>
          <p:spPr>
            <a:xfrm>
              <a:off x="5057517" y="4138779"/>
              <a:ext cx="189447" cy="185328"/>
            </a:xfrm>
            <a:custGeom>
              <a:rect b="b" l="l" r="r" t="t"/>
              <a:pathLst>
                <a:path extrusionOk="0" h="185328" w="189447">
                  <a:moveTo>
                    <a:pt x="181210" y="20592"/>
                  </a:moveTo>
                  <a:lnTo>
                    <a:pt x="156504" y="20592"/>
                  </a:lnTo>
                  <a:lnTo>
                    <a:pt x="156504" y="14414"/>
                  </a:lnTo>
                  <a:cubicBezTo>
                    <a:pt x="156504" y="6454"/>
                    <a:pt x="150050" y="0"/>
                    <a:pt x="142089" y="0"/>
                  </a:cubicBezTo>
                  <a:lnTo>
                    <a:pt x="142085" y="0"/>
                  </a:lnTo>
                  <a:cubicBezTo>
                    <a:pt x="134124" y="0"/>
                    <a:pt x="127671" y="6454"/>
                    <a:pt x="127671" y="14414"/>
                  </a:cubicBezTo>
                  <a:lnTo>
                    <a:pt x="127671" y="20592"/>
                  </a:lnTo>
                  <a:lnTo>
                    <a:pt x="61776" y="20592"/>
                  </a:lnTo>
                  <a:lnTo>
                    <a:pt x="61776" y="14414"/>
                  </a:lnTo>
                  <a:cubicBezTo>
                    <a:pt x="61776" y="6454"/>
                    <a:pt x="55323" y="0"/>
                    <a:pt x="47362" y="0"/>
                  </a:cubicBezTo>
                  <a:cubicBezTo>
                    <a:pt x="39401" y="0"/>
                    <a:pt x="32947" y="6454"/>
                    <a:pt x="32947" y="14414"/>
                  </a:cubicBezTo>
                  <a:lnTo>
                    <a:pt x="32947" y="20592"/>
                  </a:lnTo>
                  <a:lnTo>
                    <a:pt x="8237" y="20592"/>
                  </a:lnTo>
                  <a:cubicBezTo>
                    <a:pt x="3688" y="20592"/>
                    <a:pt x="0" y="24280"/>
                    <a:pt x="0" y="28829"/>
                  </a:cubicBezTo>
                  <a:lnTo>
                    <a:pt x="0" y="53539"/>
                  </a:lnTo>
                  <a:lnTo>
                    <a:pt x="0" y="177092"/>
                  </a:lnTo>
                  <a:cubicBezTo>
                    <a:pt x="0" y="181641"/>
                    <a:pt x="3688" y="185329"/>
                    <a:pt x="8237" y="185329"/>
                  </a:cubicBezTo>
                  <a:lnTo>
                    <a:pt x="181210" y="185329"/>
                  </a:lnTo>
                  <a:cubicBezTo>
                    <a:pt x="185759" y="185329"/>
                    <a:pt x="189447" y="181641"/>
                    <a:pt x="189447" y="177092"/>
                  </a:cubicBezTo>
                  <a:lnTo>
                    <a:pt x="189447" y="53539"/>
                  </a:lnTo>
                  <a:lnTo>
                    <a:pt x="189447" y="28829"/>
                  </a:lnTo>
                  <a:cubicBezTo>
                    <a:pt x="189447" y="24280"/>
                    <a:pt x="185759" y="20592"/>
                    <a:pt x="181210" y="20592"/>
                  </a:cubicBezTo>
                  <a:close/>
                  <a:moveTo>
                    <a:pt x="181210" y="177092"/>
                  </a:moveTo>
                  <a:lnTo>
                    <a:pt x="8237" y="177092"/>
                  </a:lnTo>
                  <a:lnTo>
                    <a:pt x="8237" y="57658"/>
                  </a:lnTo>
                  <a:lnTo>
                    <a:pt x="181210" y="57658"/>
                  </a:lnTo>
                  <a:lnTo>
                    <a:pt x="181210" y="177092"/>
                  </a:lnTo>
                  <a:close/>
                  <a:moveTo>
                    <a:pt x="8237" y="28829"/>
                  </a:moveTo>
                  <a:lnTo>
                    <a:pt x="33155" y="28829"/>
                  </a:lnTo>
                  <a:cubicBezTo>
                    <a:pt x="34162" y="35806"/>
                    <a:pt x="40106" y="41184"/>
                    <a:pt x="47362" y="41184"/>
                  </a:cubicBezTo>
                  <a:cubicBezTo>
                    <a:pt x="54618" y="41184"/>
                    <a:pt x="60562" y="35806"/>
                    <a:pt x="61569" y="28829"/>
                  </a:cubicBezTo>
                  <a:lnTo>
                    <a:pt x="127878" y="28829"/>
                  </a:lnTo>
                  <a:cubicBezTo>
                    <a:pt x="128885" y="35806"/>
                    <a:pt x="134830" y="41184"/>
                    <a:pt x="142085" y="41184"/>
                  </a:cubicBezTo>
                  <a:lnTo>
                    <a:pt x="142089" y="41184"/>
                  </a:lnTo>
                  <a:cubicBezTo>
                    <a:pt x="149345" y="41184"/>
                    <a:pt x="155289" y="35806"/>
                    <a:pt x="156296" y="28829"/>
                  </a:cubicBezTo>
                  <a:lnTo>
                    <a:pt x="181210" y="28829"/>
                  </a:lnTo>
                  <a:lnTo>
                    <a:pt x="181210" y="49421"/>
                  </a:lnTo>
                  <a:lnTo>
                    <a:pt x="8237" y="49421"/>
                  </a:lnTo>
                  <a:lnTo>
                    <a:pt x="8237" y="28829"/>
                  </a:lnTo>
                  <a:close/>
                  <a:moveTo>
                    <a:pt x="41184" y="20592"/>
                  </a:moveTo>
                  <a:lnTo>
                    <a:pt x="41184" y="14414"/>
                  </a:lnTo>
                  <a:cubicBezTo>
                    <a:pt x="41184" y="11008"/>
                    <a:pt x="43955" y="8237"/>
                    <a:pt x="47362" y="8237"/>
                  </a:cubicBezTo>
                  <a:cubicBezTo>
                    <a:pt x="50768" y="8237"/>
                    <a:pt x="53539" y="11008"/>
                    <a:pt x="53539" y="14414"/>
                  </a:cubicBezTo>
                  <a:lnTo>
                    <a:pt x="53539" y="20592"/>
                  </a:lnTo>
                  <a:lnTo>
                    <a:pt x="53539" y="24710"/>
                  </a:lnTo>
                  <a:lnTo>
                    <a:pt x="53539" y="26770"/>
                  </a:lnTo>
                  <a:cubicBezTo>
                    <a:pt x="53539" y="27495"/>
                    <a:pt x="53391" y="28182"/>
                    <a:pt x="53160" y="28829"/>
                  </a:cubicBezTo>
                  <a:cubicBezTo>
                    <a:pt x="52307" y="31220"/>
                    <a:pt x="50043" y="32947"/>
                    <a:pt x="47362" y="32947"/>
                  </a:cubicBezTo>
                  <a:cubicBezTo>
                    <a:pt x="44681" y="32947"/>
                    <a:pt x="42416" y="31220"/>
                    <a:pt x="41563" y="28829"/>
                  </a:cubicBezTo>
                  <a:cubicBezTo>
                    <a:pt x="41333" y="28182"/>
                    <a:pt x="41184" y="27495"/>
                    <a:pt x="41184" y="26770"/>
                  </a:cubicBezTo>
                  <a:lnTo>
                    <a:pt x="41184" y="24710"/>
                  </a:lnTo>
                  <a:lnTo>
                    <a:pt x="41184" y="20592"/>
                  </a:lnTo>
                  <a:close/>
                  <a:moveTo>
                    <a:pt x="135908" y="20592"/>
                  </a:moveTo>
                  <a:lnTo>
                    <a:pt x="135908" y="14414"/>
                  </a:lnTo>
                  <a:cubicBezTo>
                    <a:pt x="135908" y="11008"/>
                    <a:pt x="138681" y="8237"/>
                    <a:pt x="142089" y="8237"/>
                  </a:cubicBezTo>
                  <a:cubicBezTo>
                    <a:pt x="145496" y="8237"/>
                    <a:pt x="148267" y="11008"/>
                    <a:pt x="148267" y="14414"/>
                  </a:cubicBezTo>
                  <a:lnTo>
                    <a:pt x="148267" y="20592"/>
                  </a:lnTo>
                  <a:lnTo>
                    <a:pt x="148267" y="24710"/>
                  </a:lnTo>
                  <a:lnTo>
                    <a:pt x="148267" y="26770"/>
                  </a:lnTo>
                  <a:cubicBezTo>
                    <a:pt x="148267" y="27495"/>
                    <a:pt x="148118" y="28182"/>
                    <a:pt x="147887" y="28829"/>
                  </a:cubicBezTo>
                  <a:cubicBezTo>
                    <a:pt x="147034" y="31220"/>
                    <a:pt x="144768" y="32947"/>
                    <a:pt x="142085" y="32947"/>
                  </a:cubicBezTo>
                  <a:cubicBezTo>
                    <a:pt x="139404" y="32947"/>
                    <a:pt x="137140" y="31220"/>
                    <a:pt x="136287" y="28829"/>
                  </a:cubicBezTo>
                  <a:cubicBezTo>
                    <a:pt x="136056" y="28182"/>
                    <a:pt x="135908" y="27495"/>
                    <a:pt x="135908" y="26770"/>
                  </a:cubicBezTo>
                  <a:lnTo>
                    <a:pt x="135908" y="24710"/>
                  </a:lnTo>
                  <a:lnTo>
                    <a:pt x="135908" y="2059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2" name="Google Shape;502;p7"/>
            <p:cNvSpPr/>
            <p:nvPr/>
          </p:nvSpPr>
          <p:spPr>
            <a:xfrm>
              <a:off x="5185188" y="4208792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8237" y="41184"/>
                  </a:moveTo>
                  <a:lnTo>
                    <a:pt x="32947" y="41184"/>
                  </a:lnTo>
                  <a:cubicBezTo>
                    <a:pt x="37497" y="41184"/>
                    <a:pt x="41184" y="37496"/>
                    <a:pt x="41184" y="32947"/>
                  </a:cubicBezTo>
                  <a:lnTo>
                    <a:pt x="41184" y="8237"/>
                  </a:lnTo>
                  <a:cubicBezTo>
                    <a:pt x="41184" y="3688"/>
                    <a:pt x="37497" y="0"/>
                    <a:pt x="32947" y="0"/>
                  </a:cubicBezTo>
                  <a:lnTo>
                    <a:pt x="8237" y="0"/>
                  </a:lnTo>
                  <a:cubicBezTo>
                    <a:pt x="3688" y="0"/>
                    <a:pt x="0" y="3688"/>
                    <a:pt x="0" y="8237"/>
                  </a:cubicBezTo>
                  <a:lnTo>
                    <a:pt x="0" y="32947"/>
                  </a:lnTo>
                  <a:cubicBezTo>
                    <a:pt x="0" y="37496"/>
                    <a:pt x="3688" y="41184"/>
                    <a:pt x="8237" y="41184"/>
                  </a:cubicBezTo>
                  <a:close/>
                  <a:moveTo>
                    <a:pt x="32947" y="32947"/>
                  </a:moveTo>
                  <a:lnTo>
                    <a:pt x="8237" y="32947"/>
                  </a:lnTo>
                  <a:lnTo>
                    <a:pt x="8237" y="8237"/>
                  </a:lnTo>
                  <a:lnTo>
                    <a:pt x="32947" y="8237"/>
                  </a:lnTo>
                  <a:lnTo>
                    <a:pt x="32947" y="3294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3" name="Google Shape;503;p7"/>
            <p:cNvSpPr/>
            <p:nvPr/>
          </p:nvSpPr>
          <p:spPr>
            <a:xfrm>
              <a:off x="5131649" y="4208792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8237" y="41184"/>
                  </a:moveTo>
                  <a:lnTo>
                    <a:pt x="32947" y="41184"/>
                  </a:lnTo>
                  <a:cubicBezTo>
                    <a:pt x="37496" y="41184"/>
                    <a:pt x="41184" y="37496"/>
                    <a:pt x="41184" y="32947"/>
                  </a:cubicBezTo>
                  <a:lnTo>
                    <a:pt x="41184" y="8237"/>
                  </a:lnTo>
                  <a:cubicBezTo>
                    <a:pt x="41184" y="3688"/>
                    <a:pt x="37496" y="0"/>
                    <a:pt x="32947" y="0"/>
                  </a:cubicBezTo>
                  <a:lnTo>
                    <a:pt x="8237" y="0"/>
                  </a:lnTo>
                  <a:cubicBezTo>
                    <a:pt x="3688" y="0"/>
                    <a:pt x="0" y="3688"/>
                    <a:pt x="0" y="8237"/>
                  </a:cubicBezTo>
                  <a:lnTo>
                    <a:pt x="0" y="32947"/>
                  </a:lnTo>
                  <a:cubicBezTo>
                    <a:pt x="0" y="37496"/>
                    <a:pt x="3688" y="41184"/>
                    <a:pt x="8237" y="4118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4" name="Google Shape;504;p7"/>
            <p:cNvSpPr/>
            <p:nvPr/>
          </p:nvSpPr>
          <p:spPr>
            <a:xfrm>
              <a:off x="5078109" y="4208792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8237" y="41184"/>
                  </a:moveTo>
                  <a:lnTo>
                    <a:pt x="32947" y="41184"/>
                  </a:lnTo>
                  <a:cubicBezTo>
                    <a:pt x="37497" y="41184"/>
                    <a:pt x="41184" y="37496"/>
                    <a:pt x="41184" y="32947"/>
                  </a:cubicBezTo>
                  <a:lnTo>
                    <a:pt x="41184" y="8237"/>
                  </a:lnTo>
                  <a:cubicBezTo>
                    <a:pt x="41184" y="3688"/>
                    <a:pt x="37497" y="0"/>
                    <a:pt x="32947" y="0"/>
                  </a:cubicBezTo>
                  <a:lnTo>
                    <a:pt x="8237" y="0"/>
                  </a:lnTo>
                  <a:cubicBezTo>
                    <a:pt x="3688" y="0"/>
                    <a:pt x="0" y="3688"/>
                    <a:pt x="0" y="8237"/>
                  </a:cubicBezTo>
                  <a:lnTo>
                    <a:pt x="0" y="32947"/>
                  </a:lnTo>
                  <a:cubicBezTo>
                    <a:pt x="0" y="37496"/>
                    <a:pt x="3688" y="41184"/>
                    <a:pt x="8237" y="41184"/>
                  </a:cubicBezTo>
                  <a:close/>
                  <a:moveTo>
                    <a:pt x="32947" y="32947"/>
                  </a:moveTo>
                  <a:lnTo>
                    <a:pt x="8237" y="32947"/>
                  </a:lnTo>
                  <a:lnTo>
                    <a:pt x="8237" y="8237"/>
                  </a:lnTo>
                  <a:lnTo>
                    <a:pt x="32947" y="8237"/>
                  </a:lnTo>
                  <a:lnTo>
                    <a:pt x="32947" y="3294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5" name="Google Shape;505;p7"/>
            <p:cNvSpPr/>
            <p:nvPr/>
          </p:nvSpPr>
          <p:spPr>
            <a:xfrm>
              <a:off x="5131649" y="4262332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8237" y="41184"/>
                  </a:moveTo>
                  <a:lnTo>
                    <a:pt x="32947" y="41184"/>
                  </a:lnTo>
                  <a:cubicBezTo>
                    <a:pt x="37497" y="41184"/>
                    <a:pt x="41184" y="37496"/>
                    <a:pt x="41184" y="32947"/>
                  </a:cubicBezTo>
                  <a:lnTo>
                    <a:pt x="41184" y="8237"/>
                  </a:lnTo>
                  <a:cubicBezTo>
                    <a:pt x="41184" y="3688"/>
                    <a:pt x="37497" y="0"/>
                    <a:pt x="32947" y="0"/>
                  </a:cubicBezTo>
                  <a:lnTo>
                    <a:pt x="8237" y="0"/>
                  </a:lnTo>
                  <a:cubicBezTo>
                    <a:pt x="3688" y="0"/>
                    <a:pt x="0" y="3688"/>
                    <a:pt x="0" y="8237"/>
                  </a:cubicBezTo>
                  <a:lnTo>
                    <a:pt x="0" y="32947"/>
                  </a:lnTo>
                  <a:cubicBezTo>
                    <a:pt x="0" y="37496"/>
                    <a:pt x="3688" y="41184"/>
                    <a:pt x="8237" y="41184"/>
                  </a:cubicBezTo>
                  <a:close/>
                  <a:moveTo>
                    <a:pt x="32947" y="32947"/>
                  </a:moveTo>
                  <a:lnTo>
                    <a:pt x="8237" y="32947"/>
                  </a:lnTo>
                  <a:lnTo>
                    <a:pt x="8237" y="8237"/>
                  </a:lnTo>
                  <a:lnTo>
                    <a:pt x="32947" y="8237"/>
                  </a:lnTo>
                  <a:lnTo>
                    <a:pt x="32947" y="3294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6" name="Google Shape;506;p7"/>
            <p:cNvSpPr/>
            <p:nvPr/>
          </p:nvSpPr>
          <p:spPr>
            <a:xfrm>
              <a:off x="5185188" y="4262332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8237" y="41184"/>
                  </a:moveTo>
                  <a:lnTo>
                    <a:pt x="32947" y="41184"/>
                  </a:lnTo>
                  <a:cubicBezTo>
                    <a:pt x="37497" y="41184"/>
                    <a:pt x="41184" y="37496"/>
                    <a:pt x="41184" y="32947"/>
                  </a:cubicBezTo>
                  <a:lnTo>
                    <a:pt x="41184" y="8237"/>
                  </a:lnTo>
                  <a:cubicBezTo>
                    <a:pt x="41184" y="3688"/>
                    <a:pt x="37497" y="0"/>
                    <a:pt x="32947" y="0"/>
                  </a:cubicBezTo>
                  <a:lnTo>
                    <a:pt x="8237" y="0"/>
                  </a:lnTo>
                  <a:cubicBezTo>
                    <a:pt x="3688" y="0"/>
                    <a:pt x="0" y="3688"/>
                    <a:pt x="0" y="8237"/>
                  </a:cubicBezTo>
                  <a:lnTo>
                    <a:pt x="0" y="32947"/>
                  </a:lnTo>
                  <a:cubicBezTo>
                    <a:pt x="0" y="37496"/>
                    <a:pt x="3688" y="41184"/>
                    <a:pt x="8237" y="41184"/>
                  </a:cubicBezTo>
                  <a:close/>
                  <a:moveTo>
                    <a:pt x="32947" y="32947"/>
                  </a:moveTo>
                  <a:lnTo>
                    <a:pt x="8237" y="32947"/>
                  </a:lnTo>
                  <a:lnTo>
                    <a:pt x="8237" y="8237"/>
                  </a:lnTo>
                  <a:lnTo>
                    <a:pt x="32947" y="8237"/>
                  </a:lnTo>
                  <a:lnTo>
                    <a:pt x="32947" y="3294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7" name="Google Shape;507;p7"/>
            <p:cNvSpPr/>
            <p:nvPr/>
          </p:nvSpPr>
          <p:spPr>
            <a:xfrm>
              <a:off x="5078109" y="4262332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8237" y="41184"/>
                  </a:moveTo>
                  <a:lnTo>
                    <a:pt x="32947" y="41184"/>
                  </a:lnTo>
                  <a:cubicBezTo>
                    <a:pt x="37496" y="41184"/>
                    <a:pt x="41184" y="37496"/>
                    <a:pt x="41184" y="32947"/>
                  </a:cubicBezTo>
                  <a:lnTo>
                    <a:pt x="41184" y="8237"/>
                  </a:lnTo>
                  <a:cubicBezTo>
                    <a:pt x="41184" y="3688"/>
                    <a:pt x="37496" y="0"/>
                    <a:pt x="32947" y="0"/>
                  </a:cubicBezTo>
                  <a:lnTo>
                    <a:pt x="8237" y="0"/>
                  </a:lnTo>
                  <a:cubicBezTo>
                    <a:pt x="3688" y="0"/>
                    <a:pt x="0" y="3688"/>
                    <a:pt x="0" y="8237"/>
                  </a:cubicBezTo>
                  <a:lnTo>
                    <a:pt x="0" y="32947"/>
                  </a:lnTo>
                  <a:cubicBezTo>
                    <a:pt x="0" y="37496"/>
                    <a:pt x="3688" y="41184"/>
                    <a:pt x="8237" y="4118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08" name="Google Shape;508;p7"/>
          <p:cNvGrpSpPr/>
          <p:nvPr/>
        </p:nvGrpSpPr>
        <p:grpSpPr>
          <a:xfrm>
            <a:off x="2833180" y="3348244"/>
            <a:ext cx="290924" cy="299652"/>
            <a:chOff x="3993560" y="4105832"/>
            <a:chExt cx="411841" cy="424196"/>
          </a:xfrm>
        </p:grpSpPr>
        <p:sp>
          <p:nvSpPr>
            <p:cNvPr id="509" name="Google Shape;509;p7"/>
            <p:cNvSpPr/>
            <p:nvPr/>
          </p:nvSpPr>
          <p:spPr>
            <a:xfrm>
              <a:off x="4038862" y="4105832"/>
              <a:ext cx="82368" cy="82368"/>
            </a:xfrm>
            <a:custGeom>
              <a:rect b="b" l="l" r="r" t="t"/>
              <a:pathLst>
                <a:path extrusionOk="0" h="82368" w="82368">
                  <a:moveTo>
                    <a:pt x="41184" y="0"/>
                  </a:moveTo>
                  <a:cubicBezTo>
                    <a:pt x="18533" y="0"/>
                    <a:pt x="0" y="18533"/>
                    <a:pt x="0" y="41184"/>
                  </a:cubicBezTo>
                  <a:cubicBezTo>
                    <a:pt x="0" y="63835"/>
                    <a:pt x="18533" y="82368"/>
                    <a:pt x="41184" y="82368"/>
                  </a:cubicBezTo>
                  <a:cubicBezTo>
                    <a:pt x="63835" y="82368"/>
                    <a:pt x="82368" y="63835"/>
                    <a:pt x="82368" y="41184"/>
                  </a:cubicBezTo>
                  <a:cubicBezTo>
                    <a:pt x="82368" y="18533"/>
                    <a:pt x="63835" y="0"/>
                    <a:pt x="41184" y="0"/>
                  </a:cubicBezTo>
                  <a:close/>
                  <a:moveTo>
                    <a:pt x="41184" y="74131"/>
                  </a:moveTo>
                  <a:cubicBezTo>
                    <a:pt x="24299" y="74131"/>
                    <a:pt x="9884" y="60953"/>
                    <a:pt x="8237" y="44479"/>
                  </a:cubicBezTo>
                  <a:cubicBezTo>
                    <a:pt x="39537" y="42832"/>
                    <a:pt x="47774" y="22239"/>
                    <a:pt x="49833" y="9472"/>
                  </a:cubicBezTo>
                  <a:cubicBezTo>
                    <a:pt x="63835" y="13179"/>
                    <a:pt x="74131" y="25946"/>
                    <a:pt x="74131" y="41184"/>
                  </a:cubicBezTo>
                  <a:cubicBezTo>
                    <a:pt x="74131" y="59305"/>
                    <a:pt x="59305" y="74131"/>
                    <a:pt x="41184" y="741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0" name="Google Shape;510;p7"/>
            <p:cNvSpPr/>
            <p:nvPr/>
          </p:nvSpPr>
          <p:spPr>
            <a:xfrm>
              <a:off x="3993560" y="4310929"/>
              <a:ext cx="226512" cy="219099"/>
            </a:xfrm>
            <a:custGeom>
              <a:rect b="b" l="l" r="r" t="t"/>
              <a:pathLst>
                <a:path extrusionOk="0" h="219099" w="226512">
                  <a:moveTo>
                    <a:pt x="222394" y="62600"/>
                  </a:moveTo>
                  <a:lnTo>
                    <a:pt x="192330" y="62600"/>
                  </a:lnTo>
                  <a:cubicBezTo>
                    <a:pt x="191506" y="48597"/>
                    <a:pt x="184917" y="35418"/>
                    <a:pt x="173797" y="26770"/>
                  </a:cubicBezTo>
                  <a:lnTo>
                    <a:pt x="149498" y="7413"/>
                  </a:lnTo>
                  <a:cubicBezTo>
                    <a:pt x="148263" y="7825"/>
                    <a:pt x="147027" y="8237"/>
                    <a:pt x="145792" y="8649"/>
                  </a:cubicBezTo>
                  <a:lnTo>
                    <a:pt x="143733" y="9060"/>
                  </a:lnTo>
                  <a:lnTo>
                    <a:pt x="136320" y="11532"/>
                  </a:lnTo>
                  <a:lnTo>
                    <a:pt x="113668" y="18945"/>
                  </a:lnTo>
                  <a:cubicBezTo>
                    <a:pt x="111609" y="19768"/>
                    <a:pt x="109550" y="19768"/>
                    <a:pt x="107079" y="19768"/>
                  </a:cubicBezTo>
                  <a:cubicBezTo>
                    <a:pt x="105431" y="19768"/>
                    <a:pt x="104196" y="19357"/>
                    <a:pt x="102549" y="19357"/>
                  </a:cubicBezTo>
                  <a:cubicBezTo>
                    <a:pt x="100489" y="18945"/>
                    <a:pt x="98018" y="18121"/>
                    <a:pt x="95959" y="16885"/>
                  </a:cubicBezTo>
                  <a:cubicBezTo>
                    <a:pt x="95959" y="16885"/>
                    <a:pt x="95959" y="16885"/>
                    <a:pt x="95547" y="16885"/>
                  </a:cubicBezTo>
                  <a:cubicBezTo>
                    <a:pt x="92252" y="14826"/>
                    <a:pt x="89370" y="11532"/>
                    <a:pt x="87722" y="8237"/>
                  </a:cubicBezTo>
                  <a:cubicBezTo>
                    <a:pt x="87310" y="7001"/>
                    <a:pt x="86487" y="5766"/>
                    <a:pt x="86075" y="4118"/>
                  </a:cubicBezTo>
                  <a:cubicBezTo>
                    <a:pt x="86075" y="3295"/>
                    <a:pt x="85663" y="2883"/>
                    <a:pt x="85663" y="2059"/>
                  </a:cubicBezTo>
                  <a:cubicBezTo>
                    <a:pt x="85663" y="1236"/>
                    <a:pt x="85663" y="824"/>
                    <a:pt x="85663" y="0"/>
                  </a:cubicBezTo>
                  <a:cubicBezTo>
                    <a:pt x="84839" y="0"/>
                    <a:pt x="83604" y="412"/>
                    <a:pt x="82780" y="412"/>
                  </a:cubicBezTo>
                  <a:cubicBezTo>
                    <a:pt x="75367" y="1236"/>
                    <a:pt x="68778" y="1236"/>
                    <a:pt x="63424" y="824"/>
                  </a:cubicBezTo>
                  <a:lnTo>
                    <a:pt x="65895" y="5354"/>
                  </a:lnTo>
                  <a:lnTo>
                    <a:pt x="68366" y="9472"/>
                  </a:lnTo>
                  <a:lnTo>
                    <a:pt x="68778" y="9884"/>
                  </a:lnTo>
                  <a:cubicBezTo>
                    <a:pt x="74131" y="19357"/>
                    <a:pt x="71249" y="31300"/>
                    <a:pt x="62188" y="37889"/>
                  </a:cubicBezTo>
                  <a:cubicBezTo>
                    <a:pt x="58481" y="40360"/>
                    <a:pt x="53951" y="42008"/>
                    <a:pt x="49833" y="42008"/>
                  </a:cubicBezTo>
                  <a:cubicBezTo>
                    <a:pt x="46950" y="42008"/>
                    <a:pt x="44479" y="41596"/>
                    <a:pt x="42008" y="40360"/>
                  </a:cubicBezTo>
                  <a:cubicBezTo>
                    <a:pt x="43655" y="49833"/>
                    <a:pt x="49833" y="58070"/>
                    <a:pt x="58070" y="62600"/>
                  </a:cubicBezTo>
                  <a:lnTo>
                    <a:pt x="4118" y="62600"/>
                  </a:lnTo>
                  <a:cubicBezTo>
                    <a:pt x="1647" y="62600"/>
                    <a:pt x="0" y="64247"/>
                    <a:pt x="0" y="66718"/>
                  </a:cubicBezTo>
                  <a:cubicBezTo>
                    <a:pt x="0" y="69189"/>
                    <a:pt x="1647" y="70837"/>
                    <a:pt x="4118" y="70837"/>
                  </a:cubicBezTo>
                  <a:lnTo>
                    <a:pt x="76603" y="70837"/>
                  </a:lnTo>
                  <a:lnTo>
                    <a:pt x="91017" y="205097"/>
                  </a:lnTo>
                  <a:cubicBezTo>
                    <a:pt x="91841" y="213334"/>
                    <a:pt x="98842" y="219100"/>
                    <a:pt x="106667" y="219100"/>
                  </a:cubicBezTo>
                  <a:cubicBezTo>
                    <a:pt x="115316" y="219100"/>
                    <a:pt x="122317" y="212510"/>
                    <a:pt x="122729" y="203862"/>
                  </a:cubicBezTo>
                  <a:lnTo>
                    <a:pt x="128906" y="70837"/>
                  </a:lnTo>
                  <a:lnTo>
                    <a:pt x="144145" y="70837"/>
                  </a:lnTo>
                  <a:cubicBezTo>
                    <a:pt x="144145" y="89781"/>
                    <a:pt x="144145" y="168855"/>
                    <a:pt x="144145" y="203450"/>
                  </a:cubicBezTo>
                  <a:cubicBezTo>
                    <a:pt x="144145" y="212098"/>
                    <a:pt x="151146" y="219100"/>
                    <a:pt x="160206" y="219100"/>
                  </a:cubicBezTo>
                  <a:lnTo>
                    <a:pt x="160206" y="219100"/>
                  </a:lnTo>
                  <a:cubicBezTo>
                    <a:pt x="168443" y="219100"/>
                    <a:pt x="175033" y="212922"/>
                    <a:pt x="175856" y="205097"/>
                  </a:cubicBezTo>
                  <a:cubicBezTo>
                    <a:pt x="180387" y="168443"/>
                    <a:pt x="191918" y="72896"/>
                    <a:pt x="191918" y="72896"/>
                  </a:cubicBezTo>
                  <a:cubicBezTo>
                    <a:pt x="191918" y="72072"/>
                    <a:pt x="191918" y="71660"/>
                    <a:pt x="191918" y="70837"/>
                  </a:cubicBezTo>
                  <a:lnTo>
                    <a:pt x="222394" y="70837"/>
                  </a:lnTo>
                  <a:cubicBezTo>
                    <a:pt x="224865" y="70837"/>
                    <a:pt x="226513" y="69189"/>
                    <a:pt x="226513" y="66718"/>
                  </a:cubicBezTo>
                  <a:cubicBezTo>
                    <a:pt x="226513" y="64247"/>
                    <a:pt x="224865" y="62600"/>
                    <a:pt x="222394" y="6260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1" name="Google Shape;511;p7"/>
            <p:cNvSpPr/>
            <p:nvPr/>
          </p:nvSpPr>
          <p:spPr>
            <a:xfrm>
              <a:off x="4003119" y="4184082"/>
              <a:ext cx="167532" cy="160450"/>
            </a:xfrm>
            <a:custGeom>
              <a:rect b="b" l="l" r="r" t="t"/>
              <a:pathLst>
                <a:path extrusionOk="0" h="160450" w="167532">
                  <a:moveTo>
                    <a:pt x="105757" y="16885"/>
                  </a:moveTo>
                  <a:cubicBezTo>
                    <a:pt x="104109" y="16885"/>
                    <a:pt x="102462" y="16474"/>
                    <a:pt x="100814" y="16474"/>
                  </a:cubicBezTo>
                  <a:lnTo>
                    <a:pt x="68691" y="16474"/>
                  </a:lnTo>
                  <a:cubicBezTo>
                    <a:pt x="53865" y="16474"/>
                    <a:pt x="40274" y="24299"/>
                    <a:pt x="32861" y="37478"/>
                  </a:cubicBezTo>
                  <a:lnTo>
                    <a:pt x="5267" y="86075"/>
                  </a:lnTo>
                  <a:cubicBezTo>
                    <a:pt x="-2146" y="99254"/>
                    <a:pt x="-1734" y="115727"/>
                    <a:pt x="6503" y="128495"/>
                  </a:cubicBezTo>
                  <a:lnTo>
                    <a:pt x="13916" y="137967"/>
                  </a:lnTo>
                  <a:lnTo>
                    <a:pt x="30390" y="156088"/>
                  </a:lnTo>
                  <a:cubicBezTo>
                    <a:pt x="34920" y="161030"/>
                    <a:pt x="42333" y="161854"/>
                    <a:pt x="48099" y="158147"/>
                  </a:cubicBezTo>
                  <a:cubicBezTo>
                    <a:pt x="53453" y="154441"/>
                    <a:pt x="55512" y="146616"/>
                    <a:pt x="52217" y="140850"/>
                  </a:cubicBezTo>
                  <a:lnTo>
                    <a:pt x="49334" y="135084"/>
                  </a:lnTo>
                  <a:lnTo>
                    <a:pt x="46863" y="130142"/>
                  </a:lnTo>
                  <a:lnTo>
                    <a:pt x="43980" y="124788"/>
                  </a:lnTo>
                  <a:lnTo>
                    <a:pt x="37803" y="113256"/>
                  </a:lnTo>
                  <a:cubicBezTo>
                    <a:pt x="36979" y="112021"/>
                    <a:pt x="36567" y="110785"/>
                    <a:pt x="36567" y="109550"/>
                  </a:cubicBezTo>
                  <a:cubicBezTo>
                    <a:pt x="36155" y="106667"/>
                    <a:pt x="36567" y="103784"/>
                    <a:pt x="38215" y="101313"/>
                  </a:cubicBezTo>
                  <a:cubicBezTo>
                    <a:pt x="38626" y="100901"/>
                    <a:pt x="38626" y="100489"/>
                    <a:pt x="39038" y="100077"/>
                  </a:cubicBezTo>
                  <a:cubicBezTo>
                    <a:pt x="44392" y="93076"/>
                    <a:pt x="55512" y="79897"/>
                    <a:pt x="71986" y="65895"/>
                  </a:cubicBezTo>
                  <a:cubicBezTo>
                    <a:pt x="71986" y="65895"/>
                    <a:pt x="72397" y="65895"/>
                    <a:pt x="72397" y="65483"/>
                  </a:cubicBezTo>
                  <a:cubicBezTo>
                    <a:pt x="81458" y="58070"/>
                    <a:pt x="90518" y="51068"/>
                    <a:pt x="98343" y="46126"/>
                  </a:cubicBezTo>
                  <a:cubicBezTo>
                    <a:pt x="99167" y="45714"/>
                    <a:pt x="99991" y="45303"/>
                    <a:pt x="100814" y="45303"/>
                  </a:cubicBezTo>
                  <a:cubicBezTo>
                    <a:pt x="101226" y="45303"/>
                    <a:pt x="101638" y="45303"/>
                    <a:pt x="102050" y="45303"/>
                  </a:cubicBezTo>
                  <a:cubicBezTo>
                    <a:pt x="102874" y="45303"/>
                    <a:pt x="103697" y="46126"/>
                    <a:pt x="104521" y="47362"/>
                  </a:cubicBezTo>
                  <a:cubicBezTo>
                    <a:pt x="108228" y="55599"/>
                    <a:pt x="116053" y="66306"/>
                    <a:pt x="131291" y="68366"/>
                  </a:cubicBezTo>
                  <a:cubicBezTo>
                    <a:pt x="132938" y="68366"/>
                    <a:pt x="133762" y="69601"/>
                    <a:pt x="133762" y="70013"/>
                  </a:cubicBezTo>
                  <a:cubicBezTo>
                    <a:pt x="133762" y="70013"/>
                    <a:pt x="133762" y="70013"/>
                    <a:pt x="133762" y="70013"/>
                  </a:cubicBezTo>
                  <a:cubicBezTo>
                    <a:pt x="134174" y="70425"/>
                    <a:pt x="134174" y="70837"/>
                    <a:pt x="134174" y="71249"/>
                  </a:cubicBezTo>
                  <a:cubicBezTo>
                    <a:pt x="134174" y="72072"/>
                    <a:pt x="134585" y="72896"/>
                    <a:pt x="134174" y="73720"/>
                  </a:cubicBezTo>
                  <a:lnTo>
                    <a:pt x="133350" y="75779"/>
                  </a:lnTo>
                  <a:lnTo>
                    <a:pt x="126349" y="93900"/>
                  </a:lnTo>
                  <a:cubicBezTo>
                    <a:pt x="125113" y="97195"/>
                    <a:pt x="123054" y="99666"/>
                    <a:pt x="120171" y="100901"/>
                  </a:cubicBezTo>
                  <a:lnTo>
                    <a:pt x="120171" y="100901"/>
                  </a:lnTo>
                  <a:lnTo>
                    <a:pt x="92166" y="114080"/>
                  </a:lnTo>
                  <a:cubicBezTo>
                    <a:pt x="91342" y="114492"/>
                    <a:pt x="90518" y="114904"/>
                    <a:pt x="89695" y="115727"/>
                  </a:cubicBezTo>
                  <a:cubicBezTo>
                    <a:pt x="86812" y="118198"/>
                    <a:pt x="85164" y="121493"/>
                    <a:pt x="84753" y="125200"/>
                  </a:cubicBezTo>
                  <a:cubicBezTo>
                    <a:pt x="84753" y="126023"/>
                    <a:pt x="84753" y="126847"/>
                    <a:pt x="84753" y="127671"/>
                  </a:cubicBezTo>
                  <a:cubicBezTo>
                    <a:pt x="84753" y="128083"/>
                    <a:pt x="85164" y="128906"/>
                    <a:pt x="85164" y="129318"/>
                  </a:cubicBezTo>
                  <a:cubicBezTo>
                    <a:pt x="85576" y="130554"/>
                    <a:pt x="85988" y="131789"/>
                    <a:pt x="86812" y="133025"/>
                  </a:cubicBezTo>
                  <a:cubicBezTo>
                    <a:pt x="86812" y="133437"/>
                    <a:pt x="87224" y="133437"/>
                    <a:pt x="87636" y="133848"/>
                  </a:cubicBezTo>
                  <a:cubicBezTo>
                    <a:pt x="88459" y="135084"/>
                    <a:pt x="89695" y="135908"/>
                    <a:pt x="90518" y="136731"/>
                  </a:cubicBezTo>
                  <a:cubicBezTo>
                    <a:pt x="93813" y="138791"/>
                    <a:pt x="97520" y="139202"/>
                    <a:pt x="101226" y="137967"/>
                  </a:cubicBezTo>
                  <a:lnTo>
                    <a:pt x="132114" y="128083"/>
                  </a:lnTo>
                  <a:lnTo>
                    <a:pt x="133350" y="127671"/>
                  </a:lnTo>
                  <a:cubicBezTo>
                    <a:pt x="147764" y="123141"/>
                    <a:pt x="157649" y="110373"/>
                    <a:pt x="158884" y="95959"/>
                  </a:cubicBezTo>
                  <a:cubicBezTo>
                    <a:pt x="158884" y="94724"/>
                    <a:pt x="158884" y="93900"/>
                    <a:pt x="158884" y="92664"/>
                  </a:cubicBezTo>
                  <a:lnTo>
                    <a:pt x="158884" y="78662"/>
                  </a:lnTo>
                  <a:lnTo>
                    <a:pt x="158884" y="65483"/>
                  </a:lnTo>
                  <a:lnTo>
                    <a:pt x="158884" y="54363"/>
                  </a:lnTo>
                  <a:cubicBezTo>
                    <a:pt x="164650" y="48597"/>
                    <a:pt x="167533" y="41184"/>
                    <a:pt x="167533" y="32947"/>
                  </a:cubicBezTo>
                  <a:cubicBezTo>
                    <a:pt x="167533" y="14826"/>
                    <a:pt x="152706" y="0"/>
                    <a:pt x="134585" y="0"/>
                  </a:cubicBezTo>
                  <a:cubicBezTo>
                    <a:pt x="122230" y="0"/>
                    <a:pt x="111522" y="6589"/>
                    <a:pt x="105757" y="16885"/>
                  </a:cubicBezTo>
                  <a:close/>
                  <a:moveTo>
                    <a:pt x="134585" y="8237"/>
                  </a:moveTo>
                  <a:cubicBezTo>
                    <a:pt x="148176" y="8237"/>
                    <a:pt x="159296" y="19357"/>
                    <a:pt x="159296" y="32947"/>
                  </a:cubicBezTo>
                  <a:cubicBezTo>
                    <a:pt x="159296" y="38713"/>
                    <a:pt x="157237" y="44067"/>
                    <a:pt x="153942" y="48185"/>
                  </a:cubicBezTo>
                  <a:cubicBezTo>
                    <a:pt x="149412" y="53951"/>
                    <a:pt x="142410" y="57658"/>
                    <a:pt x="134585" y="57658"/>
                  </a:cubicBezTo>
                  <a:cubicBezTo>
                    <a:pt x="120995" y="57658"/>
                    <a:pt x="109875" y="46538"/>
                    <a:pt x="109875" y="32947"/>
                  </a:cubicBezTo>
                  <a:cubicBezTo>
                    <a:pt x="109875" y="27593"/>
                    <a:pt x="111934" y="22239"/>
                    <a:pt x="114817" y="18121"/>
                  </a:cubicBezTo>
                  <a:cubicBezTo>
                    <a:pt x="119347" y="11943"/>
                    <a:pt x="126349" y="8237"/>
                    <a:pt x="134585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2" name="Google Shape;512;p7"/>
            <p:cNvSpPr/>
            <p:nvPr/>
          </p:nvSpPr>
          <p:spPr>
            <a:xfrm>
              <a:off x="4215954" y="4138779"/>
              <a:ext cx="189447" cy="185328"/>
            </a:xfrm>
            <a:custGeom>
              <a:rect b="b" l="l" r="r" t="t"/>
              <a:pathLst>
                <a:path extrusionOk="0" h="185328" w="189447">
                  <a:moveTo>
                    <a:pt x="181210" y="20592"/>
                  </a:moveTo>
                  <a:lnTo>
                    <a:pt x="156500" y="20592"/>
                  </a:lnTo>
                  <a:lnTo>
                    <a:pt x="156500" y="14414"/>
                  </a:lnTo>
                  <a:cubicBezTo>
                    <a:pt x="156500" y="6589"/>
                    <a:pt x="149910" y="0"/>
                    <a:pt x="142085" y="0"/>
                  </a:cubicBezTo>
                  <a:lnTo>
                    <a:pt x="142085" y="0"/>
                  </a:lnTo>
                  <a:cubicBezTo>
                    <a:pt x="134260" y="0"/>
                    <a:pt x="127671" y="6589"/>
                    <a:pt x="127671" y="14414"/>
                  </a:cubicBezTo>
                  <a:lnTo>
                    <a:pt x="127671" y="20592"/>
                  </a:lnTo>
                  <a:lnTo>
                    <a:pt x="61776" y="20592"/>
                  </a:lnTo>
                  <a:lnTo>
                    <a:pt x="61776" y="14414"/>
                  </a:lnTo>
                  <a:cubicBezTo>
                    <a:pt x="61776" y="6589"/>
                    <a:pt x="55187" y="0"/>
                    <a:pt x="47362" y="0"/>
                  </a:cubicBezTo>
                  <a:cubicBezTo>
                    <a:pt x="39537" y="0"/>
                    <a:pt x="32947" y="6589"/>
                    <a:pt x="32947" y="14414"/>
                  </a:cubicBezTo>
                  <a:lnTo>
                    <a:pt x="32947" y="20592"/>
                  </a:lnTo>
                  <a:lnTo>
                    <a:pt x="8237" y="20592"/>
                  </a:lnTo>
                  <a:cubicBezTo>
                    <a:pt x="3707" y="20592"/>
                    <a:pt x="0" y="24299"/>
                    <a:pt x="0" y="28829"/>
                  </a:cubicBezTo>
                  <a:lnTo>
                    <a:pt x="0" y="53539"/>
                  </a:lnTo>
                  <a:lnTo>
                    <a:pt x="0" y="177092"/>
                  </a:lnTo>
                  <a:cubicBezTo>
                    <a:pt x="0" y="181622"/>
                    <a:pt x="3707" y="185329"/>
                    <a:pt x="8237" y="185329"/>
                  </a:cubicBezTo>
                  <a:lnTo>
                    <a:pt x="181210" y="185329"/>
                  </a:lnTo>
                  <a:cubicBezTo>
                    <a:pt x="185740" y="185329"/>
                    <a:pt x="189447" y="181622"/>
                    <a:pt x="189447" y="177092"/>
                  </a:cubicBezTo>
                  <a:lnTo>
                    <a:pt x="189447" y="53539"/>
                  </a:lnTo>
                  <a:lnTo>
                    <a:pt x="189447" y="28829"/>
                  </a:lnTo>
                  <a:cubicBezTo>
                    <a:pt x="189447" y="24299"/>
                    <a:pt x="185740" y="20592"/>
                    <a:pt x="181210" y="20592"/>
                  </a:cubicBezTo>
                  <a:close/>
                  <a:moveTo>
                    <a:pt x="181210" y="177092"/>
                  </a:moveTo>
                  <a:lnTo>
                    <a:pt x="8237" y="177092"/>
                  </a:lnTo>
                  <a:lnTo>
                    <a:pt x="8237" y="57658"/>
                  </a:lnTo>
                  <a:lnTo>
                    <a:pt x="181210" y="57658"/>
                  </a:lnTo>
                  <a:lnTo>
                    <a:pt x="181210" y="177092"/>
                  </a:lnTo>
                  <a:close/>
                  <a:moveTo>
                    <a:pt x="8237" y="28829"/>
                  </a:moveTo>
                  <a:lnTo>
                    <a:pt x="33359" y="28829"/>
                  </a:lnTo>
                  <a:cubicBezTo>
                    <a:pt x="34183" y="35830"/>
                    <a:pt x="40360" y="41184"/>
                    <a:pt x="47362" y="41184"/>
                  </a:cubicBezTo>
                  <a:cubicBezTo>
                    <a:pt x="54775" y="41184"/>
                    <a:pt x="60541" y="35830"/>
                    <a:pt x="61364" y="28829"/>
                  </a:cubicBezTo>
                  <a:lnTo>
                    <a:pt x="127671" y="28829"/>
                  </a:lnTo>
                  <a:cubicBezTo>
                    <a:pt x="128495" y="35830"/>
                    <a:pt x="134672" y="41184"/>
                    <a:pt x="141673" y="41184"/>
                  </a:cubicBezTo>
                  <a:lnTo>
                    <a:pt x="141673" y="41184"/>
                  </a:lnTo>
                  <a:cubicBezTo>
                    <a:pt x="149087" y="41184"/>
                    <a:pt x="154852" y="35830"/>
                    <a:pt x="155676" y="28829"/>
                  </a:cubicBezTo>
                  <a:lnTo>
                    <a:pt x="180387" y="28829"/>
                  </a:lnTo>
                  <a:lnTo>
                    <a:pt x="180387" y="49421"/>
                  </a:lnTo>
                  <a:lnTo>
                    <a:pt x="8237" y="49421"/>
                  </a:lnTo>
                  <a:lnTo>
                    <a:pt x="8237" y="28829"/>
                  </a:lnTo>
                  <a:close/>
                  <a:moveTo>
                    <a:pt x="41184" y="20592"/>
                  </a:moveTo>
                  <a:lnTo>
                    <a:pt x="41184" y="14414"/>
                  </a:lnTo>
                  <a:cubicBezTo>
                    <a:pt x="41184" y="11120"/>
                    <a:pt x="44067" y="8237"/>
                    <a:pt x="47362" y="8237"/>
                  </a:cubicBezTo>
                  <a:cubicBezTo>
                    <a:pt x="50657" y="8237"/>
                    <a:pt x="53539" y="11120"/>
                    <a:pt x="53539" y="14414"/>
                  </a:cubicBezTo>
                  <a:lnTo>
                    <a:pt x="53539" y="20592"/>
                  </a:lnTo>
                  <a:lnTo>
                    <a:pt x="53539" y="24710"/>
                  </a:lnTo>
                  <a:lnTo>
                    <a:pt x="53539" y="26770"/>
                  </a:lnTo>
                  <a:cubicBezTo>
                    <a:pt x="53539" y="27593"/>
                    <a:pt x="53539" y="28005"/>
                    <a:pt x="53128" y="28829"/>
                  </a:cubicBezTo>
                  <a:cubicBezTo>
                    <a:pt x="52304" y="31300"/>
                    <a:pt x="49833" y="32947"/>
                    <a:pt x="47362" y="32947"/>
                  </a:cubicBezTo>
                  <a:cubicBezTo>
                    <a:pt x="44891" y="32947"/>
                    <a:pt x="42420" y="31300"/>
                    <a:pt x="41596" y="28829"/>
                  </a:cubicBezTo>
                  <a:cubicBezTo>
                    <a:pt x="41184" y="28005"/>
                    <a:pt x="41184" y="27593"/>
                    <a:pt x="41184" y="26770"/>
                  </a:cubicBezTo>
                  <a:lnTo>
                    <a:pt x="41184" y="24710"/>
                  </a:lnTo>
                  <a:lnTo>
                    <a:pt x="41184" y="20592"/>
                  </a:lnTo>
                  <a:close/>
                  <a:moveTo>
                    <a:pt x="135908" y="20592"/>
                  </a:moveTo>
                  <a:lnTo>
                    <a:pt x="135908" y="14414"/>
                  </a:lnTo>
                  <a:cubicBezTo>
                    <a:pt x="135908" y="11120"/>
                    <a:pt x="138791" y="8237"/>
                    <a:pt x="142085" y="8237"/>
                  </a:cubicBezTo>
                  <a:cubicBezTo>
                    <a:pt x="145380" y="8237"/>
                    <a:pt x="148263" y="11120"/>
                    <a:pt x="148263" y="14414"/>
                  </a:cubicBezTo>
                  <a:lnTo>
                    <a:pt x="148263" y="20592"/>
                  </a:lnTo>
                  <a:lnTo>
                    <a:pt x="148263" y="24710"/>
                  </a:lnTo>
                  <a:lnTo>
                    <a:pt x="148263" y="26770"/>
                  </a:lnTo>
                  <a:cubicBezTo>
                    <a:pt x="148263" y="27593"/>
                    <a:pt x="148263" y="28005"/>
                    <a:pt x="147851" y="28829"/>
                  </a:cubicBezTo>
                  <a:cubicBezTo>
                    <a:pt x="147027" y="31300"/>
                    <a:pt x="144556" y="32947"/>
                    <a:pt x="142085" y="32947"/>
                  </a:cubicBezTo>
                  <a:cubicBezTo>
                    <a:pt x="139202" y="32947"/>
                    <a:pt x="137143" y="31300"/>
                    <a:pt x="136320" y="28829"/>
                  </a:cubicBezTo>
                  <a:cubicBezTo>
                    <a:pt x="135908" y="28005"/>
                    <a:pt x="135908" y="27593"/>
                    <a:pt x="135908" y="26770"/>
                  </a:cubicBezTo>
                  <a:lnTo>
                    <a:pt x="135908" y="24710"/>
                  </a:lnTo>
                  <a:lnTo>
                    <a:pt x="135908" y="2059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3" name="Google Shape;513;p7"/>
            <p:cNvSpPr/>
            <p:nvPr/>
          </p:nvSpPr>
          <p:spPr>
            <a:xfrm>
              <a:off x="4343625" y="4208792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8237" y="41184"/>
                  </a:moveTo>
                  <a:lnTo>
                    <a:pt x="32947" y="41184"/>
                  </a:lnTo>
                  <a:cubicBezTo>
                    <a:pt x="37478" y="41184"/>
                    <a:pt x="41184" y="37478"/>
                    <a:pt x="41184" y="32947"/>
                  </a:cubicBezTo>
                  <a:lnTo>
                    <a:pt x="41184" y="8237"/>
                  </a:lnTo>
                  <a:cubicBezTo>
                    <a:pt x="41184" y="3707"/>
                    <a:pt x="37478" y="0"/>
                    <a:pt x="32947" y="0"/>
                  </a:cubicBezTo>
                  <a:lnTo>
                    <a:pt x="8237" y="0"/>
                  </a:lnTo>
                  <a:cubicBezTo>
                    <a:pt x="3707" y="0"/>
                    <a:pt x="0" y="3707"/>
                    <a:pt x="0" y="8237"/>
                  </a:cubicBezTo>
                  <a:lnTo>
                    <a:pt x="0" y="32947"/>
                  </a:lnTo>
                  <a:cubicBezTo>
                    <a:pt x="0" y="37478"/>
                    <a:pt x="3707" y="41184"/>
                    <a:pt x="8237" y="41184"/>
                  </a:cubicBezTo>
                  <a:close/>
                  <a:moveTo>
                    <a:pt x="32947" y="32947"/>
                  </a:moveTo>
                  <a:lnTo>
                    <a:pt x="8237" y="32947"/>
                  </a:lnTo>
                  <a:lnTo>
                    <a:pt x="8237" y="8237"/>
                  </a:lnTo>
                  <a:lnTo>
                    <a:pt x="32947" y="8237"/>
                  </a:lnTo>
                  <a:lnTo>
                    <a:pt x="32947" y="3294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4" name="Google Shape;514;p7"/>
            <p:cNvSpPr/>
            <p:nvPr/>
          </p:nvSpPr>
          <p:spPr>
            <a:xfrm>
              <a:off x="4290086" y="4208792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8237" y="41184"/>
                  </a:moveTo>
                  <a:lnTo>
                    <a:pt x="32947" y="41184"/>
                  </a:lnTo>
                  <a:cubicBezTo>
                    <a:pt x="37478" y="41184"/>
                    <a:pt x="41184" y="37478"/>
                    <a:pt x="41184" y="32947"/>
                  </a:cubicBezTo>
                  <a:lnTo>
                    <a:pt x="41184" y="8237"/>
                  </a:lnTo>
                  <a:cubicBezTo>
                    <a:pt x="41184" y="3707"/>
                    <a:pt x="37478" y="0"/>
                    <a:pt x="32947" y="0"/>
                  </a:cubicBezTo>
                  <a:lnTo>
                    <a:pt x="8237" y="0"/>
                  </a:lnTo>
                  <a:cubicBezTo>
                    <a:pt x="3707" y="0"/>
                    <a:pt x="0" y="3707"/>
                    <a:pt x="0" y="8237"/>
                  </a:cubicBezTo>
                  <a:lnTo>
                    <a:pt x="0" y="32947"/>
                  </a:lnTo>
                  <a:cubicBezTo>
                    <a:pt x="0" y="37478"/>
                    <a:pt x="3707" y="41184"/>
                    <a:pt x="8237" y="4118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5" name="Google Shape;515;p7"/>
            <p:cNvSpPr/>
            <p:nvPr/>
          </p:nvSpPr>
          <p:spPr>
            <a:xfrm>
              <a:off x="4236546" y="4208792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8237" y="41184"/>
                  </a:moveTo>
                  <a:lnTo>
                    <a:pt x="32947" y="41184"/>
                  </a:lnTo>
                  <a:cubicBezTo>
                    <a:pt x="37478" y="41184"/>
                    <a:pt x="41184" y="37478"/>
                    <a:pt x="41184" y="32947"/>
                  </a:cubicBezTo>
                  <a:lnTo>
                    <a:pt x="41184" y="8237"/>
                  </a:lnTo>
                  <a:cubicBezTo>
                    <a:pt x="41184" y="3707"/>
                    <a:pt x="37478" y="0"/>
                    <a:pt x="32947" y="0"/>
                  </a:cubicBezTo>
                  <a:lnTo>
                    <a:pt x="8237" y="0"/>
                  </a:lnTo>
                  <a:cubicBezTo>
                    <a:pt x="3707" y="0"/>
                    <a:pt x="0" y="3707"/>
                    <a:pt x="0" y="8237"/>
                  </a:cubicBezTo>
                  <a:lnTo>
                    <a:pt x="0" y="32947"/>
                  </a:lnTo>
                  <a:cubicBezTo>
                    <a:pt x="0" y="37478"/>
                    <a:pt x="3707" y="41184"/>
                    <a:pt x="8237" y="41184"/>
                  </a:cubicBezTo>
                  <a:close/>
                  <a:moveTo>
                    <a:pt x="32947" y="32947"/>
                  </a:moveTo>
                  <a:lnTo>
                    <a:pt x="8237" y="32947"/>
                  </a:lnTo>
                  <a:lnTo>
                    <a:pt x="8237" y="8237"/>
                  </a:lnTo>
                  <a:lnTo>
                    <a:pt x="32947" y="8237"/>
                  </a:lnTo>
                  <a:lnTo>
                    <a:pt x="32947" y="3294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6" name="Google Shape;516;p7"/>
            <p:cNvSpPr/>
            <p:nvPr/>
          </p:nvSpPr>
          <p:spPr>
            <a:xfrm>
              <a:off x="4290086" y="4262332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8237" y="41184"/>
                  </a:moveTo>
                  <a:lnTo>
                    <a:pt x="32947" y="41184"/>
                  </a:lnTo>
                  <a:cubicBezTo>
                    <a:pt x="37478" y="41184"/>
                    <a:pt x="41184" y="37478"/>
                    <a:pt x="41184" y="32947"/>
                  </a:cubicBezTo>
                  <a:lnTo>
                    <a:pt x="41184" y="8237"/>
                  </a:lnTo>
                  <a:cubicBezTo>
                    <a:pt x="41184" y="3707"/>
                    <a:pt x="37478" y="0"/>
                    <a:pt x="32947" y="0"/>
                  </a:cubicBezTo>
                  <a:lnTo>
                    <a:pt x="8237" y="0"/>
                  </a:lnTo>
                  <a:cubicBezTo>
                    <a:pt x="3707" y="0"/>
                    <a:pt x="0" y="3707"/>
                    <a:pt x="0" y="8237"/>
                  </a:cubicBezTo>
                  <a:lnTo>
                    <a:pt x="0" y="32947"/>
                  </a:lnTo>
                  <a:cubicBezTo>
                    <a:pt x="0" y="37478"/>
                    <a:pt x="3707" y="41184"/>
                    <a:pt x="8237" y="41184"/>
                  </a:cubicBezTo>
                  <a:close/>
                  <a:moveTo>
                    <a:pt x="32947" y="32947"/>
                  </a:moveTo>
                  <a:lnTo>
                    <a:pt x="8237" y="32947"/>
                  </a:lnTo>
                  <a:lnTo>
                    <a:pt x="8237" y="8237"/>
                  </a:lnTo>
                  <a:lnTo>
                    <a:pt x="32947" y="8237"/>
                  </a:lnTo>
                  <a:lnTo>
                    <a:pt x="32947" y="3294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7" name="Google Shape;517;p7"/>
            <p:cNvSpPr/>
            <p:nvPr/>
          </p:nvSpPr>
          <p:spPr>
            <a:xfrm>
              <a:off x="4343625" y="4262332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8237" y="41184"/>
                  </a:moveTo>
                  <a:lnTo>
                    <a:pt x="32947" y="41184"/>
                  </a:lnTo>
                  <a:cubicBezTo>
                    <a:pt x="37478" y="41184"/>
                    <a:pt x="41184" y="37478"/>
                    <a:pt x="41184" y="32947"/>
                  </a:cubicBezTo>
                  <a:lnTo>
                    <a:pt x="41184" y="8237"/>
                  </a:lnTo>
                  <a:cubicBezTo>
                    <a:pt x="41184" y="3707"/>
                    <a:pt x="37478" y="0"/>
                    <a:pt x="32947" y="0"/>
                  </a:cubicBezTo>
                  <a:lnTo>
                    <a:pt x="8237" y="0"/>
                  </a:lnTo>
                  <a:cubicBezTo>
                    <a:pt x="3707" y="0"/>
                    <a:pt x="0" y="3707"/>
                    <a:pt x="0" y="8237"/>
                  </a:cubicBezTo>
                  <a:lnTo>
                    <a:pt x="0" y="32947"/>
                  </a:lnTo>
                  <a:cubicBezTo>
                    <a:pt x="0" y="37478"/>
                    <a:pt x="3707" y="41184"/>
                    <a:pt x="8237" y="41184"/>
                  </a:cubicBezTo>
                  <a:close/>
                  <a:moveTo>
                    <a:pt x="32947" y="32947"/>
                  </a:moveTo>
                  <a:lnTo>
                    <a:pt x="8237" y="32947"/>
                  </a:lnTo>
                  <a:lnTo>
                    <a:pt x="8237" y="8237"/>
                  </a:lnTo>
                  <a:lnTo>
                    <a:pt x="32947" y="8237"/>
                  </a:lnTo>
                  <a:lnTo>
                    <a:pt x="32947" y="3294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8" name="Google Shape;518;p7"/>
            <p:cNvSpPr/>
            <p:nvPr/>
          </p:nvSpPr>
          <p:spPr>
            <a:xfrm>
              <a:off x="4236546" y="4262332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8237" y="41184"/>
                  </a:moveTo>
                  <a:lnTo>
                    <a:pt x="32947" y="41184"/>
                  </a:lnTo>
                  <a:cubicBezTo>
                    <a:pt x="37478" y="41184"/>
                    <a:pt x="41184" y="37478"/>
                    <a:pt x="41184" y="32947"/>
                  </a:cubicBezTo>
                  <a:lnTo>
                    <a:pt x="41184" y="8237"/>
                  </a:lnTo>
                  <a:cubicBezTo>
                    <a:pt x="41184" y="3707"/>
                    <a:pt x="37478" y="0"/>
                    <a:pt x="32947" y="0"/>
                  </a:cubicBezTo>
                  <a:lnTo>
                    <a:pt x="8237" y="0"/>
                  </a:lnTo>
                  <a:cubicBezTo>
                    <a:pt x="3707" y="0"/>
                    <a:pt x="0" y="3707"/>
                    <a:pt x="0" y="8237"/>
                  </a:cubicBezTo>
                  <a:lnTo>
                    <a:pt x="0" y="32947"/>
                  </a:lnTo>
                  <a:cubicBezTo>
                    <a:pt x="0" y="37478"/>
                    <a:pt x="3707" y="41184"/>
                    <a:pt x="8237" y="4118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19" name="Google Shape;519;p7"/>
          <p:cNvGrpSpPr/>
          <p:nvPr/>
        </p:nvGrpSpPr>
        <p:grpSpPr>
          <a:xfrm>
            <a:off x="1678561" y="3938623"/>
            <a:ext cx="243985" cy="288567"/>
            <a:chOff x="2359049" y="4941590"/>
            <a:chExt cx="345392" cy="408504"/>
          </a:xfrm>
        </p:grpSpPr>
        <p:sp>
          <p:nvSpPr>
            <p:cNvPr id="520" name="Google Shape;520;p7"/>
            <p:cNvSpPr/>
            <p:nvPr/>
          </p:nvSpPr>
          <p:spPr>
            <a:xfrm>
              <a:off x="2359049" y="4971417"/>
              <a:ext cx="345392" cy="378677"/>
            </a:xfrm>
            <a:custGeom>
              <a:rect b="b" l="l" r="r" t="t"/>
              <a:pathLst>
                <a:path extrusionOk="0" h="378677" w="345392">
                  <a:moveTo>
                    <a:pt x="318426" y="107723"/>
                  </a:moveTo>
                  <a:lnTo>
                    <a:pt x="260055" y="81604"/>
                  </a:lnTo>
                  <a:cubicBezTo>
                    <a:pt x="260301" y="79146"/>
                    <a:pt x="260432" y="76654"/>
                    <a:pt x="260432" y="74131"/>
                  </a:cubicBezTo>
                  <a:cubicBezTo>
                    <a:pt x="260432" y="65168"/>
                    <a:pt x="258761" y="56615"/>
                    <a:pt x="255846" y="48662"/>
                  </a:cubicBezTo>
                  <a:cubicBezTo>
                    <a:pt x="260434" y="48317"/>
                    <a:pt x="264143" y="47350"/>
                    <a:pt x="266982" y="46176"/>
                  </a:cubicBezTo>
                  <a:cubicBezTo>
                    <a:pt x="271856" y="44161"/>
                    <a:pt x="274587" y="38944"/>
                    <a:pt x="273704" y="33744"/>
                  </a:cubicBezTo>
                  <a:cubicBezTo>
                    <a:pt x="272769" y="28235"/>
                    <a:pt x="267996" y="24205"/>
                    <a:pt x="262409" y="24205"/>
                  </a:cubicBezTo>
                  <a:lnTo>
                    <a:pt x="260406" y="24205"/>
                  </a:lnTo>
                  <a:lnTo>
                    <a:pt x="262731" y="22607"/>
                  </a:lnTo>
                  <a:cubicBezTo>
                    <a:pt x="267277" y="19481"/>
                    <a:pt x="269051" y="13623"/>
                    <a:pt x="267002" y="8501"/>
                  </a:cubicBezTo>
                  <a:cubicBezTo>
                    <a:pt x="264734" y="2830"/>
                    <a:pt x="258536" y="-159"/>
                    <a:pt x="252680" y="1575"/>
                  </a:cubicBezTo>
                  <a:cubicBezTo>
                    <a:pt x="241908" y="4765"/>
                    <a:pt x="225525" y="8914"/>
                    <a:pt x="218062" y="7226"/>
                  </a:cubicBezTo>
                  <a:cubicBezTo>
                    <a:pt x="210517" y="3637"/>
                    <a:pt x="202290" y="1262"/>
                    <a:pt x="193614" y="389"/>
                  </a:cubicBezTo>
                  <a:cubicBezTo>
                    <a:pt x="193581" y="384"/>
                    <a:pt x="193528" y="375"/>
                    <a:pt x="193528" y="375"/>
                  </a:cubicBezTo>
                  <a:lnTo>
                    <a:pt x="193540" y="383"/>
                  </a:lnTo>
                  <a:cubicBezTo>
                    <a:pt x="191158" y="146"/>
                    <a:pt x="188748" y="0"/>
                    <a:pt x="186301" y="0"/>
                  </a:cubicBezTo>
                  <a:cubicBezTo>
                    <a:pt x="175177" y="0"/>
                    <a:pt x="164665" y="2519"/>
                    <a:pt x="155196" y="6910"/>
                  </a:cubicBezTo>
                  <a:cubicBezTo>
                    <a:pt x="153833" y="7541"/>
                    <a:pt x="152458" y="8152"/>
                    <a:pt x="151142" y="8862"/>
                  </a:cubicBezTo>
                  <a:cubicBezTo>
                    <a:pt x="151064" y="8904"/>
                    <a:pt x="150986" y="8940"/>
                    <a:pt x="150908" y="8982"/>
                  </a:cubicBezTo>
                  <a:cubicBezTo>
                    <a:pt x="149307" y="9854"/>
                    <a:pt x="147774" y="10830"/>
                    <a:pt x="146247" y="11814"/>
                  </a:cubicBezTo>
                  <a:cubicBezTo>
                    <a:pt x="137694" y="17323"/>
                    <a:pt x="130326" y="24501"/>
                    <a:pt x="124670" y="32947"/>
                  </a:cubicBezTo>
                  <a:lnTo>
                    <a:pt x="95696" y="32947"/>
                  </a:lnTo>
                  <a:lnTo>
                    <a:pt x="95696" y="21004"/>
                  </a:lnTo>
                  <a:cubicBezTo>
                    <a:pt x="95696" y="16227"/>
                    <a:pt x="91824" y="12355"/>
                    <a:pt x="87047" y="12355"/>
                  </a:cubicBezTo>
                  <a:lnTo>
                    <a:pt x="83752" y="12355"/>
                  </a:lnTo>
                  <a:cubicBezTo>
                    <a:pt x="78976" y="12355"/>
                    <a:pt x="75104" y="16227"/>
                    <a:pt x="75104" y="21004"/>
                  </a:cubicBezTo>
                  <a:lnTo>
                    <a:pt x="75104" y="32947"/>
                  </a:lnTo>
                  <a:lnTo>
                    <a:pt x="66871" y="32947"/>
                  </a:lnTo>
                  <a:cubicBezTo>
                    <a:pt x="62320" y="32947"/>
                    <a:pt x="58630" y="36637"/>
                    <a:pt x="58630" y="41188"/>
                  </a:cubicBezTo>
                  <a:lnTo>
                    <a:pt x="58630" y="52003"/>
                  </a:lnTo>
                  <a:cubicBezTo>
                    <a:pt x="50588" y="52102"/>
                    <a:pt x="42851" y="55124"/>
                    <a:pt x="36889" y="60536"/>
                  </a:cubicBezTo>
                  <a:lnTo>
                    <a:pt x="35539" y="61762"/>
                  </a:lnTo>
                  <a:cubicBezTo>
                    <a:pt x="30717" y="66138"/>
                    <a:pt x="27301" y="71846"/>
                    <a:pt x="25720" y="78163"/>
                  </a:cubicBezTo>
                  <a:lnTo>
                    <a:pt x="19052" y="104822"/>
                  </a:lnTo>
                  <a:lnTo>
                    <a:pt x="19110" y="104846"/>
                  </a:lnTo>
                  <a:lnTo>
                    <a:pt x="1671" y="164173"/>
                  </a:lnTo>
                  <a:cubicBezTo>
                    <a:pt x="-4226" y="184236"/>
                    <a:pt x="5925" y="205522"/>
                    <a:pt x="25227" y="213567"/>
                  </a:cubicBezTo>
                  <a:lnTo>
                    <a:pt x="85905" y="238857"/>
                  </a:lnTo>
                  <a:cubicBezTo>
                    <a:pt x="85905" y="238857"/>
                    <a:pt x="88415" y="268407"/>
                    <a:pt x="102767" y="282759"/>
                  </a:cubicBezTo>
                  <a:lnTo>
                    <a:pt x="100292" y="370203"/>
                  </a:lnTo>
                  <a:cubicBezTo>
                    <a:pt x="100158" y="374843"/>
                    <a:pt x="103883" y="378677"/>
                    <a:pt x="108525" y="378677"/>
                  </a:cubicBezTo>
                  <a:lnTo>
                    <a:pt x="182183" y="378677"/>
                  </a:lnTo>
                  <a:lnTo>
                    <a:pt x="182183" y="183770"/>
                  </a:lnTo>
                  <a:cubicBezTo>
                    <a:pt x="164301" y="182853"/>
                    <a:pt x="149661" y="173381"/>
                    <a:pt x="145819" y="160879"/>
                  </a:cubicBezTo>
                  <a:lnTo>
                    <a:pt x="65712" y="160879"/>
                  </a:lnTo>
                  <a:cubicBezTo>
                    <a:pt x="60580" y="160879"/>
                    <a:pt x="56697" y="156237"/>
                    <a:pt x="57605" y="151186"/>
                  </a:cubicBezTo>
                  <a:lnTo>
                    <a:pt x="62631" y="123198"/>
                  </a:lnTo>
                  <a:lnTo>
                    <a:pt x="62574" y="123174"/>
                  </a:lnTo>
                  <a:lnTo>
                    <a:pt x="63162" y="122633"/>
                  </a:lnTo>
                  <a:cubicBezTo>
                    <a:pt x="64281" y="123202"/>
                    <a:pt x="65530" y="123552"/>
                    <a:pt x="66871" y="123552"/>
                  </a:cubicBezTo>
                  <a:lnTo>
                    <a:pt x="131158" y="123552"/>
                  </a:lnTo>
                  <a:cubicBezTo>
                    <a:pt x="144730" y="138686"/>
                    <a:pt x="164373" y="148263"/>
                    <a:pt x="186301" y="148263"/>
                  </a:cubicBezTo>
                  <a:cubicBezTo>
                    <a:pt x="206238" y="148263"/>
                    <a:pt x="224298" y="140352"/>
                    <a:pt x="237621" y="127549"/>
                  </a:cubicBezTo>
                  <a:lnTo>
                    <a:pt x="272657" y="148338"/>
                  </a:lnTo>
                  <a:cubicBezTo>
                    <a:pt x="257030" y="153462"/>
                    <a:pt x="240960" y="157024"/>
                    <a:pt x="224684" y="159010"/>
                  </a:cubicBezTo>
                  <a:cubicBezTo>
                    <a:pt x="221922" y="171805"/>
                    <a:pt x="207986" y="181843"/>
                    <a:pt x="190419" y="183579"/>
                  </a:cubicBezTo>
                  <a:lnTo>
                    <a:pt x="190419" y="378677"/>
                  </a:lnTo>
                  <a:lnTo>
                    <a:pt x="267854" y="378677"/>
                  </a:lnTo>
                  <a:cubicBezTo>
                    <a:pt x="272403" y="378677"/>
                    <a:pt x="276091" y="374990"/>
                    <a:pt x="276091" y="370440"/>
                  </a:cubicBezTo>
                  <a:lnTo>
                    <a:pt x="276091" y="269270"/>
                  </a:lnTo>
                  <a:cubicBezTo>
                    <a:pt x="276091" y="246250"/>
                    <a:pt x="285724" y="224281"/>
                    <a:pt x="302655" y="208686"/>
                  </a:cubicBezTo>
                  <a:lnTo>
                    <a:pt x="330692" y="182861"/>
                  </a:lnTo>
                  <a:cubicBezTo>
                    <a:pt x="340198" y="174105"/>
                    <a:pt x="345540" y="161725"/>
                    <a:pt x="345390" y="148802"/>
                  </a:cubicBezTo>
                  <a:lnTo>
                    <a:pt x="345390" y="148802"/>
                  </a:lnTo>
                  <a:cubicBezTo>
                    <a:pt x="345183" y="131022"/>
                    <a:pt x="334657" y="114985"/>
                    <a:pt x="318426" y="107723"/>
                  </a:cubicBezTo>
                  <a:close/>
                  <a:moveTo>
                    <a:pt x="124525" y="218276"/>
                  </a:moveTo>
                  <a:lnTo>
                    <a:pt x="145117" y="218276"/>
                  </a:lnTo>
                  <a:cubicBezTo>
                    <a:pt x="147391" y="218276"/>
                    <a:pt x="149235" y="220118"/>
                    <a:pt x="149235" y="222394"/>
                  </a:cubicBezTo>
                  <a:cubicBezTo>
                    <a:pt x="149235" y="224671"/>
                    <a:pt x="147391" y="226513"/>
                    <a:pt x="145117" y="226513"/>
                  </a:cubicBezTo>
                  <a:lnTo>
                    <a:pt x="124525" y="226513"/>
                  </a:lnTo>
                  <a:cubicBezTo>
                    <a:pt x="122250" y="226513"/>
                    <a:pt x="120406" y="224671"/>
                    <a:pt x="120406" y="222394"/>
                  </a:cubicBezTo>
                  <a:cubicBezTo>
                    <a:pt x="120406" y="220118"/>
                    <a:pt x="122250" y="218276"/>
                    <a:pt x="124525" y="218276"/>
                  </a:cubicBezTo>
                  <a:close/>
                  <a:moveTo>
                    <a:pt x="186301" y="140026"/>
                  </a:moveTo>
                  <a:cubicBezTo>
                    <a:pt x="169654" y="140026"/>
                    <a:pt x="154473" y="133772"/>
                    <a:pt x="142862" y="123552"/>
                  </a:cubicBezTo>
                  <a:lnTo>
                    <a:pt x="182178" y="123552"/>
                  </a:lnTo>
                  <a:cubicBezTo>
                    <a:pt x="186730" y="123552"/>
                    <a:pt x="190419" y="119863"/>
                    <a:pt x="190419" y="115311"/>
                  </a:cubicBezTo>
                  <a:lnTo>
                    <a:pt x="190419" y="114269"/>
                  </a:lnTo>
                  <a:cubicBezTo>
                    <a:pt x="193090" y="114174"/>
                    <a:pt x="195607" y="114004"/>
                    <a:pt x="197621" y="113830"/>
                  </a:cubicBezTo>
                  <a:cubicBezTo>
                    <a:pt x="198400" y="113763"/>
                    <a:pt x="199181" y="113729"/>
                    <a:pt x="199961" y="113729"/>
                  </a:cubicBezTo>
                  <a:cubicBezTo>
                    <a:pt x="202405" y="113729"/>
                    <a:pt x="204840" y="114061"/>
                    <a:pt x="207196" y="114737"/>
                  </a:cubicBezTo>
                  <a:lnTo>
                    <a:pt x="224285" y="119636"/>
                  </a:lnTo>
                  <a:lnTo>
                    <a:pt x="224285" y="119636"/>
                  </a:lnTo>
                  <a:lnTo>
                    <a:pt x="230193" y="123141"/>
                  </a:lnTo>
                  <a:cubicBezTo>
                    <a:pt x="218525" y="133602"/>
                    <a:pt x="203168" y="140026"/>
                    <a:pt x="186301" y="140026"/>
                  </a:cubicBezTo>
                  <a:close/>
                  <a:moveTo>
                    <a:pt x="71117" y="115312"/>
                  </a:moveTo>
                  <a:lnTo>
                    <a:pt x="72188" y="114326"/>
                  </a:lnTo>
                  <a:cubicBezTo>
                    <a:pt x="80444" y="106728"/>
                    <a:pt x="85142" y="96020"/>
                    <a:pt x="85142" y="84799"/>
                  </a:cubicBezTo>
                  <a:cubicBezTo>
                    <a:pt x="85142" y="82514"/>
                    <a:pt x="86091" y="80331"/>
                    <a:pt x="87763" y="78773"/>
                  </a:cubicBezTo>
                  <a:lnTo>
                    <a:pt x="90630" y="76101"/>
                  </a:lnTo>
                  <a:cubicBezTo>
                    <a:pt x="93965" y="72994"/>
                    <a:pt x="95567" y="68450"/>
                    <a:pt x="94921" y="63937"/>
                  </a:cubicBezTo>
                  <a:cubicBezTo>
                    <a:pt x="93939" y="57078"/>
                    <a:pt x="88063" y="51985"/>
                    <a:pt x="81134" y="51985"/>
                  </a:cubicBezTo>
                  <a:lnTo>
                    <a:pt x="66871" y="51985"/>
                  </a:lnTo>
                  <a:lnTo>
                    <a:pt x="66871" y="41184"/>
                  </a:lnTo>
                  <a:lnTo>
                    <a:pt x="119966" y="41184"/>
                  </a:lnTo>
                  <a:lnTo>
                    <a:pt x="122668" y="41184"/>
                  </a:lnTo>
                  <a:lnTo>
                    <a:pt x="124558" y="41184"/>
                  </a:lnTo>
                  <a:lnTo>
                    <a:pt x="129322" y="41184"/>
                  </a:lnTo>
                  <a:lnTo>
                    <a:pt x="182178" y="41184"/>
                  </a:lnTo>
                  <a:lnTo>
                    <a:pt x="182183" y="41188"/>
                  </a:lnTo>
                  <a:lnTo>
                    <a:pt x="182181" y="62629"/>
                  </a:lnTo>
                  <a:lnTo>
                    <a:pt x="157489" y="63044"/>
                  </a:lnTo>
                  <a:cubicBezTo>
                    <a:pt x="149019" y="63186"/>
                    <a:pt x="142818" y="71073"/>
                    <a:pt x="144676" y="79337"/>
                  </a:cubicBezTo>
                  <a:lnTo>
                    <a:pt x="144678" y="79344"/>
                  </a:lnTo>
                  <a:cubicBezTo>
                    <a:pt x="145140" y="81399"/>
                    <a:pt x="145761" y="83392"/>
                    <a:pt x="146483" y="85338"/>
                  </a:cubicBezTo>
                  <a:cubicBezTo>
                    <a:pt x="151078" y="97731"/>
                    <a:pt x="160731" y="107723"/>
                    <a:pt x="173212" y="112632"/>
                  </a:cubicBezTo>
                  <a:cubicBezTo>
                    <a:pt x="175489" y="113558"/>
                    <a:pt x="178716" y="114015"/>
                    <a:pt x="182178" y="114213"/>
                  </a:cubicBezTo>
                  <a:lnTo>
                    <a:pt x="182178" y="115316"/>
                  </a:lnTo>
                  <a:lnTo>
                    <a:pt x="134942" y="115314"/>
                  </a:lnTo>
                  <a:lnTo>
                    <a:pt x="129805" y="115314"/>
                  </a:lnTo>
                  <a:lnTo>
                    <a:pt x="124669" y="115314"/>
                  </a:lnTo>
                  <a:lnTo>
                    <a:pt x="71117" y="115312"/>
                  </a:lnTo>
                  <a:close/>
                  <a:moveTo>
                    <a:pt x="42425" y="66635"/>
                  </a:moveTo>
                  <a:cubicBezTo>
                    <a:pt x="46880" y="62591"/>
                    <a:pt x="52624" y="60357"/>
                    <a:pt x="58630" y="60259"/>
                  </a:cubicBezTo>
                  <a:cubicBezTo>
                    <a:pt x="58766" y="60256"/>
                    <a:pt x="58897" y="60222"/>
                    <a:pt x="59033" y="60222"/>
                  </a:cubicBezTo>
                  <a:lnTo>
                    <a:pt x="62749" y="60222"/>
                  </a:lnTo>
                  <a:lnTo>
                    <a:pt x="66870" y="60222"/>
                  </a:lnTo>
                  <a:lnTo>
                    <a:pt x="81134" y="60222"/>
                  </a:lnTo>
                  <a:cubicBezTo>
                    <a:pt x="83947" y="60222"/>
                    <a:pt x="86369" y="62321"/>
                    <a:pt x="86767" y="65105"/>
                  </a:cubicBezTo>
                  <a:cubicBezTo>
                    <a:pt x="87031" y="66948"/>
                    <a:pt x="86376" y="68806"/>
                    <a:pt x="85014" y="70076"/>
                  </a:cubicBezTo>
                  <a:lnTo>
                    <a:pt x="82148" y="72747"/>
                  </a:lnTo>
                  <a:cubicBezTo>
                    <a:pt x="78816" y="75852"/>
                    <a:pt x="76905" y="80244"/>
                    <a:pt x="76905" y="84799"/>
                  </a:cubicBezTo>
                  <a:cubicBezTo>
                    <a:pt x="76905" y="93567"/>
                    <a:pt x="73243" y="101995"/>
                    <a:pt x="66867" y="108002"/>
                  </a:cubicBezTo>
                  <a:cubicBezTo>
                    <a:pt x="66778" y="108087"/>
                    <a:pt x="66701" y="108182"/>
                    <a:pt x="66610" y="108265"/>
                  </a:cubicBezTo>
                  <a:lnTo>
                    <a:pt x="62749" y="111819"/>
                  </a:lnTo>
                  <a:lnTo>
                    <a:pt x="60893" y="113527"/>
                  </a:lnTo>
                  <a:lnTo>
                    <a:pt x="58630" y="112572"/>
                  </a:lnTo>
                  <a:lnTo>
                    <a:pt x="28755" y="99974"/>
                  </a:lnTo>
                  <a:lnTo>
                    <a:pt x="33711" y="80161"/>
                  </a:lnTo>
                  <a:cubicBezTo>
                    <a:pt x="34900" y="75408"/>
                    <a:pt x="37447" y="71154"/>
                    <a:pt x="41075" y="67861"/>
                  </a:cubicBezTo>
                  <a:lnTo>
                    <a:pt x="42425" y="66635"/>
                  </a:lnTo>
                  <a:close/>
                  <a:moveTo>
                    <a:pt x="251999" y="78000"/>
                  </a:moveTo>
                  <a:lnTo>
                    <a:pt x="239298" y="72317"/>
                  </a:lnTo>
                  <a:lnTo>
                    <a:pt x="239293" y="72331"/>
                  </a:lnTo>
                  <a:lnTo>
                    <a:pt x="207503" y="53250"/>
                  </a:lnTo>
                  <a:cubicBezTo>
                    <a:pt x="220237" y="44423"/>
                    <a:pt x="226820" y="32660"/>
                    <a:pt x="229984" y="24932"/>
                  </a:cubicBezTo>
                  <a:cubicBezTo>
                    <a:pt x="243573" y="37011"/>
                    <a:pt x="252196" y="54562"/>
                    <a:pt x="252196" y="74131"/>
                  </a:cubicBezTo>
                  <a:cubicBezTo>
                    <a:pt x="252196" y="75437"/>
                    <a:pt x="252075" y="76713"/>
                    <a:pt x="251999" y="78000"/>
                  </a:cubicBezTo>
                  <a:close/>
                  <a:moveTo>
                    <a:pt x="186301" y="106106"/>
                  </a:moveTo>
                  <a:cubicBezTo>
                    <a:pt x="184710" y="106100"/>
                    <a:pt x="183336" y="106053"/>
                    <a:pt x="182179" y="105976"/>
                  </a:cubicBezTo>
                  <a:cubicBezTo>
                    <a:pt x="178410" y="105725"/>
                    <a:pt x="176775" y="105189"/>
                    <a:pt x="176227" y="104967"/>
                  </a:cubicBezTo>
                  <a:cubicBezTo>
                    <a:pt x="165520" y="100756"/>
                    <a:pt x="157377" y="92028"/>
                    <a:pt x="153789" y="81236"/>
                  </a:cubicBezTo>
                  <a:cubicBezTo>
                    <a:pt x="153385" y="80020"/>
                    <a:pt x="152997" y="78795"/>
                    <a:pt x="152712" y="77529"/>
                  </a:cubicBezTo>
                  <a:cubicBezTo>
                    <a:pt x="152247" y="75461"/>
                    <a:pt x="153121" y="73952"/>
                    <a:pt x="153684" y="73236"/>
                  </a:cubicBezTo>
                  <a:cubicBezTo>
                    <a:pt x="154247" y="72521"/>
                    <a:pt x="155507" y="71315"/>
                    <a:pt x="157627" y="71280"/>
                  </a:cubicBezTo>
                  <a:lnTo>
                    <a:pt x="163008" y="71189"/>
                  </a:lnTo>
                  <a:lnTo>
                    <a:pt x="182181" y="70867"/>
                  </a:lnTo>
                  <a:lnTo>
                    <a:pt x="183611" y="70843"/>
                  </a:lnTo>
                  <a:cubicBezTo>
                    <a:pt x="184561" y="70827"/>
                    <a:pt x="185456" y="70620"/>
                    <a:pt x="186301" y="70310"/>
                  </a:cubicBezTo>
                  <a:cubicBezTo>
                    <a:pt x="188013" y="69680"/>
                    <a:pt x="189458" y="68522"/>
                    <a:pt x="190419" y="67006"/>
                  </a:cubicBezTo>
                  <a:cubicBezTo>
                    <a:pt x="191229" y="65731"/>
                    <a:pt x="191710" y="64227"/>
                    <a:pt x="191710" y="62607"/>
                  </a:cubicBezTo>
                  <a:lnTo>
                    <a:pt x="191710" y="61134"/>
                  </a:lnTo>
                  <a:lnTo>
                    <a:pt x="191710" y="55400"/>
                  </a:lnTo>
                  <a:cubicBezTo>
                    <a:pt x="194276" y="56000"/>
                    <a:pt x="196732" y="56977"/>
                    <a:pt x="199115" y="58124"/>
                  </a:cubicBezTo>
                  <a:cubicBezTo>
                    <a:pt x="200115" y="58605"/>
                    <a:pt x="201136" y="59035"/>
                    <a:pt x="202092" y="59608"/>
                  </a:cubicBezTo>
                  <a:lnTo>
                    <a:pt x="230547" y="76688"/>
                  </a:lnTo>
                  <a:lnTo>
                    <a:pt x="219073" y="109573"/>
                  </a:lnTo>
                  <a:lnTo>
                    <a:pt x="209466" y="106819"/>
                  </a:lnTo>
                  <a:cubicBezTo>
                    <a:pt x="206396" y="105939"/>
                    <a:pt x="203198" y="105492"/>
                    <a:pt x="199961" y="105492"/>
                  </a:cubicBezTo>
                  <a:cubicBezTo>
                    <a:pt x="198945" y="105492"/>
                    <a:pt x="197928" y="105536"/>
                    <a:pt x="196913" y="105624"/>
                  </a:cubicBezTo>
                  <a:cubicBezTo>
                    <a:pt x="195205" y="105771"/>
                    <a:pt x="192900" y="105931"/>
                    <a:pt x="190419" y="106026"/>
                  </a:cubicBezTo>
                  <a:cubicBezTo>
                    <a:pt x="189167" y="106074"/>
                    <a:pt x="187884" y="106110"/>
                    <a:pt x="186580" y="106110"/>
                  </a:cubicBezTo>
                  <a:cubicBezTo>
                    <a:pt x="186480" y="106110"/>
                    <a:pt x="186400" y="106106"/>
                    <a:pt x="186301" y="106106"/>
                  </a:cubicBezTo>
                  <a:close/>
                  <a:moveTo>
                    <a:pt x="215130" y="308881"/>
                  </a:moveTo>
                  <a:cubicBezTo>
                    <a:pt x="210581" y="308881"/>
                    <a:pt x="206893" y="305193"/>
                    <a:pt x="206893" y="300644"/>
                  </a:cubicBezTo>
                  <a:cubicBezTo>
                    <a:pt x="206893" y="296095"/>
                    <a:pt x="210581" y="292407"/>
                    <a:pt x="215130" y="292407"/>
                  </a:cubicBezTo>
                  <a:cubicBezTo>
                    <a:pt x="219679" y="292407"/>
                    <a:pt x="223367" y="296095"/>
                    <a:pt x="223367" y="300644"/>
                  </a:cubicBezTo>
                  <a:cubicBezTo>
                    <a:pt x="223367" y="305193"/>
                    <a:pt x="219679" y="308881"/>
                    <a:pt x="215130" y="308881"/>
                  </a:cubicBezTo>
                  <a:close/>
                  <a:moveTo>
                    <a:pt x="215130" y="267697"/>
                  </a:moveTo>
                  <a:cubicBezTo>
                    <a:pt x="210581" y="267697"/>
                    <a:pt x="206893" y="264009"/>
                    <a:pt x="206893" y="259460"/>
                  </a:cubicBezTo>
                  <a:cubicBezTo>
                    <a:pt x="206893" y="254911"/>
                    <a:pt x="210581" y="251223"/>
                    <a:pt x="215130" y="251223"/>
                  </a:cubicBezTo>
                  <a:cubicBezTo>
                    <a:pt x="219679" y="251223"/>
                    <a:pt x="223367" y="254911"/>
                    <a:pt x="223367" y="259460"/>
                  </a:cubicBezTo>
                  <a:cubicBezTo>
                    <a:pt x="223367" y="264009"/>
                    <a:pt x="219679" y="267697"/>
                    <a:pt x="215130" y="267697"/>
                  </a:cubicBezTo>
                  <a:close/>
                  <a:moveTo>
                    <a:pt x="215130" y="226513"/>
                  </a:moveTo>
                  <a:cubicBezTo>
                    <a:pt x="210581" y="226513"/>
                    <a:pt x="206893" y="222825"/>
                    <a:pt x="206893" y="218276"/>
                  </a:cubicBezTo>
                  <a:cubicBezTo>
                    <a:pt x="206893" y="213727"/>
                    <a:pt x="210581" y="210039"/>
                    <a:pt x="215130" y="210039"/>
                  </a:cubicBezTo>
                  <a:cubicBezTo>
                    <a:pt x="219679" y="210039"/>
                    <a:pt x="223367" y="213727"/>
                    <a:pt x="223367" y="218276"/>
                  </a:cubicBezTo>
                  <a:cubicBezTo>
                    <a:pt x="223367" y="222825"/>
                    <a:pt x="219679" y="226513"/>
                    <a:pt x="215130" y="22651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1" name="Google Shape;521;p7"/>
            <p:cNvSpPr/>
            <p:nvPr/>
          </p:nvSpPr>
          <p:spPr>
            <a:xfrm>
              <a:off x="2458864" y="5033193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40434" y="25812"/>
                  </a:moveTo>
                  <a:cubicBezTo>
                    <a:pt x="40875" y="24135"/>
                    <a:pt x="41184" y="22407"/>
                    <a:pt x="41184" y="20592"/>
                  </a:cubicBezTo>
                  <a:cubicBezTo>
                    <a:pt x="41184" y="9625"/>
                    <a:pt x="32586" y="745"/>
                    <a:pt x="21776" y="119"/>
                  </a:cubicBezTo>
                  <a:cubicBezTo>
                    <a:pt x="21376" y="96"/>
                    <a:pt x="20998" y="0"/>
                    <a:pt x="20592" y="0"/>
                  </a:cubicBezTo>
                  <a:cubicBezTo>
                    <a:pt x="19562" y="0"/>
                    <a:pt x="18576" y="157"/>
                    <a:pt x="17586" y="303"/>
                  </a:cubicBezTo>
                  <a:cubicBezTo>
                    <a:pt x="17463" y="321"/>
                    <a:pt x="17334" y="320"/>
                    <a:pt x="17211" y="341"/>
                  </a:cubicBezTo>
                  <a:cubicBezTo>
                    <a:pt x="15839" y="569"/>
                    <a:pt x="14518" y="924"/>
                    <a:pt x="13252" y="1409"/>
                  </a:cubicBezTo>
                  <a:cubicBezTo>
                    <a:pt x="5517" y="4372"/>
                    <a:pt x="0" y="11814"/>
                    <a:pt x="0" y="20592"/>
                  </a:cubicBezTo>
                  <a:cubicBezTo>
                    <a:pt x="0" y="31104"/>
                    <a:pt x="7906" y="39678"/>
                    <a:pt x="18079" y="40931"/>
                  </a:cubicBezTo>
                  <a:cubicBezTo>
                    <a:pt x="18912" y="41033"/>
                    <a:pt x="19731" y="41184"/>
                    <a:pt x="20592" y="41184"/>
                  </a:cubicBezTo>
                  <a:cubicBezTo>
                    <a:pt x="21299" y="41184"/>
                    <a:pt x="21968" y="41046"/>
                    <a:pt x="22657" y="40976"/>
                  </a:cubicBezTo>
                  <a:cubicBezTo>
                    <a:pt x="24094" y="40831"/>
                    <a:pt x="25478" y="40549"/>
                    <a:pt x="26812" y="40123"/>
                  </a:cubicBezTo>
                  <a:cubicBezTo>
                    <a:pt x="33482" y="37997"/>
                    <a:pt x="38643" y="32624"/>
                    <a:pt x="40434" y="25812"/>
                  </a:cubicBezTo>
                  <a:close/>
                  <a:moveTo>
                    <a:pt x="23763" y="32483"/>
                  </a:moveTo>
                  <a:cubicBezTo>
                    <a:pt x="22745" y="32756"/>
                    <a:pt x="21695" y="32947"/>
                    <a:pt x="20592" y="32947"/>
                  </a:cubicBezTo>
                  <a:cubicBezTo>
                    <a:pt x="20234" y="32947"/>
                    <a:pt x="19897" y="32872"/>
                    <a:pt x="19546" y="32842"/>
                  </a:cubicBezTo>
                  <a:cubicBezTo>
                    <a:pt x="17896" y="32700"/>
                    <a:pt x="16349" y="32246"/>
                    <a:pt x="14947" y="31518"/>
                  </a:cubicBezTo>
                  <a:cubicBezTo>
                    <a:pt x="10981" y="29459"/>
                    <a:pt x="8237" y="25361"/>
                    <a:pt x="8237" y="20592"/>
                  </a:cubicBezTo>
                  <a:cubicBezTo>
                    <a:pt x="8237" y="16933"/>
                    <a:pt x="9867" y="13675"/>
                    <a:pt x="12403" y="11411"/>
                  </a:cubicBezTo>
                  <a:cubicBezTo>
                    <a:pt x="13627" y="10318"/>
                    <a:pt x="15061" y="9481"/>
                    <a:pt x="16647" y="8942"/>
                  </a:cubicBezTo>
                  <a:cubicBezTo>
                    <a:pt x="16724" y="8916"/>
                    <a:pt x="16802" y="8894"/>
                    <a:pt x="16880" y="8870"/>
                  </a:cubicBezTo>
                  <a:cubicBezTo>
                    <a:pt x="18059" y="8494"/>
                    <a:pt x="19290" y="8237"/>
                    <a:pt x="20592" y="8237"/>
                  </a:cubicBezTo>
                  <a:cubicBezTo>
                    <a:pt x="20663" y="8237"/>
                    <a:pt x="20729" y="8256"/>
                    <a:pt x="20800" y="8258"/>
                  </a:cubicBezTo>
                  <a:cubicBezTo>
                    <a:pt x="27515" y="8372"/>
                    <a:pt x="32947" y="13850"/>
                    <a:pt x="32947" y="20592"/>
                  </a:cubicBezTo>
                  <a:cubicBezTo>
                    <a:pt x="32947" y="23239"/>
                    <a:pt x="32093" y="25681"/>
                    <a:pt x="30670" y="27694"/>
                  </a:cubicBezTo>
                  <a:cubicBezTo>
                    <a:pt x="29024" y="30023"/>
                    <a:pt x="26590" y="31727"/>
                    <a:pt x="23763" y="3248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2" name="Google Shape;522;p7"/>
            <p:cNvSpPr/>
            <p:nvPr/>
          </p:nvSpPr>
          <p:spPr>
            <a:xfrm>
              <a:off x="2487692" y="5020838"/>
              <a:ext cx="24710" cy="8236"/>
            </a:xfrm>
            <a:custGeom>
              <a:rect b="b" l="l" r="r" t="t"/>
              <a:pathLst>
                <a:path extrusionOk="0" h="8236" w="24710">
                  <a:moveTo>
                    <a:pt x="4118" y="8237"/>
                  </a:moveTo>
                  <a:lnTo>
                    <a:pt x="20592" y="8237"/>
                  </a:lnTo>
                  <a:cubicBezTo>
                    <a:pt x="22866" y="8237"/>
                    <a:pt x="24710" y="6395"/>
                    <a:pt x="24710" y="4118"/>
                  </a:cubicBezTo>
                  <a:cubicBezTo>
                    <a:pt x="24710" y="1842"/>
                    <a:pt x="22866" y="0"/>
                    <a:pt x="20592" y="0"/>
                  </a:cubicBezTo>
                  <a:lnTo>
                    <a:pt x="4118" y="0"/>
                  </a:lnTo>
                  <a:cubicBezTo>
                    <a:pt x="1844" y="0"/>
                    <a:pt x="0" y="1842"/>
                    <a:pt x="0" y="4118"/>
                  </a:cubicBezTo>
                  <a:cubicBezTo>
                    <a:pt x="0" y="6395"/>
                    <a:pt x="1844" y="8237"/>
                    <a:pt x="4118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3" name="Google Shape;523;p7"/>
            <p:cNvSpPr/>
            <p:nvPr/>
          </p:nvSpPr>
          <p:spPr>
            <a:xfrm>
              <a:off x="2386430" y="4977275"/>
              <a:ext cx="25809" cy="17287"/>
            </a:xfrm>
            <a:custGeom>
              <a:rect b="b" l="l" r="r" t="t"/>
              <a:pathLst>
                <a:path extrusionOk="0" h="17287" w="25809">
                  <a:moveTo>
                    <a:pt x="2235" y="7784"/>
                  </a:moveTo>
                  <a:lnTo>
                    <a:pt x="19805" y="16829"/>
                  </a:lnTo>
                  <a:cubicBezTo>
                    <a:pt x="20406" y="17143"/>
                    <a:pt x="21052" y="17288"/>
                    <a:pt x="21685" y="17288"/>
                  </a:cubicBezTo>
                  <a:cubicBezTo>
                    <a:pt x="23179" y="17288"/>
                    <a:pt x="24621" y="16475"/>
                    <a:pt x="25351" y="15055"/>
                  </a:cubicBezTo>
                  <a:cubicBezTo>
                    <a:pt x="26393" y="13032"/>
                    <a:pt x="25597" y="10547"/>
                    <a:pt x="23574" y="9509"/>
                  </a:cubicBezTo>
                  <a:lnTo>
                    <a:pt x="6004" y="464"/>
                  </a:lnTo>
                  <a:cubicBezTo>
                    <a:pt x="3985" y="-590"/>
                    <a:pt x="1497" y="215"/>
                    <a:pt x="458" y="2238"/>
                  </a:cubicBezTo>
                  <a:cubicBezTo>
                    <a:pt x="-584" y="4261"/>
                    <a:pt x="212" y="6746"/>
                    <a:pt x="2235" y="778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4" name="Google Shape;524;p7"/>
            <p:cNvSpPr/>
            <p:nvPr/>
          </p:nvSpPr>
          <p:spPr>
            <a:xfrm>
              <a:off x="2406345" y="4953347"/>
              <a:ext cx="21116" cy="23225"/>
            </a:xfrm>
            <a:custGeom>
              <a:rect b="b" l="l" r="r" t="t"/>
              <a:pathLst>
                <a:path extrusionOk="0" h="23225" w="21116">
                  <a:moveTo>
                    <a:pt x="13874" y="21790"/>
                  </a:moveTo>
                  <a:cubicBezTo>
                    <a:pt x="14689" y="22739"/>
                    <a:pt x="15841" y="23226"/>
                    <a:pt x="16999" y="23226"/>
                  </a:cubicBezTo>
                  <a:cubicBezTo>
                    <a:pt x="17948" y="23226"/>
                    <a:pt x="18904" y="22900"/>
                    <a:pt x="19682" y="22232"/>
                  </a:cubicBezTo>
                  <a:cubicBezTo>
                    <a:pt x="21407" y="20748"/>
                    <a:pt x="21604" y="18150"/>
                    <a:pt x="20120" y="16425"/>
                  </a:cubicBezTo>
                  <a:lnTo>
                    <a:pt x="7242" y="1435"/>
                  </a:lnTo>
                  <a:cubicBezTo>
                    <a:pt x="5762" y="-290"/>
                    <a:pt x="3164" y="-487"/>
                    <a:pt x="1435" y="993"/>
                  </a:cubicBezTo>
                  <a:cubicBezTo>
                    <a:pt x="-291" y="2477"/>
                    <a:pt x="-488" y="5075"/>
                    <a:pt x="996" y="6800"/>
                  </a:cubicBezTo>
                  <a:lnTo>
                    <a:pt x="13874" y="2179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5" name="Google Shape;525;p7"/>
            <p:cNvSpPr/>
            <p:nvPr/>
          </p:nvSpPr>
          <p:spPr>
            <a:xfrm>
              <a:off x="2459533" y="4953347"/>
              <a:ext cx="21113" cy="23225"/>
            </a:xfrm>
            <a:custGeom>
              <a:rect b="b" l="l" r="r" t="t"/>
              <a:pathLst>
                <a:path extrusionOk="0" h="23225" w="21113">
                  <a:moveTo>
                    <a:pt x="4117" y="23226"/>
                  </a:moveTo>
                  <a:cubicBezTo>
                    <a:pt x="5275" y="23226"/>
                    <a:pt x="6427" y="22739"/>
                    <a:pt x="7244" y="21790"/>
                  </a:cubicBezTo>
                  <a:lnTo>
                    <a:pt x="20120" y="6800"/>
                  </a:lnTo>
                  <a:cubicBezTo>
                    <a:pt x="21602" y="5075"/>
                    <a:pt x="21403" y="2477"/>
                    <a:pt x="19677" y="993"/>
                  </a:cubicBezTo>
                  <a:cubicBezTo>
                    <a:pt x="17956" y="-487"/>
                    <a:pt x="15356" y="-290"/>
                    <a:pt x="13870" y="1435"/>
                  </a:cubicBezTo>
                  <a:lnTo>
                    <a:pt x="994" y="16425"/>
                  </a:lnTo>
                  <a:cubicBezTo>
                    <a:pt x="-488" y="18150"/>
                    <a:pt x="-289" y="20748"/>
                    <a:pt x="1436" y="22232"/>
                  </a:cubicBezTo>
                  <a:cubicBezTo>
                    <a:pt x="2212" y="22900"/>
                    <a:pt x="3167" y="23226"/>
                    <a:pt x="4117" y="2322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6" name="Google Shape;526;p7"/>
            <p:cNvSpPr/>
            <p:nvPr/>
          </p:nvSpPr>
          <p:spPr>
            <a:xfrm>
              <a:off x="2440073" y="4941590"/>
              <a:ext cx="8236" cy="26994"/>
            </a:xfrm>
            <a:custGeom>
              <a:rect b="b" l="l" r="r" t="t"/>
              <a:pathLst>
                <a:path extrusionOk="0" h="26994" w="8236">
                  <a:moveTo>
                    <a:pt x="4118" y="26995"/>
                  </a:moveTo>
                  <a:cubicBezTo>
                    <a:pt x="6393" y="26995"/>
                    <a:pt x="8237" y="25153"/>
                    <a:pt x="8237" y="22877"/>
                  </a:cubicBezTo>
                  <a:lnTo>
                    <a:pt x="8237" y="4118"/>
                  </a:lnTo>
                  <a:cubicBezTo>
                    <a:pt x="8237" y="1842"/>
                    <a:pt x="6393" y="0"/>
                    <a:pt x="4118" y="0"/>
                  </a:cubicBezTo>
                  <a:cubicBezTo>
                    <a:pt x="1844" y="0"/>
                    <a:pt x="0" y="1842"/>
                    <a:pt x="0" y="4118"/>
                  </a:cubicBezTo>
                  <a:lnTo>
                    <a:pt x="0" y="22877"/>
                  </a:lnTo>
                  <a:cubicBezTo>
                    <a:pt x="0" y="25153"/>
                    <a:pt x="1844" y="26995"/>
                    <a:pt x="4118" y="2699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27" name="Google Shape;527;p7"/>
          <p:cNvGrpSpPr/>
          <p:nvPr/>
        </p:nvGrpSpPr>
        <p:grpSpPr>
          <a:xfrm>
            <a:off x="457228" y="3932598"/>
            <a:ext cx="322663" cy="300514"/>
            <a:chOff x="630094" y="4933060"/>
            <a:chExt cx="456771" cy="425417"/>
          </a:xfrm>
        </p:grpSpPr>
        <p:sp>
          <p:nvSpPr>
            <p:cNvPr id="528" name="Google Shape;528;p7"/>
            <p:cNvSpPr/>
            <p:nvPr/>
          </p:nvSpPr>
          <p:spPr>
            <a:xfrm>
              <a:off x="657227" y="4946706"/>
              <a:ext cx="228507" cy="156591"/>
            </a:xfrm>
            <a:custGeom>
              <a:rect b="b" l="l" r="r" t="t"/>
              <a:pathLst>
                <a:path extrusionOk="0" h="156591" w="228507">
                  <a:moveTo>
                    <a:pt x="3257" y="139518"/>
                  </a:moveTo>
                  <a:cubicBezTo>
                    <a:pt x="3257" y="148947"/>
                    <a:pt x="10901" y="156591"/>
                    <a:pt x="20330" y="156591"/>
                  </a:cubicBezTo>
                  <a:cubicBezTo>
                    <a:pt x="25689" y="156591"/>
                    <a:pt x="30413" y="154072"/>
                    <a:pt x="33543" y="150209"/>
                  </a:cubicBezTo>
                  <a:cubicBezTo>
                    <a:pt x="35763" y="151265"/>
                    <a:pt x="38219" y="151904"/>
                    <a:pt x="40841" y="151904"/>
                  </a:cubicBezTo>
                  <a:cubicBezTo>
                    <a:pt x="48254" y="151904"/>
                    <a:pt x="54501" y="147151"/>
                    <a:pt x="56860" y="140549"/>
                  </a:cubicBezTo>
                  <a:cubicBezTo>
                    <a:pt x="62164" y="140051"/>
                    <a:pt x="66769" y="137201"/>
                    <a:pt x="69541" y="132972"/>
                  </a:cubicBezTo>
                  <a:cubicBezTo>
                    <a:pt x="82021" y="142524"/>
                    <a:pt x="97576" y="148263"/>
                    <a:pt x="114506" y="148263"/>
                  </a:cubicBezTo>
                  <a:cubicBezTo>
                    <a:pt x="131280" y="148263"/>
                    <a:pt x="146700" y="142626"/>
                    <a:pt x="159122" y="133233"/>
                  </a:cubicBezTo>
                  <a:cubicBezTo>
                    <a:pt x="161910" y="137325"/>
                    <a:pt x="166449" y="140061"/>
                    <a:pt x="171647" y="140549"/>
                  </a:cubicBezTo>
                  <a:cubicBezTo>
                    <a:pt x="174006" y="147151"/>
                    <a:pt x="180253" y="151904"/>
                    <a:pt x="187666" y="151904"/>
                  </a:cubicBezTo>
                  <a:cubicBezTo>
                    <a:pt x="190289" y="151904"/>
                    <a:pt x="192744" y="151265"/>
                    <a:pt x="194965" y="150209"/>
                  </a:cubicBezTo>
                  <a:cubicBezTo>
                    <a:pt x="198095" y="154072"/>
                    <a:pt x="202818" y="156591"/>
                    <a:pt x="208177" y="156591"/>
                  </a:cubicBezTo>
                  <a:cubicBezTo>
                    <a:pt x="217606" y="156591"/>
                    <a:pt x="225250" y="148947"/>
                    <a:pt x="225250" y="139518"/>
                  </a:cubicBezTo>
                  <a:cubicBezTo>
                    <a:pt x="225250" y="137470"/>
                    <a:pt x="224831" y="135534"/>
                    <a:pt x="224170" y="133714"/>
                  </a:cubicBezTo>
                  <a:cubicBezTo>
                    <a:pt x="226837" y="130702"/>
                    <a:pt x="228507" y="126785"/>
                    <a:pt x="228507" y="122445"/>
                  </a:cubicBezTo>
                  <a:cubicBezTo>
                    <a:pt x="228507" y="114920"/>
                    <a:pt x="223605" y="108604"/>
                    <a:pt x="216846" y="106331"/>
                  </a:cubicBezTo>
                  <a:cubicBezTo>
                    <a:pt x="217665" y="103927"/>
                    <a:pt x="218130" y="101359"/>
                    <a:pt x="218130" y="98677"/>
                  </a:cubicBezTo>
                  <a:cubicBezTo>
                    <a:pt x="218130" y="87495"/>
                    <a:pt x="210398" y="78143"/>
                    <a:pt x="199995" y="75609"/>
                  </a:cubicBezTo>
                  <a:cubicBezTo>
                    <a:pt x="200422" y="73964"/>
                    <a:pt x="200721" y="72268"/>
                    <a:pt x="200721" y="70489"/>
                  </a:cubicBezTo>
                  <a:cubicBezTo>
                    <a:pt x="200721" y="60738"/>
                    <a:pt x="193882" y="52612"/>
                    <a:pt x="184748" y="50567"/>
                  </a:cubicBezTo>
                  <a:cubicBezTo>
                    <a:pt x="174894" y="21192"/>
                    <a:pt x="147200" y="0"/>
                    <a:pt x="114506" y="0"/>
                  </a:cubicBezTo>
                  <a:cubicBezTo>
                    <a:pt x="81858" y="0"/>
                    <a:pt x="54198" y="21133"/>
                    <a:pt x="44309" y="50444"/>
                  </a:cubicBezTo>
                  <a:cubicBezTo>
                    <a:pt x="34928" y="52302"/>
                    <a:pt x="27852" y="60563"/>
                    <a:pt x="27852" y="70489"/>
                  </a:cubicBezTo>
                  <a:cubicBezTo>
                    <a:pt x="27852" y="72263"/>
                    <a:pt x="28148" y="73953"/>
                    <a:pt x="28573" y="75593"/>
                  </a:cubicBezTo>
                  <a:cubicBezTo>
                    <a:pt x="18140" y="78105"/>
                    <a:pt x="10378" y="87474"/>
                    <a:pt x="10378" y="98677"/>
                  </a:cubicBezTo>
                  <a:cubicBezTo>
                    <a:pt x="10378" y="101359"/>
                    <a:pt x="10843" y="103927"/>
                    <a:pt x="11661" y="106331"/>
                  </a:cubicBezTo>
                  <a:cubicBezTo>
                    <a:pt x="4901" y="108604"/>
                    <a:pt x="0" y="114920"/>
                    <a:pt x="0" y="122445"/>
                  </a:cubicBezTo>
                  <a:cubicBezTo>
                    <a:pt x="0" y="126785"/>
                    <a:pt x="1671" y="130702"/>
                    <a:pt x="4337" y="133714"/>
                  </a:cubicBezTo>
                  <a:cubicBezTo>
                    <a:pt x="3677" y="135534"/>
                    <a:pt x="3257" y="137470"/>
                    <a:pt x="3257" y="139518"/>
                  </a:cubicBezTo>
                  <a:close/>
                  <a:moveTo>
                    <a:pt x="50560" y="58511"/>
                  </a:moveTo>
                  <a:cubicBezTo>
                    <a:pt x="55461" y="58490"/>
                    <a:pt x="60058" y="58307"/>
                    <a:pt x="64375" y="57990"/>
                  </a:cubicBezTo>
                  <a:cubicBezTo>
                    <a:pt x="98073" y="55516"/>
                    <a:pt x="114482" y="44842"/>
                    <a:pt x="121356" y="38536"/>
                  </a:cubicBezTo>
                  <a:cubicBezTo>
                    <a:pt x="127094" y="56067"/>
                    <a:pt x="139034" y="75315"/>
                    <a:pt x="163724" y="82414"/>
                  </a:cubicBezTo>
                  <a:cubicBezTo>
                    <a:pt x="167273" y="83434"/>
                    <a:pt x="171092" y="84194"/>
                    <a:pt x="175190" y="84669"/>
                  </a:cubicBezTo>
                  <a:cubicBezTo>
                    <a:pt x="176574" y="84830"/>
                    <a:pt x="177964" y="84984"/>
                    <a:pt x="179414" y="85076"/>
                  </a:cubicBezTo>
                  <a:cubicBezTo>
                    <a:pt x="179092" y="86991"/>
                    <a:pt x="178684" y="88872"/>
                    <a:pt x="178200" y="90728"/>
                  </a:cubicBezTo>
                  <a:cubicBezTo>
                    <a:pt x="176756" y="96263"/>
                    <a:pt x="174650" y="101525"/>
                    <a:pt x="171900" y="106396"/>
                  </a:cubicBezTo>
                  <a:cubicBezTo>
                    <a:pt x="171838" y="106506"/>
                    <a:pt x="171766" y="106608"/>
                    <a:pt x="171704" y="106718"/>
                  </a:cubicBezTo>
                  <a:cubicBezTo>
                    <a:pt x="167701" y="113715"/>
                    <a:pt x="162494" y="119937"/>
                    <a:pt x="156304" y="125029"/>
                  </a:cubicBezTo>
                  <a:cubicBezTo>
                    <a:pt x="144922" y="134393"/>
                    <a:pt x="130361" y="140026"/>
                    <a:pt x="114506" y="140026"/>
                  </a:cubicBezTo>
                  <a:cubicBezTo>
                    <a:pt x="98429" y="140026"/>
                    <a:pt x="83694" y="134223"/>
                    <a:pt x="72244" y="124623"/>
                  </a:cubicBezTo>
                  <a:cubicBezTo>
                    <a:pt x="66276" y="119620"/>
                    <a:pt x="61236" y="113567"/>
                    <a:pt x="57341" y="106772"/>
                  </a:cubicBezTo>
                  <a:cubicBezTo>
                    <a:pt x="57167" y="106469"/>
                    <a:pt x="56966" y="106184"/>
                    <a:pt x="56797" y="105878"/>
                  </a:cubicBezTo>
                  <a:cubicBezTo>
                    <a:pt x="54182" y="101144"/>
                    <a:pt x="52192" y="96036"/>
                    <a:pt x="50800" y="90685"/>
                  </a:cubicBezTo>
                  <a:cubicBezTo>
                    <a:pt x="49904" y="87241"/>
                    <a:pt x="49239" y="83710"/>
                    <a:pt x="48912" y="80073"/>
                  </a:cubicBezTo>
                  <a:cubicBezTo>
                    <a:pt x="48736" y="78113"/>
                    <a:pt x="48611" y="76137"/>
                    <a:pt x="48611" y="74131"/>
                  </a:cubicBezTo>
                  <a:cubicBezTo>
                    <a:pt x="48611" y="68741"/>
                    <a:pt x="49333" y="63528"/>
                    <a:pt x="50560" y="5851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9" name="Google Shape;529;p7"/>
            <p:cNvSpPr/>
            <p:nvPr/>
          </p:nvSpPr>
          <p:spPr>
            <a:xfrm>
              <a:off x="630094" y="5106161"/>
              <a:ext cx="283054" cy="252316"/>
            </a:xfrm>
            <a:custGeom>
              <a:rect b="b" l="l" r="r" t="t"/>
              <a:pathLst>
                <a:path extrusionOk="0" h="252316" w="283054">
                  <a:moveTo>
                    <a:pt x="270399" y="81370"/>
                  </a:moveTo>
                  <a:cubicBezTo>
                    <a:pt x="269779" y="81702"/>
                    <a:pt x="269112" y="81859"/>
                    <a:pt x="268456" y="81859"/>
                  </a:cubicBezTo>
                  <a:cubicBezTo>
                    <a:pt x="266988" y="81859"/>
                    <a:pt x="265564" y="81072"/>
                    <a:pt x="264824" y="79687"/>
                  </a:cubicBezTo>
                  <a:cubicBezTo>
                    <a:pt x="263747" y="77684"/>
                    <a:pt x="264503" y="75186"/>
                    <a:pt x="266506" y="74110"/>
                  </a:cubicBezTo>
                  <a:lnTo>
                    <a:pt x="277867" y="68014"/>
                  </a:lnTo>
                  <a:cubicBezTo>
                    <a:pt x="276892" y="65271"/>
                    <a:pt x="275789" y="62581"/>
                    <a:pt x="274549" y="59953"/>
                  </a:cubicBezTo>
                  <a:lnTo>
                    <a:pt x="262403" y="66469"/>
                  </a:lnTo>
                  <a:cubicBezTo>
                    <a:pt x="261784" y="66801"/>
                    <a:pt x="261116" y="66957"/>
                    <a:pt x="260461" y="66957"/>
                  </a:cubicBezTo>
                  <a:cubicBezTo>
                    <a:pt x="258993" y="66957"/>
                    <a:pt x="257569" y="66171"/>
                    <a:pt x="256829" y="64786"/>
                  </a:cubicBezTo>
                  <a:cubicBezTo>
                    <a:pt x="255751" y="62783"/>
                    <a:pt x="256507" y="60285"/>
                    <a:pt x="258510" y="59209"/>
                  </a:cubicBezTo>
                  <a:lnTo>
                    <a:pt x="270686" y="52676"/>
                  </a:lnTo>
                  <a:cubicBezTo>
                    <a:pt x="269205" y="50180"/>
                    <a:pt x="267592" y="47763"/>
                    <a:pt x="265861" y="45423"/>
                  </a:cubicBezTo>
                  <a:lnTo>
                    <a:pt x="254408" y="51568"/>
                  </a:lnTo>
                  <a:cubicBezTo>
                    <a:pt x="253788" y="51899"/>
                    <a:pt x="253121" y="52056"/>
                    <a:pt x="252465" y="52056"/>
                  </a:cubicBezTo>
                  <a:cubicBezTo>
                    <a:pt x="250997" y="52056"/>
                    <a:pt x="249573" y="51270"/>
                    <a:pt x="248833" y="49884"/>
                  </a:cubicBezTo>
                  <a:cubicBezTo>
                    <a:pt x="247756" y="47882"/>
                    <a:pt x="248512" y="45384"/>
                    <a:pt x="250515" y="44308"/>
                  </a:cubicBezTo>
                  <a:lnTo>
                    <a:pt x="260558" y="38920"/>
                  </a:lnTo>
                  <a:cubicBezTo>
                    <a:pt x="256661" y="34615"/>
                    <a:pt x="252311" y="30668"/>
                    <a:pt x="247502" y="27190"/>
                  </a:cubicBezTo>
                  <a:cubicBezTo>
                    <a:pt x="247063" y="26873"/>
                    <a:pt x="246625" y="26560"/>
                    <a:pt x="246188" y="26249"/>
                  </a:cubicBezTo>
                  <a:cubicBezTo>
                    <a:pt x="232285" y="16386"/>
                    <a:pt x="216371" y="9965"/>
                    <a:pt x="199719" y="7102"/>
                  </a:cubicBezTo>
                  <a:lnTo>
                    <a:pt x="199502" y="7515"/>
                  </a:lnTo>
                  <a:lnTo>
                    <a:pt x="164233" y="80763"/>
                  </a:lnTo>
                  <a:lnTo>
                    <a:pt x="150726" y="50042"/>
                  </a:lnTo>
                  <a:lnTo>
                    <a:pt x="164768" y="36001"/>
                  </a:lnTo>
                  <a:cubicBezTo>
                    <a:pt x="169747" y="31024"/>
                    <a:pt x="169747" y="22922"/>
                    <a:pt x="164768" y="17945"/>
                  </a:cubicBezTo>
                  <a:lnTo>
                    <a:pt x="158309" y="11483"/>
                  </a:lnTo>
                  <a:lnTo>
                    <a:pt x="150555" y="3727"/>
                  </a:lnTo>
                  <a:cubicBezTo>
                    <a:pt x="145575" y="-1246"/>
                    <a:pt x="137479" y="-1240"/>
                    <a:pt x="132500" y="3729"/>
                  </a:cubicBezTo>
                  <a:lnTo>
                    <a:pt x="124975" y="11255"/>
                  </a:lnTo>
                  <a:lnTo>
                    <a:pt x="118287" y="17945"/>
                  </a:lnTo>
                  <a:cubicBezTo>
                    <a:pt x="113308" y="22922"/>
                    <a:pt x="113308" y="31024"/>
                    <a:pt x="118287" y="36001"/>
                  </a:cubicBezTo>
                  <a:lnTo>
                    <a:pt x="132424" y="50138"/>
                  </a:lnTo>
                  <a:lnTo>
                    <a:pt x="119071" y="81280"/>
                  </a:lnTo>
                  <a:lnTo>
                    <a:pt x="83552" y="7515"/>
                  </a:lnTo>
                  <a:lnTo>
                    <a:pt x="83376" y="7095"/>
                  </a:lnTo>
                  <a:cubicBezTo>
                    <a:pt x="66710" y="9954"/>
                    <a:pt x="50782" y="16378"/>
                    <a:pt x="36867" y="26249"/>
                  </a:cubicBezTo>
                  <a:cubicBezTo>
                    <a:pt x="36429" y="26560"/>
                    <a:pt x="35992" y="26873"/>
                    <a:pt x="35553" y="27190"/>
                  </a:cubicBezTo>
                  <a:cubicBezTo>
                    <a:pt x="30774" y="30647"/>
                    <a:pt x="26446" y="34565"/>
                    <a:pt x="22567" y="38839"/>
                  </a:cubicBezTo>
                  <a:lnTo>
                    <a:pt x="32761" y="44308"/>
                  </a:lnTo>
                  <a:cubicBezTo>
                    <a:pt x="34764" y="45384"/>
                    <a:pt x="35520" y="47882"/>
                    <a:pt x="34443" y="49884"/>
                  </a:cubicBezTo>
                  <a:cubicBezTo>
                    <a:pt x="33703" y="51270"/>
                    <a:pt x="32279" y="52056"/>
                    <a:pt x="30811" y="52056"/>
                  </a:cubicBezTo>
                  <a:cubicBezTo>
                    <a:pt x="30155" y="52056"/>
                    <a:pt x="29488" y="51899"/>
                    <a:pt x="28868" y="51568"/>
                  </a:cubicBezTo>
                  <a:lnTo>
                    <a:pt x="17257" y="45338"/>
                  </a:lnTo>
                  <a:cubicBezTo>
                    <a:pt x="15523" y="47676"/>
                    <a:pt x="13905" y="50090"/>
                    <a:pt x="12420" y="52586"/>
                  </a:cubicBezTo>
                  <a:lnTo>
                    <a:pt x="24766" y="59209"/>
                  </a:lnTo>
                  <a:cubicBezTo>
                    <a:pt x="26769" y="60285"/>
                    <a:pt x="27525" y="62783"/>
                    <a:pt x="26447" y="64786"/>
                  </a:cubicBezTo>
                  <a:cubicBezTo>
                    <a:pt x="25707" y="66171"/>
                    <a:pt x="24283" y="66957"/>
                    <a:pt x="22815" y="66957"/>
                  </a:cubicBezTo>
                  <a:cubicBezTo>
                    <a:pt x="22160" y="66957"/>
                    <a:pt x="21492" y="66801"/>
                    <a:pt x="20873" y="66469"/>
                  </a:cubicBezTo>
                  <a:lnTo>
                    <a:pt x="8552" y="59859"/>
                  </a:lnTo>
                  <a:cubicBezTo>
                    <a:pt x="7309" y="62485"/>
                    <a:pt x="6200" y="65172"/>
                    <a:pt x="5222" y="67914"/>
                  </a:cubicBezTo>
                  <a:lnTo>
                    <a:pt x="16770" y="74110"/>
                  </a:lnTo>
                  <a:cubicBezTo>
                    <a:pt x="18773" y="75186"/>
                    <a:pt x="19529" y="77684"/>
                    <a:pt x="18452" y="79687"/>
                  </a:cubicBezTo>
                  <a:cubicBezTo>
                    <a:pt x="17712" y="81072"/>
                    <a:pt x="16288" y="81859"/>
                    <a:pt x="14820" y="81859"/>
                  </a:cubicBezTo>
                  <a:cubicBezTo>
                    <a:pt x="14164" y="81859"/>
                    <a:pt x="13497" y="81702"/>
                    <a:pt x="12877" y="81370"/>
                  </a:cubicBezTo>
                  <a:lnTo>
                    <a:pt x="2764" y="75944"/>
                  </a:lnTo>
                  <a:cubicBezTo>
                    <a:pt x="426" y="85166"/>
                    <a:pt x="-473" y="94822"/>
                    <a:pt x="237" y="104548"/>
                  </a:cubicBezTo>
                  <a:cubicBezTo>
                    <a:pt x="3417" y="148110"/>
                    <a:pt x="9697" y="220944"/>
                    <a:pt x="18344" y="246782"/>
                  </a:cubicBezTo>
                  <a:cubicBezTo>
                    <a:pt x="19460" y="250115"/>
                    <a:pt x="22568" y="252316"/>
                    <a:pt x="26082" y="252316"/>
                  </a:cubicBezTo>
                  <a:cubicBezTo>
                    <a:pt x="32223" y="252316"/>
                    <a:pt x="43163" y="252316"/>
                    <a:pt x="57064" y="252316"/>
                  </a:cubicBezTo>
                  <a:cubicBezTo>
                    <a:pt x="57922" y="245961"/>
                    <a:pt x="62772" y="205594"/>
                    <a:pt x="51910" y="177608"/>
                  </a:cubicBezTo>
                  <a:cubicBezTo>
                    <a:pt x="39132" y="144668"/>
                    <a:pt x="42655" y="115992"/>
                    <a:pt x="42808" y="114788"/>
                  </a:cubicBezTo>
                  <a:cubicBezTo>
                    <a:pt x="43102" y="112537"/>
                    <a:pt x="45173" y="110939"/>
                    <a:pt x="47417" y="111234"/>
                  </a:cubicBezTo>
                  <a:cubicBezTo>
                    <a:pt x="49673" y="111524"/>
                    <a:pt x="51266" y="113587"/>
                    <a:pt x="50981" y="115841"/>
                  </a:cubicBezTo>
                  <a:cubicBezTo>
                    <a:pt x="50944" y="116117"/>
                    <a:pt x="47606" y="143733"/>
                    <a:pt x="59591" y="174627"/>
                  </a:cubicBezTo>
                  <a:cubicBezTo>
                    <a:pt x="70786" y="203480"/>
                    <a:pt x="66623" y="242750"/>
                    <a:pt x="65376" y="252316"/>
                  </a:cubicBezTo>
                  <a:cubicBezTo>
                    <a:pt x="86022" y="252316"/>
                    <a:pt x="111632" y="252316"/>
                    <a:pt x="137520" y="252316"/>
                  </a:cubicBezTo>
                  <a:lnTo>
                    <a:pt x="137520" y="120907"/>
                  </a:lnTo>
                  <a:lnTo>
                    <a:pt x="137520" y="116229"/>
                  </a:lnTo>
                  <a:lnTo>
                    <a:pt x="137520" y="115604"/>
                  </a:lnTo>
                  <a:lnTo>
                    <a:pt x="137520" y="110797"/>
                  </a:lnTo>
                  <a:cubicBezTo>
                    <a:pt x="137443" y="110707"/>
                    <a:pt x="137343" y="110610"/>
                    <a:pt x="137274" y="110523"/>
                  </a:cubicBezTo>
                  <a:lnTo>
                    <a:pt x="125756" y="86594"/>
                  </a:lnTo>
                  <a:lnTo>
                    <a:pt x="139822" y="53785"/>
                  </a:lnTo>
                  <a:cubicBezTo>
                    <a:pt x="140389" y="53861"/>
                    <a:pt x="140955" y="53949"/>
                    <a:pt x="141525" y="53949"/>
                  </a:cubicBezTo>
                  <a:cubicBezTo>
                    <a:pt x="142144" y="53949"/>
                    <a:pt x="142759" y="53861"/>
                    <a:pt x="143371" y="53772"/>
                  </a:cubicBezTo>
                  <a:lnTo>
                    <a:pt x="157810" y="86614"/>
                  </a:lnTo>
                  <a:lnTo>
                    <a:pt x="146299" y="110518"/>
                  </a:lnTo>
                  <a:cubicBezTo>
                    <a:pt x="146148" y="110713"/>
                    <a:pt x="145946" y="110922"/>
                    <a:pt x="145756" y="111127"/>
                  </a:cubicBezTo>
                  <a:lnTo>
                    <a:pt x="145756" y="115510"/>
                  </a:lnTo>
                  <a:lnTo>
                    <a:pt x="145756" y="116405"/>
                  </a:lnTo>
                  <a:lnTo>
                    <a:pt x="145756" y="120943"/>
                  </a:lnTo>
                  <a:lnTo>
                    <a:pt x="145756" y="252316"/>
                  </a:lnTo>
                  <a:cubicBezTo>
                    <a:pt x="172998" y="252316"/>
                    <a:pt x="199913" y="252316"/>
                    <a:pt x="221044" y="252316"/>
                  </a:cubicBezTo>
                  <a:cubicBezTo>
                    <a:pt x="220463" y="244113"/>
                    <a:pt x="218972" y="210660"/>
                    <a:pt x="230313" y="181428"/>
                  </a:cubicBezTo>
                  <a:cubicBezTo>
                    <a:pt x="242020" y="151244"/>
                    <a:pt x="235436" y="116455"/>
                    <a:pt x="235368" y="116107"/>
                  </a:cubicBezTo>
                  <a:cubicBezTo>
                    <a:pt x="234934" y="113877"/>
                    <a:pt x="236390" y="111713"/>
                    <a:pt x="238618" y="111277"/>
                  </a:cubicBezTo>
                  <a:cubicBezTo>
                    <a:pt x="240870" y="110836"/>
                    <a:pt x="243014" y="112292"/>
                    <a:pt x="243452" y="114522"/>
                  </a:cubicBezTo>
                  <a:cubicBezTo>
                    <a:pt x="243750" y="116037"/>
                    <a:pt x="250583" y="151950"/>
                    <a:pt x="237994" y="184409"/>
                  </a:cubicBezTo>
                  <a:cubicBezTo>
                    <a:pt x="227069" y="212568"/>
                    <a:pt x="228857" y="246084"/>
                    <a:pt x="229306" y="252316"/>
                  </a:cubicBezTo>
                  <a:cubicBezTo>
                    <a:pt x="241605" y="252316"/>
                    <a:pt x="251337" y="252316"/>
                    <a:pt x="256972" y="252316"/>
                  </a:cubicBezTo>
                  <a:cubicBezTo>
                    <a:pt x="260487" y="252316"/>
                    <a:pt x="263595" y="250115"/>
                    <a:pt x="264710" y="246782"/>
                  </a:cubicBezTo>
                  <a:cubicBezTo>
                    <a:pt x="273357" y="220944"/>
                    <a:pt x="279638" y="148110"/>
                    <a:pt x="282817" y="104548"/>
                  </a:cubicBezTo>
                  <a:cubicBezTo>
                    <a:pt x="283525" y="94859"/>
                    <a:pt x="282637" y="85238"/>
                    <a:pt x="280320" y="76047"/>
                  </a:cubicBezTo>
                  <a:lnTo>
                    <a:pt x="270399" y="81370"/>
                  </a:lnTo>
                  <a:close/>
                  <a:moveTo>
                    <a:pt x="139139" y="44920"/>
                  </a:moveTo>
                  <a:cubicBezTo>
                    <a:pt x="138863" y="44750"/>
                    <a:pt x="138559" y="44626"/>
                    <a:pt x="138324" y="44391"/>
                  </a:cubicBezTo>
                  <a:lnTo>
                    <a:pt x="135919" y="41986"/>
                  </a:lnTo>
                  <a:lnTo>
                    <a:pt x="124111" y="30177"/>
                  </a:lnTo>
                  <a:cubicBezTo>
                    <a:pt x="122345" y="28410"/>
                    <a:pt x="122345" y="25536"/>
                    <a:pt x="124111" y="23768"/>
                  </a:cubicBezTo>
                  <a:lnTo>
                    <a:pt x="133799" y="14080"/>
                  </a:lnTo>
                  <a:lnTo>
                    <a:pt x="138324" y="9555"/>
                  </a:lnTo>
                  <a:cubicBezTo>
                    <a:pt x="139209" y="8670"/>
                    <a:pt x="140367" y="8230"/>
                    <a:pt x="141529" y="8230"/>
                  </a:cubicBezTo>
                  <a:cubicBezTo>
                    <a:pt x="142688" y="8230"/>
                    <a:pt x="143846" y="8670"/>
                    <a:pt x="144731" y="9553"/>
                  </a:cubicBezTo>
                  <a:lnTo>
                    <a:pt x="149355" y="14178"/>
                  </a:lnTo>
                  <a:lnTo>
                    <a:pt x="158944" y="23768"/>
                  </a:lnTo>
                  <a:cubicBezTo>
                    <a:pt x="160710" y="25536"/>
                    <a:pt x="160710" y="28410"/>
                    <a:pt x="158944" y="30177"/>
                  </a:cubicBezTo>
                  <a:lnTo>
                    <a:pt x="147170" y="41952"/>
                  </a:lnTo>
                  <a:lnTo>
                    <a:pt x="144731" y="44391"/>
                  </a:lnTo>
                  <a:cubicBezTo>
                    <a:pt x="144509" y="44613"/>
                    <a:pt x="144222" y="44725"/>
                    <a:pt x="143963" y="44890"/>
                  </a:cubicBezTo>
                  <a:cubicBezTo>
                    <a:pt x="142496" y="45822"/>
                    <a:pt x="140614" y="45830"/>
                    <a:pt x="139139" y="44920"/>
                  </a:cubicBezTo>
                  <a:close/>
                  <a:moveTo>
                    <a:pt x="126447" y="125798"/>
                  </a:moveTo>
                  <a:lnTo>
                    <a:pt x="114812" y="125798"/>
                  </a:lnTo>
                  <a:cubicBezTo>
                    <a:pt x="109946" y="125798"/>
                    <a:pt x="105570" y="123095"/>
                    <a:pt x="103394" y="118745"/>
                  </a:cubicBezTo>
                  <a:lnTo>
                    <a:pt x="82858" y="77742"/>
                  </a:lnTo>
                  <a:cubicBezTo>
                    <a:pt x="82086" y="76200"/>
                    <a:pt x="80533" y="75240"/>
                    <a:pt x="78808" y="75240"/>
                  </a:cubicBezTo>
                  <a:lnTo>
                    <a:pt x="43737" y="75240"/>
                  </a:lnTo>
                  <a:cubicBezTo>
                    <a:pt x="41461" y="75240"/>
                    <a:pt x="39619" y="73396"/>
                    <a:pt x="39619" y="71122"/>
                  </a:cubicBezTo>
                  <a:cubicBezTo>
                    <a:pt x="39619" y="47146"/>
                    <a:pt x="48322" y="34619"/>
                    <a:pt x="55622" y="28331"/>
                  </a:cubicBezTo>
                  <a:cubicBezTo>
                    <a:pt x="63770" y="21313"/>
                    <a:pt x="72055" y="20275"/>
                    <a:pt x="72405" y="20235"/>
                  </a:cubicBezTo>
                  <a:cubicBezTo>
                    <a:pt x="74746" y="19954"/>
                    <a:pt x="76713" y="21593"/>
                    <a:pt x="76974" y="23847"/>
                  </a:cubicBezTo>
                  <a:cubicBezTo>
                    <a:pt x="77235" y="26099"/>
                    <a:pt x="75631" y="28138"/>
                    <a:pt x="73387" y="28414"/>
                  </a:cubicBezTo>
                  <a:cubicBezTo>
                    <a:pt x="72349" y="28548"/>
                    <a:pt x="49609" y="31957"/>
                    <a:pt x="47952" y="67004"/>
                  </a:cubicBezTo>
                  <a:lnTo>
                    <a:pt x="78808" y="67004"/>
                  </a:lnTo>
                  <a:cubicBezTo>
                    <a:pt x="83666" y="67004"/>
                    <a:pt x="88042" y="69704"/>
                    <a:pt x="90222" y="74052"/>
                  </a:cubicBezTo>
                  <a:lnTo>
                    <a:pt x="110762" y="115059"/>
                  </a:lnTo>
                  <a:cubicBezTo>
                    <a:pt x="111534" y="116604"/>
                    <a:pt x="113083" y="117561"/>
                    <a:pt x="114812" y="117561"/>
                  </a:cubicBezTo>
                  <a:lnTo>
                    <a:pt x="126447" y="117561"/>
                  </a:lnTo>
                  <a:cubicBezTo>
                    <a:pt x="128724" y="117561"/>
                    <a:pt x="130566" y="119405"/>
                    <a:pt x="130566" y="121679"/>
                  </a:cubicBezTo>
                  <a:cubicBezTo>
                    <a:pt x="130566" y="123954"/>
                    <a:pt x="128724" y="125798"/>
                    <a:pt x="126447" y="125798"/>
                  </a:cubicBezTo>
                  <a:close/>
                  <a:moveTo>
                    <a:pt x="166348" y="223558"/>
                  </a:moveTo>
                  <a:cubicBezTo>
                    <a:pt x="161800" y="223558"/>
                    <a:pt x="158112" y="219870"/>
                    <a:pt x="158112" y="215321"/>
                  </a:cubicBezTo>
                  <a:cubicBezTo>
                    <a:pt x="158112" y="210772"/>
                    <a:pt x="161800" y="207084"/>
                    <a:pt x="166348" y="207084"/>
                  </a:cubicBezTo>
                  <a:cubicBezTo>
                    <a:pt x="170897" y="207084"/>
                    <a:pt x="174585" y="210772"/>
                    <a:pt x="174585" y="215321"/>
                  </a:cubicBezTo>
                  <a:cubicBezTo>
                    <a:pt x="174585" y="219870"/>
                    <a:pt x="170897" y="223558"/>
                    <a:pt x="166348" y="223558"/>
                  </a:cubicBezTo>
                  <a:close/>
                  <a:moveTo>
                    <a:pt x="166348" y="182374"/>
                  </a:moveTo>
                  <a:cubicBezTo>
                    <a:pt x="161800" y="182374"/>
                    <a:pt x="158112" y="178686"/>
                    <a:pt x="158112" y="174137"/>
                  </a:cubicBezTo>
                  <a:cubicBezTo>
                    <a:pt x="158112" y="169587"/>
                    <a:pt x="161800" y="165900"/>
                    <a:pt x="166348" y="165900"/>
                  </a:cubicBezTo>
                  <a:cubicBezTo>
                    <a:pt x="170897" y="165900"/>
                    <a:pt x="174585" y="169587"/>
                    <a:pt x="174585" y="174137"/>
                  </a:cubicBezTo>
                  <a:cubicBezTo>
                    <a:pt x="174585" y="178686"/>
                    <a:pt x="170897" y="182374"/>
                    <a:pt x="166348" y="182374"/>
                  </a:cubicBezTo>
                  <a:close/>
                  <a:moveTo>
                    <a:pt x="237443" y="75240"/>
                  </a:moveTo>
                  <a:lnTo>
                    <a:pt x="202373" y="75240"/>
                  </a:lnTo>
                  <a:cubicBezTo>
                    <a:pt x="200647" y="75240"/>
                    <a:pt x="199095" y="76200"/>
                    <a:pt x="198318" y="77744"/>
                  </a:cubicBezTo>
                  <a:lnTo>
                    <a:pt x="177787" y="118747"/>
                  </a:lnTo>
                  <a:cubicBezTo>
                    <a:pt x="175611" y="123095"/>
                    <a:pt x="171235" y="125798"/>
                    <a:pt x="166369" y="125798"/>
                  </a:cubicBezTo>
                  <a:lnTo>
                    <a:pt x="154733" y="125798"/>
                  </a:lnTo>
                  <a:cubicBezTo>
                    <a:pt x="152457" y="125798"/>
                    <a:pt x="150615" y="123954"/>
                    <a:pt x="150615" y="121679"/>
                  </a:cubicBezTo>
                  <a:cubicBezTo>
                    <a:pt x="150615" y="119405"/>
                    <a:pt x="152457" y="117561"/>
                    <a:pt x="154733" y="117561"/>
                  </a:cubicBezTo>
                  <a:lnTo>
                    <a:pt x="166369" y="117561"/>
                  </a:lnTo>
                  <a:cubicBezTo>
                    <a:pt x="168098" y="117561"/>
                    <a:pt x="169646" y="116604"/>
                    <a:pt x="170419" y="115061"/>
                  </a:cubicBezTo>
                  <a:lnTo>
                    <a:pt x="190954" y="74054"/>
                  </a:lnTo>
                  <a:cubicBezTo>
                    <a:pt x="193138" y="69704"/>
                    <a:pt x="197514" y="67004"/>
                    <a:pt x="202373" y="67004"/>
                  </a:cubicBezTo>
                  <a:lnTo>
                    <a:pt x="233228" y="67004"/>
                  </a:lnTo>
                  <a:cubicBezTo>
                    <a:pt x="231571" y="31929"/>
                    <a:pt x="208795" y="28544"/>
                    <a:pt x="207790" y="28414"/>
                  </a:cubicBezTo>
                  <a:cubicBezTo>
                    <a:pt x="205546" y="28120"/>
                    <a:pt x="203945" y="26069"/>
                    <a:pt x="204223" y="23823"/>
                  </a:cubicBezTo>
                  <a:cubicBezTo>
                    <a:pt x="204500" y="21574"/>
                    <a:pt x="206507" y="19970"/>
                    <a:pt x="208775" y="20235"/>
                  </a:cubicBezTo>
                  <a:cubicBezTo>
                    <a:pt x="209101" y="20273"/>
                    <a:pt x="241562" y="24603"/>
                    <a:pt x="241562" y="71122"/>
                  </a:cubicBezTo>
                  <a:cubicBezTo>
                    <a:pt x="241562" y="73396"/>
                    <a:pt x="239720" y="75240"/>
                    <a:pt x="237443" y="752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0" name="Google Shape;530;p7"/>
            <p:cNvSpPr/>
            <p:nvPr/>
          </p:nvSpPr>
          <p:spPr>
            <a:xfrm>
              <a:off x="929860" y="4933060"/>
              <a:ext cx="70090" cy="39171"/>
            </a:xfrm>
            <a:custGeom>
              <a:rect b="b" l="l" r="r" t="t"/>
              <a:pathLst>
                <a:path extrusionOk="0" h="39171" w="70090">
                  <a:moveTo>
                    <a:pt x="1753" y="12216"/>
                  </a:moveTo>
                  <a:lnTo>
                    <a:pt x="40177" y="39171"/>
                  </a:lnTo>
                  <a:lnTo>
                    <a:pt x="70091" y="22630"/>
                  </a:lnTo>
                  <a:lnTo>
                    <a:pt x="13937" y="292"/>
                  </a:lnTo>
                  <a:cubicBezTo>
                    <a:pt x="12774" y="-171"/>
                    <a:pt x="11464" y="-80"/>
                    <a:pt x="10376" y="540"/>
                  </a:cubicBezTo>
                  <a:lnTo>
                    <a:pt x="2080" y="5267"/>
                  </a:lnTo>
                  <a:cubicBezTo>
                    <a:pt x="-545" y="6762"/>
                    <a:pt x="-720" y="10481"/>
                    <a:pt x="1753" y="1221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1" name="Google Shape;531;p7"/>
            <p:cNvSpPr/>
            <p:nvPr/>
          </p:nvSpPr>
          <p:spPr>
            <a:xfrm>
              <a:off x="891655" y="4935207"/>
              <a:ext cx="195210" cy="132350"/>
            </a:xfrm>
            <a:custGeom>
              <a:rect b="b" l="l" r="r" t="t"/>
              <a:pathLst>
                <a:path extrusionOk="0" h="132350" w="195210">
                  <a:moveTo>
                    <a:pt x="194187" y="14387"/>
                  </a:moveTo>
                  <a:cubicBezTo>
                    <a:pt x="186778" y="941"/>
                    <a:pt x="169871" y="-3952"/>
                    <a:pt x="156425" y="3457"/>
                  </a:cubicBezTo>
                  <a:lnTo>
                    <a:pt x="118304" y="24464"/>
                  </a:lnTo>
                  <a:lnTo>
                    <a:pt x="118196" y="24421"/>
                  </a:lnTo>
                  <a:lnTo>
                    <a:pt x="85885" y="42288"/>
                  </a:lnTo>
                  <a:lnTo>
                    <a:pt x="85917" y="42311"/>
                  </a:lnTo>
                  <a:lnTo>
                    <a:pt x="38343" y="68527"/>
                  </a:lnTo>
                  <a:lnTo>
                    <a:pt x="13100" y="52116"/>
                  </a:lnTo>
                  <a:cubicBezTo>
                    <a:pt x="11803" y="51272"/>
                    <a:pt x="10141" y="51228"/>
                    <a:pt x="8800" y="52000"/>
                  </a:cubicBezTo>
                  <a:lnTo>
                    <a:pt x="2063" y="55882"/>
                  </a:lnTo>
                  <a:cubicBezTo>
                    <a:pt x="110" y="57007"/>
                    <a:pt x="-576" y="59494"/>
                    <a:pt x="525" y="61461"/>
                  </a:cubicBezTo>
                  <a:lnTo>
                    <a:pt x="13965" y="85485"/>
                  </a:lnTo>
                  <a:cubicBezTo>
                    <a:pt x="22747" y="101422"/>
                    <a:pt x="42785" y="107222"/>
                    <a:pt x="58722" y="98440"/>
                  </a:cubicBezTo>
                  <a:lnTo>
                    <a:pt x="103539" y="73743"/>
                  </a:lnTo>
                  <a:lnTo>
                    <a:pt x="103539" y="128226"/>
                  </a:lnTo>
                  <a:cubicBezTo>
                    <a:pt x="103539" y="131348"/>
                    <a:pt x="106876" y="133335"/>
                    <a:pt x="109620" y="131847"/>
                  </a:cubicBezTo>
                  <a:lnTo>
                    <a:pt x="119342" y="126578"/>
                  </a:lnTo>
                  <a:cubicBezTo>
                    <a:pt x="120429" y="125988"/>
                    <a:pt x="121195" y="124940"/>
                    <a:pt x="121425" y="123724"/>
                  </a:cubicBezTo>
                  <a:lnTo>
                    <a:pt x="134086" y="56910"/>
                  </a:lnTo>
                  <a:lnTo>
                    <a:pt x="190948" y="25576"/>
                  </a:lnTo>
                  <a:cubicBezTo>
                    <a:pt x="194932" y="23381"/>
                    <a:pt x="196382" y="18371"/>
                    <a:pt x="194187" y="1438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32" name="Google Shape;532;p7"/>
          <p:cNvGrpSpPr/>
          <p:nvPr/>
        </p:nvGrpSpPr>
        <p:grpSpPr>
          <a:xfrm>
            <a:off x="5174980" y="3327842"/>
            <a:ext cx="330091" cy="325872"/>
            <a:chOff x="7308680" y="4076951"/>
            <a:chExt cx="467286" cy="461314"/>
          </a:xfrm>
        </p:grpSpPr>
        <p:sp>
          <p:nvSpPr>
            <p:cNvPr id="533" name="Google Shape;533;p7"/>
            <p:cNvSpPr/>
            <p:nvPr/>
          </p:nvSpPr>
          <p:spPr>
            <a:xfrm>
              <a:off x="7402899" y="4076951"/>
              <a:ext cx="205540" cy="170344"/>
            </a:xfrm>
            <a:custGeom>
              <a:rect b="b" l="l" r="r" t="t"/>
              <a:pathLst>
                <a:path extrusionOk="0" h="170344" w="205540">
                  <a:moveTo>
                    <a:pt x="10469" y="73796"/>
                  </a:moveTo>
                  <a:lnTo>
                    <a:pt x="14446" y="74381"/>
                  </a:lnTo>
                  <a:cubicBezTo>
                    <a:pt x="9678" y="78483"/>
                    <a:pt x="6647" y="84548"/>
                    <a:pt x="6647" y="91331"/>
                  </a:cubicBezTo>
                  <a:cubicBezTo>
                    <a:pt x="6647" y="98189"/>
                    <a:pt x="9741" y="104318"/>
                    <a:pt x="14600" y="108421"/>
                  </a:cubicBezTo>
                  <a:cubicBezTo>
                    <a:pt x="11525" y="112252"/>
                    <a:pt x="9675" y="117109"/>
                    <a:pt x="9675" y="122404"/>
                  </a:cubicBezTo>
                  <a:cubicBezTo>
                    <a:pt x="9675" y="126353"/>
                    <a:pt x="10707" y="130057"/>
                    <a:pt x="12503" y="133277"/>
                  </a:cubicBezTo>
                  <a:cubicBezTo>
                    <a:pt x="9065" y="137210"/>
                    <a:pt x="6966" y="142344"/>
                    <a:pt x="6966" y="147978"/>
                  </a:cubicBezTo>
                  <a:cubicBezTo>
                    <a:pt x="6966" y="160331"/>
                    <a:pt x="16980" y="170345"/>
                    <a:pt x="29332" y="170345"/>
                  </a:cubicBezTo>
                  <a:cubicBezTo>
                    <a:pt x="41097" y="170345"/>
                    <a:pt x="50720" y="161256"/>
                    <a:pt x="51611" y="149719"/>
                  </a:cubicBezTo>
                  <a:cubicBezTo>
                    <a:pt x="64759" y="161606"/>
                    <a:pt x="82131" y="168907"/>
                    <a:pt x="101252" y="168907"/>
                  </a:cubicBezTo>
                  <a:cubicBezTo>
                    <a:pt x="142194" y="168907"/>
                    <a:pt x="175384" y="135718"/>
                    <a:pt x="175384" y="94776"/>
                  </a:cubicBezTo>
                  <a:cubicBezTo>
                    <a:pt x="175384" y="88099"/>
                    <a:pt x="174419" y="81661"/>
                    <a:pt x="172764" y="75506"/>
                  </a:cubicBezTo>
                  <a:cubicBezTo>
                    <a:pt x="184768" y="74520"/>
                    <a:pt x="197128" y="64430"/>
                    <a:pt x="202929" y="55783"/>
                  </a:cubicBezTo>
                  <a:cubicBezTo>
                    <a:pt x="207486" y="48990"/>
                    <a:pt x="205922" y="39822"/>
                    <a:pt x="199462" y="34804"/>
                  </a:cubicBezTo>
                  <a:lnTo>
                    <a:pt x="199397" y="34754"/>
                  </a:lnTo>
                  <a:cubicBezTo>
                    <a:pt x="193436" y="30123"/>
                    <a:pt x="185176" y="30642"/>
                    <a:pt x="179424" y="35531"/>
                  </a:cubicBezTo>
                  <a:cubicBezTo>
                    <a:pt x="177437" y="37219"/>
                    <a:pt x="175428" y="38488"/>
                    <a:pt x="173809" y="39376"/>
                  </a:cubicBezTo>
                  <a:cubicBezTo>
                    <a:pt x="171884" y="40433"/>
                    <a:pt x="169504" y="40040"/>
                    <a:pt x="168027" y="38415"/>
                  </a:cubicBezTo>
                  <a:lnTo>
                    <a:pt x="168026" y="38415"/>
                  </a:lnTo>
                  <a:cubicBezTo>
                    <a:pt x="166184" y="36389"/>
                    <a:pt x="166462" y="33262"/>
                    <a:pt x="168591" y="31540"/>
                  </a:cubicBezTo>
                  <a:cubicBezTo>
                    <a:pt x="169537" y="30774"/>
                    <a:pt x="170583" y="29842"/>
                    <a:pt x="171665" y="28729"/>
                  </a:cubicBezTo>
                  <a:cubicBezTo>
                    <a:pt x="178833" y="21353"/>
                    <a:pt x="177718" y="9280"/>
                    <a:pt x="169418" y="3205"/>
                  </a:cubicBezTo>
                  <a:cubicBezTo>
                    <a:pt x="163591" y="-1059"/>
                    <a:pt x="155849" y="-972"/>
                    <a:pt x="149752" y="2894"/>
                  </a:cubicBezTo>
                  <a:cubicBezTo>
                    <a:pt x="137290" y="10798"/>
                    <a:pt x="119311" y="10305"/>
                    <a:pt x="119311" y="10305"/>
                  </a:cubicBezTo>
                  <a:cubicBezTo>
                    <a:pt x="119311" y="10305"/>
                    <a:pt x="76316" y="7317"/>
                    <a:pt x="53794" y="24383"/>
                  </a:cubicBezTo>
                  <a:cubicBezTo>
                    <a:pt x="42177" y="33185"/>
                    <a:pt x="27167" y="45879"/>
                    <a:pt x="9916" y="49663"/>
                  </a:cubicBezTo>
                  <a:cubicBezTo>
                    <a:pt x="4188" y="50920"/>
                    <a:pt x="0" y="55810"/>
                    <a:pt x="0" y="61674"/>
                  </a:cubicBezTo>
                  <a:cubicBezTo>
                    <a:pt x="0" y="67752"/>
                    <a:pt x="4455" y="72911"/>
                    <a:pt x="10469" y="73796"/>
                  </a:cubicBezTo>
                  <a:close/>
                  <a:moveTo>
                    <a:pt x="101252" y="160671"/>
                  </a:moveTo>
                  <a:cubicBezTo>
                    <a:pt x="80470" y="160671"/>
                    <a:pt x="61935" y="150976"/>
                    <a:pt x="49849" y="135899"/>
                  </a:cubicBezTo>
                  <a:cubicBezTo>
                    <a:pt x="44661" y="129427"/>
                    <a:pt x="40659" y="121975"/>
                    <a:pt x="38196" y="113849"/>
                  </a:cubicBezTo>
                  <a:cubicBezTo>
                    <a:pt x="42091" y="112326"/>
                    <a:pt x="45790" y="110415"/>
                    <a:pt x="49281" y="108155"/>
                  </a:cubicBezTo>
                  <a:cubicBezTo>
                    <a:pt x="71833" y="93553"/>
                    <a:pt x="86051" y="65378"/>
                    <a:pt x="93444" y="46656"/>
                  </a:cubicBezTo>
                  <a:cubicBezTo>
                    <a:pt x="102312" y="58684"/>
                    <a:pt x="123040" y="77883"/>
                    <a:pt x="165120" y="78853"/>
                  </a:cubicBezTo>
                  <a:cubicBezTo>
                    <a:pt x="166395" y="83963"/>
                    <a:pt x="167147" y="89277"/>
                    <a:pt x="167147" y="94776"/>
                  </a:cubicBezTo>
                  <a:cubicBezTo>
                    <a:pt x="167147" y="131110"/>
                    <a:pt x="137587" y="160671"/>
                    <a:pt x="101252" y="16067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4" name="Google Shape;534;p7"/>
            <p:cNvSpPr/>
            <p:nvPr/>
          </p:nvSpPr>
          <p:spPr>
            <a:xfrm>
              <a:off x="7623585" y="4104435"/>
              <a:ext cx="152381" cy="137304"/>
            </a:xfrm>
            <a:custGeom>
              <a:rect b="b" l="l" r="r" t="t"/>
              <a:pathLst>
                <a:path extrusionOk="0" h="137304" w="152381">
                  <a:moveTo>
                    <a:pt x="146204" y="120831"/>
                  </a:moveTo>
                  <a:cubicBezTo>
                    <a:pt x="142792" y="120831"/>
                    <a:pt x="140026" y="118065"/>
                    <a:pt x="140026" y="114653"/>
                  </a:cubicBezTo>
                  <a:cubicBezTo>
                    <a:pt x="140026" y="111241"/>
                    <a:pt x="137260" y="108476"/>
                    <a:pt x="133848" y="108476"/>
                  </a:cubicBezTo>
                  <a:lnTo>
                    <a:pt x="131789" y="108476"/>
                  </a:lnTo>
                  <a:lnTo>
                    <a:pt x="131789" y="100239"/>
                  </a:lnTo>
                  <a:lnTo>
                    <a:pt x="127671" y="100239"/>
                  </a:lnTo>
                  <a:lnTo>
                    <a:pt x="127671" y="54936"/>
                  </a:lnTo>
                  <a:lnTo>
                    <a:pt x="131789" y="54936"/>
                  </a:lnTo>
                  <a:lnTo>
                    <a:pt x="131789" y="42581"/>
                  </a:lnTo>
                  <a:lnTo>
                    <a:pt x="141488" y="42581"/>
                  </a:lnTo>
                  <a:cubicBezTo>
                    <a:pt x="145229" y="42581"/>
                    <a:pt x="148263" y="39548"/>
                    <a:pt x="148263" y="35806"/>
                  </a:cubicBezTo>
                  <a:cubicBezTo>
                    <a:pt x="148263" y="33129"/>
                    <a:pt x="146686" y="30702"/>
                    <a:pt x="144240" y="29615"/>
                  </a:cubicBezTo>
                  <a:lnTo>
                    <a:pt x="78943" y="584"/>
                  </a:lnTo>
                  <a:cubicBezTo>
                    <a:pt x="77191" y="-195"/>
                    <a:pt x="75190" y="-195"/>
                    <a:pt x="73438" y="584"/>
                  </a:cubicBezTo>
                  <a:lnTo>
                    <a:pt x="8141" y="29615"/>
                  </a:lnTo>
                  <a:cubicBezTo>
                    <a:pt x="5695" y="30702"/>
                    <a:pt x="4118" y="33129"/>
                    <a:pt x="4118" y="35806"/>
                  </a:cubicBezTo>
                  <a:cubicBezTo>
                    <a:pt x="4118" y="39548"/>
                    <a:pt x="7152" y="42581"/>
                    <a:pt x="10894" y="42581"/>
                  </a:cubicBezTo>
                  <a:lnTo>
                    <a:pt x="20592" y="42581"/>
                  </a:lnTo>
                  <a:lnTo>
                    <a:pt x="20592" y="54936"/>
                  </a:lnTo>
                  <a:lnTo>
                    <a:pt x="24710" y="54936"/>
                  </a:lnTo>
                  <a:lnTo>
                    <a:pt x="24710" y="100239"/>
                  </a:lnTo>
                  <a:lnTo>
                    <a:pt x="20592" y="100239"/>
                  </a:lnTo>
                  <a:lnTo>
                    <a:pt x="20592" y="108476"/>
                  </a:lnTo>
                  <a:lnTo>
                    <a:pt x="18533" y="108476"/>
                  </a:lnTo>
                  <a:cubicBezTo>
                    <a:pt x="15121" y="108476"/>
                    <a:pt x="12355" y="111241"/>
                    <a:pt x="12355" y="114653"/>
                  </a:cubicBezTo>
                  <a:cubicBezTo>
                    <a:pt x="12355" y="118065"/>
                    <a:pt x="9589" y="120831"/>
                    <a:pt x="6178" y="120831"/>
                  </a:cubicBezTo>
                  <a:cubicBezTo>
                    <a:pt x="2766" y="120831"/>
                    <a:pt x="0" y="123597"/>
                    <a:pt x="0" y="127009"/>
                  </a:cubicBezTo>
                  <a:lnTo>
                    <a:pt x="0" y="131127"/>
                  </a:lnTo>
                  <a:cubicBezTo>
                    <a:pt x="0" y="134539"/>
                    <a:pt x="2766" y="137305"/>
                    <a:pt x="6178" y="137305"/>
                  </a:cubicBezTo>
                  <a:lnTo>
                    <a:pt x="146204" y="137305"/>
                  </a:lnTo>
                  <a:cubicBezTo>
                    <a:pt x="149616" y="137305"/>
                    <a:pt x="152381" y="134539"/>
                    <a:pt x="152381" y="131127"/>
                  </a:cubicBezTo>
                  <a:lnTo>
                    <a:pt x="152381" y="127009"/>
                  </a:lnTo>
                  <a:cubicBezTo>
                    <a:pt x="152381" y="123597"/>
                    <a:pt x="149616" y="120831"/>
                    <a:pt x="146204" y="120831"/>
                  </a:cubicBezTo>
                  <a:close/>
                  <a:moveTo>
                    <a:pt x="45303" y="100239"/>
                  </a:moveTo>
                  <a:lnTo>
                    <a:pt x="45303" y="54936"/>
                  </a:lnTo>
                  <a:lnTo>
                    <a:pt x="49421" y="54936"/>
                  </a:lnTo>
                  <a:lnTo>
                    <a:pt x="49421" y="42581"/>
                  </a:lnTo>
                  <a:lnTo>
                    <a:pt x="61776" y="42581"/>
                  </a:lnTo>
                  <a:lnTo>
                    <a:pt x="61776" y="54936"/>
                  </a:lnTo>
                  <a:lnTo>
                    <a:pt x="65895" y="54936"/>
                  </a:lnTo>
                  <a:lnTo>
                    <a:pt x="65895" y="100239"/>
                  </a:lnTo>
                  <a:lnTo>
                    <a:pt x="61776" y="100239"/>
                  </a:lnTo>
                  <a:lnTo>
                    <a:pt x="61776" y="108476"/>
                  </a:lnTo>
                  <a:lnTo>
                    <a:pt x="49421" y="108476"/>
                  </a:lnTo>
                  <a:lnTo>
                    <a:pt x="49421" y="100239"/>
                  </a:lnTo>
                  <a:lnTo>
                    <a:pt x="45303" y="100239"/>
                  </a:lnTo>
                  <a:close/>
                  <a:moveTo>
                    <a:pt x="86487" y="100239"/>
                  </a:moveTo>
                  <a:lnTo>
                    <a:pt x="86487" y="54936"/>
                  </a:lnTo>
                  <a:lnTo>
                    <a:pt x="90605" y="54936"/>
                  </a:lnTo>
                  <a:lnTo>
                    <a:pt x="90605" y="42581"/>
                  </a:lnTo>
                  <a:lnTo>
                    <a:pt x="102960" y="42581"/>
                  </a:lnTo>
                  <a:lnTo>
                    <a:pt x="102960" y="54936"/>
                  </a:lnTo>
                  <a:lnTo>
                    <a:pt x="107079" y="54936"/>
                  </a:lnTo>
                  <a:lnTo>
                    <a:pt x="107079" y="100239"/>
                  </a:lnTo>
                  <a:lnTo>
                    <a:pt x="102960" y="100239"/>
                  </a:lnTo>
                  <a:lnTo>
                    <a:pt x="102960" y="108476"/>
                  </a:lnTo>
                  <a:lnTo>
                    <a:pt x="90605" y="108476"/>
                  </a:lnTo>
                  <a:lnTo>
                    <a:pt x="90605" y="100239"/>
                  </a:lnTo>
                  <a:lnTo>
                    <a:pt x="86487" y="10023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5" name="Google Shape;535;p7"/>
            <p:cNvSpPr/>
            <p:nvPr/>
          </p:nvSpPr>
          <p:spPr>
            <a:xfrm>
              <a:off x="7308680" y="4252800"/>
              <a:ext cx="390943" cy="285465"/>
            </a:xfrm>
            <a:custGeom>
              <a:rect b="b" l="l" r="r" t="t"/>
              <a:pathLst>
                <a:path extrusionOk="0" h="285465" w="390943">
                  <a:moveTo>
                    <a:pt x="382697" y="207216"/>
                  </a:moveTo>
                  <a:lnTo>
                    <a:pt x="365641" y="207216"/>
                  </a:lnTo>
                  <a:lnTo>
                    <a:pt x="329529" y="69050"/>
                  </a:lnTo>
                  <a:cubicBezTo>
                    <a:pt x="322496" y="42144"/>
                    <a:pt x="304260" y="19042"/>
                    <a:pt x="278848" y="7745"/>
                  </a:cubicBezTo>
                  <a:cubicBezTo>
                    <a:pt x="275863" y="6418"/>
                    <a:pt x="272794" y="5244"/>
                    <a:pt x="269652" y="4232"/>
                  </a:cubicBezTo>
                  <a:lnTo>
                    <a:pt x="260376" y="1244"/>
                  </a:lnTo>
                  <a:cubicBezTo>
                    <a:pt x="251591" y="-1586"/>
                    <a:pt x="241961" y="716"/>
                    <a:pt x="235406" y="7214"/>
                  </a:cubicBezTo>
                  <a:lnTo>
                    <a:pt x="226650" y="15891"/>
                  </a:lnTo>
                  <a:cubicBezTo>
                    <a:pt x="219121" y="23353"/>
                    <a:pt x="209423" y="27273"/>
                    <a:pt x="199590" y="27733"/>
                  </a:cubicBezTo>
                  <a:lnTo>
                    <a:pt x="199590" y="78273"/>
                  </a:lnTo>
                  <a:lnTo>
                    <a:pt x="223698" y="65637"/>
                  </a:lnTo>
                  <a:lnTo>
                    <a:pt x="223698" y="48592"/>
                  </a:lnTo>
                  <a:cubicBezTo>
                    <a:pt x="223698" y="46839"/>
                    <a:pt x="224808" y="45278"/>
                    <a:pt x="226465" y="44703"/>
                  </a:cubicBezTo>
                  <a:lnTo>
                    <a:pt x="246313" y="37806"/>
                  </a:lnTo>
                  <a:lnTo>
                    <a:pt x="246313" y="15754"/>
                  </a:lnTo>
                  <a:cubicBezTo>
                    <a:pt x="246313" y="13477"/>
                    <a:pt x="248157" y="11635"/>
                    <a:pt x="250431" y="11635"/>
                  </a:cubicBezTo>
                  <a:cubicBezTo>
                    <a:pt x="252705" y="11635"/>
                    <a:pt x="254549" y="13477"/>
                    <a:pt x="254549" y="15754"/>
                  </a:cubicBezTo>
                  <a:lnTo>
                    <a:pt x="254549" y="40734"/>
                  </a:lnTo>
                  <a:cubicBezTo>
                    <a:pt x="254549" y="42487"/>
                    <a:pt x="253439" y="44048"/>
                    <a:pt x="251782" y="44623"/>
                  </a:cubicBezTo>
                  <a:lnTo>
                    <a:pt x="231934" y="51520"/>
                  </a:lnTo>
                  <a:lnTo>
                    <a:pt x="231934" y="68127"/>
                  </a:lnTo>
                  <a:cubicBezTo>
                    <a:pt x="231934" y="69659"/>
                    <a:pt x="231084" y="71063"/>
                    <a:pt x="229728" y="71775"/>
                  </a:cubicBezTo>
                  <a:lnTo>
                    <a:pt x="199590" y="87574"/>
                  </a:lnTo>
                  <a:lnTo>
                    <a:pt x="199590" y="207216"/>
                  </a:lnTo>
                  <a:lnTo>
                    <a:pt x="195472" y="207216"/>
                  </a:lnTo>
                  <a:lnTo>
                    <a:pt x="191353" y="207216"/>
                  </a:lnTo>
                  <a:lnTo>
                    <a:pt x="191353" y="86899"/>
                  </a:lnTo>
                  <a:lnTo>
                    <a:pt x="162504" y="71775"/>
                  </a:lnTo>
                  <a:cubicBezTo>
                    <a:pt x="161149" y="71063"/>
                    <a:pt x="160298" y="69659"/>
                    <a:pt x="160298" y="68127"/>
                  </a:cubicBezTo>
                  <a:lnTo>
                    <a:pt x="160298" y="51520"/>
                  </a:lnTo>
                  <a:lnTo>
                    <a:pt x="140448" y="44623"/>
                  </a:lnTo>
                  <a:cubicBezTo>
                    <a:pt x="138791" y="44048"/>
                    <a:pt x="137681" y="42487"/>
                    <a:pt x="137681" y="40734"/>
                  </a:cubicBezTo>
                  <a:lnTo>
                    <a:pt x="137681" y="15754"/>
                  </a:lnTo>
                  <a:cubicBezTo>
                    <a:pt x="137681" y="13477"/>
                    <a:pt x="139525" y="11635"/>
                    <a:pt x="141800" y="11635"/>
                  </a:cubicBezTo>
                  <a:cubicBezTo>
                    <a:pt x="144074" y="11635"/>
                    <a:pt x="145918" y="13477"/>
                    <a:pt x="145918" y="15754"/>
                  </a:cubicBezTo>
                  <a:lnTo>
                    <a:pt x="145918" y="37806"/>
                  </a:lnTo>
                  <a:lnTo>
                    <a:pt x="165768" y="44703"/>
                  </a:lnTo>
                  <a:cubicBezTo>
                    <a:pt x="167425" y="45278"/>
                    <a:pt x="168535" y="46839"/>
                    <a:pt x="168535" y="48592"/>
                  </a:cubicBezTo>
                  <a:lnTo>
                    <a:pt x="168535" y="65637"/>
                  </a:lnTo>
                  <a:lnTo>
                    <a:pt x="191353" y="77598"/>
                  </a:lnTo>
                  <a:lnTo>
                    <a:pt x="191353" y="27299"/>
                  </a:lnTo>
                  <a:cubicBezTo>
                    <a:pt x="183195" y="26041"/>
                    <a:pt x="175335" y="22367"/>
                    <a:pt x="168972" y="16188"/>
                  </a:cubicBezTo>
                  <a:lnTo>
                    <a:pt x="159488" y="6982"/>
                  </a:lnTo>
                  <a:cubicBezTo>
                    <a:pt x="152932" y="616"/>
                    <a:pt x="143398" y="-1611"/>
                    <a:pt x="134700" y="1191"/>
                  </a:cubicBezTo>
                  <a:lnTo>
                    <a:pt x="125258" y="4232"/>
                  </a:lnTo>
                  <a:cubicBezTo>
                    <a:pt x="100124" y="12327"/>
                    <a:pt x="79663" y="30805"/>
                    <a:pt x="69057" y="54987"/>
                  </a:cubicBezTo>
                  <a:lnTo>
                    <a:pt x="69057" y="54988"/>
                  </a:lnTo>
                  <a:cubicBezTo>
                    <a:pt x="62215" y="70588"/>
                    <a:pt x="59544" y="87700"/>
                    <a:pt x="61307" y="104644"/>
                  </a:cubicBezTo>
                  <a:lnTo>
                    <a:pt x="71979" y="207216"/>
                  </a:lnTo>
                  <a:lnTo>
                    <a:pt x="8247" y="207216"/>
                  </a:lnTo>
                  <a:cubicBezTo>
                    <a:pt x="2127" y="207216"/>
                    <a:pt x="-1856" y="213654"/>
                    <a:pt x="877" y="219130"/>
                  </a:cubicBezTo>
                  <a:lnTo>
                    <a:pt x="31704" y="280907"/>
                  </a:lnTo>
                  <a:cubicBezTo>
                    <a:pt x="33098" y="283700"/>
                    <a:pt x="35952" y="285466"/>
                    <a:pt x="39074" y="285466"/>
                  </a:cubicBezTo>
                  <a:lnTo>
                    <a:pt x="195472" y="285466"/>
                  </a:lnTo>
                  <a:lnTo>
                    <a:pt x="351870" y="285466"/>
                  </a:lnTo>
                  <a:cubicBezTo>
                    <a:pt x="354992" y="285466"/>
                    <a:pt x="357846" y="283700"/>
                    <a:pt x="359240" y="280907"/>
                  </a:cubicBezTo>
                  <a:lnTo>
                    <a:pt x="390067" y="219130"/>
                  </a:lnTo>
                  <a:cubicBezTo>
                    <a:pt x="392799" y="213654"/>
                    <a:pt x="388817" y="207216"/>
                    <a:pt x="382697" y="207216"/>
                  </a:cubicBezTo>
                  <a:close/>
                  <a:moveTo>
                    <a:pt x="164584" y="246341"/>
                  </a:moveTo>
                  <a:cubicBezTo>
                    <a:pt x="164584" y="229309"/>
                    <a:pt x="178440" y="215453"/>
                    <a:pt x="195472" y="215453"/>
                  </a:cubicBezTo>
                  <a:cubicBezTo>
                    <a:pt x="212504" y="215453"/>
                    <a:pt x="226360" y="229309"/>
                    <a:pt x="226360" y="246341"/>
                  </a:cubicBezTo>
                  <a:cubicBezTo>
                    <a:pt x="226360" y="263372"/>
                    <a:pt x="212504" y="277229"/>
                    <a:pt x="195472" y="277229"/>
                  </a:cubicBezTo>
                  <a:cubicBezTo>
                    <a:pt x="178440" y="277229"/>
                    <a:pt x="164584" y="263372"/>
                    <a:pt x="164584" y="246341"/>
                  </a:cubicBezTo>
                  <a:close/>
                  <a:moveTo>
                    <a:pt x="133716" y="215453"/>
                  </a:moveTo>
                  <a:lnTo>
                    <a:pt x="140495" y="215453"/>
                  </a:lnTo>
                  <a:lnTo>
                    <a:pt x="171517" y="215453"/>
                  </a:lnTo>
                  <a:cubicBezTo>
                    <a:pt x="162301" y="222611"/>
                    <a:pt x="156347" y="233768"/>
                    <a:pt x="156347" y="246341"/>
                  </a:cubicBezTo>
                  <a:cubicBezTo>
                    <a:pt x="156347" y="258913"/>
                    <a:pt x="162301" y="270071"/>
                    <a:pt x="171517" y="277229"/>
                  </a:cubicBezTo>
                  <a:lnTo>
                    <a:pt x="39074" y="277229"/>
                  </a:lnTo>
                  <a:lnTo>
                    <a:pt x="8247" y="215453"/>
                  </a:lnTo>
                  <a:lnTo>
                    <a:pt x="133716" y="215453"/>
                  </a:lnTo>
                  <a:close/>
                  <a:moveTo>
                    <a:pt x="234597" y="246341"/>
                  </a:moveTo>
                  <a:cubicBezTo>
                    <a:pt x="234597" y="233768"/>
                    <a:pt x="228643" y="222611"/>
                    <a:pt x="219427" y="215453"/>
                  </a:cubicBezTo>
                  <a:lnTo>
                    <a:pt x="289489" y="215453"/>
                  </a:lnTo>
                  <a:lnTo>
                    <a:pt x="292626" y="215453"/>
                  </a:lnTo>
                  <a:lnTo>
                    <a:pt x="382697" y="215453"/>
                  </a:lnTo>
                  <a:lnTo>
                    <a:pt x="351870" y="277229"/>
                  </a:lnTo>
                  <a:lnTo>
                    <a:pt x="219427" y="277229"/>
                  </a:lnTo>
                  <a:cubicBezTo>
                    <a:pt x="228643" y="270071"/>
                    <a:pt x="234597" y="258913"/>
                    <a:pt x="234597" y="246341"/>
                  </a:cubicBezTo>
                  <a:close/>
                  <a:moveTo>
                    <a:pt x="274118" y="150234"/>
                  </a:moveTo>
                  <a:cubicBezTo>
                    <a:pt x="273909" y="149228"/>
                    <a:pt x="274082" y="148183"/>
                    <a:pt x="274603" y="147302"/>
                  </a:cubicBezTo>
                  <a:cubicBezTo>
                    <a:pt x="285405" y="128982"/>
                    <a:pt x="286984" y="96682"/>
                    <a:pt x="286998" y="96360"/>
                  </a:cubicBezTo>
                  <a:cubicBezTo>
                    <a:pt x="287101" y="94088"/>
                    <a:pt x="289132" y="92314"/>
                    <a:pt x="291297" y="92431"/>
                  </a:cubicBezTo>
                  <a:cubicBezTo>
                    <a:pt x="293570" y="92536"/>
                    <a:pt x="295329" y="94458"/>
                    <a:pt x="295227" y="96730"/>
                  </a:cubicBezTo>
                  <a:cubicBezTo>
                    <a:pt x="295164" y="98102"/>
                    <a:pt x="293622" y="129875"/>
                    <a:pt x="282500" y="150077"/>
                  </a:cubicBezTo>
                  <a:lnTo>
                    <a:pt x="294385" y="207216"/>
                  </a:lnTo>
                  <a:lnTo>
                    <a:pt x="285971" y="207216"/>
                  </a:lnTo>
                  <a:lnTo>
                    <a:pt x="274118" y="150234"/>
                  </a:lnTo>
                  <a:close/>
                  <a:moveTo>
                    <a:pt x="123247" y="99498"/>
                  </a:moveTo>
                  <a:cubicBezTo>
                    <a:pt x="123054" y="97233"/>
                    <a:pt x="124733" y="95238"/>
                    <a:pt x="126999" y="95045"/>
                  </a:cubicBezTo>
                  <a:cubicBezTo>
                    <a:pt x="129308" y="94808"/>
                    <a:pt x="131258" y="96529"/>
                    <a:pt x="131456" y="98798"/>
                  </a:cubicBezTo>
                  <a:lnTo>
                    <a:pt x="140729" y="207216"/>
                  </a:lnTo>
                  <a:lnTo>
                    <a:pt x="132460" y="207216"/>
                  </a:lnTo>
                  <a:lnTo>
                    <a:pt x="123247" y="9949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36" name="Google Shape;536;p7"/>
          <p:cNvGrpSpPr/>
          <p:nvPr/>
        </p:nvGrpSpPr>
        <p:grpSpPr>
          <a:xfrm>
            <a:off x="1049897" y="3913338"/>
            <a:ext cx="322926" cy="331460"/>
            <a:chOff x="1469094" y="4905796"/>
            <a:chExt cx="457143" cy="469224"/>
          </a:xfrm>
        </p:grpSpPr>
        <p:sp>
          <p:nvSpPr>
            <p:cNvPr id="537" name="Google Shape;537;p7"/>
            <p:cNvSpPr/>
            <p:nvPr/>
          </p:nvSpPr>
          <p:spPr>
            <a:xfrm>
              <a:off x="1503783" y="4905796"/>
              <a:ext cx="122738" cy="116802"/>
            </a:xfrm>
            <a:custGeom>
              <a:rect b="b" l="l" r="r" t="t"/>
              <a:pathLst>
                <a:path extrusionOk="0" h="116802" w="122738">
                  <a:moveTo>
                    <a:pt x="16444" y="53915"/>
                  </a:moveTo>
                  <a:cubicBezTo>
                    <a:pt x="15344" y="57628"/>
                    <a:pt x="14732" y="61551"/>
                    <a:pt x="14732" y="65621"/>
                  </a:cubicBezTo>
                  <a:cubicBezTo>
                    <a:pt x="14732" y="66668"/>
                    <a:pt x="14812" y="67695"/>
                    <a:pt x="14889" y="68722"/>
                  </a:cubicBezTo>
                  <a:cubicBezTo>
                    <a:pt x="13328" y="72805"/>
                    <a:pt x="10452" y="77876"/>
                    <a:pt x="5129" y="82134"/>
                  </a:cubicBezTo>
                  <a:cubicBezTo>
                    <a:pt x="2147" y="84518"/>
                    <a:pt x="1173" y="88641"/>
                    <a:pt x="2609" y="92179"/>
                  </a:cubicBezTo>
                  <a:cubicBezTo>
                    <a:pt x="4646" y="97199"/>
                    <a:pt x="10729" y="99278"/>
                    <a:pt x="15322" y="96405"/>
                  </a:cubicBezTo>
                  <a:cubicBezTo>
                    <a:pt x="17461" y="95066"/>
                    <a:pt x="19657" y="93376"/>
                    <a:pt x="21618" y="91377"/>
                  </a:cubicBezTo>
                  <a:cubicBezTo>
                    <a:pt x="19942" y="94529"/>
                    <a:pt x="17606" y="97843"/>
                    <a:pt x="14343" y="100788"/>
                  </a:cubicBezTo>
                  <a:cubicBezTo>
                    <a:pt x="11375" y="103467"/>
                    <a:pt x="10529" y="107789"/>
                    <a:pt x="12201" y="111420"/>
                  </a:cubicBezTo>
                  <a:cubicBezTo>
                    <a:pt x="13459" y="114152"/>
                    <a:pt x="15842" y="115927"/>
                    <a:pt x="18495" y="116552"/>
                  </a:cubicBezTo>
                  <a:cubicBezTo>
                    <a:pt x="21067" y="117158"/>
                    <a:pt x="23893" y="116685"/>
                    <a:pt x="26203" y="114908"/>
                  </a:cubicBezTo>
                  <a:cubicBezTo>
                    <a:pt x="28245" y="113337"/>
                    <a:pt x="30330" y="111500"/>
                    <a:pt x="32149" y="109452"/>
                  </a:cubicBezTo>
                  <a:cubicBezTo>
                    <a:pt x="34138" y="107216"/>
                    <a:pt x="35775" y="104720"/>
                    <a:pt x="36716" y="102041"/>
                  </a:cubicBezTo>
                  <a:cubicBezTo>
                    <a:pt x="42451" y="105071"/>
                    <a:pt x="48978" y="106805"/>
                    <a:pt x="55916" y="106805"/>
                  </a:cubicBezTo>
                  <a:cubicBezTo>
                    <a:pt x="69065" y="106805"/>
                    <a:pt x="80747" y="100620"/>
                    <a:pt x="88287" y="91026"/>
                  </a:cubicBezTo>
                  <a:cubicBezTo>
                    <a:pt x="88497" y="93495"/>
                    <a:pt x="88991" y="95693"/>
                    <a:pt x="89727" y="97586"/>
                  </a:cubicBezTo>
                  <a:cubicBezTo>
                    <a:pt x="93010" y="106021"/>
                    <a:pt x="104526" y="107249"/>
                    <a:pt x="109956" y="100008"/>
                  </a:cubicBezTo>
                  <a:cubicBezTo>
                    <a:pt x="112933" y="96039"/>
                    <a:pt x="113029" y="90655"/>
                    <a:pt x="110355" y="86475"/>
                  </a:cubicBezTo>
                  <a:cubicBezTo>
                    <a:pt x="106568" y="80555"/>
                    <a:pt x="107014" y="77765"/>
                    <a:pt x="107014" y="77765"/>
                  </a:cubicBezTo>
                  <a:cubicBezTo>
                    <a:pt x="107302" y="77989"/>
                    <a:pt x="107630" y="78191"/>
                    <a:pt x="107989" y="78372"/>
                  </a:cubicBezTo>
                  <a:cubicBezTo>
                    <a:pt x="113578" y="81185"/>
                    <a:pt x="120357" y="77674"/>
                    <a:pt x="122192" y="71692"/>
                  </a:cubicBezTo>
                  <a:lnTo>
                    <a:pt x="122277" y="71416"/>
                  </a:lnTo>
                  <a:cubicBezTo>
                    <a:pt x="123699" y="66781"/>
                    <a:pt x="121743" y="61847"/>
                    <a:pt x="117642" y="59261"/>
                  </a:cubicBezTo>
                  <a:cubicBezTo>
                    <a:pt x="106982" y="52535"/>
                    <a:pt x="100297" y="42836"/>
                    <a:pt x="100297" y="42836"/>
                  </a:cubicBezTo>
                  <a:cubicBezTo>
                    <a:pt x="85519" y="17311"/>
                    <a:pt x="61530" y="17119"/>
                    <a:pt x="61530" y="17119"/>
                  </a:cubicBezTo>
                  <a:cubicBezTo>
                    <a:pt x="61530" y="17119"/>
                    <a:pt x="53268" y="16023"/>
                    <a:pt x="43841" y="18724"/>
                  </a:cubicBezTo>
                  <a:cubicBezTo>
                    <a:pt x="43871" y="18306"/>
                    <a:pt x="43966" y="17907"/>
                    <a:pt x="43966" y="17481"/>
                  </a:cubicBezTo>
                  <a:cubicBezTo>
                    <a:pt x="43966" y="7827"/>
                    <a:pt x="36140" y="0"/>
                    <a:pt x="26484" y="0"/>
                  </a:cubicBezTo>
                  <a:cubicBezTo>
                    <a:pt x="16829" y="0"/>
                    <a:pt x="9003" y="7827"/>
                    <a:pt x="9003" y="17481"/>
                  </a:cubicBezTo>
                  <a:cubicBezTo>
                    <a:pt x="9003" y="18733"/>
                    <a:pt x="9146" y="19949"/>
                    <a:pt x="9396" y="21126"/>
                  </a:cubicBezTo>
                  <a:cubicBezTo>
                    <a:pt x="3835" y="24052"/>
                    <a:pt x="0" y="29818"/>
                    <a:pt x="0" y="36538"/>
                  </a:cubicBezTo>
                  <a:cubicBezTo>
                    <a:pt x="0" y="45838"/>
                    <a:pt x="7282" y="53368"/>
                    <a:pt x="16444" y="53915"/>
                  </a:cubicBezTo>
                  <a:close/>
                  <a:moveTo>
                    <a:pt x="55916" y="98568"/>
                  </a:moveTo>
                  <a:cubicBezTo>
                    <a:pt x="46173" y="98568"/>
                    <a:pt x="37432" y="94293"/>
                    <a:pt x="31395" y="87548"/>
                  </a:cubicBezTo>
                  <a:lnTo>
                    <a:pt x="29985" y="85301"/>
                  </a:lnTo>
                  <a:cubicBezTo>
                    <a:pt x="57237" y="73460"/>
                    <a:pt x="65155" y="51854"/>
                    <a:pt x="67409" y="39019"/>
                  </a:cubicBezTo>
                  <a:cubicBezTo>
                    <a:pt x="71399" y="43363"/>
                    <a:pt x="77080" y="47707"/>
                    <a:pt x="84590" y="49450"/>
                  </a:cubicBezTo>
                  <a:cubicBezTo>
                    <a:pt x="87298" y="54232"/>
                    <a:pt x="88863" y="59743"/>
                    <a:pt x="88863" y="65621"/>
                  </a:cubicBezTo>
                  <a:cubicBezTo>
                    <a:pt x="88863" y="83788"/>
                    <a:pt x="74084" y="98568"/>
                    <a:pt x="55916" y="9856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8" name="Google Shape;538;p7"/>
            <p:cNvSpPr/>
            <p:nvPr/>
          </p:nvSpPr>
          <p:spPr>
            <a:xfrm>
              <a:off x="1469094" y="5021308"/>
              <a:ext cx="457143" cy="353712"/>
            </a:xfrm>
            <a:custGeom>
              <a:rect b="b" l="l" r="r" t="t"/>
              <a:pathLst>
                <a:path extrusionOk="0" h="353712" w="457143">
                  <a:moveTo>
                    <a:pt x="453026" y="345476"/>
                  </a:moveTo>
                  <a:lnTo>
                    <a:pt x="144529" y="345476"/>
                  </a:lnTo>
                  <a:cubicBezTo>
                    <a:pt x="148396" y="341848"/>
                    <a:pt x="150829" y="336716"/>
                    <a:pt x="150769" y="330987"/>
                  </a:cubicBezTo>
                  <a:cubicBezTo>
                    <a:pt x="150246" y="281332"/>
                    <a:pt x="148955" y="188025"/>
                    <a:pt x="148659" y="145744"/>
                  </a:cubicBezTo>
                  <a:cubicBezTo>
                    <a:pt x="148522" y="126098"/>
                    <a:pt x="141989" y="106495"/>
                    <a:pt x="145512" y="87167"/>
                  </a:cubicBezTo>
                  <a:lnTo>
                    <a:pt x="149884" y="63183"/>
                  </a:lnTo>
                  <a:cubicBezTo>
                    <a:pt x="149950" y="62441"/>
                    <a:pt x="149996" y="61714"/>
                    <a:pt x="150039" y="60990"/>
                  </a:cubicBezTo>
                  <a:cubicBezTo>
                    <a:pt x="151214" y="40801"/>
                    <a:pt x="143405" y="28046"/>
                    <a:pt x="143308" y="27894"/>
                  </a:cubicBezTo>
                  <a:cubicBezTo>
                    <a:pt x="142283" y="26268"/>
                    <a:pt x="142593" y="24243"/>
                    <a:pt x="143857" y="22906"/>
                  </a:cubicBezTo>
                  <a:cubicBezTo>
                    <a:pt x="144084" y="22665"/>
                    <a:pt x="144282" y="22401"/>
                    <a:pt x="144575" y="22215"/>
                  </a:cubicBezTo>
                  <a:cubicBezTo>
                    <a:pt x="146497" y="20996"/>
                    <a:pt x="149027" y="21553"/>
                    <a:pt x="150250" y="23461"/>
                  </a:cubicBezTo>
                  <a:cubicBezTo>
                    <a:pt x="150701" y="24166"/>
                    <a:pt x="159445" y="38201"/>
                    <a:pt x="158338" y="60579"/>
                  </a:cubicBezTo>
                  <a:lnTo>
                    <a:pt x="202240" y="58403"/>
                  </a:lnTo>
                  <a:cubicBezTo>
                    <a:pt x="209174" y="58059"/>
                    <a:pt x="216038" y="56840"/>
                    <a:pt x="222666" y="54774"/>
                  </a:cubicBezTo>
                  <a:lnTo>
                    <a:pt x="290100" y="33762"/>
                  </a:lnTo>
                  <a:cubicBezTo>
                    <a:pt x="298549" y="31128"/>
                    <a:pt x="303595" y="22484"/>
                    <a:pt x="301733" y="13832"/>
                  </a:cubicBezTo>
                  <a:cubicBezTo>
                    <a:pt x="299705" y="4407"/>
                    <a:pt x="290294" y="-1481"/>
                    <a:pt x="280932" y="818"/>
                  </a:cubicBezTo>
                  <a:lnTo>
                    <a:pt x="227781" y="13868"/>
                  </a:lnTo>
                  <a:cubicBezTo>
                    <a:pt x="215066" y="16990"/>
                    <a:pt x="201790" y="17036"/>
                    <a:pt x="189054" y="14002"/>
                  </a:cubicBezTo>
                  <a:lnTo>
                    <a:pt x="141252" y="2615"/>
                  </a:lnTo>
                  <a:cubicBezTo>
                    <a:pt x="134844" y="1089"/>
                    <a:pt x="128297" y="263"/>
                    <a:pt x="121717" y="68"/>
                  </a:cubicBezTo>
                  <a:lnTo>
                    <a:pt x="121772" y="0"/>
                  </a:lnTo>
                  <a:lnTo>
                    <a:pt x="119566" y="0"/>
                  </a:lnTo>
                  <a:lnTo>
                    <a:pt x="118197" y="0"/>
                  </a:lnTo>
                  <a:lnTo>
                    <a:pt x="104625" y="0"/>
                  </a:lnTo>
                  <a:lnTo>
                    <a:pt x="85751" y="0"/>
                  </a:lnTo>
                  <a:lnTo>
                    <a:pt x="80566" y="0"/>
                  </a:lnTo>
                  <a:cubicBezTo>
                    <a:pt x="66297" y="0"/>
                    <a:pt x="53137" y="8339"/>
                    <a:pt x="47048" y="21244"/>
                  </a:cubicBezTo>
                  <a:lnTo>
                    <a:pt x="19152" y="80345"/>
                  </a:lnTo>
                  <a:cubicBezTo>
                    <a:pt x="17367" y="84130"/>
                    <a:pt x="16421" y="88345"/>
                    <a:pt x="16421" y="92533"/>
                  </a:cubicBezTo>
                  <a:cubicBezTo>
                    <a:pt x="16421" y="105253"/>
                    <a:pt x="24706" y="116143"/>
                    <a:pt x="36726" y="119772"/>
                  </a:cubicBezTo>
                  <a:cubicBezTo>
                    <a:pt x="37332" y="119955"/>
                    <a:pt x="37901" y="120208"/>
                    <a:pt x="38526" y="120353"/>
                  </a:cubicBezTo>
                  <a:lnTo>
                    <a:pt x="109625" y="136838"/>
                  </a:lnTo>
                  <a:cubicBezTo>
                    <a:pt x="115348" y="138168"/>
                    <a:pt x="121156" y="135002"/>
                    <a:pt x="123158" y="129492"/>
                  </a:cubicBezTo>
                  <a:cubicBezTo>
                    <a:pt x="125334" y="123492"/>
                    <a:pt x="122225" y="116826"/>
                    <a:pt x="116229" y="114636"/>
                  </a:cubicBezTo>
                  <a:lnTo>
                    <a:pt x="62512" y="95031"/>
                  </a:lnTo>
                  <a:cubicBezTo>
                    <a:pt x="60324" y="94233"/>
                    <a:pt x="58571" y="92540"/>
                    <a:pt x="57702" y="90382"/>
                  </a:cubicBezTo>
                  <a:cubicBezTo>
                    <a:pt x="56829" y="88226"/>
                    <a:pt x="56910" y="85789"/>
                    <a:pt x="57927" y="83697"/>
                  </a:cubicBezTo>
                  <a:lnTo>
                    <a:pt x="69474" y="59884"/>
                  </a:lnTo>
                  <a:cubicBezTo>
                    <a:pt x="70468" y="57834"/>
                    <a:pt x="72933" y="56982"/>
                    <a:pt x="74976" y="57973"/>
                  </a:cubicBezTo>
                  <a:cubicBezTo>
                    <a:pt x="75252" y="58107"/>
                    <a:pt x="75448" y="58325"/>
                    <a:pt x="75678" y="58508"/>
                  </a:cubicBezTo>
                  <a:cubicBezTo>
                    <a:pt x="77161" y="59681"/>
                    <a:pt x="77742" y="61706"/>
                    <a:pt x="76883" y="63475"/>
                  </a:cubicBezTo>
                  <a:lnTo>
                    <a:pt x="65336" y="87293"/>
                  </a:lnTo>
                  <a:lnTo>
                    <a:pt x="119052" y="106898"/>
                  </a:lnTo>
                  <a:cubicBezTo>
                    <a:pt x="129308" y="110642"/>
                    <a:pt x="134621" y="122038"/>
                    <a:pt x="130900" y="132302"/>
                  </a:cubicBezTo>
                  <a:cubicBezTo>
                    <a:pt x="128001" y="140281"/>
                    <a:pt x="120427" y="145377"/>
                    <a:pt x="112243" y="145377"/>
                  </a:cubicBezTo>
                  <a:cubicBezTo>
                    <a:pt x="110763" y="145377"/>
                    <a:pt x="109263" y="145210"/>
                    <a:pt x="107767" y="144862"/>
                  </a:cubicBezTo>
                  <a:lnTo>
                    <a:pt x="36667" y="128376"/>
                  </a:lnTo>
                  <a:cubicBezTo>
                    <a:pt x="36586" y="128358"/>
                    <a:pt x="36509" y="128329"/>
                    <a:pt x="36428" y="128310"/>
                  </a:cubicBezTo>
                  <a:cubicBezTo>
                    <a:pt x="35799" y="147090"/>
                    <a:pt x="37228" y="165883"/>
                    <a:pt x="40818" y="184332"/>
                  </a:cubicBezTo>
                  <a:lnTo>
                    <a:pt x="42631" y="193655"/>
                  </a:lnTo>
                  <a:cubicBezTo>
                    <a:pt x="45322" y="207481"/>
                    <a:pt x="46835" y="221492"/>
                    <a:pt x="47159" y="235574"/>
                  </a:cubicBezTo>
                  <a:cubicBezTo>
                    <a:pt x="47797" y="263304"/>
                    <a:pt x="48652" y="303794"/>
                    <a:pt x="49299" y="331646"/>
                  </a:cubicBezTo>
                  <a:cubicBezTo>
                    <a:pt x="49426" y="337120"/>
                    <a:pt x="51799" y="341996"/>
                    <a:pt x="55500" y="345476"/>
                  </a:cubicBezTo>
                  <a:lnTo>
                    <a:pt x="4118" y="345476"/>
                  </a:lnTo>
                  <a:cubicBezTo>
                    <a:pt x="1842" y="345476"/>
                    <a:pt x="0" y="347321"/>
                    <a:pt x="0" y="349594"/>
                  </a:cubicBezTo>
                  <a:cubicBezTo>
                    <a:pt x="0" y="351868"/>
                    <a:pt x="1842" y="353713"/>
                    <a:pt x="4118" y="353713"/>
                  </a:cubicBezTo>
                  <a:lnTo>
                    <a:pt x="453026" y="353713"/>
                  </a:lnTo>
                  <a:cubicBezTo>
                    <a:pt x="455303" y="353713"/>
                    <a:pt x="457144" y="351868"/>
                    <a:pt x="457144" y="349594"/>
                  </a:cubicBezTo>
                  <a:cubicBezTo>
                    <a:pt x="457144" y="347321"/>
                    <a:pt x="455303" y="345476"/>
                    <a:pt x="453026" y="345476"/>
                  </a:cubicBezTo>
                  <a:close/>
                  <a:moveTo>
                    <a:pt x="82473" y="345476"/>
                  </a:moveTo>
                  <a:cubicBezTo>
                    <a:pt x="86010" y="342140"/>
                    <a:pt x="88314" y="337499"/>
                    <a:pt x="88606" y="332285"/>
                  </a:cubicBezTo>
                  <a:cubicBezTo>
                    <a:pt x="90712" y="294642"/>
                    <a:pt x="93702" y="233772"/>
                    <a:pt x="94937" y="211525"/>
                  </a:cubicBezTo>
                  <a:cubicBezTo>
                    <a:pt x="95079" y="208974"/>
                    <a:pt x="97196" y="207009"/>
                    <a:pt x="99751" y="207026"/>
                  </a:cubicBezTo>
                  <a:cubicBezTo>
                    <a:pt x="102287" y="207044"/>
                    <a:pt x="104369" y="209034"/>
                    <a:pt x="104501" y="211566"/>
                  </a:cubicBezTo>
                  <a:lnTo>
                    <a:pt x="110805" y="332194"/>
                  </a:lnTo>
                  <a:cubicBezTo>
                    <a:pt x="111079" y="337441"/>
                    <a:pt x="113397" y="342120"/>
                    <a:pt x="116960" y="345476"/>
                  </a:cubicBezTo>
                  <a:lnTo>
                    <a:pt x="82473" y="34547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9" name="Google Shape;539;p7"/>
            <p:cNvSpPr/>
            <p:nvPr/>
          </p:nvSpPr>
          <p:spPr>
            <a:xfrm>
              <a:off x="1773857" y="5219323"/>
              <a:ext cx="91126" cy="99362"/>
            </a:xfrm>
            <a:custGeom>
              <a:rect b="b" l="l" r="r" t="t"/>
              <a:pathLst>
                <a:path extrusionOk="0" h="99362" w="91126">
                  <a:moveTo>
                    <a:pt x="91095" y="8836"/>
                  </a:moveTo>
                  <a:cubicBezTo>
                    <a:pt x="91515" y="4071"/>
                    <a:pt x="87648" y="1"/>
                    <a:pt x="82863" y="1"/>
                  </a:cubicBezTo>
                  <a:lnTo>
                    <a:pt x="11" y="1"/>
                  </a:lnTo>
                  <a:cubicBezTo>
                    <a:pt x="7" y="1"/>
                    <a:pt x="4" y="0"/>
                    <a:pt x="0" y="0"/>
                  </a:cubicBezTo>
                  <a:lnTo>
                    <a:pt x="0" y="99363"/>
                  </a:lnTo>
                  <a:cubicBezTo>
                    <a:pt x="48302" y="95413"/>
                    <a:pt x="86861" y="57056"/>
                    <a:pt x="91095" y="883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0" name="Google Shape;540;p7"/>
            <p:cNvSpPr/>
            <p:nvPr/>
          </p:nvSpPr>
          <p:spPr>
            <a:xfrm>
              <a:off x="1665923" y="5119970"/>
              <a:ext cx="99697" cy="144477"/>
            </a:xfrm>
            <a:custGeom>
              <a:rect b="b" l="l" r="r" t="t"/>
              <a:pathLst>
                <a:path extrusionOk="0" h="144477" w="99697">
                  <a:moveTo>
                    <a:pt x="99697" y="8142"/>
                  </a:moveTo>
                  <a:cubicBezTo>
                    <a:pt x="99640" y="3407"/>
                    <a:pt x="95604" y="-384"/>
                    <a:pt x="90873" y="31"/>
                  </a:cubicBezTo>
                  <a:cubicBezTo>
                    <a:pt x="37885" y="4683"/>
                    <a:pt x="-3211" y="50783"/>
                    <a:pt x="198" y="105715"/>
                  </a:cubicBezTo>
                  <a:cubicBezTo>
                    <a:pt x="1058" y="119576"/>
                    <a:pt x="4914" y="132667"/>
                    <a:pt x="10981" y="144477"/>
                  </a:cubicBezTo>
                  <a:lnTo>
                    <a:pt x="99697" y="92890"/>
                  </a:lnTo>
                  <a:lnTo>
                    <a:pt x="99697" y="814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1" name="Google Shape;541;p7"/>
            <p:cNvSpPr/>
            <p:nvPr/>
          </p:nvSpPr>
          <p:spPr>
            <a:xfrm>
              <a:off x="1680962" y="5222388"/>
              <a:ext cx="84657" cy="96618"/>
            </a:xfrm>
            <a:custGeom>
              <a:rect b="b" l="l" r="r" t="t"/>
              <a:pathLst>
                <a:path extrusionOk="0" h="96618" w="84657">
                  <a:moveTo>
                    <a:pt x="78307" y="96446"/>
                  </a:moveTo>
                  <a:cubicBezTo>
                    <a:pt x="80440" y="96578"/>
                    <a:pt x="82553" y="96619"/>
                    <a:pt x="84658" y="96619"/>
                  </a:cubicBezTo>
                  <a:lnTo>
                    <a:pt x="84658" y="0"/>
                  </a:lnTo>
                  <a:lnTo>
                    <a:pt x="0" y="49227"/>
                  </a:lnTo>
                  <a:cubicBezTo>
                    <a:pt x="16610" y="75899"/>
                    <a:pt x="45389" y="94403"/>
                    <a:pt x="78307" y="964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2" name="Google Shape;542;p7"/>
            <p:cNvSpPr/>
            <p:nvPr/>
          </p:nvSpPr>
          <p:spPr>
            <a:xfrm>
              <a:off x="1790298" y="5090309"/>
              <a:ext cx="107584" cy="107586"/>
            </a:xfrm>
            <a:custGeom>
              <a:rect b="b" l="l" r="r" t="t"/>
              <a:pathLst>
                <a:path extrusionOk="0" h="107586" w="107584">
                  <a:moveTo>
                    <a:pt x="12355" y="107586"/>
                  </a:moveTo>
                  <a:lnTo>
                    <a:pt x="95196" y="107586"/>
                  </a:lnTo>
                  <a:cubicBezTo>
                    <a:pt x="98672" y="107586"/>
                    <a:pt x="102016" y="106114"/>
                    <a:pt x="104368" y="103546"/>
                  </a:cubicBezTo>
                  <a:cubicBezTo>
                    <a:pt x="106683" y="101019"/>
                    <a:pt x="107836" y="97624"/>
                    <a:pt x="107539" y="94238"/>
                  </a:cubicBezTo>
                  <a:cubicBezTo>
                    <a:pt x="103120" y="44081"/>
                    <a:pt x="63505" y="4467"/>
                    <a:pt x="13349" y="47"/>
                  </a:cubicBezTo>
                  <a:cubicBezTo>
                    <a:pt x="9958" y="-255"/>
                    <a:pt x="6560" y="902"/>
                    <a:pt x="4026" y="3220"/>
                  </a:cubicBezTo>
                  <a:cubicBezTo>
                    <a:pt x="1468" y="5565"/>
                    <a:pt x="0" y="8897"/>
                    <a:pt x="0" y="12366"/>
                  </a:cubicBezTo>
                  <a:lnTo>
                    <a:pt x="0" y="95239"/>
                  </a:lnTo>
                  <a:cubicBezTo>
                    <a:pt x="0" y="102048"/>
                    <a:pt x="5542" y="107586"/>
                    <a:pt x="12355" y="107586"/>
                  </a:cubicBezTo>
                  <a:close/>
                  <a:moveTo>
                    <a:pt x="8237" y="12366"/>
                  </a:moveTo>
                  <a:cubicBezTo>
                    <a:pt x="8237" y="11202"/>
                    <a:pt x="8731" y="10082"/>
                    <a:pt x="9592" y="9293"/>
                  </a:cubicBezTo>
                  <a:cubicBezTo>
                    <a:pt x="10344" y="8606"/>
                    <a:pt x="11285" y="8236"/>
                    <a:pt x="12275" y="8236"/>
                  </a:cubicBezTo>
                  <a:cubicBezTo>
                    <a:pt x="12391" y="8236"/>
                    <a:pt x="12508" y="8242"/>
                    <a:pt x="12625" y="8252"/>
                  </a:cubicBezTo>
                  <a:cubicBezTo>
                    <a:pt x="58802" y="12322"/>
                    <a:pt x="95266" y="48788"/>
                    <a:pt x="99331" y="94962"/>
                  </a:cubicBezTo>
                  <a:cubicBezTo>
                    <a:pt x="99430" y="96070"/>
                    <a:pt x="99059" y="97144"/>
                    <a:pt x="98289" y="97984"/>
                  </a:cubicBezTo>
                  <a:cubicBezTo>
                    <a:pt x="97494" y="98851"/>
                    <a:pt x="96370" y="99350"/>
                    <a:pt x="95196" y="99350"/>
                  </a:cubicBezTo>
                  <a:lnTo>
                    <a:pt x="12355" y="99350"/>
                  </a:lnTo>
                  <a:cubicBezTo>
                    <a:pt x="10083" y="99350"/>
                    <a:pt x="8237" y="97505"/>
                    <a:pt x="8237" y="95239"/>
                  </a:cubicBezTo>
                  <a:lnTo>
                    <a:pt x="8237" y="1236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43" name="Google Shape;543;p7"/>
          <p:cNvGrpSpPr/>
          <p:nvPr/>
        </p:nvGrpSpPr>
        <p:grpSpPr>
          <a:xfrm>
            <a:off x="4010461" y="3912041"/>
            <a:ext cx="324266" cy="335667"/>
            <a:chOff x="5660153" y="4903959"/>
            <a:chExt cx="459040" cy="475180"/>
          </a:xfrm>
        </p:grpSpPr>
        <p:sp>
          <p:nvSpPr>
            <p:cNvPr id="544" name="Google Shape;544;p7"/>
            <p:cNvSpPr/>
            <p:nvPr/>
          </p:nvSpPr>
          <p:spPr>
            <a:xfrm>
              <a:off x="5849600" y="4920710"/>
              <a:ext cx="175091" cy="186614"/>
            </a:xfrm>
            <a:custGeom>
              <a:rect b="b" l="l" r="r" t="t"/>
              <a:pathLst>
                <a:path extrusionOk="0" h="186614" w="175091">
                  <a:moveTo>
                    <a:pt x="56810" y="184496"/>
                  </a:moveTo>
                  <a:cubicBezTo>
                    <a:pt x="59724" y="185195"/>
                    <a:pt x="62686" y="185762"/>
                    <a:pt x="65722" y="186105"/>
                  </a:cubicBezTo>
                  <a:cubicBezTo>
                    <a:pt x="68486" y="186417"/>
                    <a:pt x="71284" y="186615"/>
                    <a:pt x="74131" y="186615"/>
                  </a:cubicBezTo>
                  <a:cubicBezTo>
                    <a:pt x="76956" y="186615"/>
                    <a:pt x="79733" y="186423"/>
                    <a:pt x="82475" y="186115"/>
                  </a:cubicBezTo>
                  <a:cubicBezTo>
                    <a:pt x="85515" y="185775"/>
                    <a:pt x="88480" y="185208"/>
                    <a:pt x="91398" y="184510"/>
                  </a:cubicBezTo>
                  <a:cubicBezTo>
                    <a:pt x="123997" y="176719"/>
                    <a:pt x="148263" y="147469"/>
                    <a:pt x="148263" y="112483"/>
                  </a:cubicBezTo>
                  <a:cubicBezTo>
                    <a:pt x="148263" y="98496"/>
                    <a:pt x="144318" y="85462"/>
                    <a:pt x="137585" y="74299"/>
                  </a:cubicBezTo>
                  <a:cubicBezTo>
                    <a:pt x="137702" y="74300"/>
                    <a:pt x="137815" y="74317"/>
                    <a:pt x="137933" y="74317"/>
                  </a:cubicBezTo>
                  <a:cubicBezTo>
                    <a:pt x="158455" y="74317"/>
                    <a:pt x="175091" y="57680"/>
                    <a:pt x="175091" y="37158"/>
                  </a:cubicBezTo>
                  <a:cubicBezTo>
                    <a:pt x="175091" y="16636"/>
                    <a:pt x="158455" y="0"/>
                    <a:pt x="137933" y="0"/>
                  </a:cubicBezTo>
                  <a:cubicBezTo>
                    <a:pt x="117411" y="0"/>
                    <a:pt x="100774" y="16636"/>
                    <a:pt x="100774" y="37158"/>
                  </a:cubicBezTo>
                  <a:cubicBezTo>
                    <a:pt x="100774" y="39354"/>
                    <a:pt x="101002" y="41493"/>
                    <a:pt x="101367" y="43585"/>
                  </a:cubicBezTo>
                  <a:cubicBezTo>
                    <a:pt x="92928" y="40245"/>
                    <a:pt x="83758" y="38352"/>
                    <a:pt x="74131" y="38352"/>
                  </a:cubicBezTo>
                  <a:cubicBezTo>
                    <a:pt x="33190" y="38352"/>
                    <a:pt x="0" y="71541"/>
                    <a:pt x="0" y="112483"/>
                  </a:cubicBezTo>
                  <a:cubicBezTo>
                    <a:pt x="0" y="147449"/>
                    <a:pt x="24239" y="176685"/>
                    <a:pt x="56810" y="184496"/>
                  </a:cubicBezTo>
                  <a:close/>
                  <a:moveTo>
                    <a:pt x="74131" y="178378"/>
                  </a:moveTo>
                  <a:cubicBezTo>
                    <a:pt x="46925" y="178378"/>
                    <a:pt x="23521" y="161801"/>
                    <a:pt x="13477" y="138219"/>
                  </a:cubicBezTo>
                  <a:cubicBezTo>
                    <a:pt x="30860" y="128410"/>
                    <a:pt x="28153" y="110603"/>
                    <a:pt x="28153" y="110603"/>
                  </a:cubicBezTo>
                  <a:cubicBezTo>
                    <a:pt x="49301" y="110603"/>
                    <a:pt x="66274" y="93328"/>
                    <a:pt x="75110" y="82058"/>
                  </a:cubicBezTo>
                  <a:cubicBezTo>
                    <a:pt x="83947" y="93328"/>
                    <a:pt x="100921" y="110603"/>
                    <a:pt x="122068" y="110603"/>
                  </a:cubicBezTo>
                  <a:cubicBezTo>
                    <a:pt x="122068" y="110603"/>
                    <a:pt x="119494" y="127329"/>
                    <a:pt x="135138" y="137293"/>
                  </a:cubicBezTo>
                  <a:cubicBezTo>
                    <a:pt x="125315" y="161359"/>
                    <a:pt x="101688" y="178378"/>
                    <a:pt x="74131" y="17837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5" name="Google Shape;545;p7"/>
            <p:cNvSpPr/>
            <p:nvPr/>
          </p:nvSpPr>
          <p:spPr>
            <a:xfrm>
              <a:off x="5660153" y="4903959"/>
              <a:ext cx="459040" cy="475180"/>
            </a:xfrm>
            <a:custGeom>
              <a:rect b="b" l="l" r="r" t="t"/>
              <a:pathLst>
                <a:path extrusionOk="0" h="475180" w="459040">
                  <a:moveTo>
                    <a:pt x="455773" y="398668"/>
                  </a:moveTo>
                  <a:lnTo>
                    <a:pt x="381798" y="256091"/>
                  </a:lnTo>
                  <a:cubicBezTo>
                    <a:pt x="369052" y="231520"/>
                    <a:pt x="343677" y="216098"/>
                    <a:pt x="315996" y="216098"/>
                  </a:cubicBezTo>
                  <a:lnTo>
                    <a:pt x="290350" y="216098"/>
                  </a:lnTo>
                  <a:cubicBezTo>
                    <a:pt x="290255" y="216314"/>
                    <a:pt x="290203" y="216542"/>
                    <a:pt x="290093" y="216752"/>
                  </a:cubicBezTo>
                  <a:cubicBezTo>
                    <a:pt x="285474" y="225524"/>
                    <a:pt x="277277" y="231198"/>
                    <a:pt x="267697" y="232471"/>
                  </a:cubicBezTo>
                  <a:lnTo>
                    <a:pt x="267697" y="396931"/>
                  </a:lnTo>
                  <a:lnTo>
                    <a:pt x="263579" y="396931"/>
                  </a:lnTo>
                  <a:lnTo>
                    <a:pt x="259460" y="396931"/>
                  </a:lnTo>
                  <a:lnTo>
                    <a:pt x="259460" y="232485"/>
                  </a:lnTo>
                  <a:cubicBezTo>
                    <a:pt x="250020" y="231233"/>
                    <a:pt x="241906" y="225677"/>
                    <a:pt x="237241" y="217074"/>
                  </a:cubicBezTo>
                  <a:lnTo>
                    <a:pt x="237110" y="216834"/>
                  </a:lnTo>
                  <a:cubicBezTo>
                    <a:pt x="236494" y="215697"/>
                    <a:pt x="236159" y="214468"/>
                    <a:pt x="236003" y="213222"/>
                  </a:cubicBezTo>
                  <a:cubicBezTo>
                    <a:pt x="211640" y="206668"/>
                    <a:pt x="191145" y="189179"/>
                    <a:pt x="181228" y="165117"/>
                  </a:cubicBezTo>
                  <a:lnTo>
                    <a:pt x="148488" y="85677"/>
                  </a:lnTo>
                  <a:lnTo>
                    <a:pt x="146122" y="76181"/>
                  </a:lnTo>
                  <a:cubicBezTo>
                    <a:pt x="145080" y="71998"/>
                    <a:pt x="144589" y="67696"/>
                    <a:pt x="144663" y="63386"/>
                  </a:cubicBezTo>
                  <a:lnTo>
                    <a:pt x="144805" y="55132"/>
                  </a:lnTo>
                  <a:cubicBezTo>
                    <a:pt x="144940" y="47253"/>
                    <a:pt x="143189" y="39456"/>
                    <a:pt x="139699" y="32392"/>
                  </a:cubicBezTo>
                  <a:lnTo>
                    <a:pt x="127316" y="7331"/>
                  </a:lnTo>
                  <a:cubicBezTo>
                    <a:pt x="125044" y="2734"/>
                    <a:pt x="120401" y="0"/>
                    <a:pt x="115518" y="0"/>
                  </a:cubicBezTo>
                  <a:cubicBezTo>
                    <a:pt x="114072" y="0"/>
                    <a:pt x="112606" y="239"/>
                    <a:pt x="111173" y="741"/>
                  </a:cubicBezTo>
                  <a:cubicBezTo>
                    <a:pt x="104886" y="2941"/>
                    <a:pt x="101235" y="9493"/>
                    <a:pt x="102671" y="15998"/>
                  </a:cubicBezTo>
                  <a:lnTo>
                    <a:pt x="105547" y="29019"/>
                  </a:lnTo>
                  <a:cubicBezTo>
                    <a:pt x="106164" y="31815"/>
                    <a:pt x="105286" y="34730"/>
                    <a:pt x="103226" y="36720"/>
                  </a:cubicBezTo>
                  <a:lnTo>
                    <a:pt x="92633" y="46951"/>
                  </a:lnTo>
                  <a:cubicBezTo>
                    <a:pt x="85950" y="53405"/>
                    <a:pt x="83453" y="63063"/>
                    <a:pt x="86169" y="71948"/>
                  </a:cubicBezTo>
                  <a:lnTo>
                    <a:pt x="95401" y="102150"/>
                  </a:lnTo>
                  <a:lnTo>
                    <a:pt x="96793" y="106189"/>
                  </a:lnTo>
                  <a:lnTo>
                    <a:pt x="152980" y="266128"/>
                  </a:lnTo>
                  <a:cubicBezTo>
                    <a:pt x="152980" y="266128"/>
                    <a:pt x="178377" y="338005"/>
                    <a:pt x="179414" y="396931"/>
                  </a:cubicBezTo>
                  <a:lnTo>
                    <a:pt x="123552" y="396931"/>
                  </a:lnTo>
                  <a:lnTo>
                    <a:pt x="123552" y="319006"/>
                  </a:lnTo>
                  <a:lnTo>
                    <a:pt x="123552" y="293970"/>
                  </a:lnTo>
                  <a:lnTo>
                    <a:pt x="123552" y="235699"/>
                  </a:lnTo>
                  <a:cubicBezTo>
                    <a:pt x="123552" y="234121"/>
                    <a:pt x="122641" y="232689"/>
                    <a:pt x="121220" y="232001"/>
                  </a:cubicBezTo>
                  <a:cubicBezTo>
                    <a:pt x="119802" y="231317"/>
                    <a:pt x="118101" y="231504"/>
                    <a:pt x="116864" y="232481"/>
                  </a:cubicBezTo>
                  <a:cubicBezTo>
                    <a:pt x="116760" y="232564"/>
                    <a:pt x="106220" y="240688"/>
                    <a:pt x="85298" y="240688"/>
                  </a:cubicBezTo>
                  <a:cubicBezTo>
                    <a:pt x="76850" y="240688"/>
                    <a:pt x="72641" y="238993"/>
                    <a:pt x="67769" y="237028"/>
                  </a:cubicBezTo>
                  <a:cubicBezTo>
                    <a:pt x="61430" y="234474"/>
                    <a:pt x="54245" y="231581"/>
                    <a:pt x="37794" y="231581"/>
                  </a:cubicBezTo>
                  <a:cubicBezTo>
                    <a:pt x="26933" y="231581"/>
                    <a:pt x="14984" y="234790"/>
                    <a:pt x="2282" y="241121"/>
                  </a:cubicBezTo>
                  <a:cubicBezTo>
                    <a:pt x="883" y="241816"/>
                    <a:pt x="0" y="243244"/>
                    <a:pt x="0" y="244807"/>
                  </a:cubicBezTo>
                  <a:lnTo>
                    <a:pt x="0" y="328114"/>
                  </a:lnTo>
                  <a:cubicBezTo>
                    <a:pt x="0" y="329540"/>
                    <a:pt x="738" y="330865"/>
                    <a:pt x="1950" y="331615"/>
                  </a:cubicBezTo>
                  <a:cubicBezTo>
                    <a:pt x="3159" y="332367"/>
                    <a:pt x="4681" y="332437"/>
                    <a:pt x="5954" y="331800"/>
                  </a:cubicBezTo>
                  <a:cubicBezTo>
                    <a:pt x="17505" y="326043"/>
                    <a:pt x="28218" y="323125"/>
                    <a:pt x="37794" y="323125"/>
                  </a:cubicBezTo>
                  <a:cubicBezTo>
                    <a:pt x="52649" y="323125"/>
                    <a:pt x="58770" y="325592"/>
                    <a:pt x="64690" y="327977"/>
                  </a:cubicBezTo>
                  <a:cubicBezTo>
                    <a:pt x="69885" y="330068"/>
                    <a:pt x="75254" y="332232"/>
                    <a:pt x="85298" y="332232"/>
                  </a:cubicBezTo>
                  <a:cubicBezTo>
                    <a:pt x="99366" y="332232"/>
                    <a:pt x="109335" y="328949"/>
                    <a:pt x="115316" y="326136"/>
                  </a:cubicBezTo>
                  <a:lnTo>
                    <a:pt x="115316" y="396931"/>
                  </a:lnTo>
                  <a:lnTo>
                    <a:pt x="76354" y="396931"/>
                  </a:lnTo>
                  <a:cubicBezTo>
                    <a:pt x="70234" y="396931"/>
                    <a:pt x="66251" y="403368"/>
                    <a:pt x="68984" y="408845"/>
                  </a:cubicBezTo>
                  <a:lnTo>
                    <a:pt x="99811" y="470621"/>
                  </a:lnTo>
                  <a:cubicBezTo>
                    <a:pt x="101205" y="473414"/>
                    <a:pt x="104059" y="475180"/>
                    <a:pt x="107181" y="475180"/>
                  </a:cubicBezTo>
                  <a:lnTo>
                    <a:pt x="263579" y="475180"/>
                  </a:lnTo>
                  <a:lnTo>
                    <a:pt x="419975" y="475180"/>
                  </a:lnTo>
                  <a:cubicBezTo>
                    <a:pt x="423097" y="475180"/>
                    <a:pt x="425951" y="473414"/>
                    <a:pt x="427347" y="470621"/>
                  </a:cubicBezTo>
                  <a:lnTo>
                    <a:pt x="458174" y="408845"/>
                  </a:lnTo>
                  <a:cubicBezTo>
                    <a:pt x="460043" y="405097"/>
                    <a:pt x="458725" y="400946"/>
                    <a:pt x="455773" y="398668"/>
                  </a:cubicBezTo>
                  <a:close/>
                  <a:moveTo>
                    <a:pt x="113590" y="27243"/>
                  </a:moveTo>
                  <a:lnTo>
                    <a:pt x="110715" y="14221"/>
                  </a:lnTo>
                  <a:cubicBezTo>
                    <a:pt x="110177" y="11791"/>
                    <a:pt x="111545" y="9338"/>
                    <a:pt x="113894" y="8515"/>
                  </a:cubicBezTo>
                  <a:cubicBezTo>
                    <a:pt x="114422" y="8331"/>
                    <a:pt x="114968" y="8237"/>
                    <a:pt x="115518" y="8237"/>
                  </a:cubicBezTo>
                  <a:cubicBezTo>
                    <a:pt x="117404" y="8237"/>
                    <a:pt x="119095" y="9288"/>
                    <a:pt x="119932" y="10980"/>
                  </a:cubicBezTo>
                  <a:lnTo>
                    <a:pt x="132314" y="36041"/>
                  </a:lnTo>
                  <a:cubicBezTo>
                    <a:pt x="135210" y="41902"/>
                    <a:pt x="136682" y="48455"/>
                    <a:pt x="136569" y="54991"/>
                  </a:cubicBezTo>
                  <a:lnTo>
                    <a:pt x="136427" y="63245"/>
                  </a:lnTo>
                  <a:cubicBezTo>
                    <a:pt x="136341" y="68272"/>
                    <a:pt x="136914" y="73294"/>
                    <a:pt x="138129" y="78172"/>
                  </a:cubicBezTo>
                  <a:lnTo>
                    <a:pt x="138613" y="80117"/>
                  </a:lnTo>
                  <a:lnTo>
                    <a:pt x="100860" y="91832"/>
                  </a:lnTo>
                  <a:lnTo>
                    <a:pt x="94046" y="69540"/>
                  </a:lnTo>
                  <a:cubicBezTo>
                    <a:pt x="92226" y="63586"/>
                    <a:pt x="93878" y="57200"/>
                    <a:pt x="98356" y="52875"/>
                  </a:cubicBezTo>
                  <a:lnTo>
                    <a:pt x="108949" y="42644"/>
                  </a:lnTo>
                  <a:cubicBezTo>
                    <a:pt x="113038" y="38695"/>
                    <a:pt x="114816" y="32793"/>
                    <a:pt x="113590" y="27243"/>
                  </a:cubicBezTo>
                  <a:close/>
                  <a:moveTo>
                    <a:pt x="67769" y="320336"/>
                  </a:moveTo>
                  <a:cubicBezTo>
                    <a:pt x="61430" y="317782"/>
                    <a:pt x="54245" y="314888"/>
                    <a:pt x="37794" y="314888"/>
                  </a:cubicBezTo>
                  <a:cubicBezTo>
                    <a:pt x="28646" y="314888"/>
                    <a:pt x="18728" y="317164"/>
                    <a:pt x="8237" y="321665"/>
                  </a:cubicBezTo>
                  <a:lnTo>
                    <a:pt x="8237" y="247387"/>
                  </a:lnTo>
                  <a:cubicBezTo>
                    <a:pt x="18919" y="242363"/>
                    <a:pt x="28851" y="239818"/>
                    <a:pt x="37794" y="239818"/>
                  </a:cubicBezTo>
                  <a:cubicBezTo>
                    <a:pt x="52649" y="239818"/>
                    <a:pt x="58770" y="242283"/>
                    <a:pt x="64690" y="244670"/>
                  </a:cubicBezTo>
                  <a:cubicBezTo>
                    <a:pt x="69885" y="246761"/>
                    <a:pt x="75254" y="248925"/>
                    <a:pt x="85298" y="248925"/>
                  </a:cubicBezTo>
                  <a:cubicBezTo>
                    <a:pt x="99341" y="248925"/>
                    <a:pt x="109331" y="245649"/>
                    <a:pt x="115316" y="242840"/>
                  </a:cubicBezTo>
                  <a:lnTo>
                    <a:pt x="115316" y="293970"/>
                  </a:lnTo>
                  <a:lnTo>
                    <a:pt x="115316" y="316817"/>
                  </a:lnTo>
                  <a:cubicBezTo>
                    <a:pt x="111684" y="319020"/>
                    <a:pt x="101669" y="323995"/>
                    <a:pt x="85298" y="323995"/>
                  </a:cubicBezTo>
                  <a:cubicBezTo>
                    <a:pt x="76850" y="323995"/>
                    <a:pt x="72641" y="322300"/>
                    <a:pt x="67769" y="320336"/>
                  </a:cubicBezTo>
                  <a:close/>
                  <a:moveTo>
                    <a:pt x="287533" y="466944"/>
                  </a:moveTo>
                  <a:cubicBezTo>
                    <a:pt x="296749" y="459786"/>
                    <a:pt x="302703" y="448629"/>
                    <a:pt x="302703" y="436055"/>
                  </a:cubicBezTo>
                  <a:cubicBezTo>
                    <a:pt x="302703" y="423482"/>
                    <a:pt x="296749" y="412325"/>
                    <a:pt x="287533" y="405167"/>
                  </a:cubicBezTo>
                  <a:lnTo>
                    <a:pt x="450802" y="405167"/>
                  </a:lnTo>
                  <a:lnTo>
                    <a:pt x="450802" y="405167"/>
                  </a:lnTo>
                  <a:lnTo>
                    <a:pt x="419975" y="466944"/>
                  </a:lnTo>
                  <a:lnTo>
                    <a:pt x="287533" y="466944"/>
                  </a:lnTo>
                  <a:close/>
                  <a:moveTo>
                    <a:pt x="107181" y="466944"/>
                  </a:moveTo>
                  <a:lnTo>
                    <a:pt x="76354" y="405167"/>
                  </a:lnTo>
                  <a:lnTo>
                    <a:pt x="115316" y="405167"/>
                  </a:lnTo>
                  <a:lnTo>
                    <a:pt x="123552" y="405167"/>
                  </a:lnTo>
                  <a:lnTo>
                    <a:pt x="239624" y="405167"/>
                  </a:lnTo>
                  <a:cubicBezTo>
                    <a:pt x="230408" y="412325"/>
                    <a:pt x="224454" y="423482"/>
                    <a:pt x="224454" y="436055"/>
                  </a:cubicBezTo>
                  <a:cubicBezTo>
                    <a:pt x="224454" y="448629"/>
                    <a:pt x="230408" y="459786"/>
                    <a:pt x="239624" y="466944"/>
                  </a:cubicBezTo>
                  <a:lnTo>
                    <a:pt x="107181" y="466944"/>
                  </a:lnTo>
                  <a:close/>
                  <a:moveTo>
                    <a:pt x="263579" y="466944"/>
                  </a:moveTo>
                  <a:cubicBezTo>
                    <a:pt x="263578" y="466944"/>
                    <a:pt x="263577" y="466944"/>
                    <a:pt x="263576" y="466944"/>
                  </a:cubicBezTo>
                  <a:cubicBezTo>
                    <a:pt x="246545" y="466944"/>
                    <a:pt x="232690" y="453085"/>
                    <a:pt x="232690" y="436055"/>
                  </a:cubicBezTo>
                  <a:cubicBezTo>
                    <a:pt x="232690" y="420401"/>
                    <a:pt x="244404" y="407461"/>
                    <a:pt x="259520" y="405464"/>
                  </a:cubicBezTo>
                  <a:cubicBezTo>
                    <a:pt x="260852" y="405291"/>
                    <a:pt x="262200" y="405167"/>
                    <a:pt x="263579" y="405167"/>
                  </a:cubicBezTo>
                  <a:cubicBezTo>
                    <a:pt x="264957" y="405167"/>
                    <a:pt x="266305" y="405291"/>
                    <a:pt x="267637" y="405464"/>
                  </a:cubicBezTo>
                  <a:cubicBezTo>
                    <a:pt x="282753" y="407461"/>
                    <a:pt x="294467" y="420401"/>
                    <a:pt x="294467" y="436055"/>
                  </a:cubicBezTo>
                  <a:cubicBezTo>
                    <a:pt x="294467" y="453085"/>
                    <a:pt x="280612" y="466944"/>
                    <a:pt x="263581" y="466944"/>
                  </a:cubicBezTo>
                  <a:cubicBezTo>
                    <a:pt x="263580" y="466944"/>
                    <a:pt x="263579" y="466944"/>
                    <a:pt x="263579" y="466944"/>
                  </a:cubicBezTo>
                  <a:close/>
                  <a:moveTo>
                    <a:pt x="292407" y="289852"/>
                  </a:moveTo>
                  <a:lnTo>
                    <a:pt x="317118" y="289852"/>
                  </a:lnTo>
                  <a:cubicBezTo>
                    <a:pt x="319392" y="289852"/>
                    <a:pt x="321236" y="291696"/>
                    <a:pt x="321236" y="293970"/>
                  </a:cubicBezTo>
                  <a:cubicBezTo>
                    <a:pt x="321236" y="296244"/>
                    <a:pt x="319392" y="298089"/>
                    <a:pt x="317118" y="298089"/>
                  </a:cubicBezTo>
                  <a:lnTo>
                    <a:pt x="292407" y="298089"/>
                  </a:lnTo>
                  <a:cubicBezTo>
                    <a:pt x="290133" y="298089"/>
                    <a:pt x="288289" y="296244"/>
                    <a:pt x="288289" y="293970"/>
                  </a:cubicBezTo>
                  <a:cubicBezTo>
                    <a:pt x="288289" y="291696"/>
                    <a:pt x="290133" y="289852"/>
                    <a:pt x="292407" y="289852"/>
                  </a:cubicBezTo>
                  <a:close/>
                  <a:moveTo>
                    <a:pt x="345360" y="347367"/>
                  </a:moveTo>
                  <a:cubicBezTo>
                    <a:pt x="350373" y="336985"/>
                    <a:pt x="350887" y="325176"/>
                    <a:pt x="350538" y="317612"/>
                  </a:cubicBezTo>
                  <a:lnTo>
                    <a:pt x="394688" y="396931"/>
                  </a:lnTo>
                  <a:lnTo>
                    <a:pt x="355242" y="396931"/>
                  </a:lnTo>
                  <a:lnTo>
                    <a:pt x="345360" y="34736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46" name="Google Shape;546;p7"/>
          <p:cNvGrpSpPr/>
          <p:nvPr/>
        </p:nvGrpSpPr>
        <p:grpSpPr>
          <a:xfrm>
            <a:off x="3426522" y="3923931"/>
            <a:ext cx="294970" cy="303412"/>
            <a:chOff x="4833512" y="4920791"/>
            <a:chExt cx="417568" cy="429519"/>
          </a:xfrm>
        </p:grpSpPr>
        <p:sp>
          <p:nvSpPr>
            <p:cNvPr id="547" name="Google Shape;547;p7"/>
            <p:cNvSpPr/>
            <p:nvPr/>
          </p:nvSpPr>
          <p:spPr>
            <a:xfrm>
              <a:off x="4873724" y="4983772"/>
              <a:ext cx="209404" cy="148262"/>
            </a:xfrm>
            <a:custGeom>
              <a:rect b="b" l="l" r="r" t="t"/>
              <a:pathLst>
                <a:path extrusionOk="0" h="148262" w="209404">
                  <a:moveTo>
                    <a:pt x="26847" y="127929"/>
                  </a:moveTo>
                  <a:cubicBezTo>
                    <a:pt x="34729" y="127929"/>
                    <a:pt x="41794" y="124513"/>
                    <a:pt x="46705" y="119104"/>
                  </a:cubicBezTo>
                  <a:cubicBezTo>
                    <a:pt x="60253" y="136800"/>
                    <a:pt x="81533" y="148263"/>
                    <a:pt x="105541" y="148263"/>
                  </a:cubicBezTo>
                  <a:cubicBezTo>
                    <a:pt x="129097" y="148263"/>
                    <a:pt x="150045" y="137240"/>
                    <a:pt x="163623" y="120110"/>
                  </a:cubicBezTo>
                  <a:cubicBezTo>
                    <a:pt x="168478" y="124941"/>
                    <a:pt x="175169" y="127929"/>
                    <a:pt x="182558" y="127929"/>
                  </a:cubicBezTo>
                  <a:cubicBezTo>
                    <a:pt x="197385" y="127929"/>
                    <a:pt x="209405" y="115909"/>
                    <a:pt x="209405" y="101082"/>
                  </a:cubicBezTo>
                  <a:cubicBezTo>
                    <a:pt x="209405" y="87715"/>
                    <a:pt x="199624" y="76661"/>
                    <a:pt x="186836" y="74608"/>
                  </a:cubicBezTo>
                  <a:cubicBezTo>
                    <a:pt x="191458" y="71659"/>
                    <a:pt x="196437" y="66596"/>
                    <a:pt x="200214" y="57785"/>
                  </a:cubicBezTo>
                  <a:cubicBezTo>
                    <a:pt x="202129" y="53317"/>
                    <a:pt x="199897" y="48217"/>
                    <a:pt x="195404" y="46363"/>
                  </a:cubicBezTo>
                  <a:cubicBezTo>
                    <a:pt x="190809" y="44466"/>
                    <a:pt x="184701" y="39250"/>
                    <a:pt x="178029" y="26305"/>
                  </a:cubicBezTo>
                  <a:cubicBezTo>
                    <a:pt x="168551" y="7916"/>
                    <a:pt x="155192" y="143"/>
                    <a:pt x="110070" y="143"/>
                  </a:cubicBezTo>
                  <a:lnTo>
                    <a:pt x="110013" y="226"/>
                  </a:lnTo>
                  <a:cubicBezTo>
                    <a:pt x="108526" y="137"/>
                    <a:pt x="107051" y="0"/>
                    <a:pt x="105541" y="0"/>
                  </a:cubicBezTo>
                  <a:cubicBezTo>
                    <a:pt x="74880" y="0"/>
                    <a:pt x="48571" y="18617"/>
                    <a:pt x="37290" y="45161"/>
                  </a:cubicBezTo>
                  <a:cubicBezTo>
                    <a:pt x="35219" y="44520"/>
                    <a:pt x="33061" y="44075"/>
                    <a:pt x="30779" y="44075"/>
                  </a:cubicBezTo>
                  <a:cubicBezTo>
                    <a:pt x="18554" y="44075"/>
                    <a:pt x="8644" y="53985"/>
                    <a:pt x="8644" y="66210"/>
                  </a:cubicBezTo>
                  <a:cubicBezTo>
                    <a:pt x="8644" y="70757"/>
                    <a:pt x="10024" y="74978"/>
                    <a:pt x="12375" y="78494"/>
                  </a:cubicBezTo>
                  <a:cubicBezTo>
                    <a:pt x="4940" y="83268"/>
                    <a:pt x="0" y="91590"/>
                    <a:pt x="0" y="101082"/>
                  </a:cubicBezTo>
                  <a:cubicBezTo>
                    <a:pt x="0" y="115909"/>
                    <a:pt x="12020" y="127929"/>
                    <a:pt x="26847" y="127929"/>
                  </a:cubicBezTo>
                  <a:close/>
                  <a:moveTo>
                    <a:pt x="105541" y="140026"/>
                  </a:moveTo>
                  <a:cubicBezTo>
                    <a:pt x="83178" y="140026"/>
                    <a:pt x="63412" y="128804"/>
                    <a:pt x="51493" y="111721"/>
                  </a:cubicBezTo>
                  <a:cubicBezTo>
                    <a:pt x="51054" y="111091"/>
                    <a:pt x="50636" y="110447"/>
                    <a:pt x="50217" y="109801"/>
                  </a:cubicBezTo>
                  <a:cubicBezTo>
                    <a:pt x="50907" y="109760"/>
                    <a:pt x="51600" y="109729"/>
                    <a:pt x="52273" y="109653"/>
                  </a:cubicBezTo>
                  <a:cubicBezTo>
                    <a:pt x="90946" y="105281"/>
                    <a:pt x="101878" y="42894"/>
                    <a:pt x="101878" y="42894"/>
                  </a:cubicBezTo>
                  <a:lnTo>
                    <a:pt x="102197" y="42617"/>
                  </a:lnTo>
                  <a:cubicBezTo>
                    <a:pt x="111143" y="57934"/>
                    <a:pt x="129863" y="76779"/>
                    <a:pt x="168064" y="78506"/>
                  </a:cubicBezTo>
                  <a:cubicBezTo>
                    <a:pt x="169089" y="78553"/>
                    <a:pt x="170155" y="78564"/>
                    <a:pt x="171209" y="78585"/>
                  </a:cubicBezTo>
                  <a:cubicBezTo>
                    <a:pt x="170343" y="91447"/>
                    <a:pt x="165786" y="103284"/>
                    <a:pt x="158568" y="113084"/>
                  </a:cubicBezTo>
                  <a:cubicBezTo>
                    <a:pt x="146561" y="129385"/>
                    <a:pt x="127294" y="140026"/>
                    <a:pt x="105541" y="14002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8" name="Google Shape;548;p7"/>
            <p:cNvSpPr/>
            <p:nvPr/>
          </p:nvSpPr>
          <p:spPr>
            <a:xfrm>
              <a:off x="5139883" y="4920791"/>
              <a:ext cx="94723" cy="108283"/>
            </a:xfrm>
            <a:custGeom>
              <a:rect b="b" l="l" r="r" t="t"/>
              <a:pathLst>
                <a:path extrusionOk="0" h="108283" w="94723">
                  <a:moveTo>
                    <a:pt x="10802" y="108284"/>
                  </a:moveTo>
                  <a:lnTo>
                    <a:pt x="83921" y="108284"/>
                  </a:lnTo>
                  <a:cubicBezTo>
                    <a:pt x="89888" y="108284"/>
                    <a:pt x="94724" y="103447"/>
                    <a:pt x="94724" y="97482"/>
                  </a:cubicBezTo>
                  <a:lnTo>
                    <a:pt x="94724" y="49072"/>
                  </a:lnTo>
                  <a:cubicBezTo>
                    <a:pt x="94724" y="43107"/>
                    <a:pt x="89888" y="38270"/>
                    <a:pt x="83921" y="38270"/>
                  </a:cubicBezTo>
                  <a:lnTo>
                    <a:pt x="25811" y="38270"/>
                  </a:lnTo>
                  <a:lnTo>
                    <a:pt x="82603" y="7749"/>
                  </a:lnTo>
                  <a:cubicBezTo>
                    <a:pt x="84605" y="6670"/>
                    <a:pt x="85358" y="4173"/>
                    <a:pt x="84279" y="2170"/>
                  </a:cubicBezTo>
                  <a:cubicBezTo>
                    <a:pt x="83200" y="163"/>
                    <a:pt x="80700" y="-585"/>
                    <a:pt x="78699" y="493"/>
                  </a:cubicBezTo>
                  <a:lnTo>
                    <a:pt x="7152" y="38947"/>
                  </a:lnTo>
                  <a:cubicBezTo>
                    <a:pt x="2991" y="40449"/>
                    <a:pt x="0" y="44394"/>
                    <a:pt x="0" y="49072"/>
                  </a:cubicBezTo>
                  <a:lnTo>
                    <a:pt x="0" y="97482"/>
                  </a:lnTo>
                  <a:cubicBezTo>
                    <a:pt x="0" y="103447"/>
                    <a:pt x="4836" y="108284"/>
                    <a:pt x="10802" y="108284"/>
                  </a:cubicBezTo>
                  <a:close/>
                  <a:moveTo>
                    <a:pt x="86487" y="58863"/>
                  </a:moveTo>
                  <a:cubicBezTo>
                    <a:pt x="86487" y="63412"/>
                    <a:pt x="82797" y="67099"/>
                    <a:pt x="78250" y="67099"/>
                  </a:cubicBezTo>
                  <a:lnTo>
                    <a:pt x="58906" y="67099"/>
                  </a:lnTo>
                  <a:lnTo>
                    <a:pt x="75379" y="50626"/>
                  </a:lnTo>
                  <a:lnTo>
                    <a:pt x="78250" y="50626"/>
                  </a:lnTo>
                  <a:cubicBezTo>
                    <a:pt x="82797" y="50626"/>
                    <a:pt x="86487" y="54313"/>
                    <a:pt x="86487" y="58863"/>
                  </a:cubicBezTo>
                  <a:close/>
                  <a:moveTo>
                    <a:pt x="47257" y="67099"/>
                  </a:moveTo>
                  <a:lnTo>
                    <a:pt x="30514" y="67099"/>
                  </a:lnTo>
                  <a:lnTo>
                    <a:pt x="46988" y="50626"/>
                  </a:lnTo>
                  <a:lnTo>
                    <a:pt x="63732" y="50626"/>
                  </a:lnTo>
                  <a:lnTo>
                    <a:pt x="47257" y="67099"/>
                  </a:lnTo>
                  <a:close/>
                  <a:moveTo>
                    <a:pt x="35341" y="50626"/>
                  </a:moveTo>
                  <a:lnTo>
                    <a:pt x="19025" y="66941"/>
                  </a:lnTo>
                  <a:cubicBezTo>
                    <a:pt x="15227" y="66208"/>
                    <a:pt x="12355" y="62875"/>
                    <a:pt x="12355" y="58863"/>
                  </a:cubicBezTo>
                  <a:cubicBezTo>
                    <a:pt x="12355" y="54313"/>
                    <a:pt x="16043" y="50626"/>
                    <a:pt x="20592" y="50626"/>
                  </a:cubicBezTo>
                  <a:lnTo>
                    <a:pt x="35341" y="5062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9" name="Google Shape;549;p7"/>
            <p:cNvSpPr/>
            <p:nvPr/>
          </p:nvSpPr>
          <p:spPr>
            <a:xfrm>
              <a:off x="5131646" y="5056890"/>
              <a:ext cx="119434" cy="84375"/>
            </a:xfrm>
            <a:custGeom>
              <a:rect b="b" l="l" r="r" t="t"/>
              <a:pathLst>
                <a:path extrusionOk="0" h="84375" w="119434">
                  <a:moveTo>
                    <a:pt x="117202" y="26766"/>
                  </a:moveTo>
                  <a:cubicBezTo>
                    <a:pt x="115826" y="26058"/>
                    <a:pt x="114179" y="26175"/>
                    <a:pt x="112923" y="27075"/>
                  </a:cubicBezTo>
                  <a:cubicBezTo>
                    <a:pt x="112845" y="27128"/>
                    <a:pt x="106004" y="31916"/>
                    <a:pt x="94724" y="33094"/>
                  </a:cubicBezTo>
                  <a:lnTo>
                    <a:pt x="94724" y="6157"/>
                  </a:lnTo>
                  <a:cubicBezTo>
                    <a:pt x="94724" y="4621"/>
                    <a:pt x="93863" y="3218"/>
                    <a:pt x="92500" y="2510"/>
                  </a:cubicBezTo>
                  <a:cubicBezTo>
                    <a:pt x="91132" y="1802"/>
                    <a:pt x="89485" y="1915"/>
                    <a:pt x="88225" y="2795"/>
                  </a:cubicBezTo>
                  <a:cubicBezTo>
                    <a:pt x="88134" y="2859"/>
                    <a:pt x="79090" y="9093"/>
                    <a:pt x="65013" y="9093"/>
                  </a:cubicBezTo>
                  <a:cubicBezTo>
                    <a:pt x="58575" y="9093"/>
                    <a:pt x="55281" y="7453"/>
                    <a:pt x="51110" y="5369"/>
                  </a:cubicBezTo>
                  <a:cubicBezTo>
                    <a:pt x="46063" y="2852"/>
                    <a:pt x="40339" y="0"/>
                    <a:pt x="28913" y="0"/>
                  </a:cubicBezTo>
                  <a:cubicBezTo>
                    <a:pt x="21368" y="0"/>
                    <a:pt x="12375" y="2759"/>
                    <a:pt x="2180" y="8201"/>
                  </a:cubicBezTo>
                  <a:cubicBezTo>
                    <a:pt x="836" y="8916"/>
                    <a:pt x="0" y="10312"/>
                    <a:pt x="0" y="11833"/>
                  </a:cubicBezTo>
                  <a:lnTo>
                    <a:pt x="0" y="54613"/>
                  </a:lnTo>
                  <a:cubicBezTo>
                    <a:pt x="0" y="56061"/>
                    <a:pt x="760" y="57400"/>
                    <a:pt x="1999" y="58145"/>
                  </a:cubicBezTo>
                  <a:cubicBezTo>
                    <a:pt x="3246" y="58888"/>
                    <a:pt x="4782" y="58933"/>
                    <a:pt x="6057" y="58245"/>
                  </a:cubicBezTo>
                  <a:cubicBezTo>
                    <a:pt x="14209" y="53897"/>
                    <a:pt x="20332" y="52065"/>
                    <a:pt x="24710" y="51381"/>
                  </a:cubicBezTo>
                  <a:lnTo>
                    <a:pt x="24710" y="78877"/>
                  </a:lnTo>
                  <a:cubicBezTo>
                    <a:pt x="24710" y="80325"/>
                    <a:pt x="25471" y="81664"/>
                    <a:pt x="26710" y="82409"/>
                  </a:cubicBezTo>
                  <a:cubicBezTo>
                    <a:pt x="27952" y="83152"/>
                    <a:pt x="29489" y="83193"/>
                    <a:pt x="30767" y="82509"/>
                  </a:cubicBezTo>
                  <a:cubicBezTo>
                    <a:pt x="41965" y="76537"/>
                    <a:pt x="49377" y="75282"/>
                    <a:pt x="53624" y="75282"/>
                  </a:cubicBezTo>
                  <a:cubicBezTo>
                    <a:pt x="63111" y="75282"/>
                    <a:pt x="67501" y="77470"/>
                    <a:pt x="72146" y="79786"/>
                  </a:cubicBezTo>
                  <a:cubicBezTo>
                    <a:pt x="76668" y="82043"/>
                    <a:pt x="81347" y="84375"/>
                    <a:pt x="89724" y="84375"/>
                  </a:cubicBezTo>
                  <a:cubicBezTo>
                    <a:pt x="106568" y="84375"/>
                    <a:pt x="117264" y="76874"/>
                    <a:pt x="117708" y="76553"/>
                  </a:cubicBezTo>
                  <a:cubicBezTo>
                    <a:pt x="118792" y="75780"/>
                    <a:pt x="119434" y="74534"/>
                    <a:pt x="119434" y="73202"/>
                  </a:cubicBezTo>
                  <a:lnTo>
                    <a:pt x="119434" y="30426"/>
                  </a:lnTo>
                  <a:cubicBezTo>
                    <a:pt x="119434" y="28881"/>
                    <a:pt x="118573" y="27469"/>
                    <a:pt x="117202" y="26766"/>
                  </a:cubicBezTo>
                  <a:close/>
                  <a:moveTo>
                    <a:pt x="111197" y="70882"/>
                  </a:moveTo>
                  <a:cubicBezTo>
                    <a:pt x="107923" y="72671"/>
                    <a:pt x="100226" y="76138"/>
                    <a:pt x="89724" y="76138"/>
                  </a:cubicBezTo>
                  <a:cubicBezTo>
                    <a:pt x="83287" y="76138"/>
                    <a:pt x="79992" y="74498"/>
                    <a:pt x="75820" y="72414"/>
                  </a:cubicBezTo>
                  <a:cubicBezTo>
                    <a:pt x="70775" y="69897"/>
                    <a:pt x="65050" y="67045"/>
                    <a:pt x="53624" y="67045"/>
                  </a:cubicBezTo>
                  <a:cubicBezTo>
                    <a:pt x="47611" y="67045"/>
                    <a:pt x="40678" y="68799"/>
                    <a:pt x="32947" y="72261"/>
                  </a:cubicBezTo>
                  <a:lnTo>
                    <a:pt x="32947" y="51184"/>
                  </a:lnTo>
                  <a:cubicBezTo>
                    <a:pt x="39734" y="51716"/>
                    <a:pt x="43510" y="53565"/>
                    <a:pt x="47434" y="55522"/>
                  </a:cubicBezTo>
                  <a:cubicBezTo>
                    <a:pt x="51959" y="57778"/>
                    <a:pt x="56636" y="60111"/>
                    <a:pt x="65013" y="60111"/>
                  </a:cubicBezTo>
                  <a:cubicBezTo>
                    <a:pt x="81858" y="60111"/>
                    <a:pt x="92553" y="52610"/>
                    <a:pt x="92998" y="52289"/>
                  </a:cubicBezTo>
                  <a:cubicBezTo>
                    <a:pt x="94081" y="51516"/>
                    <a:pt x="94724" y="50270"/>
                    <a:pt x="94724" y="48938"/>
                  </a:cubicBezTo>
                  <a:lnTo>
                    <a:pt x="94724" y="41349"/>
                  </a:lnTo>
                  <a:cubicBezTo>
                    <a:pt x="101626" y="40729"/>
                    <a:pt x="107252" y="38948"/>
                    <a:pt x="111197" y="37255"/>
                  </a:cubicBezTo>
                  <a:lnTo>
                    <a:pt x="111197" y="70882"/>
                  </a:lnTo>
                  <a:close/>
                  <a:moveTo>
                    <a:pt x="8237" y="14338"/>
                  </a:moveTo>
                  <a:cubicBezTo>
                    <a:pt x="18223" y="9331"/>
                    <a:pt x="24948" y="8237"/>
                    <a:pt x="28913" y="8237"/>
                  </a:cubicBezTo>
                  <a:cubicBezTo>
                    <a:pt x="38401" y="8237"/>
                    <a:pt x="42789" y="10425"/>
                    <a:pt x="47434" y="12742"/>
                  </a:cubicBezTo>
                  <a:cubicBezTo>
                    <a:pt x="51959" y="14998"/>
                    <a:pt x="56636" y="17330"/>
                    <a:pt x="65013" y="17330"/>
                  </a:cubicBezTo>
                  <a:cubicBezTo>
                    <a:pt x="74239" y="17330"/>
                    <a:pt x="81623" y="15078"/>
                    <a:pt x="86487" y="12991"/>
                  </a:cubicBezTo>
                  <a:lnTo>
                    <a:pt x="86487" y="33181"/>
                  </a:lnTo>
                  <a:lnTo>
                    <a:pt x="86487" y="37321"/>
                  </a:lnTo>
                  <a:lnTo>
                    <a:pt x="86487" y="41461"/>
                  </a:lnTo>
                  <a:lnTo>
                    <a:pt x="86487" y="46618"/>
                  </a:lnTo>
                  <a:cubicBezTo>
                    <a:pt x="83213" y="48407"/>
                    <a:pt x="75515" y="51874"/>
                    <a:pt x="65013" y="51874"/>
                  </a:cubicBezTo>
                  <a:cubicBezTo>
                    <a:pt x="58575" y="51874"/>
                    <a:pt x="55281" y="50234"/>
                    <a:pt x="51110" y="48150"/>
                  </a:cubicBezTo>
                  <a:cubicBezTo>
                    <a:pt x="46695" y="45948"/>
                    <a:pt x="41762" y="43490"/>
                    <a:pt x="32947" y="42909"/>
                  </a:cubicBezTo>
                  <a:cubicBezTo>
                    <a:pt x="31685" y="42826"/>
                    <a:pt x="30344" y="42781"/>
                    <a:pt x="28913" y="42781"/>
                  </a:cubicBezTo>
                  <a:cubicBezTo>
                    <a:pt x="28886" y="42781"/>
                    <a:pt x="28856" y="42787"/>
                    <a:pt x="28829" y="42787"/>
                  </a:cubicBezTo>
                  <a:cubicBezTo>
                    <a:pt x="27505" y="42790"/>
                    <a:pt x="26123" y="42903"/>
                    <a:pt x="24710" y="43075"/>
                  </a:cubicBezTo>
                  <a:cubicBezTo>
                    <a:pt x="19732" y="43684"/>
                    <a:pt x="14232" y="45312"/>
                    <a:pt x="8237" y="47997"/>
                  </a:cubicBezTo>
                  <a:lnTo>
                    <a:pt x="8237" y="1433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0" name="Google Shape;550;p7"/>
            <p:cNvSpPr/>
            <p:nvPr/>
          </p:nvSpPr>
          <p:spPr>
            <a:xfrm>
              <a:off x="5168711" y="5076376"/>
              <a:ext cx="20592" cy="20592"/>
            </a:xfrm>
            <a:custGeom>
              <a:rect b="b" l="l" r="r" t="t"/>
              <a:pathLst>
                <a:path extrusionOk="0" h="20592" w="20592">
                  <a:moveTo>
                    <a:pt x="2015" y="16364"/>
                  </a:moveTo>
                  <a:cubicBezTo>
                    <a:pt x="3889" y="18916"/>
                    <a:pt x="6887" y="20592"/>
                    <a:pt x="10296" y="20592"/>
                  </a:cubicBezTo>
                  <a:cubicBezTo>
                    <a:pt x="14989" y="20592"/>
                    <a:pt x="18906" y="17432"/>
                    <a:pt x="20145" y="13137"/>
                  </a:cubicBezTo>
                  <a:cubicBezTo>
                    <a:pt x="20407" y="12229"/>
                    <a:pt x="20592" y="11289"/>
                    <a:pt x="20592" y="10296"/>
                  </a:cubicBezTo>
                  <a:cubicBezTo>
                    <a:pt x="20592" y="9865"/>
                    <a:pt x="20517" y="9455"/>
                    <a:pt x="20465" y="9037"/>
                  </a:cubicBezTo>
                  <a:cubicBezTo>
                    <a:pt x="20277" y="7515"/>
                    <a:pt x="19783" y="6096"/>
                    <a:pt x="19005" y="4855"/>
                  </a:cubicBezTo>
                  <a:cubicBezTo>
                    <a:pt x="17184" y="1948"/>
                    <a:pt x="13978" y="0"/>
                    <a:pt x="10296" y="0"/>
                  </a:cubicBezTo>
                  <a:cubicBezTo>
                    <a:pt x="5322" y="0"/>
                    <a:pt x="1172" y="3527"/>
                    <a:pt x="210" y="8217"/>
                  </a:cubicBezTo>
                  <a:cubicBezTo>
                    <a:pt x="72" y="8888"/>
                    <a:pt x="0" y="9584"/>
                    <a:pt x="0" y="10296"/>
                  </a:cubicBezTo>
                  <a:cubicBezTo>
                    <a:pt x="0" y="11100"/>
                    <a:pt x="114" y="11874"/>
                    <a:pt x="287" y="12625"/>
                  </a:cubicBezTo>
                  <a:cubicBezTo>
                    <a:pt x="607" y="14001"/>
                    <a:pt x="1205" y="15261"/>
                    <a:pt x="2015" y="1636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1" name="Google Shape;551;p7"/>
            <p:cNvSpPr/>
            <p:nvPr/>
          </p:nvSpPr>
          <p:spPr>
            <a:xfrm>
              <a:off x="4833512" y="5144390"/>
              <a:ext cx="416208" cy="205920"/>
            </a:xfrm>
            <a:custGeom>
              <a:rect b="b" l="l" r="r" t="t"/>
              <a:pathLst>
                <a:path extrusionOk="0" h="205920" w="416208">
                  <a:moveTo>
                    <a:pt x="411876" y="24122"/>
                  </a:moveTo>
                  <a:cubicBezTo>
                    <a:pt x="409566" y="22142"/>
                    <a:pt x="406704" y="21150"/>
                    <a:pt x="403837" y="21150"/>
                  </a:cubicBezTo>
                  <a:cubicBezTo>
                    <a:pt x="401057" y="21150"/>
                    <a:pt x="398273" y="22085"/>
                    <a:pt x="395992" y="23960"/>
                  </a:cubicBezTo>
                  <a:lnTo>
                    <a:pt x="387298" y="31107"/>
                  </a:lnTo>
                  <a:cubicBezTo>
                    <a:pt x="385823" y="32319"/>
                    <a:pt x="383974" y="32981"/>
                    <a:pt x="382067" y="32981"/>
                  </a:cubicBezTo>
                  <a:cubicBezTo>
                    <a:pt x="382018" y="32981"/>
                    <a:pt x="381973" y="32980"/>
                    <a:pt x="381923" y="32979"/>
                  </a:cubicBezTo>
                  <a:lnTo>
                    <a:pt x="367941" y="32736"/>
                  </a:lnTo>
                  <a:cubicBezTo>
                    <a:pt x="367797" y="32734"/>
                    <a:pt x="367653" y="32733"/>
                    <a:pt x="367509" y="32733"/>
                  </a:cubicBezTo>
                  <a:cubicBezTo>
                    <a:pt x="360306" y="32733"/>
                    <a:pt x="353448" y="35880"/>
                    <a:pt x="348749" y="41362"/>
                  </a:cubicBezTo>
                  <a:lnTo>
                    <a:pt x="337635" y="54331"/>
                  </a:lnTo>
                  <a:lnTo>
                    <a:pt x="337652" y="54345"/>
                  </a:lnTo>
                  <a:lnTo>
                    <a:pt x="308717" y="86807"/>
                  </a:lnTo>
                  <a:cubicBezTo>
                    <a:pt x="305482" y="90437"/>
                    <a:pt x="299822" y="90485"/>
                    <a:pt x="296525" y="86912"/>
                  </a:cubicBezTo>
                  <a:lnTo>
                    <a:pt x="240777" y="26492"/>
                  </a:lnTo>
                  <a:cubicBezTo>
                    <a:pt x="225195" y="9605"/>
                    <a:pt x="203264" y="0"/>
                    <a:pt x="180287" y="0"/>
                  </a:cubicBezTo>
                  <a:lnTo>
                    <a:pt x="118850" y="0"/>
                  </a:lnTo>
                  <a:cubicBezTo>
                    <a:pt x="86538" y="0"/>
                    <a:pt x="57216" y="18906"/>
                    <a:pt x="43881" y="48337"/>
                  </a:cubicBezTo>
                  <a:lnTo>
                    <a:pt x="4453" y="135357"/>
                  </a:lnTo>
                  <a:cubicBezTo>
                    <a:pt x="-2808" y="151381"/>
                    <a:pt x="-1103" y="170041"/>
                    <a:pt x="8940" y="184488"/>
                  </a:cubicBezTo>
                  <a:cubicBezTo>
                    <a:pt x="18276" y="197915"/>
                    <a:pt x="33595" y="205921"/>
                    <a:pt x="49949" y="205921"/>
                  </a:cubicBezTo>
                  <a:lnTo>
                    <a:pt x="125172" y="205921"/>
                  </a:lnTo>
                  <a:lnTo>
                    <a:pt x="125161" y="164794"/>
                  </a:lnTo>
                  <a:lnTo>
                    <a:pt x="76902" y="153777"/>
                  </a:lnTo>
                  <a:cubicBezTo>
                    <a:pt x="73150" y="152921"/>
                    <a:pt x="70069" y="150425"/>
                    <a:pt x="68448" y="146932"/>
                  </a:cubicBezTo>
                  <a:cubicBezTo>
                    <a:pt x="66827" y="143441"/>
                    <a:pt x="66911" y="139475"/>
                    <a:pt x="68677" y="136056"/>
                  </a:cubicBezTo>
                  <a:lnTo>
                    <a:pt x="94715" y="85747"/>
                  </a:lnTo>
                  <a:cubicBezTo>
                    <a:pt x="95760" y="83732"/>
                    <a:pt x="98234" y="82935"/>
                    <a:pt x="100265" y="83985"/>
                  </a:cubicBezTo>
                  <a:cubicBezTo>
                    <a:pt x="102284" y="85027"/>
                    <a:pt x="103072" y="87512"/>
                    <a:pt x="102027" y="89535"/>
                  </a:cubicBezTo>
                  <a:lnTo>
                    <a:pt x="75993" y="139841"/>
                  </a:lnTo>
                  <a:cubicBezTo>
                    <a:pt x="75406" y="140979"/>
                    <a:pt x="75378" y="142302"/>
                    <a:pt x="75917" y="143465"/>
                  </a:cubicBezTo>
                  <a:cubicBezTo>
                    <a:pt x="76459" y="144631"/>
                    <a:pt x="77485" y="145464"/>
                    <a:pt x="78736" y="145749"/>
                  </a:cubicBezTo>
                  <a:lnTo>
                    <a:pt x="130196" y="157492"/>
                  </a:lnTo>
                  <a:cubicBezTo>
                    <a:pt x="130248" y="157505"/>
                    <a:pt x="130288" y="157538"/>
                    <a:pt x="130339" y="157554"/>
                  </a:cubicBezTo>
                  <a:lnTo>
                    <a:pt x="165932" y="165947"/>
                  </a:lnTo>
                  <a:cubicBezTo>
                    <a:pt x="180654" y="169419"/>
                    <a:pt x="191055" y="182557"/>
                    <a:pt x="191055" y="197684"/>
                  </a:cubicBezTo>
                  <a:cubicBezTo>
                    <a:pt x="191055" y="202235"/>
                    <a:pt x="187367" y="205921"/>
                    <a:pt x="182818" y="205921"/>
                  </a:cubicBezTo>
                  <a:lnTo>
                    <a:pt x="212392" y="205921"/>
                  </a:lnTo>
                  <a:cubicBezTo>
                    <a:pt x="216986" y="205921"/>
                    <a:pt x="220691" y="202161"/>
                    <a:pt x="220621" y="197564"/>
                  </a:cubicBezTo>
                  <a:lnTo>
                    <a:pt x="219884" y="149231"/>
                  </a:lnTo>
                  <a:cubicBezTo>
                    <a:pt x="229580" y="134191"/>
                    <a:pt x="225112" y="106469"/>
                    <a:pt x="225112" y="106469"/>
                  </a:cubicBezTo>
                  <a:lnTo>
                    <a:pt x="276996" y="155038"/>
                  </a:lnTo>
                  <a:cubicBezTo>
                    <a:pt x="283540" y="161162"/>
                    <a:pt x="292177" y="164555"/>
                    <a:pt x="301140" y="164522"/>
                  </a:cubicBezTo>
                  <a:cubicBezTo>
                    <a:pt x="312301" y="164477"/>
                    <a:pt x="322778" y="159136"/>
                    <a:pt x="329365" y="150124"/>
                  </a:cubicBezTo>
                  <a:lnTo>
                    <a:pt x="376199" y="86076"/>
                  </a:lnTo>
                  <a:lnTo>
                    <a:pt x="376112" y="86004"/>
                  </a:lnTo>
                  <a:lnTo>
                    <a:pt x="413334" y="41439"/>
                  </a:lnTo>
                  <a:cubicBezTo>
                    <a:pt x="417671" y="36248"/>
                    <a:pt x="417028" y="28536"/>
                    <a:pt x="411893" y="24136"/>
                  </a:cubicBezTo>
                  <a:lnTo>
                    <a:pt x="411876" y="24122"/>
                  </a:lnTo>
                  <a:close/>
                  <a:moveTo>
                    <a:pt x="367509" y="40970"/>
                  </a:moveTo>
                  <a:lnTo>
                    <a:pt x="367797" y="40972"/>
                  </a:lnTo>
                  <a:lnTo>
                    <a:pt x="381783" y="41215"/>
                  </a:lnTo>
                  <a:cubicBezTo>
                    <a:pt x="381828" y="41215"/>
                    <a:pt x="382018" y="41218"/>
                    <a:pt x="382067" y="41218"/>
                  </a:cubicBezTo>
                  <a:cubicBezTo>
                    <a:pt x="385873" y="41218"/>
                    <a:pt x="389587" y="39886"/>
                    <a:pt x="392528" y="37470"/>
                  </a:cubicBezTo>
                  <a:lnTo>
                    <a:pt x="401222" y="30323"/>
                  </a:lnTo>
                  <a:cubicBezTo>
                    <a:pt x="402165" y="29549"/>
                    <a:pt x="403166" y="29387"/>
                    <a:pt x="403837" y="29387"/>
                  </a:cubicBezTo>
                  <a:cubicBezTo>
                    <a:pt x="404533" y="29387"/>
                    <a:pt x="405563" y="29558"/>
                    <a:pt x="406535" y="30391"/>
                  </a:cubicBezTo>
                  <a:cubicBezTo>
                    <a:pt x="408236" y="31850"/>
                    <a:pt x="408454" y="34437"/>
                    <a:pt x="407017" y="36158"/>
                  </a:cubicBezTo>
                  <a:lnTo>
                    <a:pt x="374914" y="74591"/>
                  </a:lnTo>
                  <a:lnTo>
                    <a:pt x="349332" y="53340"/>
                  </a:lnTo>
                  <a:lnTo>
                    <a:pt x="355003" y="46723"/>
                  </a:lnTo>
                  <a:cubicBezTo>
                    <a:pt x="358136" y="43067"/>
                    <a:pt x="362694" y="40970"/>
                    <a:pt x="367509" y="4097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52" name="Google Shape;552;p7"/>
          <p:cNvGrpSpPr/>
          <p:nvPr/>
        </p:nvGrpSpPr>
        <p:grpSpPr>
          <a:xfrm>
            <a:off x="2830308" y="3927691"/>
            <a:ext cx="307420" cy="308543"/>
            <a:chOff x="3989495" y="4926114"/>
            <a:chExt cx="435193" cy="436783"/>
          </a:xfrm>
        </p:grpSpPr>
        <p:sp>
          <p:nvSpPr>
            <p:cNvPr id="553" name="Google Shape;553;p7"/>
            <p:cNvSpPr/>
            <p:nvPr/>
          </p:nvSpPr>
          <p:spPr>
            <a:xfrm>
              <a:off x="3989495" y="4926114"/>
              <a:ext cx="304762" cy="436782"/>
            </a:xfrm>
            <a:custGeom>
              <a:rect b="b" l="l" r="r" t="t"/>
              <a:pathLst>
                <a:path extrusionOk="0" h="436782" w="304762">
                  <a:moveTo>
                    <a:pt x="271140" y="266368"/>
                  </a:moveTo>
                  <a:lnTo>
                    <a:pt x="271140" y="250057"/>
                  </a:lnTo>
                  <a:cubicBezTo>
                    <a:pt x="271140" y="247786"/>
                    <a:pt x="269294" y="245939"/>
                    <a:pt x="267021" y="245939"/>
                  </a:cubicBezTo>
                  <a:lnTo>
                    <a:pt x="265851" y="245939"/>
                  </a:lnTo>
                  <a:cubicBezTo>
                    <a:pt x="259038" y="245939"/>
                    <a:pt x="253496" y="240396"/>
                    <a:pt x="253496" y="233583"/>
                  </a:cubicBezTo>
                  <a:lnTo>
                    <a:pt x="253496" y="199202"/>
                  </a:lnTo>
                  <a:lnTo>
                    <a:pt x="238478" y="199202"/>
                  </a:lnTo>
                  <a:cubicBezTo>
                    <a:pt x="226383" y="199202"/>
                    <a:pt x="214898" y="204520"/>
                    <a:pt x="207073" y="213744"/>
                  </a:cubicBezTo>
                  <a:lnTo>
                    <a:pt x="161707" y="267219"/>
                  </a:lnTo>
                  <a:cubicBezTo>
                    <a:pt x="161661" y="267274"/>
                    <a:pt x="161602" y="267313"/>
                    <a:pt x="161555" y="267366"/>
                  </a:cubicBezTo>
                  <a:lnTo>
                    <a:pt x="172426" y="276505"/>
                  </a:lnTo>
                  <a:cubicBezTo>
                    <a:pt x="174168" y="277969"/>
                    <a:pt x="174393" y="280567"/>
                    <a:pt x="172929" y="282309"/>
                  </a:cubicBezTo>
                  <a:cubicBezTo>
                    <a:pt x="172113" y="283278"/>
                    <a:pt x="170946" y="283776"/>
                    <a:pt x="169772" y="283776"/>
                  </a:cubicBezTo>
                  <a:cubicBezTo>
                    <a:pt x="168839" y="283776"/>
                    <a:pt x="167898" y="283459"/>
                    <a:pt x="167126" y="282811"/>
                  </a:cubicBezTo>
                  <a:lnTo>
                    <a:pt x="143851" y="263247"/>
                  </a:lnTo>
                  <a:lnTo>
                    <a:pt x="100940" y="229378"/>
                  </a:lnTo>
                  <a:lnTo>
                    <a:pt x="65895" y="201037"/>
                  </a:lnTo>
                  <a:lnTo>
                    <a:pt x="65895" y="177092"/>
                  </a:lnTo>
                  <a:lnTo>
                    <a:pt x="205921" y="177092"/>
                  </a:lnTo>
                  <a:cubicBezTo>
                    <a:pt x="208197" y="177092"/>
                    <a:pt x="210039" y="175248"/>
                    <a:pt x="210039" y="172973"/>
                  </a:cubicBezTo>
                  <a:cubicBezTo>
                    <a:pt x="210039" y="170699"/>
                    <a:pt x="208197" y="168855"/>
                    <a:pt x="205921" y="168855"/>
                  </a:cubicBezTo>
                  <a:lnTo>
                    <a:pt x="65895" y="168855"/>
                  </a:lnTo>
                  <a:lnTo>
                    <a:pt x="65895" y="65895"/>
                  </a:lnTo>
                  <a:cubicBezTo>
                    <a:pt x="65895" y="61345"/>
                    <a:pt x="62207" y="57658"/>
                    <a:pt x="57658" y="57658"/>
                  </a:cubicBezTo>
                  <a:cubicBezTo>
                    <a:pt x="53109" y="57658"/>
                    <a:pt x="49421" y="61345"/>
                    <a:pt x="49421" y="65895"/>
                  </a:cubicBezTo>
                  <a:lnTo>
                    <a:pt x="49421" y="168855"/>
                  </a:lnTo>
                  <a:lnTo>
                    <a:pt x="12355" y="168855"/>
                  </a:lnTo>
                  <a:cubicBezTo>
                    <a:pt x="10083" y="168855"/>
                    <a:pt x="8237" y="167007"/>
                    <a:pt x="8237" y="164737"/>
                  </a:cubicBezTo>
                  <a:lnTo>
                    <a:pt x="8237" y="12355"/>
                  </a:lnTo>
                  <a:cubicBezTo>
                    <a:pt x="8237" y="10085"/>
                    <a:pt x="10083" y="8237"/>
                    <a:pt x="12355" y="8237"/>
                  </a:cubicBezTo>
                  <a:lnTo>
                    <a:pt x="284171" y="8237"/>
                  </a:lnTo>
                  <a:cubicBezTo>
                    <a:pt x="286443" y="8237"/>
                    <a:pt x="288289" y="10085"/>
                    <a:pt x="288289" y="12355"/>
                  </a:cubicBezTo>
                  <a:lnTo>
                    <a:pt x="288289" y="24710"/>
                  </a:lnTo>
                  <a:cubicBezTo>
                    <a:pt x="288289" y="26985"/>
                    <a:pt x="290131" y="28829"/>
                    <a:pt x="292407" y="28829"/>
                  </a:cubicBezTo>
                  <a:cubicBezTo>
                    <a:pt x="294684" y="28829"/>
                    <a:pt x="296526" y="26985"/>
                    <a:pt x="296526" y="24710"/>
                  </a:cubicBezTo>
                  <a:lnTo>
                    <a:pt x="296526" y="12355"/>
                  </a:lnTo>
                  <a:cubicBezTo>
                    <a:pt x="296526" y="5542"/>
                    <a:pt x="290984" y="0"/>
                    <a:pt x="284171" y="0"/>
                  </a:cubicBezTo>
                  <a:lnTo>
                    <a:pt x="12355" y="0"/>
                  </a:lnTo>
                  <a:cubicBezTo>
                    <a:pt x="5542" y="0"/>
                    <a:pt x="0" y="5542"/>
                    <a:pt x="0" y="12355"/>
                  </a:cubicBezTo>
                  <a:lnTo>
                    <a:pt x="0" y="164737"/>
                  </a:lnTo>
                  <a:cubicBezTo>
                    <a:pt x="0" y="171550"/>
                    <a:pt x="5542" y="177092"/>
                    <a:pt x="12355" y="177092"/>
                  </a:cubicBezTo>
                  <a:lnTo>
                    <a:pt x="49421" y="177092"/>
                  </a:lnTo>
                  <a:lnTo>
                    <a:pt x="49421" y="187943"/>
                  </a:lnTo>
                  <a:cubicBezTo>
                    <a:pt x="47261" y="186673"/>
                    <a:pt x="44875" y="186033"/>
                    <a:pt x="42497" y="186033"/>
                  </a:cubicBezTo>
                  <a:cubicBezTo>
                    <a:pt x="37980" y="186033"/>
                    <a:pt x="33528" y="188249"/>
                    <a:pt x="30888" y="192398"/>
                  </a:cubicBezTo>
                  <a:cubicBezTo>
                    <a:pt x="28233" y="196570"/>
                    <a:pt x="28025" y="201846"/>
                    <a:pt x="30341" y="206214"/>
                  </a:cubicBezTo>
                  <a:lnTo>
                    <a:pt x="35315" y="215592"/>
                  </a:lnTo>
                  <a:cubicBezTo>
                    <a:pt x="38479" y="221558"/>
                    <a:pt x="39468" y="228439"/>
                    <a:pt x="38112" y="235054"/>
                  </a:cubicBezTo>
                  <a:cubicBezTo>
                    <a:pt x="35973" y="245491"/>
                    <a:pt x="39713" y="256262"/>
                    <a:pt x="47859" y="263127"/>
                  </a:cubicBezTo>
                  <a:lnTo>
                    <a:pt x="49421" y="264443"/>
                  </a:lnTo>
                  <a:lnTo>
                    <a:pt x="49421" y="374776"/>
                  </a:lnTo>
                  <a:cubicBezTo>
                    <a:pt x="49421" y="379327"/>
                    <a:pt x="53109" y="383013"/>
                    <a:pt x="57658" y="383013"/>
                  </a:cubicBezTo>
                  <a:cubicBezTo>
                    <a:pt x="62207" y="383013"/>
                    <a:pt x="65895" y="379327"/>
                    <a:pt x="65895" y="374776"/>
                  </a:cubicBezTo>
                  <a:lnTo>
                    <a:pt x="65895" y="278578"/>
                  </a:lnTo>
                  <a:lnTo>
                    <a:pt x="134672" y="337661"/>
                  </a:lnTo>
                  <a:cubicBezTo>
                    <a:pt x="151060" y="351740"/>
                    <a:pt x="175542" y="350761"/>
                    <a:pt x="190754" y="335418"/>
                  </a:cubicBezTo>
                  <a:lnTo>
                    <a:pt x="216215" y="309739"/>
                  </a:lnTo>
                  <a:cubicBezTo>
                    <a:pt x="216215" y="309739"/>
                    <a:pt x="212492" y="334479"/>
                    <a:pt x="226962" y="351328"/>
                  </a:cubicBezTo>
                  <a:cubicBezTo>
                    <a:pt x="228296" y="352881"/>
                    <a:pt x="228896" y="354936"/>
                    <a:pt x="228813" y="356981"/>
                  </a:cubicBezTo>
                  <a:lnTo>
                    <a:pt x="225935" y="428212"/>
                  </a:lnTo>
                  <a:cubicBezTo>
                    <a:pt x="225746" y="432891"/>
                    <a:pt x="229485" y="436783"/>
                    <a:pt x="234165" y="436783"/>
                  </a:cubicBezTo>
                  <a:lnTo>
                    <a:pt x="304763" y="436783"/>
                  </a:lnTo>
                  <a:lnTo>
                    <a:pt x="304763" y="305107"/>
                  </a:lnTo>
                  <a:lnTo>
                    <a:pt x="274759" y="275103"/>
                  </a:lnTo>
                  <a:cubicBezTo>
                    <a:pt x="272427" y="272770"/>
                    <a:pt x="271140" y="269668"/>
                    <a:pt x="271140" y="266368"/>
                  </a:cubicBezTo>
                  <a:close/>
                  <a:moveTo>
                    <a:pt x="42592" y="211733"/>
                  </a:moveTo>
                  <a:lnTo>
                    <a:pt x="37618" y="202355"/>
                  </a:lnTo>
                  <a:cubicBezTo>
                    <a:pt x="36692" y="200609"/>
                    <a:pt x="36776" y="198488"/>
                    <a:pt x="37837" y="196820"/>
                  </a:cubicBezTo>
                  <a:cubicBezTo>
                    <a:pt x="38854" y="195223"/>
                    <a:pt x="40596" y="194270"/>
                    <a:pt x="42497" y="194270"/>
                  </a:cubicBezTo>
                  <a:cubicBezTo>
                    <a:pt x="43378" y="194270"/>
                    <a:pt x="44690" y="194482"/>
                    <a:pt x="45943" y="195495"/>
                  </a:cubicBezTo>
                  <a:lnTo>
                    <a:pt x="49421" y="198308"/>
                  </a:lnTo>
                  <a:lnTo>
                    <a:pt x="65895" y="211630"/>
                  </a:lnTo>
                  <a:lnTo>
                    <a:pt x="89733" y="230908"/>
                  </a:lnTo>
                  <a:lnTo>
                    <a:pt x="65895" y="264340"/>
                  </a:lnTo>
                  <a:lnTo>
                    <a:pt x="64463" y="266348"/>
                  </a:lnTo>
                  <a:lnTo>
                    <a:pt x="53167" y="256828"/>
                  </a:lnTo>
                  <a:cubicBezTo>
                    <a:pt x="51717" y="255607"/>
                    <a:pt x="50465" y="254212"/>
                    <a:pt x="49421" y="252694"/>
                  </a:cubicBezTo>
                  <a:cubicBezTo>
                    <a:pt x="46257" y="248090"/>
                    <a:pt x="45027" y="242337"/>
                    <a:pt x="46181" y="236708"/>
                  </a:cubicBezTo>
                  <a:cubicBezTo>
                    <a:pt x="47917" y="228240"/>
                    <a:pt x="46642" y="219370"/>
                    <a:pt x="42592" y="21173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4" name="Google Shape;554;p7"/>
            <p:cNvSpPr/>
            <p:nvPr/>
          </p:nvSpPr>
          <p:spPr>
            <a:xfrm>
              <a:off x="4302495" y="5125482"/>
              <a:ext cx="122193" cy="237415"/>
            </a:xfrm>
            <a:custGeom>
              <a:rect b="b" l="l" r="r" t="t"/>
              <a:pathLst>
                <a:path extrusionOk="0" h="237415" w="122193">
                  <a:moveTo>
                    <a:pt x="51267" y="0"/>
                  </a:moveTo>
                  <a:lnTo>
                    <a:pt x="51267" y="34216"/>
                  </a:lnTo>
                  <a:cubicBezTo>
                    <a:pt x="51267" y="41029"/>
                    <a:pt x="45725" y="46571"/>
                    <a:pt x="38912" y="46571"/>
                  </a:cubicBezTo>
                  <a:lnTo>
                    <a:pt x="37742" y="46571"/>
                  </a:lnTo>
                  <a:cubicBezTo>
                    <a:pt x="35469" y="46571"/>
                    <a:pt x="33623" y="48419"/>
                    <a:pt x="33623" y="50689"/>
                  </a:cubicBezTo>
                  <a:lnTo>
                    <a:pt x="33623" y="67000"/>
                  </a:lnTo>
                  <a:cubicBezTo>
                    <a:pt x="33623" y="70300"/>
                    <a:pt x="32336" y="73403"/>
                    <a:pt x="30003" y="75736"/>
                  </a:cubicBezTo>
                  <a:lnTo>
                    <a:pt x="0" y="105739"/>
                  </a:lnTo>
                  <a:lnTo>
                    <a:pt x="0" y="237415"/>
                  </a:lnTo>
                  <a:lnTo>
                    <a:pt x="71632" y="237415"/>
                  </a:lnTo>
                  <a:lnTo>
                    <a:pt x="65808" y="158305"/>
                  </a:lnTo>
                  <a:cubicBezTo>
                    <a:pt x="65561" y="154979"/>
                    <a:pt x="66689" y="151717"/>
                    <a:pt x="68996" y="149127"/>
                  </a:cubicBezTo>
                  <a:cubicBezTo>
                    <a:pt x="76627" y="140520"/>
                    <a:pt x="78262" y="118239"/>
                    <a:pt x="78250" y="110380"/>
                  </a:cubicBezTo>
                  <a:cubicBezTo>
                    <a:pt x="78246" y="108106"/>
                    <a:pt x="80087" y="106258"/>
                    <a:pt x="82360" y="106254"/>
                  </a:cubicBezTo>
                  <a:cubicBezTo>
                    <a:pt x="82364" y="106254"/>
                    <a:pt x="82364" y="106254"/>
                    <a:pt x="82368" y="106254"/>
                  </a:cubicBezTo>
                  <a:cubicBezTo>
                    <a:pt x="84642" y="106254"/>
                    <a:pt x="86483" y="108094"/>
                    <a:pt x="86487" y="110364"/>
                  </a:cubicBezTo>
                  <a:cubicBezTo>
                    <a:pt x="86491" y="111647"/>
                    <a:pt x="86408" y="141900"/>
                    <a:pt x="75153" y="154595"/>
                  </a:cubicBezTo>
                  <a:cubicBezTo>
                    <a:pt x="74342" y="155508"/>
                    <a:pt x="73942" y="156608"/>
                    <a:pt x="74024" y="157696"/>
                  </a:cubicBezTo>
                  <a:lnTo>
                    <a:pt x="79889" y="237415"/>
                  </a:lnTo>
                  <a:lnTo>
                    <a:pt x="108615" y="237415"/>
                  </a:lnTo>
                  <a:cubicBezTo>
                    <a:pt x="113055" y="237415"/>
                    <a:pt x="116691" y="233898"/>
                    <a:pt x="116848" y="229462"/>
                  </a:cubicBezTo>
                  <a:lnTo>
                    <a:pt x="122148" y="76535"/>
                  </a:lnTo>
                  <a:cubicBezTo>
                    <a:pt x="123565" y="35693"/>
                    <a:pt x="91696" y="1731"/>
                    <a:pt x="51267" y="0"/>
                  </a:cubicBezTo>
                  <a:close/>
                  <a:moveTo>
                    <a:pt x="24710" y="204237"/>
                  </a:moveTo>
                  <a:cubicBezTo>
                    <a:pt x="20162" y="204237"/>
                    <a:pt x="16474" y="200551"/>
                    <a:pt x="16474" y="196000"/>
                  </a:cubicBezTo>
                  <a:cubicBezTo>
                    <a:pt x="16474" y="191449"/>
                    <a:pt x="20162" y="187763"/>
                    <a:pt x="24710" y="187763"/>
                  </a:cubicBezTo>
                  <a:cubicBezTo>
                    <a:pt x="29259" y="187763"/>
                    <a:pt x="32947" y="191449"/>
                    <a:pt x="32947" y="196000"/>
                  </a:cubicBezTo>
                  <a:cubicBezTo>
                    <a:pt x="32947" y="200551"/>
                    <a:pt x="29259" y="204237"/>
                    <a:pt x="24710" y="204237"/>
                  </a:cubicBezTo>
                  <a:close/>
                  <a:moveTo>
                    <a:pt x="24710" y="167171"/>
                  </a:moveTo>
                  <a:cubicBezTo>
                    <a:pt x="20162" y="167171"/>
                    <a:pt x="16474" y="163484"/>
                    <a:pt x="16474" y="158935"/>
                  </a:cubicBezTo>
                  <a:cubicBezTo>
                    <a:pt x="16474" y="154385"/>
                    <a:pt x="20162" y="150698"/>
                    <a:pt x="24710" y="150698"/>
                  </a:cubicBezTo>
                  <a:cubicBezTo>
                    <a:pt x="29259" y="150698"/>
                    <a:pt x="32947" y="154385"/>
                    <a:pt x="32947" y="158935"/>
                  </a:cubicBezTo>
                  <a:cubicBezTo>
                    <a:pt x="32947" y="163484"/>
                    <a:pt x="29259" y="167171"/>
                    <a:pt x="24710" y="167171"/>
                  </a:cubicBezTo>
                  <a:close/>
                  <a:moveTo>
                    <a:pt x="24710" y="130106"/>
                  </a:moveTo>
                  <a:cubicBezTo>
                    <a:pt x="20162" y="130106"/>
                    <a:pt x="16474" y="126418"/>
                    <a:pt x="16474" y="121869"/>
                  </a:cubicBezTo>
                  <a:cubicBezTo>
                    <a:pt x="16474" y="117320"/>
                    <a:pt x="20162" y="113632"/>
                    <a:pt x="24710" y="113632"/>
                  </a:cubicBezTo>
                  <a:cubicBezTo>
                    <a:pt x="29259" y="113632"/>
                    <a:pt x="32947" y="117320"/>
                    <a:pt x="32947" y="121869"/>
                  </a:cubicBezTo>
                  <a:cubicBezTo>
                    <a:pt x="32947" y="126418"/>
                    <a:pt x="29259" y="130106"/>
                    <a:pt x="24710" y="13010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5" name="Google Shape;555;p7"/>
            <p:cNvSpPr/>
            <p:nvPr/>
          </p:nvSpPr>
          <p:spPr>
            <a:xfrm>
              <a:off x="4251228" y="5126571"/>
              <a:ext cx="43029" cy="93002"/>
            </a:xfrm>
            <a:custGeom>
              <a:rect b="b" l="l" r="r" t="t"/>
              <a:pathLst>
                <a:path extrusionOk="0" h="93002" w="43029">
                  <a:moveTo>
                    <a:pt x="0" y="0"/>
                  </a:moveTo>
                  <a:lnTo>
                    <a:pt x="0" y="33126"/>
                  </a:lnTo>
                  <a:cubicBezTo>
                    <a:pt x="0" y="35397"/>
                    <a:pt x="1846" y="37245"/>
                    <a:pt x="4118" y="37245"/>
                  </a:cubicBezTo>
                  <a:lnTo>
                    <a:pt x="5288" y="37245"/>
                  </a:lnTo>
                  <a:cubicBezTo>
                    <a:pt x="12102" y="37245"/>
                    <a:pt x="17644" y="42787"/>
                    <a:pt x="17644" y="49600"/>
                  </a:cubicBezTo>
                  <a:lnTo>
                    <a:pt x="17644" y="65911"/>
                  </a:lnTo>
                  <a:cubicBezTo>
                    <a:pt x="17644" y="66995"/>
                    <a:pt x="18082" y="68055"/>
                    <a:pt x="18850" y="68823"/>
                  </a:cubicBezTo>
                  <a:lnTo>
                    <a:pt x="43030" y="93002"/>
                  </a:lnTo>
                  <a:lnTo>
                    <a:pt x="43030" y="43591"/>
                  </a:lnTo>
                  <a:cubicBezTo>
                    <a:pt x="38715" y="42716"/>
                    <a:pt x="34628" y="40471"/>
                    <a:pt x="31502" y="3681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6" name="Google Shape;556;p7"/>
            <p:cNvSpPr/>
            <p:nvPr/>
          </p:nvSpPr>
          <p:spPr>
            <a:xfrm>
              <a:off x="4302495" y="5126570"/>
              <a:ext cx="43029" cy="93002"/>
            </a:xfrm>
            <a:custGeom>
              <a:rect b="b" l="l" r="r" t="t"/>
              <a:pathLst>
                <a:path extrusionOk="0" h="93002" w="43029">
                  <a:moveTo>
                    <a:pt x="0" y="43592"/>
                  </a:moveTo>
                  <a:lnTo>
                    <a:pt x="0" y="93003"/>
                  </a:lnTo>
                  <a:lnTo>
                    <a:pt x="24180" y="68823"/>
                  </a:lnTo>
                  <a:cubicBezTo>
                    <a:pt x="24948" y="68055"/>
                    <a:pt x="25386" y="66995"/>
                    <a:pt x="25386" y="65911"/>
                  </a:cubicBezTo>
                  <a:lnTo>
                    <a:pt x="25386" y="49601"/>
                  </a:lnTo>
                  <a:cubicBezTo>
                    <a:pt x="25386" y="42787"/>
                    <a:pt x="30928" y="37245"/>
                    <a:pt x="37742" y="37245"/>
                  </a:cubicBezTo>
                  <a:lnTo>
                    <a:pt x="38912" y="37245"/>
                  </a:lnTo>
                  <a:cubicBezTo>
                    <a:pt x="41184" y="37245"/>
                    <a:pt x="43030" y="35397"/>
                    <a:pt x="43030" y="33127"/>
                  </a:cubicBezTo>
                  <a:lnTo>
                    <a:pt x="43030" y="0"/>
                  </a:lnTo>
                  <a:lnTo>
                    <a:pt x="11528" y="36818"/>
                  </a:lnTo>
                  <a:cubicBezTo>
                    <a:pt x="8402" y="40471"/>
                    <a:pt x="4315" y="42717"/>
                    <a:pt x="0" y="4359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7" name="Google Shape;557;p7"/>
            <p:cNvSpPr/>
            <p:nvPr/>
          </p:nvSpPr>
          <p:spPr>
            <a:xfrm>
              <a:off x="4211357" y="4966346"/>
              <a:ext cx="174039" cy="153333"/>
            </a:xfrm>
            <a:custGeom>
              <a:rect b="b" l="l" r="r" t="t"/>
              <a:pathLst>
                <a:path extrusionOk="0" h="153333" w="174039">
                  <a:moveTo>
                    <a:pt x="165833" y="136859"/>
                  </a:moveTo>
                  <a:cubicBezTo>
                    <a:pt x="171660" y="136859"/>
                    <a:pt x="175565" y="130993"/>
                    <a:pt x="173464" y="125558"/>
                  </a:cubicBezTo>
                  <a:cubicBezTo>
                    <a:pt x="164634" y="102728"/>
                    <a:pt x="166224" y="83730"/>
                    <a:pt x="166224" y="83730"/>
                  </a:cubicBezTo>
                  <a:cubicBezTo>
                    <a:pt x="168864" y="38293"/>
                    <a:pt x="132726" y="0"/>
                    <a:pt x="87214" y="0"/>
                  </a:cubicBezTo>
                  <a:lnTo>
                    <a:pt x="87213" y="0"/>
                  </a:lnTo>
                  <a:lnTo>
                    <a:pt x="87213" y="0"/>
                  </a:lnTo>
                  <a:cubicBezTo>
                    <a:pt x="41700" y="0"/>
                    <a:pt x="5564" y="38293"/>
                    <a:pt x="8201" y="83730"/>
                  </a:cubicBezTo>
                  <a:cubicBezTo>
                    <a:pt x="8201" y="83730"/>
                    <a:pt x="9026" y="102502"/>
                    <a:pt x="518" y="125727"/>
                  </a:cubicBezTo>
                  <a:cubicBezTo>
                    <a:pt x="-1459" y="131125"/>
                    <a:pt x="2464" y="136859"/>
                    <a:pt x="8213" y="136859"/>
                  </a:cubicBezTo>
                  <a:lnTo>
                    <a:pt x="40472" y="136859"/>
                  </a:lnTo>
                  <a:cubicBezTo>
                    <a:pt x="53199" y="147147"/>
                    <a:pt x="69379" y="153333"/>
                    <a:pt x="87019" y="153333"/>
                  </a:cubicBezTo>
                  <a:cubicBezTo>
                    <a:pt x="104658" y="153333"/>
                    <a:pt x="120838" y="147147"/>
                    <a:pt x="133565" y="136859"/>
                  </a:cubicBezTo>
                  <a:lnTo>
                    <a:pt x="165833" y="136859"/>
                  </a:lnTo>
                  <a:close/>
                  <a:moveTo>
                    <a:pt x="87019" y="145096"/>
                  </a:moveTo>
                  <a:cubicBezTo>
                    <a:pt x="75477" y="145096"/>
                    <a:pt x="64632" y="142094"/>
                    <a:pt x="55188" y="136859"/>
                  </a:cubicBezTo>
                  <a:cubicBezTo>
                    <a:pt x="35138" y="125746"/>
                    <a:pt x="21486" y="104492"/>
                    <a:pt x="21168" y="80064"/>
                  </a:cubicBezTo>
                  <a:cubicBezTo>
                    <a:pt x="25452" y="79926"/>
                    <a:pt x="29551" y="79666"/>
                    <a:pt x="33484" y="79300"/>
                  </a:cubicBezTo>
                  <a:cubicBezTo>
                    <a:pt x="33539" y="92902"/>
                    <a:pt x="44576" y="103912"/>
                    <a:pt x="58190" y="103912"/>
                  </a:cubicBezTo>
                  <a:cubicBezTo>
                    <a:pt x="70431" y="103912"/>
                    <a:pt x="80566" y="95002"/>
                    <a:pt x="82530" y="83320"/>
                  </a:cubicBezTo>
                  <a:lnTo>
                    <a:pt x="91508" y="83320"/>
                  </a:lnTo>
                  <a:cubicBezTo>
                    <a:pt x="93472" y="95002"/>
                    <a:pt x="103607" y="103912"/>
                    <a:pt x="115848" y="103912"/>
                  </a:cubicBezTo>
                  <a:cubicBezTo>
                    <a:pt x="129495" y="103912"/>
                    <a:pt x="140558" y="92849"/>
                    <a:pt x="140558" y="79202"/>
                  </a:cubicBezTo>
                  <a:cubicBezTo>
                    <a:pt x="140558" y="65554"/>
                    <a:pt x="129495" y="54491"/>
                    <a:pt x="115848" y="54491"/>
                  </a:cubicBezTo>
                  <a:cubicBezTo>
                    <a:pt x="103607" y="54491"/>
                    <a:pt x="93472" y="63401"/>
                    <a:pt x="91508" y="75083"/>
                  </a:cubicBezTo>
                  <a:lnTo>
                    <a:pt x="82530" y="75083"/>
                  </a:lnTo>
                  <a:cubicBezTo>
                    <a:pt x="82074" y="72372"/>
                    <a:pt x="81202" y="69803"/>
                    <a:pt x="79939" y="67468"/>
                  </a:cubicBezTo>
                  <a:cubicBezTo>
                    <a:pt x="108686" y="53826"/>
                    <a:pt x="118492" y="32874"/>
                    <a:pt x="121588" y="23209"/>
                  </a:cubicBezTo>
                  <a:cubicBezTo>
                    <a:pt x="140350" y="34836"/>
                    <a:pt x="152913" y="55553"/>
                    <a:pt x="152913" y="79202"/>
                  </a:cubicBezTo>
                  <a:cubicBezTo>
                    <a:pt x="152913" y="103994"/>
                    <a:pt x="139137" y="125614"/>
                    <a:pt x="118849" y="136859"/>
                  </a:cubicBezTo>
                  <a:cubicBezTo>
                    <a:pt x="109406" y="142094"/>
                    <a:pt x="98560" y="145096"/>
                    <a:pt x="87019" y="145096"/>
                  </a:cubicBezTo>
                  <a:close/>
                  <a:moveTo>
                    <a:pt x="74663" y="79202"/>
                  </a:moveTo>
                  <a:cubicBezTo>
                    <a:pt x="74663" y="88285"/>
                    <a:pt x="67273" y="95675"/>
                    <a:pt x="58190" y="95675"/>
                  </a:cubicBezTo>
                  <a:cubicBezTo>
                    <a:pt x="49106" y="95675"/>
                    <a:pt x="41716" y="88285"/>
                    <a:pt x="41716" y="79202"/>
                  </a:cubicBezTo>
                  <a:cubicBezTo>
                    <a:pt x="41716" y="78905"/>
                    <a:pt x="41788" y="78628"/>
                    <a:pt x="41803" y="78336"/>
                  </a:cubicBezTo>
                  <a:cubicBezTo>
                    <a:pt x="42265" y="69661"/>
                    <a:pt x="49403" y="62728"/>
                    <a:pt x="58190" y="62728"/>
                  </a:cubicBezTo>
                  <a:cubicBezTo>
                    <a:pt x="64176" y="62728"/>
                    <a:pt x="69376" y="65971"/>
                    <a:pt x="72260" y="70760"/>
                  </a:cubicBezTo>
                  <a:cubicBezTo>
                    <a:pt x="73752" y="73237"/>
                    <a:pt x="74663" y="76105"/>
                    <a:pt x="74663" y="79202"/>
                  </a:cubicBezTo>
                  <a:close/>
                  <a:moveTo>
                    <a:pt x="99374" y="79202"/>
                  </a:moveTo>
                  <a:cubicBezTo>
                    <a:pt x="99374" y="70118"/>
                    <a:pt x="106764" y="62728"/>
                    <a:pt x="115848" y="62728"/>
                  </a:cubicBezTo>
                  <a:cubicBezTo>
                    <a:pt x="124931" y="62728"/>
                    <a:pt x="132321" y="70118"/>
                    <a:pt x="132321" y="79202"/>
                  </a:cubicBezTo>
                  <a:cubicBezTo>
                    <a:pt x="132321" y="88285"/>
                    <a:pt x="124931" y="95675"/>
                    <a:pt x="115848" y="95675"/>
                  </a:cubicBezTo>
                  <a:cubicBezTo>
                    <a:pt x="106764" y="95675"/>
                    <a:pt x="99374" y="88285"/>
                    <a:pt x="99374" y="7920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8" name="Google Shape;558;p7"/>
            <p:cNvSpPr/>
            <p:nvPr/>
          </p:nvSpPr>
          <p:spPr>
            <a:xfrm>
              <a:off x="4079978" y="4968064"/>
              <a:ext cx="106319" cy="106319"/>
            </a:xfrm>
            <a:custGeom>
              <a:rect b="b" l="l" r="r" t="t"/>
              <a:pathLst>
                <a:path extrusionOk="0" h="106319" w="106319">
                  <a:moveTo>
                    <a:pt x="43811" y="136"/>
                  </a:moveTo>
                  <a:cubicBezTo>
                    <a:pt x="18229" y="4829"/>
                    <a:pt x="-992" y="27706"/>
                    <a:pt x="40" y="54873"/>
                  </a:cubicBezTo>
                  <a:cubicBezTo>
                    <a:pt x="1086" y="82430"/>
                    <a:pt x="23889" y="105234"/>
                    <a:pt x="51446" y="106280"/>
                  </a:cubicBezTo>
                  <a:cubicBezTo>
                    <a:pt x="78613" y="107312"/>
                    <a:pt x="101491" y="88089"/>
                    <a:pt x="106183" y="62508"/>
                  </a:cubicBezTo>
                  <a:cubicBezTo>
                    <a:pt x="107110" y="57454"/>
                    <a:pt x="103185" y="52788"/>
                    <a:pt x="98046" y="52788"/>
                  </a:cubicBezTo>
                  <a:lnTo>
                    <a:pt x="61769" y="52788"/>
                  </a:lnTo>
                  <a:cubicBezTo>
                    <a:pt x="57219" y="52788"/>
                    <a:pt x="53532" y="49100"/>
                    <a:pt x="53532" y="44551"/>
                  </a:cubicBezTo>
                  <a:lnTo>
                    <a:pt x="53532" y="8273"/>
                  </a:lnTo>
                  <a:cubicBezTo>
                    <a:pt x="53532" y="3134"/>
                    <a:pt x="48865" y="-791"/>
                    <a:pt x="43811" y="13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9" name="Google Shape;559;p7"/>
            <p:cNvSpPr/>
            <p:nvPr/>
          </p:nvSpPr>
          <p:spPr>
            <a:xfrm>
              <a:off x="4141876" y="4951537"/>
              <a:ext cx="61037" cy="61033"/>
            </a:xfrm>
            <a:custGeom>
              <a:rect b="b" l="l" r="r" t="t"/>
              <a:pathLst>
                <a:path extrusionOk="0" h="61033" w="61037">
                  <a:moveTo>
                    <a:pt x="58177" y="56567"/>
                  </a:moveTo>
                  <a:cubicBezTo>
                    <a:pt x="60517" y="53766"/>
                    <a:pt x="61487" y="50118"/>
                    <a:pt x="60843" y="46556"/>
                  </a:cubicBezTo>
                  <a:lnTo>
                    <a:pt x="60843" y="46555"/>
                  </a:lnTo>
                  <a:cubicBezTo>
                    <a:pt x="56576" y="23087"/>
                    <a:pt x="37947" y="4455"/>
                    <a:pt x="14479" y="194"/>
                  </a:cubicBezTo>
                  <a:cubicBezTo>
                    <a:pt x="10920" y="-447"/>
                    <a:pt x="7267" y="516"/>
                    <a:pt x="4468" y="2855"/>
                  </a:cubicBezTo>
                  <a:cubicBezTo>
                    <a:pt x="1629" y="5226"/>
                    <a:pt x="0" y="8700"/>
                    <a:pt x="0" y="12392"/>
                  </a:cubicBezTo>
                  <a:lnTo>
                    <a:pt x="0" y="48678"/>
                  </a:lnTo>
                  <a:cubicBezTo>
                    <a:pt x="0" y="55491"/>
                    <a:pt x="5542" y="61033"/>
                    <a:pt x="12355" y="61033"/>
                  </a:cubicBezTo>
                  <a:lnTo>
                    <a:pt x="48641" y="61033"/>
                  </a:lnTo>
                  <a:cubicBezTo>
                    <a:pt x="52333" y="61033"/>
                    <a:pt x="55808" y="59405"/>
                    <a:pt x="58177" y="56567"/>
                  </a:cubicBezTo>
                  <a:close/>
                  <a:moveTo>
                    <a:pt x="8237" y="48678"/>
                  </a:moveTo>
                  <a:lnTo>
                    <a:pt x="8237" y="12392"/>
                  </a:lnTo>
                  <a:cubicBezTo>
                    <a:pt x="8237" y="11150"/>
                    <a:pt x="8788" y="9977"/>
                    <a:pt x="9745" y="9177"/>
                  </a:cubicBezTo>
                  <a:cubicBezTo>
                    <a:pt x="10200" y="8797"/>
                    <a:pt x="11080" y="8232"/>
                    <a:pt x="12287" y="8232"/>
                  </a:cubicBezTo>
                  <a:cubicBezTo>
                    <a:pt x="12516" y="8232"/>
                    <a:pt x="12758" y="8252"/>
                    <a:pt x="13007" y="8298"/>
                  </a:cubicBezTo>
                  <a:cubicBezTo>
                    <a:pt x="33116" y="11950"/>
                    <a:pt x="49083" y="27915"/>
                    <a:pt x="52735" y="48027"/>
                  </a:cubicBezTo>
                  <a:cubicBezTo>
                    <a:pt x="53020" y="49603"/>
                    <a:pt x="52309" y="50745"/>
                    <a:pt x="51854" y="51286"/>
                  </a:cubicBezTo>
                  <a:cubicBezTo>
                    <a:pt x="51054" y="52246"/>
                    <a:pt x="49883" y="52797"/>
                    <a:pt x="48641" y="52797"/>
                  </a:cubicBezTo>
                  <a:lnTo>
                    <a:pt x="12355" y="52797"/>
                  </a:lnTo>
                  <a:cubicBezTo>
                    <a:pt x="10083" y="52797"/>
                    <a:pt x="8237" y="50948"/>
                    <a:pt x="8237" y="4867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60" name="Google Shape;560;p7"/>
          <p:cNvGrpSpPr/>
          <p:nvPr/>
        </p:nvGrpSpPr>
        <p:grpSpPr>
          <a:xfrm>
            <a:off x="2223646" y="3921872"/>
            <a:ext cx="335149" cy="320017"/>
            <a:chOff x="3130686" y="4917877"/>
            <a:chExt cx="474446" cy="453025"/>
          </a:xfrm>
        </p:grpSpPr>
        <p:sp>
          <p:nvSpPr>
            <p:cNvPr id="561" name="Google Shape;561;p7"/>
            <p:cNvSpPr/>
            <p:nvPr/>
          </p:nvSpPr>
          <p:spPr>
            <a:xfrm>
              <a:off x="3159656" y="5065714"/>
              <a:ext cx="132477" cy="103386"/>
            </a:xfrm>
            <a:custGeom>
              <a:rect b="b" l="l" r="r" t="t"/>
              <a:pathLst>
                <a:path extrusionOk="0" h="103386" w="132477">
                  <a:moveTo>
                    <a:pt x="10887" y="84512"/>
                  </a:moveTo>
                  <a:cubicBezTo>
                    <a:pt x="15514" y="88446"/>
                    <a:pt x="21390" y="90607"/>
                    <a:pt x="27463" y="90607"/>
                  </a:cubicBezTo>
                  <a:cubicBezTo>
                    <a:pt x="33386" y="90607"/>
                    <a:pt x="39125" y="88553"/>
                    <a:pt x="43703" y="84794"/>
                  </a:cubicBezTo>
                  <a:lnTo>
                    <a:pt x="52964" y="77190"/>
                  </a:lnTo>
                  <a:cubicBezTo>
                    <a:pt x="58963" y="92516"/>
                    <a:pt x="73842" y="103387"/>
                    <a:pt x="91293" y="103387"/>
                  </a:cubicBezTo>
                  <a:cubicBezTo>
                    <a:pt x="114039" y="103387"/>
                    <a:pt x="132477" y="84948"/>
                    <a:pt x="132477" y="62202"/>
                  </a:cubicBezTo>
                  <a:cubicBezTo>
                    <a:pt x="132477" y="39457"/>
                    <a:pt x="114039" y="21018"/>
                    <a:pt x="91293" y="21018"/>
                  </a:cubicBezTo>
                  <a:cubicBezTo>
                    <a:pt x="90982" y="21018"/>
                    <a:pt x="90680" y="21058"/>
                    <a:pt x="90369" y="21065"/>
                  </a:cubicBezTo>
                  <a:cubicBezTo>
                    <a:pt x="88694" y="13554"/>
                    <a:pt x="83314" y="0"/>
                    <a:pt x="66155" y="0"/>
                  </a:cubicBezTo>
                  <a:cubicBezTo>
                    <a:pt x="42440" y="0"/>
                    <a:pt x="31030" y="20135"/>
                    <a:pt x="29017" y="33110"/>
                  </a:cubicBezTo>
                  <a:cubicBezTo>
                    <a:pt x="27188" y="44897"/>
                    <a:pt x="21852" y="60560"/>
                    <a:pt x="7014" y="63332"/>
                  </a:cubicBezTo>
                  <a:cubicBezTo>
                    <a:pt x="4029" y="63890"/>
                    <a:pt x="1490" y="65838"/>
                    <a:pt x="474" y="68701"/>
                  </a:cubicBezTo>
                  <a:cubicBezTo>
                    <a:pt x="-668" y="71919"/>
                    <a:pt x="297" y="75508"/>
                    <a:pt x="2899" y="77721"/>
                  </a:cubicBezTo>
                  <a:lnTo>
                    <a:pt x="10887" y="84512"/>
                  </a:lnTo>
                  <a:close/>
                  <a:moveTo>
                    <a:pt x="124241" y="62202"/>
                  </a:moveTo>
                  <a:cubicBezTo>
                    <a:pt x="124241" y="80370"/>
                    <a:pt x="109461" y="95150"/>
                    <a:pt x="91293" y="95150"/>
                  </a:cubicBezTo>
                  <a:cubicBezTo>
                    <a:pt x="88956" y="95150"/>
                    <a:pt x="86677" y="94896"/>
                    <a:pt x="84476" y="94431"/>
                  </a:cubicBezTo>
                  <a:cubicBezTo>
                    <a:pt x="85472" y="67512"/>
                    <a:pt x="94790" y="62851"/>
                    <a:pt x="94790" y="62851"/>
                  </a:cubicBezTo>
                  <a:cubicBezTo>
                    <a:pt x="108703" y="53922"/>
                    <a:pt x="115067" y="47308"/>
                    <a:pt x="117962" y="42933"/>
                  </a:cubicBezTo>
                  <a:cubicBezTo>
                    <a:pt x="121894" y="48359"/>
                    <a:pt x="124241" y="55005"/>
                    <a:pt x="124241" y="6220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2" name="Google Shape;562;p7"/>
            <p:cNvSpPr/>
            <p:nvPr/>
          </p:nvSpPr>
          <p:spPr>
            <a:xfrm>
              <a:off x="3130686" y="5160699"/>
              <a:ext cx="265992" cy="210203"/>
            </a:xfrm>
            <a:custGeom>
              <a:rect b="b" l="l" r="r" t="t"/>
              <a:pathLst>
                <a:path extrusionOk="0" h="210203" w="265992">
                  <a:moveTo>
                    <a:pt x="261093" y="3359"/>
                  </a:moveTo>
                  <a:cubicBezTo>
                    <a:pt x="255877" y="-1101"/>
                    <a:pt x="248197" y="-1122"/>
                    <a:pt x="242957" y="3311"/>
                  </a:cubicBezTo>
                  <a:lnTo>
                    <a:pt x="221891" y="21132"/>
                  </a:lnTo>
                  <a:cubicBezTo>
                    <a:pt x="211732" y="29727"/>
                    <a:pt x="198046" y="32883"/>
                    <a:pt x="185149" y="29606"/>
                  </a:cubicBezTo>
                  <a:lnTo>
                    <a:pt x="143681" y="19068"/>
                  </a:lnTo>
                  <a:lnTo>
                    <a:pt x="143693" y="19154"/>
                  </a:lnTo>
                  <a:cubicBezTo>
                    <a:pt x="141717" y="18647"/>
                    <a:pt x="139682" y="18303"/>
                    <a:pt x="137570" y="18303"/>
                  </a:cubicBezTo>
                  <a:lnTo>
                    <a:pt x="104462" y="18303"/>
                  </a:lnTo>
                  <a:cubicBezTo>
                    <a:pt x="89331" y="18303"/>
                    <a:pt x="75419" y="26600"/>
                    <a:pt x="68227" y="39913"/>
                  </a:cubicBezTo>
                  <a:lnTo>
                    <a:pt x="2004" y="162504"/>
                  </a:lnTo>
                  <a:cubicBezTo>
                    <a:pt x="-1959" y="169843"/>
                    <a:pt x="110" y="178978"/>
                    <a:pt x="6848" y="183895"/>
                  </a:cubicBezTo>
                  <a:cubicBezTo>
                    <a:pt x="14514" y="189484"/>
                    <a:pt x="25295" y="187557"/>
                    <a:pt x="30549" y="179658"/>
                  </a:cubicBezTo>
                  <a:lnTo>
                    <a:pt x="71653" y="117844"/>
                  </a:lnTo>
                  <a:cubicBezTo>
                    <a:pt x="72575" y="116457"/>
                    <a:pt x="74275" y="115806"/>
                    <a:pt x="75889" y="116222"/>
                  </a:cubicBezTo>
                  <a:cubicBezTo>
                    <a:pt x="77597" y="116662"/>
                    <a:pt x="78801" y="118161"/>
                    <a:pt x="78826" y="119925"/>
                  </a:cubicBezTo>
                  <a:cubicBezTo>
                    <a:pt x="79047" y="135661"/>
                    <a:pt x="78569" y="172862"/>
                    <a:pt x="70255" y="199521"/>
                  </a:cubicBezTo>
                  <a:cubicBezTo>
                    <a:pt x="68598" y="204829"/>
                    <a:pt x="72694" y="210204"/>
                    <a:pt x="78259" y="210204"/>
                  </a:cubicBezTo>
                  <a:lnTo>
                    <a:pt x="159558" y="210204"/>
                  </a:lnTo>
                  <a:cubicBezTo>
                    <a:pt x="164107" y="210204"/>
                    <a:pt x="167795" y="206514"/>
                    <a:pt x="167795" y="201967"/>
                  </a:cubicBezTo>
                  <a:lnTo>
                    <a:pt x="167795" y="188290"/>
                  </a:lnTo>
                  <a:cubicBezTo>
                    <a:pt x="167795" y="178640"/>
                    <a:pt x="168812" y="169020"/>
                    <a:pt x="170829" y="159580"/>
                  </a:cubicBezTo>
                  <a:lnTo>
                    <a:pt x="175724" y="136694"/>
                  </a:lnTo>
                  <a:cubicBezTo>
                    <a:pt x="179773" y="117759"/>
                    <a:pt x="179096" y="98119"/>
                    <a:pt x="173754" y="79508"/>
                  </a:cubicBezTo>
                  <a:lnTo>
                    <a:pt x="171896" y="73035"/>
                  </a:lnTo>
                  <a:lnTo>
                    <a:pt x="193834" y="75404"/>
                  </a:lnTo>
                  <a:cubicBezTo>
                    <a:pt x="207249" y="76852"/>
                    <a:pt x="220522" y="71636"/>
                    <a:pt x="229365" y="61444"/>
                  </a:cubicBezTo>
                  <a:lnTo>
                    <a:pt x="262569" y="23166"/>
                  </a:lnTo>
                  <a:cubicBezTo>
                    <a:pt x="267658" y="17299"/>
                    <a:pt x="266997" y="8408"/>
                    <a:pt x="261093" y="335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3" name="Google Shape;563;p7"/>
            <p:cNvSpPr/>
            <p:nvPr/>
          </p:nvSpPr>
          <p:spPr>
            <a:xfrm>
              <a:off x="3358028" y="4917877"/>
              <a:ext cx="247104" cy="172973"/>
            </a:xfrm>
            <a:custGeom>
              <a:rect b="b" l="l" r="r" t="t"/>
              <a:pathLst>
                <a:path extrusionOk="0" h="172973" w="247104">
                  <a:moveTo>
                    <a:pt x="234721" y="0"/>
                  </a:moveTo>
                  <a:lnTo>
                    <a:pt x="12383" y="0"/>
                  </a:lnTo>
                  <a:cubicBezTo>
                    <a:pt x="5554" y="0"/>
                    <a:pt x="0" y="5554"/>
                    <a:pt x="0" y="12381"/>
                  </a:cubicBezTo>
                  <a:lnTo>
                    <a:pt x="0" y="160592"/>
                  </a:lnTo>
                  <a:cubicBezTo>
                    <a:pt x="0" y="167419"/>
                    <a:pt x="5554" y="172973"/>
                    <a:pt x="12383" y="172973"/>
                  </a:cubicBezTo>
                  <a:lnTo>
                    <a:pt x="234721" y="172973"/>
                  </a:lnTo>
                  <a:cubicBezTo>
                    <a:pt x="241549" y="172973"/>
                    <a:pt x="247105" y="167419"/>
                    <a:pt x="247105" y="160592"/>
                  </a:cubicBezTo>
                  <a:lnTo>
                    <a:pt x="247105" y="12381"/>
                  </a:lnTo>
                  <a:cubicBezTo>
                    <a:pt x="247105" y="5554"/>
                    <a:pt x="241549" y="0"/>
                    <a:pt x="234721" y="0"/>
                  </a:cubicBezTo>
                  <a:close/>
                  <a:moveTo>
                    <a:pt x="238868" y="160592"/>
                  </a:moveTo>
                  <a:cubicBezTo>
                    <a:pt x="238868" y="162876"/>
                    <a:pt x="237011" y="164737"/>
                    <a:pt x="234721" y="164737"/>
                  </a:cubicBezTo>
                  <a:lnTo>
                    <a:pt x="195114" y="164737"/>
                  </a:lnTo>
                  <a:cubicBezTo>
                    <a:pt x="194579" y="148267"/>
                    <a:pt x="185255" y="133544"/>
                    <a:pt x="171017" y="127124"/>
                  </a:cubicBezTo>
                  <a:lnTo>
                    <a:pt x="160836" y="122534"/>
                  </a:lnTo>
                  <a:cubicBezTo>
                    <a:pt x="151218" y="118198"/>
                    <a:pt x="140891" y="115964"/>
                    <a:pt x="130459" y="115964"/>
                  </a:cubicBezTo>
                  <a:cubicBezTo>
                    <a:pt x="115753" y="115964"/>
                    <a:pt x="101343" y="120401"/>
                    <a:pt x="88875" y="128770"/>
                  </a:cubicBezTo>
                  <a:lnTo>
                    <a:pt x="35291" y="164737"/>
                  </a:lnTo>
                  <a:lnTo>
                    <a:pt x="12383" y="164737"/>
                  </a:lnTo>
                  <a:cubicBezTo>
                    <a:pt x="10095" y="164737"/>
                    <a:pt x="8237" y="162876"/>
                    <a:pt x="8237" y="160592"/>
                  </a:cubicBezTo>
                  <a:lnTo>
                    <a:pt x="8237" y="12381"/>
                  </a:lnTo>
                  <a:cubicBezTo>
                    <a:pt x="8237" y="10097"/>
                    <a:pt x="10095" y="8237"/>
                    <a:pt x="12383" y="8237"/>
                  </a:cubicBezTo>
                  <a:lnTo>
                    <a:pt x="234721" y="8237"/>
                  </a:lnTo>
                  <a:cubicBezTo>
                    <a:pt x="237011" y="8237"/>
                    <a:pt x="238868" y="10097"/>
                    <a:pt x="238868" y="12381"/>
                  </a:cubicBezTo>
                  <a:lnTo>
                    <a:pt x="238868" y="16059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4" name="Google Shape;564;p7"/>
            <p:cNvSpPr/>
            <p:nvPr/>
          </p:nvSpPr>
          <p:spPr>
            <a:xfrm>
              <a:off x="3425590" y="4942588"/>
              <a:ext cx="110806" cy="84513"/>
            </a:xfrm>
            <a:custGeom>
              <a:rect b="b" l="l" r="r" t="t"/>
              <a:pathLst>
                <a:path extrusionOk="0" h="84513" w="110806">
                  <a:moveTo>
                    <a:pt x="100927" y="46417"/>
                  </a:moveTo>
                  <a:cubicBezTo>
                    <a:pt x="101145" y="44699"/>
                    <a:pt x="101293" y="42961"/>
                    <a:pt x="101293" y="41184"/>
                  </a:cubicBezTo>
                  <a:cubicBezTo>
                    <a:pt x="101293" y="18439"/>
                    <a:pt x="82854" y="0"/>
                    <a:pt x="60109" y="0"/>
                  </a:cubicBezTo>
                  <a:cubicBezTo>
                    <a:pt x="45877" y="0"/>
                    <a:pt x="33333" y="7220"/>
                    <a:pt x="25935" y="18196"/>
                  </a:cubicBezTo>
                  <a:cubicBezTo>
                    <a:pt x="18614" y="28209"/>
                    <a:pt x="10392" y="33369"/>
                    <a:pt x="5207" y="35839"/>
                  </a:cubicBezTo>
                  <a:cubicBezTo>
                    <a:pt x="2041" y="37347"/>
                    <a:pt x="0" y="40492"/>
                    <a:pt x="0" y="43999"/>
                  </a:cubicBezTo>
                  <a:cubicBezTo>
                    <a:pt x="0" y="49306"/>
                    <a:pt x="4586" y="53435"/>
                    <a:pt x="9874" y="52978"/>
                  </a:cubicBezTo>
                  <a:cubicBezTo>
                    <a:pt x="13623" y="52654"/>
                    <a:pt x="17060" y="52126"/>
                    <a:pt x="20270" y="51462"/>
                  </a:cubicBezTo>
                  <a:cubicBezTo>
                    <a:pt x="24843" y="69225"/>
                    <a:pt x="40920" y="82368"/>
                    <a:pt x="60109" y="82368"/>
                  </a:cubicBezTo>
                  <a:cubicBezTo>
                    <a:pt x="68357" y="82368"/>
                    <a:pt x="76021" y="79919"/>
                    <a:pt x="82462" y="75744"/>
                  </a:cubicBezTo>
                  <a:cubicBezTo>
                    <a:pt x="83387" y="80731"/>
                    <a:pt x="87742" y="84514"/>
                    <a:pt x="92998" y="84514"/>
                  </a:cubicBezTo>
                  <a:cubicBezTo>
                    <a:pt x="98925" y="84514"/>
                    <a:pt x="103731" y="79708"/>
                    <a:pt x="103731" y="73780"/>
                  </a:cubicBezTo>
                  <a:cubicBezTo>
                    <a:pt x="103731" y="71486"/>
                    <a:pt x="102998" y="69371"/>
                    <a:pt x="101775" y="67627"/>
                  </a:cubicBezTo>
                  <a:cubicBezTo>
                    <a:pt x="106890" y="66807"/>
                    <a:pt x="110807" y="62410"/>
                    <a:pt x="110807" y="57065"/>
                  </a:cubicBezTo>
                  <a:cubicBezTo>
                    <a:pt x="110807" y="51428"/>
                    <a:pt x="106449" y="46858"/>
                    <a:pt x="100927" y="46417"/>
                  </a:cubicBezTo>
                  <a:close/>
                  <a:moveTo>
                    <a:pt x="28228" y="49348"/>
                  </a:moveTo>
                  <a:cubicBezTo>
                    <a:pt x="50522" y="41960"/>
                    <a:pt x="57235" y="26190"/>
                    <a:pt x="59241" y="17126"/>
                  </a:cubicBezTo>
                  <a:cubicBezTo>
                    <a:pt x="64002" y="23380"/>
                    <a:pt x="72339" y="30704"/>
                    <a:pt x="85839" y="32865"/>
                  </a:cubicBezTo>
                  <a:cubicBezTo>
                    <a:pt x="83748" y="37961"/>
                    <a:pt x="79925" y="50393"/>
                    <a:pt x="89435" y="56115"/>
                  </a:cubicBezTo>
                  <a:cubicBezTo>
                    <a:pt x="89434" y="56120"/>
                    <a:pt x="89434" y="56126"/>
                    <a:pt x="89433" y="56132"/>
                  </a:cubicBezTo>
                  <a:cubicBezTo>
                    <a:pt x="83973" y="66798"/>
                    <a:pt x="72893" y="74131"/>
                    <a:pt x="60109" y="74131"/>
                  </a:cubicBezTo>
                  <a:cubicBezTo>
                    <a:pt x="44764" y="74131"/>
                    <a:pt x="31874" y="63572"/>
                    <a:pt x="28228" y="4934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5" name="Google Shape;565;p7"/>
            <p:cNvSpPr/>
            <p:nvPr/>
          </p:nvSpPr>
          <p:spPr>
            <a:xfrm>
              <a:off x="3395093" y="5218521"/>
              <a:ext cx="152381" cy="152381"/>
            </a:xfrm>
            <a:custGeom>
              <a:rect b="b" l="l" r="r" t="t"/>
              <a:pathLst>
                <a:path extrusionOk="0" h="152381" w="152381">
                  <a:moveTo>
                    <a:pt x="76191" y="0"/>
                  </a:moveTo>
                  <a:cubicBezTo>
                    <a:pt x="34112" y="0"/>
                    <a:pt x="0" y="34112"/>
                    <a:pt x="0" y="76191"/>
                  </a:cubicBezTo>
                  <a:cubicBezTo>
                    <a:pt x="0" y="118269"/>
                    <a:pt x="34112" y="152381"/>
                    <a:pt x="76191" y="152381"/>
                  </a:cubicBezTo>
                  <a:cubicBezTo>
                    <a:pt x="118270" y="152381"/>
                    <a:pt x="152381" y="118269"/>
                    <a:pt x="152381" y="76191"/>
                  </a:cubicBezTo>
                  <a:cubicBezTo>
                    <a:pt x="152381" y="34112"/>
                    <a:pt x="118270" y="0"/>
                    <a:pt x="76191" y="0"/>
                  </a:cubicBezTo>
                  <a:close/>
                  <a:moveTo>
                    <a:pt x="101528" y="139194"/>
                  </a:moveTo>
                  <a:cubicBezTo>
                    <a:pt x="98762" y="136554"/>
                    <a:pt x="92818" y="133292"/>
                    <a:pt x="80223" y="133292"/>
                  </a:cubicBezTo>
                  <a:cubicBezTo>
                    <a:pt x="65422" y="133292"/>
                    <a:pt x="57714" y="137798"/>
                    <a:pt x="54415" y="140500"/>
                  </a:cubicBezTo>
                  <a:cubicBezTo>
                    <a:pt x="50959" y="139326"/>
                    <a:pt x="47615" y="137913"/>
                    <a:pt x="44433" y="136225"/>
                  </a:cubicBezTo>
                  <a:lnTo>
                    <a:pt x="44433" y="129051"/>
                  </a:lnTo>
                  <a:cubicBezTo>
                    <a:pt x="44433" y="127094"/>
                    <a:pt x="43922" y="125171"/>
                    <a:pt x="42952" y="123474"/>
                  </a:cubicBezTo>
                  <a:lnTo>
                    <a:pt x="34979" y="109521"/>
                  </a:lnTo>
                  <a:cubicBezTo>
                    <a:pt x="34008" y="107820"/>
                    <a:pt x="33497" y="105897"/>
                    <a:pt x="33497" y="103941"/>
                  </a:cubicBezTo>
                  <a:lnTo>
                    <a:pt x="33497" y="98039"/>
                  </a:lnTo>
                  <a:cubicBezTo>
                    <a:pt x="33497" y="94983"/>
                    <a:pt x="32253" y="92059"/>
                    <a:pt x="30052" y="89942"/>
                  </a:cubicBezTo>
                  <a:cubicBezTo>
                    <a:pt x="27957" y="87924"/>
                    <a:pt x="25161" y="86796"/>
                    <a:pt x="22253" y="86796"/>
                  </a:cubicBezTo>
                  <a:lnTo>
                    <a:pt x="9150" y="86796"/>
                  </a:lnTo>
                  <a:cubicBezTo>
                    <a:pt x="9085" y="86388"/>
                    <a:pt x="9019" y="85980"/>
                    <a:pt x="8962" y="85568"/>
                  </a:cubicBezTo>
                  <a:lnTo>
                    <a:pt x="16933" y="78110"/>
                  </a:lnTo>
                  <a:cubicBezTo>
                    <a:pt x="21062" y="74247"/>
                    <a:pt x="23772" y="69106"/>
                    <a:pt x="24626" y="63516"/>
                  </a:cubicBezTo>
                  <a:cubicBezTo>
                    <a:pt x="25829" y="55644"/>
                    <a:pt x="30683" y="48804"/>
                    <a:pt x="37716" y="45069"/>
                  </a:cubicBezTo>
                  <a:lnTo>
                    <a:pt x="43570" y="41960"/>
                  </a:lnTo>
                  <a:cubicBezTo>
                    <a:pt x="46701" y="40298"/>
                    <a:pt x="48658" y="37042"/>
                    <a:pt x="48658" y="33497"/>
                  </a:cubicBezTo>
                  <a:cubicBezTo>
                    <a:pt x="48658" y="28204"/>
                    <a:pt x="44368" y="23914"/>
                    <a:pt x="39076" y="23914"/>
                  </a:cubicBezTo>
                  <a:lnTo>
                    <a:pt x="32836" y="23914"/>
                  </a:lnTo>
                  <a:cubicBezTo>
                    <a:pt x="39387" y="18471"/>
                    <a:pt x="46982" y="14259"/>
                    <a:pt x="55259" y="11571"/>
                  </a:cubicBezTo>
                  <a:cubicBezTo>
                    <a:pt x="58250" y="14099"/>
                    <a:pt x="64225" y="16955"/>
                    <a:pt x="75999" y="16955"/>
                  </a:cubicBezTo>
                  <a:cubicBezTo>
                    <a:pt x="87052" y="16955"/>
                    <a:pt x="94131" y="14438"/>
                    <a:pt x="98396" y="12038"/>
                  </a:cubicBezTo>
                  <a:cubicBezTo>
                    <a:pt x="106172" y="14738"/>
                    <a:pt x="113336" y="18756"/>
                    <a:pt x="119545" y="23914"/>
                  </a:cubicBezTo>
                  <a:lnTo>
                    <a:pt x="106421" y="23914"/>
                  </a:lnTo>
                  <a:cubicBezTo>
                    <a:pt x="104849" y="23914"/>
                    <a:pt x="103424" y="24840"/>
                    <a:pt x="102785" y="26276"/>
                  </a:cubicBezTo>
                  <a:cubicBezTo>
                    <a:pt x="101778" y="28542"/>
                    <a:pt x="98967" y="29345"/>
                    <a:pt x="96915" y="27953"/>
                  </a:cubicBezTo>
                  <a:lnTo>
                    <a:pt x="95425" y="26941"/>
                  </a:lnTo>
                  <a:cubicBezTo>
                    <a:pt x="94454" y="26282"/>
                    <a:pt x="93241" y="26086"/>
                    <a:pt x="92111" y="26405"/>
                  </a:cubicBezTo>
                  <a:lnTo>
                    <a:pt x="75343" y="31133"/>
                  </a:lnTo>
                  <a:cubicBezTo>
                    <a:pt x="74248" y="31442"/>
                    <a:pt x="73338" y="32205"/>
                    <a:pt x="72842" y="33229"/>
                  </a:cubicBezTo>
                  <a:lnTo>
                    <a:pt x="69248" y="40652"/>
                  </a:lnTo>
                  <a:cubicBezTo>
                    <a:pt x="68885" y="41404"/>
                    <a:pt x="68293" y="42023"/>
                    <a:pt x="67558" y="42420"/>
                  </a:cubicBezTo>
                  <a:lnTo>
                    <a:pt x="60191" y="46398"/>
                  </a:lnTo>
                  <a:cubicBezTo>
                    <a:pt x="58904" y="47092"/>
                    <a:pt x="58103" y="48437"/>
                    <a:pt x="58103" y="49899"/>
                  </a:cubicBezTo>
                  <a:lnTo>
                    <a:pt x="58103" y="50009"/>
                  </a:lnTo>
                  <a:cubicBezTo>
                    <a:pt x="58103" y="52206"/>
                    <a:pt x="59884" y="53987"/>
                    <a:pt x="62082" y="53987"/>
                  </a:cubicBezTo>
                  <a:lnTo>
                    <a:pt x="74238" y="53987"/>
                  </a:lnTo>
                  <a:cubicBezTo>
                    <a:pt x="75817" y="53987"/>
                    <a:pt x="77096" y="55267"/>
                    <a:pt x="77096" y="56846"/>
                  </a:cubicBezTo>
                  <a:cubicBezTo>
                    <a:pt x="77096" y="58425"/>
                    <a:pt x="78375" y="59704"/>
                    <a:pt x="79954" y="59704"/>
                  </a:cubicBezTo>
                  <a:lnTo>
                    <a:pt x="83082" y="59704"/>
                  </a:lnTo>
                  <a:cubicBezTo>
                    <a:pt x="84660" y="59704"/>
                    <a:pt x="85940" y="58425"/>
                    <a:pt x="85940" y="56846"/>
                  </a:cubicBezTo>
                  <a:lnTo>
                    <a:pt x="85940" y="53491"/>
                  </a:lnTo>
                  <a:lnTo>
                    <a:pt x="97125" y="59704"/>
                  </a:lnTo>
                  <a:lnTo>
                    <a:pt x="97621" y="66166"/>
                  </a:lnTo>
                  <a:lnTo>
                    <a:pt x="94142" y="62687"/>
                  </a:lnTo>
                  <a:lnTo>
                    <a:pt x="78526" y="62687"/>
                  </a:lnTo>
                  <a:cubicBezTo>
                    <a:pt x="69895" y="62687"/>
                    <a:pt x="61608" y="66067"/>
                    <a:pt x="55439" y="72103"/>
                  </a:cubicBezTo>
                  <a:cubicBezTo>
                    <a:pt x="53487" y="74013"/>
                    <a:pt x="52387" y="76627"/>
                    <a:pt x="52387" y="79358"/>
                  </a:cubicBezTo>
                  <a:cubicBezTo>
                    <a:pt x="52387" y="82051"/>
                    <a:pt x="53456" y="84633"/>
                    <a:pt x="55360" y="86536"/>
                  </a:cubicBezTo>
                  <a:lnTo>
                    <a:pt x="56000" y="87179"/>
                  </a:lnTo>
                  <a:cubicBezTo>
                    <a:pt x="57903" y="89081"/>
                    <a:pt x="60486" y="90152"/>
                    <a:pt x="63178" y="90152"/>
                  </a:cubicBezTo>
                  <a:lnTo>
                    <a:pt x="68535" y="90152"/>
                  </a:lnTo>
                  <a:cubicBezTo>
                    <a:pt x="71344" y="90152"/>
                    <a:pt x="73622" y="92430"/>
                    <a:pt x="73622" y="95238"/>
                  </a:cubicBezTo>
                  <a:lnTo>
                    <a:pt x="73622" y="97730"/>
                  </a:lnTo>
                  <a:lnTo>
                    <a:pt x="69192" y="111687"/>
                  </a:lnTo>
                  <a:cubicBezTo>
                    <a:pt x="68182" y="114871"/>
                    <a:pt x="69030" y="118351"/>
                    <a:pt x="71391" y="120715"/>
                  </a:cubicBezTo>
                  <a:cubicBezTo>
                    <a:pt x="73068" y="122391"/>
                    <a:pt x="75342" y="123330"/>
                    <a:pt x="77713" y="123330"/>
                  </a:cubicBezTo>
                  <a:cubicBezTo>
                    <a:pt x="85481" y="123330"/>
                    <a:pt x="92488" y="118664"/>
                    <a:pt x="95484" y="111498"/>
                  </a:cubicBezTo>
                  <a:lnTo>
                    <a:pt x="97409" y="106893"/>
                  </a:lnTo>
                  <a:cubicBezTo>
                    <a:pt x="101651" y="96746"/>
                    <a:pt x="103835" y="85852"/>
                    <a:pt x="103835" y="74852"/>
                  </a:cubicBezTo>
                  <a:lnTo>
                    <a:pt x="106197" y="74852"/>
                  </a:lnTo>
                  <a:cubicBezTo>
                    <a:pt x="107912" y="74852"/>
                    <a:pt x="109303" y="73463"/>
                    <a:pt x="109303" y="71747"/>
                  </a:cubicBezTo>
                  <a:lnTo>
                    <a:pt x="109303" y="69273"/>
                  </a:lnTo>
                  <a:cubicBezTo>
                    <a:pt x="109303" y="67557"/>
                    <a:pt x="110694" y="66166"/>
                    <a:pt x="112410" y="66166"/>
                  </a:cubicBezTo>
                  <a:cubicBezTo>
                    <a:pt x="114126" y="66166"/>
                    <a:pt x="115517" y="64775"/>
                    <a:pt x="115517" y="63060"/>
                  </a:cubicBezTo>
                  <a:lnTo>
                    <a:pt x="115517" y="54982"/>
                  </a:lnTo>
                  <a:lnTo>
                    <a:pt x="134927" y="74391"/>
                  </a:lnTo>
                  <a:cubicBezTo>
                    <a:pt x="137440" y="76907"/>
                    <a:pt x="140590" y="78600"/>
                    <a:pt x="143980" y="79465"/>
                  </a:cubicBezTo>
                  <a:cubicBezTo>
                    <a:pt x="142678" y="106556"/>
                    <a:pt x="125509" y="129516"/>
                    <a:pt x="101528" y="13919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6" name="Google Shape;566;p7"/>
            <p:cNvSpPr/>
            <p:nvPr/>
          </p:nvSpPr>
          <p:spPr>
            <a:xfrm>
              <a:off x="3251818" y="5017490"/>
              <a:ext cx="11148" cy="11148"/>
            </a:xfrm>
            <a:custGeom>
              <a:rect b="b" l="l" r="r" t="t"/>
              <a:pathLst>
                <a:path extrusionOk="0" h="11148" w="11148">
                  <a:moveTo>
                    <a:pt x="4118" y="11148"/>
                  </a:moveTo>
                  <a:cubicBezTo>
                    <a:pt x="5172" y="11148"/>
                    <a:pt x="6226" y="10746"/>
                    <a:pt x="7030" y="9942"/>
                  </a:cubicBezTo>
                  <a:lnTo>
                    <a:pt x="9942" y="7030"/>
                  </a:lnTo>
                  <a:cubicBezTo>
                    <a:pt x="11551" y="5421"/>
                    <a:pt x="11551" y="2815"/>
                    <a:pt x="9942" y="1206"/>
                  </a:cubicBezTo>
                  <a:cubicBezTo>
                    <a:pt x="8333" y="-402"/>
                    <a:pt x="5727" y="-402"/>
                    <a:pt x="4118" y="1206"/>
                  </a:cubicBezTo>
                  <a:lnTo>
                    <a:pt x="1206" y="4118"/>
                  </a:lnTo>
                  <a:cubicBezTo>
                    <a:pt x="-402" y="5727"/>
                    <a:pt x="-402" y="8333"/>
                    <a:pt x="1206" y="9942"/>
                  </a:cubicBezTo>
                  <a:cubicBezTo>
                    <a:pt x="2011" y="10746"/>
                    <a:pt x="3065" y="11148"/>
                    <a:pt x="4118" y="1114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7" name="Google Shape;567;p7"/>
            <p:cNvSpPr/>
            <p:nvPr/>
          </p:nvSpPr>
          <p:spPr>
            <a:xfrm>
              <a:off x="3222695" y="5046610"/>
              <a:ext cx="11148" cy="11148"/>
            </a:xfrm>
            <a:custGeom>
              <a:rect b="b" l="l" r="r" t="t"/>
              <a:pathLst>
                <a:path extrusionOk="0" h="11148" w="11148">
                  <a:moveTo>
                    <a:pt x="4118" y="11148"/>
                  </a:moveTo>
                  <a:cubicBezTo>
                    <a:pt x="5172" y="11148"/>
                    <a:pt x="6226" y="10746"/>
                    <a:pt x="7030" y="9942"/>
                  </a:cubicBezTo>
                  <a:lnTo>
                    <a:pt x="9942" y="7030"/>
                  </a:lnTo>
                  <a:cubicBezTo>
                    <a:pt x="11551" y="5421"/>
                    <a:pt x="11551" y="2815"/>
                    <a:pt x="9942" y="1206"/>
                  </a:cubicBezTo>
                  <a:cubicBezTo>
                    <a:pt x="8333" y="-402"/>
                    <a:pt x="5727" y="-402"/>
                    <a:pt x="4118" y="1206"/>
                  </a:cubicBezTo>
                  <a:lnTo>
                    <a:pt x="1206" y="4118"/>
                  </a:lnTo>
                  <a:cubicBezTo>
                    <a:pt x="-402" y="5727"/>
                    <a:pt x="-402" y="8333"/>
                    <a:pt x="1206" y="9942"/>
                  </a:cubicBezTo>
                  <a:cubicBezTo>
                    <a:pt x="2011" y="10746"/>
                    <a:pt x="3065" y="11148"/>
                    <a:pt x="4118" y="1114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8" name="Google Shape;568;p7"/>
            <p:cNvSpPr/>
            <p:nvPr/>
          </p:nvSpPr>
          <p:spPr>
            <a:xfrm>
              <a:off x="3237254" y="5032049"/>
              <a:ext cx="11148" cy="11150"/>
            </a:xfrm>
            <a:custGeom>
              <a:rect b="b" l="l" r="r" t="t"/>
              <a:pathLst>
                <a:path extrusionOk="0" h="11150" w="11148">
                  <a:moveTo>
                    <a:pt x="4119" y="11150"/>
                  </a:moveTo>
                  <a:cubicBezTo>
                    <a:pt x="5172" y="11150"/>
                    <a:pt x="6226" y="10748"/>
                    <a:pt x="7030" y="9944"/>
                  </a:cubicBezTo>
                  <a:lnTo>
                    <a:pt x="9942" y="7030"/>
                  </a:lnTo>
                  <a:cubicBezTo>
                    <a:pt x="11551" y="5421"/>
                    <a:pt x="11551" y="2813"/>
                    <a:pt x="9942" y="1204"/>
                  </a:cubicBezTo>
                  <a:cubicBezTo>
                    <a:pt x="8333" y="-401"/>
                    <a:pt x="5727" y="-403"/>
                    <a:pt x="4119" y="1206"/>
                  </a:cubicBezTo>
                  <a:lnTo>
                    <a:pt x="1207" y="4120"/>
                  </a:lnTo>
                  <a:cubicBezTo>
                    <a:pt x="-402" y="5729"/>
                    <a:pt x="-402" y="8337"/>
                    <a:pt x="1207" y="9946"/>
                  </a:cubicBezTo>
                  <a:cubicBezTo>
                    <a:pt x="2011" y="10748"/>
                    <a:pt x="3065" y="11150"/>
                    <a:pt x="4119" y="1115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9" name="Google Shape;569;p7"/>
            <p:cNvSpPr/>
            <p:nvPr/>
          </p:nvSpPr>
          <p:spPr>
            <a:xfrm>
              <a:off x="3266377" y="5002928"/>
              <a:ext cx="11148" cy="11148"/>
            </a:xfrm>
            <a:custGeom>
              <a:rect b="b" l="l" r="r" t="t"/>
              <a:pathLst>
                <a:path extrusionOk="0" h="11148" w="11148">
                  <a:moveTo>
                    <a:pt x="4119" y="11149"/>
                  </a:moveTo>
                  <a:cubicBezTo>
                    <a:pt x="5172" y="11149"/>
                    <a:pt x="6226" y="10746"/>
                    <a:pt x="7030" y="9942"/>
                  </a:cubicBezTo>
                  <a:lnTo>
                    <a:pt x="9942" y="7030"/>
                  </a:lnTo>
                  <a:cubicBezTo>
                    <a:pt x="11551" y="5422"/>
                    <a:pt x="11551" y="2816"/>
                    <a:pt x="9942" y="1206"/>
                  </a:cubicBezTo>
                  <a:cubicBezTo>
                    <a:pt x="8333" y="-402"/>
                    <a:pt x="5727" y="-402"/>
                    <a:pt x="4119" y="1206"/>
                  </a:cubicBezTo>
                  <a:lnTo>
                    <a:pt x="1207" y="4119"/>
                  </a:lnTo>
                  <a:cubicBezTo>
                    <a:pt x="-402" y="5727"/>
                    <a:pt x="-402" y="8333"/>
                    <a:pt x="1207" y="9942"/>
                  </a:cubicBezTo>
                  <a:cubicBezTo>
                    <a:pt x="2011" y="10746"/>
                    <a:pt x="3065" y="11149"/>
                    <a:pt x="4119" y="1114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0" name="Google Shape;570;p7"/>
            <p:cNvSpPr/>
            <p:nvPr/>
          </p:nvSpPr>
          <p:spPr>
            <a:xfrm>
              <a:off x="3339181" y="4930124"/>
              <a:ext cx="11148" cy="11148"/>
            </a:xfrm>
            <a:custGeom>
              <a:rect b="b" l="l" r="r" t="t"/>
              <a:pathLst>
                <a:path extrusionOk="0" h="11148" w="11148">
                  <a:moveTo>
                    <a:pt x="4118" y="11149"/>
                  </a:moveTo>
                  <a:cubicBezTo>
                    <a:pt x="5172" y="11149"/>
                    <a:pt x="6226" y="10746"/>
                    <a:pt x="7030" y="9942"/>
                  </a:cubicBezTo>
                  <a:lnTo>
                    <a:pt x="9942" y="7030"/>
                  </a:lnTo>
                  <a:cubicBezTo>
                    <a:pt x="11551" y="5421"/>
                    <a:pt x="11551" y="2815"/>
                    <a:pt x="9942" y="1206"/>
                  </a:cubicBezTo>
                  <a:cubicBezTo>
                    <a:pt x="8333" y="-402"/>
                    <a:pt x="5727" y="-402"/>
                    <a:pt x="4118" y="1206"/>
                  </a:cubicBezTo>
                  <a:lnTo>
                    <a:pt x="1206" y="4118"/>
                  </a:lnTo>
                  <a:cubicBezTo>
                    <a:pt x="-402" y="5727"/>
                    <a:pt x="-402" y="8333"/>
                    <a:pt x="1206" y="9942"/>
                  </a:cubicBezTo>
                  <a:cubicBezTo>
                    <a:pt x="2011" y="10746"/>
                    <a:pt x="3065" y="11149"/>
                    <a:pt x="4118" y="1114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1" name="Google Shape;571;p7"/>
            <p:cNvSpPr/>
            <p:nvPr/>
          </p:nvSpPr>
          <p:spPr>
            <a:xfrm>
              <a:off x="3324622" y="4944685"/>
              <a:ext cx="11148" cy="11148"/>
            </a:xfrm>
            <a:custGeom>
              <a:rect b="b" l="l" r="r" t="t"/>
              <a:pathLst>
                <a:path extrusionOk="0" h="11148" w="11148">
                  <a:moveTo>
                    <a:pt x="4119" y="11149"/>
                  </a:moveTo>
                  <a:cubicBezTo>
                    <a:pt x="5172" y="11149"/>
                    <a:pt x="6226" y="10747"/>
                    <a:pt x="7030" y="9942"/>
                  </a:cubicBezTo>
                  <a:lnTo>
                    <a:pt x="9942" y="7030"/>
                  </a:lnTo>
                  <a:cubicBezTo>
                    <a:pt x="11551" y="5422"/>
                    <a:pt x="11551" y="2816"/>
                    <a:pt x="9942" y="1206"/>
                  </a:cubicBezTo>
                  <a:cubicBezTo>
                    <a:pt x="8333" y="-402"/>
                    <a:pt x="5727" y="-402"/>
                    <a:pt x="4119" y="1206"/>
                  </a:cubicBezTo>
                  <a:lnTo>
                    <a:pt x="1206" y="4119"/>
                  </a:lnTo>
                  <a:cubicBezTo>
                    <a:pt x="-402" y="5727"/>
                    <a:pt x="-402" y="8333"/>
                    <a:pt x="1206" y="9942"/>
                  </a:cubicBezTo>
                  <a:cubicBezTo>
                    <a:pt x="2011" y="10747"/>
                    <a:pt x="3065" y="11149"/>
                    <a:pt x="4119" y="1114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2" name="Google Shape;572;p7"/>
            <p:cNvSpPr/>
            <p:nvPr/>
          </p:nvSpPr>
          <p:spPr>
            <a:xfrm>
              <a:off x="3295499" y="4973805"/>
              <a:ext cx="11148" cy="11148"/>
            </a:xfrm>
            <a:custGeom>
              <a:rect b="b" l="l" r="r" t="t"/>
              <a:pathLst>
                <a:path extrusionOk="0" h="11148" w="11148">
                  <a:moveTo>
                    <a:pt x="4119" y="11149"/>
                  </a:moveTo>
                  <a:cubicBezTo>
                    <a:pt x="5172" y="11149"/>
                    <a:pt x="6226" y="10747"/>
                    <a:pt x="7030" y="9942"/>
                  </a:cubicBezTo>
                  <a:lnTo>
                    <a:pt x="9942" y="7030"/>
                  </a:lnTo>
                  <a:cubicBezTo>
                    <a:pt x="11551" y="5422"/>
                    <a:pt x="11551" y="2816"/>
                    <a:pt x="9942" y="1206"/>
                  </a:cubicBezTo>
                  <a:cubicBezTo>
                    <a:pt x="8333" y="-402"/>
                    <a:pt x="5727" y="-402"/>
                    <a:pt x="4119" y="1206"/>
                  </a:cubicBezTo>
                  <a:lnTo>
                    <a:pt x="1207" y="4119"/>
                  </a:lnTo>
                  <a:cubicBezTo>
                    <a:pt x="-402" y="5727"/>
                    <a:pt x="-402" y="8333"/>
                    <a:pt x="1207" y="9942"/>
                  </a:cubicBezTo>
                  <a:cubicBezTo>
                    <a:pt x="2011" y="10747"/>
                    <a:pt x="3065" y="11149"/>
                    <a:pt x="4119" y="1114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3" name="Google Shape;573;p7"/>
            <p:cNvSpPr/>
            <p:nvPr/>
          </p:nvSpPr>
          <p:spPr>
            <a:xfrm>
              <a:off x="3310059" y="4959246"/>
              <a:ext cx="11148" cy="11148"/>
            </a:xfrm>
            <a:custGeom>
              <a:rect b="b" l="l" r="r" t="t"/>
              <a:pathLst>
                <a:path extrusionOk="0" h="11148" w="11148">
                  <a:moveTo>
                    <a:pt x="4118" y="11149"/>
                  </a:moveTo>
                  <a:cubicBezTo>
                    <a:pt x="5172" y="11149"/>
                    <a:pt x="6226" y="10746"/>
                    <a:pt x="7030" y="9942"/>
                  </a:cubicBezTo>
                  <a:lnTo>
                    <a:pt x="9942" y="7030"/>
                  </a:lnTo>
                  <a:cubicBezTo>
                    <a:pt x="11551" y="5421"/>
                    <a:pt x="11551" y="2815"/>
                    <a:pt x="9942" y="1206"/>
                  </a:cubicBezTo>
                  <a:cubicBezTo>
                    <a:pt x="8333" y="-402"/>
                    <a:pt x="5727" y="-402"/>
                    <a:pt x="4118" y="1206"/>
                  </a:cubicBezTo>
                  <a:lnTo>
                    <a:pt x="1206" y="4118"/>
                  </a:lnTo>
                  <a:cubicBezTo>
                    <a:pt x="-402" y="5727"/>
                    <a:pt x="-402" y="8333"/>
                    <a:pt x="1206" y="9942"/>
                  </a:cubicBezTo>
                  <a:cubicBezTo>
                    <a:pt x="2011" y="10746"/>
                    <a:pt x="3065" y="11149"/>
                    <a:pt x="4118" y="1114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4" name="Google Shape;574;p7"/>
            <p:cNvSpPr/>
            <p:nvPr/>
          </p:nvSpPr>
          <p:spPr>
            <a:xfrm>
              <a:off x="3280936" y="4988367"/>
              <a:ext cx="11148" cy="11148"/>
            </a:xfrm>
            <a:custGeom>
              <a:rect b="b" l="l" r="r" t="t"/>
              <a:pathLst>
                <a:path extrusionOk="0" h="11148" w="11148">
                  <a:moveTo>
                    <a:pt x="4118" y="11149"/>
                  </a:moveTo>
                  <a:cubicBezTo>
                    <a:pt x="5172" y="11149"/>
                    <a:pt x="6226" y="10746"/>
                    <a:pt x="7030" y="9942"/>
                  </a:cubicBezTo>
                  <a:lnTo>
                    <a:pt x="9942" y="7030"/>
                  </a:lnTo>
                  <a:cubicBezTo>
                    <a:pt x="11551" y="5421"/>
                    <a:pt x="11551" y="2815"/>
                    <a:pt x="9942" y="1206"/>
                  </a:cubicBezTo>
                  <a:cubicBezTo>
                    <a:pt x="8333" y="-402"/>
                    <a:pt x="5727" y="-402"/>
                    <a:pt x="4118" y="1206"/>
                  </a:cubicBezTo>
                  <a:lnTo>
                    <a:pt x="1206" y="4118"/>
                  </a:lnTo>
                  <a:cubicBezTo>
                    <a:pt x="-402" y="5727"/>
                    <a:pt x="-402" y="8333"/>
                    <a:pt x="1206" y="9942"/>
                  </a:cubicBezTo>
                  <a:cubicBezTo>
                    <a:pt x="2011" y="10746"/>
                    <a:pt x="3065" y="11149"/>
                    <a:pt x="4118" y="1114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5" name="Google Shape;575;p7"/>
            <p:cNvSpPr/>
            <p:nvPr/>
          </p:nvSpPr>
          <p:spPr>
            <a:xfrm>
              <a:off x="3492066" y="5183508"/>
              <a:ext cx="11148" cy="11148"/>
            </a:xfrm>
            <a:custGeom>
              <a:rect b="b" l="l" r="r" t="t"/>
              <a:pathLst>
                <a:path extrusionOk="0" h="11148" w="11148">
                  <a:moveTo>
                    <a:pt x="7030" y="9942"/>
                  </a:moveTo>
                  <a:lnTo>
                    <a:pt x="9942" y="7030"/>
                  </a:lnTo>
                  <a:cubicBezTo>
                    <a:pt x="11551" y="5422"/>
                    <a:pt x="11551" y="2815"/>
                    <a:pt x="9942" y="1207"/>
                  </a:cubicBezTo>
                  <a:cubicBezTo>
                    <a:pt x="8333" y="-402"/>
                    <a:pt x="5727" y="-402"/>
                    <a:pt x="4119" y="1207"/>
                  </a:cubicBezTo>
                  <a:lnTo>
                    <a:pt x="1206" y="4119"/>
                  </a:lnTo>
                  <a:cubicBezTo>
                    <a:pt x="-402" y="5727"/>
                    <a:pt x="-402" y="8333"/>
                    <a:pt x="1206" y="9942"/>
                  </a:cubicBezTo>
                  <a:cubicBezTo>
                    <a:pt x="2011" y="10747"/>
                    <a:pt x="3065" y="11149"/>
                    <a:pt x="4119" y="11149"/>
                  </a:cubicBezTo>
                  <a:cubicBezTo>
                    <a:pt x="5172" y="11149"/>
                    <a:pt x="6226" y="10747"/>
                    <a:pt x="7030" y="994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6" name="Google Shape;576;p7"/>
            <p:cNvSpPr/>
            <p:nvPr/>
          </p:nvSpPr>
          <p:spPr>
            <a:xfrm>
              <a:off x="3579429" y="5096143"/>
              <a:ext cx="11150" cy="11148"/>
            </a:xfrm>
            <a:custGeom>
              <a:rect b="b" l="l" r="r" t="t"/>
              <a:pathLst>
                <a:path extrusionOk="0" h="11148" w="11150">
                  <a:moveTo>
                    <a:pt x="4119" y="1207"/>
                  </a:moveTo>
                  <a:lnTo>
                    <a:pt x="1208" y="4119"/>
                  </a:lnTo>
                  <a:cubicBezTo>
                    <a:pt x="-403" y="5727"/>
                    <a:pt x="-403" y="8333"/>
                    <a:pt x="1208" y="9942"/>
                  </a:cubicBezTo>
                  <a:cubicBezTo>
                    <a:pt x="2011" y="10747"/>
                    <a:pt x="3065" y="11149"/>
                    <a:pt x="4119" y="11149"/>
                  </a:cubicBezTo>
                  <a:cubicBezTo>
                    <a:pt x="5174" y="11149"/>
                    <a:pt x="6228" y="10747"/>
                    <a:pt x="7031" y="9942"/>
                  </a:cubicBezTo>
                  <a:lnTo>
                    <a:pt x="9943" y="7030"/>
                  </a:lnTo>
                  <a:cubicBezTo>
                    <a:pt x="11553" y="5422"/>
                    <a:pt x="11553" y="2815"/>
                    <a:pt x="9943" y="1207"/>
                  </a:cubicBezTo>
                  <a:cubicBezTo>
                    <a:pt x="8333" y="-402"/>
                    <a:pt x="5730" y="-402"/>
                    <a:pt x="4119" y="12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7" name="Google Shape;577;p7"/>
            <p:cNvSpPr/>
            <p:nvPr/>
          </p:nvSpPr>
          <p:spPr>
            <a:xfrm>
              <a:off x="3521185" y="5154386"/>
              <a:ext cx="11147" cy="11148"/>
            </a:xfrm>
            <a:custGeom>
              <a:rect b="b" l="l" r="r" t="t"/>
              <a:pathLst>
                <a:path extrusionOk="0" h="11148" w="11147">
                  <a:moveTo>
                    <a:pt x="7028" y="9942"/>
                  </a:moveTo>
                  <a:lnTo>
                    <a:pt x="9940" y="7030"/>
                  </a:lnTo>
                  <a:cubicBezTo>
                    <a:pt x="11550" y="5422"/>
                    <a:pt x="11550" y="2815"/>
                    <a:pt x="9940" y="1207"/>
                  </a:cubicBezTo>
                  <a:cubicBezTo>
                    <a:pt x="8334" y="-402"/>
                    <a:pt x="5727" y="-402"/>
                    <a:pt x="4116" y="1207"/>
                  </a:cubicBezTo>
                  <a:lnTo>
                    <a:pt x="1205" y="4119"/>
                  </a:lnTo>
                  <a:cubicBezTo>
                    <a:pt x="-402" y="5727"/>
                    <a:pt x="-402" y="8333"/>
                    <a:pt x="1205" y="9942"/>
                  </a:cubicBezTo>
                  <a:cubicBezTo>
                    <a:pt x="2012" y="10747"/>
                    <a:pt x="3066" y="11149"/>
                    <a:pt x="4116" y="11149"/>
                  </a:cubicBezTo>
                  <a:cubicBezTo>
                    <a:pt x="5171" y="11149"/>
                    <a:pt x="6225" y="10747"/>
                    <a:pt x="7028" y="994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8" name="Google Shape;578;p7"/>
            <p:cNvSpPr/>
            <p:nvPr/>
          </p:nvSpPr>
          <p:spPr>
            <a:xfrm>
              <a:off x="3477503" y="5198068"/>
              <a:ext cx="11148" cy="11150"/>
            </a:xfrm>
            <a:custGeom>
              <a:rect b="b" l="l" r="r" t="t"/>
              <a:pathLst>
                <a:path extrusionOk="0" h="11150" w="11148">
                  <a:moveTo>
                    <a:pt x="7030" y="9944"/>
                  </a:moveTo>
                  <a:lnTo>
                    <a:pt x="9942" y="7030"/>
                  </a:lnTo>
                  <a:cubicBezTo>
                    <a:pt x="11551" y="5421"/>
                    <a:pt x="11551" y="2813"/>
                    <a:pt x="9942" y="1204"/>
                  </a:cubicBezTo>
                  <a:cubicBezTo>
                    <a:pt x="8333" y="-401"/>
                    <a:pt x="5727" y="-403"/>
                    <a:pt x="4118" y="1206"/>
                  </a:cubicBezTo>
                  <a:lnTo>
                    <a:pt x="1206" y="4120"/>
                  </a:lnTo>
                  <a:cubicBezTo>
                    <a:pt x="-402" y="5729"/>
                    <a:pt x="-402" y="8337"/>
                    <a:pt x="1206" y="9946"/>
                  </a:cubicBezTo>
                  <a:cubicBezTo>
                    <a:pt x="2011" y="10748"/>
                    <a:pt x="3065" y="11150"/>
                    <a:pt x="4118" y="11150"/>
                  </a:cubicBezTo>
                  <a:cubicBezTo>
                    <a:pt x="5172" y="11150"/>
                    <a:pt x="6226" y="10748"/>
                    <a:pt x="7030" y="994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9" name="Google Shape;579;p7"/>
            <p:cNvSpPr/>
            <p:nvPr/>
          </p:nvSpPr>
          <p:spPr>
            <a:xfrm>
              <a:off x="3506625" y="5168947"/>
              <a:ext cx="11148" cy="11148"/>
            </a:xfrm>
            <a:custGeom>
              <a:rect b="b" l="l" r="r" t="t"/>
              <a:pathLst>
                <a:path extrusionOk="0" h="11148" w="11148">
                  <a:moveTo>
                    <a:pt x="7030" y="9942"/>
                  </a:moveTo>
                  <a:lnTo>
                    <a:pt x="9942" y="7030"/>
                  </a:lnTo>
                  <a:cubicBezTo>
                    <a:pt x="11551" y="5421"/>
                    <a:pt x="11551" y="2815"/>
                    <a:pt x="9942" y="1206"/>
                  </a:cubicBezTo>
                  <a:cubicBezTo>
                    <a:pt x="8333" y="-402"/>
                    <a:pt x="5727" y="-402"/>
                    <a:pt x="4118" y="1206"/>
                  </a:cubicBezTo>
                  <a:lnTo>
                    <a:pt x="1206" y="4118"/>
                  </a:lnTo>
                  <a:cubicBezTo>
                    <a:pt x="-402" y="5727"/>
                    <a:pt x="-402" y="8333"/>
                    <a:pt x="1206" y="9942"/>
                  </a:cubicBezTo>
                  <a:cubicBezTo>
                    <a:pt x="2011" y="10746"/>
                    <a:pt x="3064" y="11149"/>
                    <a:pt x="4118" y="11149"/>
                  </a:cubicBezTo>
                  <a:cubicBezTo>
                    <a:pt x="5172" y="11149"/>
                    <a:pt x="6226" y="10746"/>
                    <a:pt x="7030" y="994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0" name="Google Shape;580;p7"/>
            <p:cNvSpPr/>
            <p:nvPr/>
          </p:nvSpPr>
          <p:spPr>
            <a:xfrm>
              <a:off x="3564870" y="5110704"/>
              <a:ext cx="11147" cy="11148"/>
            </a:xfrm>
            <a:custGeom>
              <a:rect b="b" l="l" r="r" t="t"/>
              <a:pathLst>
                <a:path extrusionOk="0" h="11148" w="11147">
                  <a:moveTo>
                    <a:pt x="4119" y="1206"/>
                  </a:moveTo>
                  <a:lnTo>
                    <a:pt x="1208" y="4118"/>
                  </a:lnTo>
                  <a:cubicBezTo>
                    <a:pt x="-403" y="5727"/>
                    <a:pt x="-403" y="8333"/>
                    <a:pt x="1208" y="9942"/>
                  </a:cubicBezTo>
                  <a:cubicBezTo>
                    <a:pt x="2011" y="10746"/>
                    <a:pt x="3065" y="11149"/>
                    <a:pt x="4119" y="11149"/>
                  </a:cubicBezTo>
                  <a:cubicBezTo>
                    <a:pt x="5174" y="11149"/>
                    <a:pt x="6228" y="10746"/>
                    <a:pt x="7031" y="9942"/>
                  </a:cubicBezTo>
                  <a:lnTo>
                    <a:pt x="9943" y="7030"/>
                  </a:lnTo>
                  <a:cubicBezTo>
                    <a:pt x="11549" y="5422"/>
                    <a:pt x="11549" y="2815"/>
                    <a:pt x="9943" y="1206"/>
                  </a:cubicBezTo>
                  <a:cubicBezTo>
                    <a:pt x="8333" y="-402"/>
                    <a:pt x="5726" y="-402"/>
                    <a:pt x="4119" y="120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1" name="Google Shape;581;p7"/>
            <p:cNvSpPr/>
            <p:nvPr/>
          </p:nvSpPr>
          <p:spPr>
            <a:xfrm>
              <a:off x="3535748" y="5139825"/>
              <a:ext cx="11148" cy="11148"/>
            </a:xfrm>
            <a:custGeom>
              <a:rect b="b" l="l" r="r" t="t"/>
              <a:pathLst>
                <a:path extrusionOk="0" h="11148" w="11148">
                  <a:moveTo>
                    <a:pt x="4116" y="1206"/>
                  </a:moveTo>
                  <a:lnTo>
                    <a:pt x="1205" y="4118"/>
                  </a:lnTo>
                  <a:cubicBezTo>
                    <a:pt x="-402" y="5727"/>
                    <a:pt x="-402" y="8333"/>
                    <a:pt x="1205" y="9942"/>
                  </a:cubicBezTo>
                  <a:cubicBezTo>
                    <a:pt x="2012" y="10746"/>
                    <a:pt x="3066" y="11149"/>
                    <a:pt x="4116" y="11149"/>
                  </a:cubicBezTo>
                  <a:cubicBezTo>
                    <a:pt x="5171" y="11149"/>
                    <a:pt x="6225" y="10746"/>
                    <a:pt x="7032" y="9942"/>
                  </a:cubicBezTo>
                  <a:lnTo>
                    <a:pt x="9944" y="7030"/>
                  </a:lnTo>
                  <a:cubicBezTo>
                    <a:pt x="11550" y="5422"/>
                    <a:pt x="11550" y="2815"/>
                    <a:pt x="9944" y="1206"/>
                  </a:cubicBezTo>
                  <a:cubicBezTo>
                    <a:pt x="8334" y="-402"/>
                    <a:pt x="5727" y="-402"/>
                    <a:pt x="4116" y="120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2" name="Google Shape;582;p7"/>
            <p:cNvSpPr/>
            <p:nvPr/>
          </p:nvSpPr>
          <p:spPr>
            <a:xfrm>
              <a:off x="3550307" y="5125265"/>
              <a:ext cx="11147" cy="11148"/>
            </a:xfrm>
            <a:custGeom>
              <a:rect b="b" l="l" r="r" t="t"/>
              <a:pathLst>
                <a:path extrusionOk="0" h="11148" w="11147">
                  <a:moveTo>
                    <a:pt x="4119" y="1207"/>
                  </a:moveTo>
                  <a:lnTo>
                    <a:pt x="1208" y="4119"/>
                  </a:lnTo>
                  <a:cubicBezTo>
                    <a:pt x="-403" y="5727"/>
                    <a:pt x="-403" y="8333"/>
                    <a:pt x="1208" y="9942"/>
                  </a:cubicBezTo>
                  <a:cubicBezTo>
                    <a:pt x="2011" y="10747"/>
                    <a:pt x="3065" y="11149"/>
                    <a:pt x="4119" y="11149"/>
                  </a:cubicBezTo>
                  <a:cubicBezTo>
                    <a:pt x="5174" y="11149"/>
                    <a:pt x="6224" y="10747"/>
                    <a:pt x="7031" y="9942"/>
                  </a:cubicBezTo>
                  <a:lnTo>
                    <a:pt x="9943" y="7030"/>
                  </a:lnTo>
                  <a:cubicBezTo>
                    <a:pt x="11549" y="5422"/>
                    <a:pt x="11549" y="2815"/>
                    <a:pt x="9943" y="1207"/>
                  </a:cubicBezTo>
                  <a:cubicBezTo>
                    <a:pt x="8333" y="-402"/>
                    <a:pt x="5726" y="-402"/>
                    <a:pt x="4119" y="12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83" name="Google Shape;583;p7"/>
          <p:cNvGrpSpPr/>
          <p:nvPr/>
        </p:nvGrpSpPr>
        <p:grpSpPr>
          <a:xfrm>
            <a:off x="487637" y="4514464"/>
            <a:ext cx="274377" cy="307947"/>
            <a:chOff x="673143" y="5756766"/>
            <a:chExt cx="388416" cy="435938"/>
          </a:xfrm>
        </p:grpSpPr>
        <p:sp>
          <p:nvSpPr>
            <p:cNvPr id="584" name="Google Shape;584;p7"/>
            <p:cNvSpPr/>
            <p:nvPr/>
          </p:nvSpPr>
          <p:spPr>
            <a:xfrm>
              <a:off x="908159" y="5850506"/>
              <a:ext cx="53532" cy="53534"/>
            </a:xfrm>
            <a:custGeom>
              <a:rect b="b" l="l" r="r" t="t"/>
              <a:pathLst>
                <a:path extrusionOk="0" h="53534" w="53532">
                  <a:moveTo>
                    <a:pt x="15773" y="51165"/>
                  </a:moveTo>
                  <a:cubicBezTo>
                    <a:pt x="19342" y="52773"/>
                    <a:pt x="23076" y="53534"/>
                    <a:pt x="26751" y="53534"/>
                  </a:cubicBezTo>
                  <a:cubicBezTo>
                    <a:pt x="27881" y="53534"/>
                    <a:pt x="29001" y="53435"/>
                    <a:pt x="30113" y="53294"/>
                  </a:cubicBezTo>
                  <a:cubicBezTo>
                    <a:pt x="39045" y="52158"/>
                    <a:pt x="47196" y="46571"/>
                    <a:pt x="51165" y="37761"/>
                  </a:cubicBezTo>
                  <a:cubicBezTo>
                    <a:pt x="53833" y="31840"/>
                    <a:pt x="54167" y="25463"/>
                    <a:pt x="52563" y="19656"/>
                  </a:cubicBezTo>
                  <a:cubicBezTo>
                    <a:pt x="50516" y="12249"/>
                    <a:pt x="45315" y="5773"/>
                    <a:pt x="37761" y="2369"/>
                  </a:cubicBezTo>
                  <a:cubicBezTo>
                    <a:pt x="34193" y="761"/>
                    <a:pt x="30458" y="0"/>
                    <a:pt x="26783" y="0"/>
                  </a:cubicBezTo>
                  <a:cubicBezTo>
                    <a:pt x="16580" y="0"/>
                    <a:pt x="6833" y="5867"/>
                    <a:pt x="2369" y="15773"/>
                  </a:cubicBezTo>
                  <a:cubicBezTo>
                    <a:pt x="-3703" y="29248"/>
                    <a:pt x="2298" y="45093"/>
                    <a:pt x="15773" y="5116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5" name="Google Shape;585;p7"/>
            <p:cNvSpPr/>
            <p:nvPr/>
          </p:nvSpPr>
          <p:spPr>
            <a:xfrm>
              <a:off x="701719" y="5756766"/>
              <a:ext cx="201802" cy="164736"/>
            </a:xfrm>
            <a:custGeom>
              <a:rect b="b" l="l" r="r" t="t"/>
              <a:pathLst>
                <a:path extrusionOk="0" h="164736" w="201802">
                  <a:moveTo>
                    <a:pt x="37066" y="74131"/>
                  </a:moveTo>
                  <a:cubicBezTo>
                    <a:pt x="44398" y="74131"/>
                    <a:pt x="51214" y="71975"/>
                    <a:pt x="56968" y="68301"/>
                  </a:cubicBezTo>
                  <a:cubicBezTo>
                    <a:pt x="54748" y="75342"/>
                    <a:pt x="53539" y="82831"/>
                    <a:pt x="53539" y="90605"/>
                  </a:cubicBezTo>
                  <a:cubicBezTo>
                    <a:pt x="53539" y="131547"/>
                    <a:pt x="86729" y="164737"/>
                    <a:pt x="127671" y="164737"/>
                  </a:cubicBezTo>
                  <a:cubicBezTo>
                    <a:pt x="168613" y="164737"/>
                    <a:pt x="201802" y="131547"/>
                    <a:pt x="201802" y="90605"/>
                  </a:cubicBezTo>
                  <a:cubicBezTo>
                    <a:pt x="201802" y="49663"/>
                    <a:pt x="168613" y="16474"/>
                    <a:pt x="127671" y="16474"/>
                  </a:cubicBezTo>
                  <a:cubicBezTo>
                    <a:pt x="106533" y="16474"/>
                    <a:pt x="87510" y="25365"/>
                    <a:pt x="74006" y="39557"/>
                  </a:cubicBezTo>
                  <a:cubicBezTo>
                    <a:pt x="74061" y="38730"/>
                    <a:pt x="74131" y="37907"/>
                    <a:pt x="74131" y="37066"/>
                  </a:cubicBezTo>
                  <a:cubicBezTo>
                    <a:pt x="74131" y="16595"/>
                    <a:pt x="57537" y="0"/>
                    <a:pt x="37066" y="0"/>
                  </a:cubicBezTo>
                  <a:cubicBezTo>
                    <a:pt x="16595" y="0"/>
                    <a:pt x="0" y="16595"/>
                    <a:pt x="0" y="37066"/>
                  </a:cubicBezTo>
                  <a:cubicBezTo>
                    <a:pt x="0" y="57536"/>
                    <a:pt x="16595" y="74131"/>
                    <a:pt x="37066" y="74131"/>
                  </a:cubicBezTo>
                  <a:close/>
                  <a:moveTo>
                    <a:pt x="127671" y="156500"/>
                  </a:moveTo>
                  <a:cubicBezTo>
                    <a:pt x="107625" y="156500"/>
                    <a:pt x="89672" y="147473"/>
                    <a:pt x="77576" y="133304"/>
                  </a:cubicBezTo>
                  <a:cubicBezTo>
                    <a:pt x="101078" y="128792"/>
                    <a:pt x="110826" y="103125"/>
                    <a:pt x="114031" y="91600"/>
                  </a:cubicBezTo>
                  <a:cubicBezTo>
                    <a:pt x="114928" y="88371"/>
                    <a:pt x="117648" y="86142"/>
                    <a:pt x="120935" y="85490"/>
                  </a:cubicBezTo>
                  <a:cubicBezTo>
                    <a:pt x="137723" y="82157"/>
                    <a:pt x="143953" y="64027"/>
                    <a:pt x="146065" y="54796"/>
                  </a:cubicBezTo>
                  <a:cubicBezTo>
                    <a:pt x="153429" y="61763"/>
                    <a:pt x="167107" y="70079"/>
                    <a:pt x="190435" y="70588"/>
                  </a:cubicBezTo>
                  <a:cubicBezTo>
                    <a:pt x="192456" y="76906"/>
                    <a:pt x="193565" y="83626"/>
                    <a:pt x="193565" y="90605"/>
                  </a:cubicBezTo>
                  <a:cubicBezTo>
                    <a:pt x="193565" y="126939"/>
                    <a:pt x="164005" y="156500"/>
                    <a:pt x="127671" y="15650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6" name="Google Shape;586;p7"/>
            <p:cNvSpPr/>
            <p:nvPr/>
          </p:nvSpPr>
          <p:spPr>
            <a:xfrm>
              <a:off x="673143" y="5876213"/>
              <a:ext cx="388416" cy="316491"/>
            </a:xfrm>
            <a:custGeom>
              <a:rect b="b" l="l" r="r" t="t"/>
              <a:pathLst>
                <a:path extrusionOk="0" h="316491" w="388416">
                  <a:moveTo>
                    <a:pt x="387562" y="134744"/>
                  </a:moveTo>
                  <a:cubicBezTo>
                    <a:pt x="385919" y="128888"/>
                    <a:pt x="382093" y="124026"/>
                    <a:pt x="376788" y="121046"/>
                  </a:cubicBezTo>
                  <a:lnTo>
                    <a:pt x="374058" y="119513"/>
                  </a:lnTo>
                  <a:cubicBezTo>
                    <a:pt x="370673" y="117615"/>
                    <a:pt x="368234" y="114510"/>
                    <a:pt x="367184" y="110770"/>
                  </a:cubicBezTo>
                  <a:cubicBezTo>
                    <a:pt x="366134" y="107033"/>
                    <a:pt x="366599" y="103112"/>
                    <a:pt x="368502" y="99726"/>
                  </a:cubicBezTo>
                  <a:cubicBezTo>
                    <a:pt x="374647" y="88778"/>
                    <a:pt x="370747" y="74874"/>
                    <a:pt x="359800" y="68725"/>
                  </a:cubicBezTo>
                  <a:lnTo>
                    <a:pt x="353503" y="65190"/>
                  </a:lnTo>
                  <a:cubicBezTo>
                    <a:pt x="354541" y="61423"/>
                    <a:pt x="353561" y="57274"/>
                    <a:pt x="350678" y="54370"/>
                  </a:cubicBezTo>
                  <a:lnTo>
                    <a:pt x="349306" y="52986"/>
                  </a:lnTo>
                  <a:cubicBezTo>
                    <a:pt x="350760" y="51651"/>
                    <a:pt x="352041" y="50092"/>
                    <a:pt x="353029" y="48269"/>
                  </a:cubicBezTo>
                  <a:cubicBezTo>
                    <a:pt x="356435" y="42016"/>
                    <a:pt x="355525" y="34294"/>
                    <a:pt x="350760" y="29053"/>
                  </a:cubicBezTo>
                  <a:cubicBezTo>
                    <a:pt x="344698" y="22389"/>
                    <a:pt x="334245" y="14172"/>
                    <a:pt x="323481" y="7608"/>
                  </a:cubicBezTo>
                  <a:cubicBezTo>
                    <a:pt x="319564" y="5215"/>
                    <a:pt x="314963" y="4540"/>
                    <a:pt x="310523" y="5726"/>
                  </a:cubicBezTo>
                  <a:cubicBezTo>
                    <a:pt x="308504" y="6258"/>
                    <a:pt x="306675" y="7181"/>
                    <a:pt x="305036" y="8359"/>
                  </a:cubicBezTo>
                  <a:lnTo>
                    <a:pt x="296744" y="0"/>
                  </a:lnTo>
                  <a:cubicBezTo>
                    <a:pt x="296908" y="5250"/>
                    <a:pt x="295913" y="10509"/>
                    <a:pt x="293691" y="15438"/>
                  </a:cubicBezTo>
                  <a:cubicBezTo>
                    <a:pt x="289383" y="24998"/>
                    <a:pt x="281057" y="31946"/>
                    <a:pt x="271250" y="34717"/>
                  </a:cubicBezTo>
                  <a:lnTo>
                    <a:pt x="287111" y="43662"/>
                  </a:lnTo>
                  <a:lnTo>
                    <a:pt x="280805" y="72790"/>
                  </a:lnTo>
                  <a:lnTo>
                    <a:pt x="273073" y="130090"/>
                  </a:lnTo>
                  <a:lnTo>
                    <a:pt x="243784" y="71280"/>
                  </a:lnTo>
                  <a:cubicBezTo>
                    <a:pt x="236820" y="57296"/>
                    <a:pt x="222542" y="48456"/>
                    <a:pt x="206919" y="48456"/>
                  </a:cubicBezTo>
                  <a:lnTo>
                    <a:pt x="199363" y="48456"/>
                  </a:lnTo>
                  <a:cubicBezTo>
                    <a:pt x="195910" y="48456"/>
                    <a:pt x="192789" y="50509"/>
                    <a:pt x="191422" y="53679"/>
                  </a:cubicBezTo>
                  <a:lnTo>
                    <a:pt x="175722" y="78881"/>
                  </a:lnTo>
                  <a:cubicBezTo>
                    <a:pt x="170076" y="87946"/>
                    <a:pt x="157429" y="89324"/>
                    <a:pt x="149962" y="81688"/>
                  </a:cubicBezTo>
                  <a:lnTo>
                    <a:pt x="120660" y="51724"/>
                  </a:lnTo>
                  <a:cubicBezTo>
                    <a:pt x="119018" y="49659"/>
                    <a:pt x="116526" y="48456"/>
                    <a:pt x="113889" y="48456"/>
                  </a:cubicBezTo>
                  <a:lnTo>
                    <a:pt x="111360" y="48456"/>
                  </a:lnTo>
                  <a:cubicBezTo>
                    <a:pt x="86009" y="48456"/>
                    <a:pt x="62906" y="63000"/>
                    <a:pt x="51944" y="85859"/>
                  </a:cubicBezTo>
                  <a:lnTo>
                    <a:pt x="3814" y="186226"/>
                  </a:lnTo>
                  <a:cubicBezTo>
                    <a:pt x="1303" y="191462"/>
                    <a:pt x="0" y="197194"/>
                    <a:pt x="0" y="203001"/>
                  </a:cubicBezTo>
                  <a:cubicBezTo>
                    <a:pt x="0" y="224427"/>
                    <a:pt x="17369" y="241796"/>
                    <a:pt x="38795" y="241796"/>
                  </a:cubicBezTo>
                  <a:lnTo>
                    <a:pt x="48259" y="241796"/>
                  </a:lnTo>
                  <a:lnTo>
                    <a:pt x="48233" y="241948"/>
                  </a:lnTo>
                  <a:lnTo>
                    <a:pt x="149140" y="241948"/>
                  </a:lnTo>
                  <a:lnTo>
                    <a:pt x="149140" y="250185"/>
                  </a:lnTo>
                  <a:lnTo>
                    <a:pt x="46882" y="250185"/>
                  </a:lnTo>
                  <a:lnTo>
                    <a:pt x="37572" y="306920"/>
                  </a:lnTo>
                  <a:cubicBezTo>
                    <a:pt x="36749" y="311936"/>
                    <a:pt x="40619" y="316491"/>
                    <a:pt x="45701" y="316491"/>
                  </a:cubicBezTo>
                  <a:lnTo>
                    <a:pt x="228238" y="316491"/>
                  </a:lnTo>
                  <a:cubicBezTo>
                    <a:pt x="233117" y="316491"/>
                    <a:pt x="236925" y="312278"/>
                    <a:pt x="236433" y="307422"/>
                  </a:cubicBezTo>
                  <a:lnTo>
                    <a:pt x="230100" y="245090"/>
                  </a:lnTo>
                  <a:cubicBezTo>
                    <a:pt x="230809" y="244416"/>
                    <a:pt x="231492" y="243725"/>
                    <a:pt x="232109" y="242973"/>
                  </a:cubicBezTo>
                  <a:lnTo>
                    <a:pt x="287720" y="242973"/>
                  </a:lnTo>
                  <a:cubicBezTo>
                    <a:pt x="311974" y="242973"/>
                    <a:pt x="320448" y="220998"/>
                    <a:pt x="322048" y="204615"/>
                  </a:cubicBezTo>
                  <a:lnTo>
                    <a:pt x="333932" y="82926"/>
                  </a:lnTo>
                  <a:lnTo>
                    <a:pt x="334855" y="70590"/>
                  </a:lnTo>
                  <a:lnTo>
                    <a:pt x="337272" y="71952"/>
                  </a:lnTo>
                  <a:cubicBezTo>
                    <a:pt x="340855" y="73973"/>
                    <a:pt x="345097" y="73775"/>
                    <a:pt x="348441" y="71793"/>
                  </a:cubicBezTo>
                  <a:lnTo>
                    <a:pt x="355768" y="75908"/>
                  </a:lnTo>
                  <a:cubicBezTo>
                    <a:pt x="359153" y="77806"/>
                    <a:pt x="361591" y="80911"/>
                    <a:pt x="362642" y="84652"/>
                  </a:cubicBezTo>
                  <a:cubicBezTo>
                    <a:pt x="363688" y="88388"/>
                    <a:pt x="363222" y="92309"/>
                    <a:pt x="361320" y="95696"/>
                  </a:cubicBezTo>
                  <a:cubicBezTo>
                    <a:pt x="355175" y="106639"/>
                    <a:pt x="359079" y="120547"/>
                    <a:pt x="370026" y="126696"/>
                  </a:cubicBezTo>
                  <a:lnTo>
                    <a:pt x="372756" y="128229"/>
                  </a:lnTo>
                  <a:cubicBezTo>
                    <a:pt x="379741" y="132150"/>
                    <a:pt x="382233" y="141026"/>
                    <a:pt x="378308" y="148017"/>
                  </a:cubicBezTo>
                  <a:lnTo>
                    <a:pt x="367571" y="167136"/>
                  </a:lnTo>
                  <a:cubicBezTo>
                    <a:pt x="366459" y="169119"/>
                    <a:pt x="367168" y="171629"/>
                    <a:pt x="369149" y="172743"/>
                  </a:cubicBezTo>
                  <a:cubicBezTo>
                    <a:pt x="369787" y="173101"/>
                    <a:pt x="370479" y="173270"/>
                    <a:pt x="371163" y="173270"/>
                  </a:cubicBezTo>
                  <a:cubicBezTo>
                    <a:pt x="372600" y="173270"/>
                    <a:pt x="374000" y="172514"/>
                    <a:pt x="374758" y="171167"/>
                  </a:cubicBezTo>
                  <a:lnTo>
                    <a:pt x="385491" y="152046"/>
                  </a:lnTo>
                  <a:cubicBezTo>
                    <a:pt x="388468" y="146746"/>
                    <a:pt x="389201" y="140600"/>
                    <a:pt x="387562" y="134744"/>
                  </a:cubicBezTo>
                  <a:close/>
                  <a:moveTo>
                    <a:pt x="219938" y="242973"/>
                  </a:moveTo>
                  <a:lnTo>
                    <a:pt x="215288" y="246814"/>
                  </a:lnTo>
                  <a:cubicBezTo>
                    <a:pt x="212524" y="249098"/>
                    <a:pt x="209026" y="250356"/>
                    <a:pt x="205440" y="250356"/>
                  </a:cubicBezTo>
                  <a:lnTo>
                    <a:pt x="157377" y="250356"/>
                  </a:lnTo>
                  <a:lnTo>
                    <a:pt x="157377" y="250176"/>
                  </a:lnTo>
                  <a:lnTo>
                    <a:pt x="157377" y="241956"/>
                  </a:lnTo>
                  <a:lnTo>
                    <a:pt x="157377" y="241796"/>
                  </a:lnTo>
                  <a:lnTo>
                    <a:pt x="157377" y="230169"/>
                  </a:lnTo>
                  <a:lnTo>
                    <a:pt x="157377" y="203115"/>
                  </a:lnTo>
                  <a:lnTo>
                    <a:pt x="167661" y="204051"/>
                  </a:lnTo>
                  <a:cubicBezTo>
                    <a:pt x="167911" y="204073"/>
                    <a:pt x="168160" y="204085"/>
                    <a:pt x="168409" y="204085"/>
                  </a:cubicBezTo>
                  <a:cubicBezTo>
                    <a:pt x="170670" y="204085"/>
                    <a:pt x="172846" y="203153"/>
                    <a:pt x="174409" y="201489"/>
                  </a:cubicBezTo>
                  <a:lnTo>
                    <a:pt x="175327" y="200513"/>
                  </a:lnTo>
                  <a:cubicBezTo>
                    <a:pt x="177819" y="197862"/>
                    <a:pt x="180886" y="195847"/>
                    <a:pt x="184244" y="194591"/>
                  </a:cubicBezTo>
                  <a:lnTo>
                    <a:pt x="184246" y="200593"/>
                  </a:lnTo>
                  <a:cubicBezTo>
                    <a:pt x="184247" y="201855"/>
                    <a:pt x="184561" y="203044"/>
                    <a:pt x="185076" y="204123"/>
                  </a:cubicBezTo>
                  <a:cubicBezTo>
                    <a:pt x="185922" y="205891"/>
                    <a:pt x="187371" y="207310"/>
                    <a:pt x="189195" y="208108"/>
                  </a:cubicBezTo>
                  <a:cubicBezTo>
                    <a:pt x="189827" y="208385"/>
                    <a:pt x="190487" y="208613"/>
                    <a:pt x="191195" y="208725"/>
                  </a:cubicBezTo>
                  <a:lnTo>
                    <a:pt x="193313" y="209061"/>
                  </a:lnTo>
                  <a:lnTo>
                    <a:pt x="216245" y="212690"/>
                  </a:lnTo>
                  <a:cubicBezTo>
                    <a:pt x="220540" y="213370"/>
                    <a:pt x="224240" y="215732"/>
                    <a:pt x="226664" y="219341"/>
                  </a:cubicBezTo>
                  <a:cubicBezTo>
                    <a:pt x="229089" y="222950"/>
                    <a:pt x="229876" y="227269"/>
                    <a:pt x="228882" y="231501"/>
                  </a:cubicBezTo>
                  <a:cubicBezTo>
                    <a:pt x="228851" y="231632"/>
                    <a:pt x="228792" y="231753"/>
                    <a:pt x="228758" y="231883"/>
                  </a:cubicBezTo>
                  <a:cubicBezTo>
                    <a:pt x="228497" y="232873"/>
                    <a:pt x="228121" y="233821"/>
                    <a:pt x="227672" y="234736"/>
                  </a:cubicBezTo>
                  <a:cubicBezTo>
                    <a:pt x="226924" y="236261"/>
                    <a:pt x="225934" y="237649"/>
                    <a:pt x="224733" y="238855"/>
                  </a:cubicBezTo>
                  <a:cubicBezTo>
                    <a:pt x="224386" y="239204"/>
                    <a:pt x="224057" y="239571"/>
                    <a:pt x="223676" y="239885"/>
                  </a:cubicBezTo>
                  <a:lnTo>
                    <a:pt x="221363" y="241796"/>
                  </a:lnTo>
                  <a:lnTo>
                    <a:pt x="219938" y="242973"/>
                  </a:lnTo>
                  <a:close/>
                  <a:moveTo>
                    <a:pt x="217533" y="204554"/>
                  </a:moveTo>
                  <a:lnTo>
                    <a:pt x="193313" y="200721"/>
                  </a:lnTo>
                  <a:lnTo>
                    <a:pt x="193313" y="181513"/>
                  </a:lnTo>
                  <a:cubicBezTo>
                    <a:pt x="193313" y="181339"/>
                    <a:pt x="193455" y="181197"/>
                    <a:pt x="193630" y="181197"/>
                  </a:cubicBezTo>
                  <a:lnTo>
                    <a:pt x="218053" y="181197"/>
                  </a:lnTo>
                  <a:lnTo>
                    <a:pt x="226207" y="181197"/>
                  </a:lnTo>
                  <a:lnTo>
                    <a:pt x="287720" y="181197"/>
                  </a:lnTo>
                  <a:cubicBezTo>
                    <a:pt x="287894" y="181197"/>
                    <a:pt x="288037" y="181339"/>
                    <a:pt x="288037" y="181513"/>
                  </a:cubicBezTo>
                  <a:lnTo>
                    <a:pt x="288037" y="234420"/>
                  </a:lnTo>
                  <a:cubicBezTo>
                    <a:pt x="288037" y="234594"/>
                    <a:pt x="287894" y="234736"/>
                    <a:pt x="287720" y="234736"/>
                  </a:cubicBezTo>
                  <a:lnTo>
                    <a:pt x="236464" y="234736"/>
                  </a:lnTo>
                  <a:cubicBezTo>
                    <a:pt x="236600" y="234282"/>
                    <a:pt x="236791" y="233849"/>
                    <a:pt x="236900" y="233386"/>
                  </a:cubicBezTo>
                  <a:cubicBezTo>
                    <a:pt x="240052" y="219973"/>
                    <a:pt x="231142" y="206709"/>
                    <a:pt x="217533" y="204554"/>
                  </a:cubicBezTo>
                  <a:close/>
                  <a:moveTo>
                    <a:pt x="143892" y="156487"/>
                  </a:moveTo>
                  <a:cubicBezTo>
                    <a:pt x="148441" y="156487"/>
                    <a:pt x="152129" y="160174"/>
                    <a:pt x="152129" y="164723"/>
                  </a:cubicBezTo>
                  <a:cubicBezTo>
                    <a:pt x="152129" y="169273"/>
                    <a:pt x="148441" y="172960"/>
                    <a:pt x="143892" y="172960"/>
                  </a:cubicBezTo>
                  <a:cubicBezTo>
                    <a:pt x="139343" y="172960"/>
                    <a:pt x="135655" y="169273"/>
                    <a:pt x="135655" y="164723"/>
                  </a:cubicBezTo>
                  <a:cubicBezTo>
                    <a:pt x="135655" y="160174"/>
                    <a:pt x="139343" y="156487"/>
                    <a:pt x="143892" y="156487"/>
                  </a:cubicBezTo>
                  <a:close/>
                  <a:moveTo>
                    <a:pt x="135655" y="135894"/>
                  </a:moveTo>
                  <a:cubicBezTo>
                    <a:pt x="135655" y="131345"/>
                    <a:pt x="139343" y="127658"/>
                    <a:pt x="143892" y="127658"/>
                  </a:cubicBezTo>
                  <a:cubicBezTo>
                    <a:pt x="148441" y="127658"/>
                    <a:pt x="152129" y="131345"/>
                    <a:pt x="152129" y="135894"/>
                  </a:cubicBezTo>
                  <a:cubicBezTo>
                    <a:pt x="152129" y="140444"/>
                    <a:pt x="148441" y="144131"/>
                    <a:pt x="143892" y="144131"/>
                  </a:cubicBezTo>
                  <a:cubicBezTo>
                    <a:pt x="139343" y="144131"/>
                    <a:pt x="135655" y="140444"/>
                    <a:pt x="135655" y="135894"/>
                  </a:cubicBezTo>
                  <a:close/>
                  <a:moveTo>
                    <a:pt x="225448" y="151117"/>
                  </a:moveTo>
                  <a:cubicBezTo>
                    <a:pt x="232876" y="136607"/>
                    <a:pt x="232136" y="117864"/>
                    <a:pt x="232128" y="117675"/>
                  </a:cubicBezTo>
                  <a:cubicBezTo>
                    <a:pt x="232028" y="115407"/>
                    <a:pt x="233785" y="113480"/>
                    <a:pt x="236058" y="113376"/>
                  </a:cubicBezTo>
                  <a:cubicBezTo>
                    <a:pt x="238133" y="113352"/>
                    <a:pt x="240253" y="115029"/>
                    <a:pt x="240357" y="117301"/>
                  </a:cubicBezTo>
                  <a:cubicBezTo>
                    <a:pt x="240397" y="118154"/>
                    <a:pt x="241222" y="138376"/>
                    <a:pt x="232784" y="154870"/>
                  </a:cubicBezTo>
                  <a:cubicBezTo>
                    <a:pt x="229764" y="160775"/>
                    <a:pt x="227849" y="166837"/>
                    <a:pt x="226923" y="172960"/>
                  </a:cubicBezTo>
                  <a:lnTo>
                    <a:pt x="218547" y="172960"/>
                  </a:lnTo>
                  <a:cubicBezTo>
                    <a:pt x="219516" y="165540"/>
                    <a:pt x="221817" y="158222"/>
                    <a:pt x="225448" y="151117"/>
                  </a:cubicBezTo>
                  <a:close/>
                  <a:moveTo>
                    <a:pt x="176839" y="107066"/>
                  </a:moveTo>
                  <a:lnTo>
                    <a:pt x="193313" y="107066"/>
                  </a:lnTo>
                  <a:lnTo>
                    <a:pt x="193313" y="86474"/>
                  </a:lnTo>
                  <a:cubicBezTo>
                    <a:pt x="193313" y="84197"/>
                    <a:pt x="195155" y="82355"/>
                    <a:pt x="197431" y="82355"/>
                  </a:cubicBezTo>
                  <a:lnTo>
                    <a:pt x="209787" y="82355"/>
                  </a:lnTo>
                  <a:lnTo>
                    <a:pt x="209787" y="61763"/>
                  </a:lnTo>
                  <a:cubicBezTo>
                    <a:pt x="209787" y="59487"/>
                    <a:pt x="211629" y="57645"/>
                    <a:pt x="213905" y="57645"/>
                  </a:cubicBezTo>
                  <a:cubicBezTo>
                    <a:pt x="216181" y="57645"/>
                    <a:pt x="218023" y="59487"/>
                    <a:pt x="218023" y="61763"/>
                  </a:cubicBezTo>
                  <a:lnTo>
                    <a:pt x="218023" y="86474"/>
                  </a:lnTo>
                  <a:cubicBezTo>
                    <a:pt x="218023" y="88750"/>
                    <a:pt x="216181" y="90592"/>
                    <a:pt x="213905" y="90592"/>
                  </a:cubicBezTo>
                  <a:lnTo>
                    <a:pt x="201550" y="90592"/>
                  </a:lnTo>
                  <a:lnTo>
                    <a:pt x="201550" y="111184"/>
                  </a:lnTo>
                  <a:cubicBezTo>
                    <a:pt x="201550" y="113460"/>
                    <a:pt x="199708" y="115302"/>
                    <a:pt x="197431" y="115302"/>
                  </a:cubicBezTo>
                  <a:lnTo>
                    <a:pt x="176839" y="115302"/>
                  </a:lnTo>
                  <a:cubicBezTo>
                    <a:pt x="174563" y="115302"/>
                    <a:pt x="172721" y="113460"/>
                    <a:pt x="172721" y="111184"/>
                  </a:cubicBezTo>
                  <a:cubicBezTo>
                    <a:pt x="172721" y="108908"/>
                    <a:pt x="174563" y="107066"/>
                    <a:pt x="176839" y="107066"/>
                  </a:cubicBezTo>
                  <a:close/>
                  <a:moveTo>
                    <a:pt x="106826" y="61763"/>
                  </a:moveTo>
                  <a:cubicBezTo>
                    <a:pt x="106826" y="59487"/>
                    <a:pt x="108668" y="57645"/>
                    <a:pt x="110945" y="57645"/>
                  </a:cubicBezTo>
                  <a:cubicBezTo>
                    <a:pt x="113221" y="57645"/>
                    <a:pt x="115063" y="59487"/>
                    <a:pt x="115063" y="61763"/>
                  </a:cubicBezTo>
                  <a:lnTo>
                    <a:pt x="115063" y="82355"/>
                  </a:lnTo>
                  <a:lnTo>
                    <a:pt x="131537" y="82355"/>
                  </a:lnTo>
                  <a:cubicBezTo>
                    <a:pt x="133813" y="82355"/>
                    <a:pt x="135655" y="84197"/>
                    <a:pt x="135655" y="86474"/>
                  </a:cubicBezTo>
                  <a:lnTo>
                    <a:pt x="135655" y="107066"/>
                  </a:lnTo>
                  <a:lnTo>
                    <a:pt x="152129" y="107066"/>
                  </a:lnTo>
                  <a:cubicBezTo>
                    <a:pt x="154405" y="107066"/>
                    <a:pt x="156247" y="108908"/>
                    <a:pt x="156247" y="111184"/>
                  </a:cubicBezTo>
                  <a:cubicBezTo>
                    <a:pt x="156247" y="113460"/>
                    <a:pt x="154405" y="115302"/>
                    <a:pt x="152129" y="115302"/>
                  </a:cubicBezTo>
                  <a:lnTo>
                    <a:pt x="131537" y="115302"/>
                  </a:lnTo>
                  <a:cubicBezTo>
                    <a:pt x="129261" y="115302"/>
                    <a:pt x="127418" y="113460"/>
                    <a:pt x="127418" y="111184"/>
                  </a:cubicBezTo>
                  <a:lnTo>
                    <a:pt x="127418" y="90592"/>
                  </a:lnTo>
                  <a:lnTo>
                    <a:pt x="110945" y="90592"/>
                  </a:lnTo>
                  <a:cubicBezTo>
                    <a:pt x="108668" y="90592"/>
                    <a:pt x="106826" y="88750"/>
                    <a:pt x="106826" y="86474"/>
                  </a:cubicBezTo>
                  <a:lnTo>
                    <a:pt x="106826" y="61763"/>
                  </a:lnTo>
                  <a:close/>
                  <a:moveTo>
                    <a:pt x="66913" y="178293"/>
                  </a:moveTo>
                  <a:lnTo>
                    <a:pt x="86757" y="136120"/>
                  </a:lnTo>
                  <a:cubicBezTo>
                    <a:pt x="87730" y="134061"/>
                    <a:pt x="90176" y="133184"/>
                    <a:pt x="92239" y="134145"/>
                  </a:cubicBezTo>
                  <a:cubicBezTo>
                    <a:pt x="94298" y="135114"/>
                    <a:pt x="95179" y="137567"/>
                    <a:pt x="94214" y="139627"/>
                  </a:cubicBezTo>
                  <a:lnTo>
                    <a:pt x="74369" y="181796"/>
                  </a:lnTo>
                  <a:cubicBezTo>
                    <a:pt x="73799" y="183007"/>
                    <a:pt x="73847" y="184370"/>
                    <a:pt x="74494" y="185545"/>
                  </a:cubicBezTo>
                  <a:cubicBezTo>
                    <a:pt x="75138" y="186711"/>
                    <a:pt x="76272" y="187475"/>
                    <a:pt x="77595" y="187640"/>
                  </a:cubicBezTo>
                  <a:lnTo>
                    <a:pt x="149140" y="196385"/>
                  </a:lnTo>
                  <a:lnTo>
                    <a:pt x="149140" y="204680"/>
                  </a:lnTo>
                  <a:lnTo>
                    <a:pt x="76598" y="195812"/>
                  </a:lnTo>
                  <a:cubicBezTo>
                    <a:pt x="72620" y="195330"/>
                    <a:pt x="69226" y="193037"/>
                    <a:pt x="67283" y="189527"/>
                  </a:cubicBezTo>
                  <a:cubicBezTo>
                    <a:pt x="65344" y="186015"/>
                    <a:pt x="65208" y="181921"/>
                    <a:pt x="66913" y="178293"/>
                  </a:cubicBezTo>
                  <a:close/>
                  <a:moveTo>
                    <a:pt x="290558" y="66669"/>
                  </a:moveTo>
                  <a:lnTo>
                    <a:pt x="294137" y="50138"/>
                  </a:lnTo>
                  <a:lnTo>
                    <a:pt x="326743" y="68636"/>
                  </a:lnTo>
                  <a:lnTo>
                    <a:pt x="326402" y="73186"/>
                  </a:lnTo>
                  <a:lnTo>
                    <a:pt x="290558" y="66669"/>
                  </a:lnTo>
                  <a:close/>
                  <a:moveTo>
                    <a:pt x="310955" y="14325"/>
                  </a:moveTo>
                  <a:cubicBezTo>
                    <a:pt x="311484" y="14059"/>
                    <a:pt x="312042" y="13841"/>
                    <a:pt x="312630" y="13685"/>
                  </a:cubicBezTo>
                  <a:cubicBezTo>
                    <a:pt x="314879" y="13102"/>
                    <a:pt x="317211" y="13432"/>
                    <a:pt x="319190" y="14638"/>
                  </a:cubicBezTo>
                  <a:cubicBezTo>
                    <a:pt x="329333" y="20828"/>
                    <a:pt x="339097" y="28474"/>
                    <a:pt x="344669" y="34595"/>
                  </a:cubicBezTo>
                  <a:cubicBezTo>
                    <a:pt x="347074" y="37242"/>
                    <a:pt x="347527" y="41155"/>
                    <a:pt x="345793" y="44336"/>
                  </a:cubicBezTo>
                  <a:cubicBezTo>
                    <a:pt x="345196" y="45437"/>
                    <a:pt x="344401" y="46359"/>
                    <a:pt x="343503" y="47138"/>
                  </a:cubicBezTo>
                  <a:cubicBezTo>
                    <a:pt x="340394" y="49837"/>
                    <a:pt x="335827" y="50533"/>
                    <a:pt x="332000" y="48507"/>
                  </a:cubicBezTo>
                  <a:lnTo>
                    <a:pt x="313576" y="38758"/>
                  </a:lnTo>
                  <a:cubicBezTo>
                    <a:pt x="309911" y="36819"/>
                    <a:pt x="307245" y="33565"/>
                    <a:pt x="306063" y="29596"/>
                  </a:cubicBezTo>
                  <a:cubicBezTo>
                    <a:pt x="304880" y="25626"/>
                    <a:pt x="305331" y="21444"/>
                    <a:pt x="307333" y="17816"/>
                  </a:cubicBezTo>
                  <a:cubicBezTo>
                    <a:pt x="308181" y="16289"/>
                    <a:pt x="309436" y="15091"/>
                    <a:pt x="310955" y="1432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87" name="Google Shape;587;p7"/>
          <p:cNvGrpSpPr/>
          <p:nvPr/>
        </p:nvGrpSpPr>
        <p:grpSpPr>
          <a:xfrm>
            <a:off x="5188720" y="3982967"/>
            <a:ext cx="306421" cy="206556"/>
            <a:chOff x="7328130" y="5004364"/>
            <a:chExt cx="433778" cy="292407"/>
          </a:xfrm>
        </p:grpSpPr>
        <p:sp>
          <p:nvSpPr>
            <p:cNvPr id="588" name="Google Shape;588;p7"/>
            <p:cNvSpPr/>
            <p:nvPr/>
          </p:nvSpPr>
          <p:spPr>
            <a:xfrm>
              <a:off x="7328130" y="5094927"/>
              <a:ext cx="251334" cy="201843"/>
            </a:xfrm>
            <a:custGeom>
              <a:rect b="b" l="l" r="r" t="t"/>
              <a:pathLst>
                <a:path extrusionOk="0" h="201843" w="251334">
                  <a:moveTo>
                    <a:pt x="250967" y="56889"/>
                  </a:moveTo>
                  <a:cubicBezTo>
                    <a:pt x="249417" y="50023"/>
                    <a:pt x="243319" y="45319"/>
                    <a:pt x="236512" y="45319"/>
                  </a:cubicBezTo>
                  <a:cubicBezTo>
                    <a:pt x="235633" y="45319"/>
                    <a:pt x="234742" y="45398"/>
                    <a:pt x="233848" y="45560"/>
                  </a:cubicBezTo>
                  <a:lnTo>
                    <a:pt x="231486" y="45989"/>
                  </a:lnTo>
                  <a:lnTo>
                    <a:pt x="205320" y="50738"/>
                  </a:lnTo>
                  <a:cubicBezTo>
                    <a:pt x="204386" y="50908"/>
                    <a:pt x="203447" y="50991"/>
                    <a:pt x="202513" y="50991"/>
                  </a:cubicBezTo>
                  <a:cubicBezTo>
                    <a:pt x="199009" y="50991"/>
                    <a:pt x="195574" y="49818"/>
                    <a:pt x="192780" y="47615"/>
                  </a:cubicBezTo>
                  <a:lnTo>
                    <a:pt x="143102" y="8439"/>
                  </a:lnTo>
                  <a:cubicBezTo>
                    <a:pt x="136169" y="2973"/>
                    <a:pt x="127598" y="0"/>
                    <a:pt x="118770" y="0"/>
                  </a:cubicBezTo>
                  <a:lnTo>
                    <a:pt x="96692" y="0"/>
                  </a:lnTo>
                  <a:cubicBezTo>
                    <a:pt x="80801" y="0"/>
                    <a:pt x="66475" y="9571"/>
                    <a:pt x="60391" y="24251"/>
                  </a:cubicBezTo>
                  <a:lnTo>
                    <a:pt x="1154" y="167189"/>
                  </a:lnTo>
                  <a:cubicBezTo>
                    <a:pt x="-1857" y="174455"/>
                    <a:pt x="1208" y="182816"/>
                    <a:pt x="8202" y="186413"/>
                  </a:cubicBezTo>
                  <a:cubicBezTo>
                    <a:pt x="10410" y="187550"/>
                    <a:pt x="12773" y="188090"/>
                    <a:pt x="15104" y="188090"/>
                  </a:cubicBezTo>
                  <a:cubicBezTo>
                    <a:pt x="20336" y="188090"/>
                    <a:pt x="25406" y="185366"/>
                    <a:pt x="28197" y="180541"/>
                  </a:cubicBezTo>
                  <a:lnTo>
                    <a:pt x="54129" y="135703"/>
                  </a:lnTo>
                  <a:lnTo>
                    <a:pt x="59120" y="99012"/>
                  </a:lnTo>
                  <a:cubicBezTo>
                    <a:pt x="59424" y="96758"/>
                    <a:pt x="61487" y="95168"/>
                    <a:pt x="63755" y="95487"/>
                  </a:cubicBezTo>
                  <a:cubicBezTo>
                    <a:pt x="66010" y="95793"/>
                    <a:pt x="67588" y="97868"/>
                    <a:pt x="67281" y="100122"/>
                  </a:cubicBezTo>
                  <a:lnTo>
                    <a:pt x="54433" y="194568"/>
                  </a:lnTo>
                  <a:cubicBezTo>
                    <a:pt x="54907" y="198632"/>
                    <a:pt x="58345" y="201844"/>
                    <a:pt x="62594" y="201844"/>
                  </a:cubicBezTo>
                  <a:lnTo>
                    <a:pt x="148554" y="201844"/>
                  </a:lnTo>
                  <a:cubicBezTo>
                    <a:pt x="153730" y="201844"/>
                    <a:pt x="157600" y="197104"/>
                    <a:pt x="156628" y="192020"/>
                  </a:cubicBezTo>
                  <a:cubicBezTo>
                    <a:pt x="146879" y="141045"/>
                    <a:pt x="150759" y="113567"/>
                    <a:pt x="150759" y="113567"/>
                  </a:cubicBezTo>
                  <a:cubicBezTo>
                    <a:pt x="158475" y="101166"/>
                    <a:pt x="161783" y="89803"/>
                    <a:pt x="163207" y="82316"/>
                  </a:cubicBezTo>
                  <a:lnTo>
                    <a:pt x="133600" y="63173"/>
                  </a:lnTo>
                  <a:cubicBezTo>
                    <a:pt x="131689" y="61938"/>
                    <a:pt x="131142" y="59389"/>
                    <a:pt x="132377" y="57478"/>
                  </a:cubicBezTo>
                  <a:cubicBezTo>
                    <a:pt x="133614" y="55570"/>
                    <a:pt x="136162" y="55025"/>
                    <a:pt x="138072" y="56255"/>
                  </a:cubicBezTo>
                  <a:lnTo>
                    <a:pt x="165230" y="73814"/>
                  </a:lnTo>
                  <a:lnTo>
                    <a:pt x="175167" y="79980"/>
                  </a:lnTo>
                  <a:cubicBezTo>
                    <a:pt x="181451" y="83879"/>
                    <a:pt x="188636" y="85885"/>
                    <a:pt x="195886" y="85885"/>
                  </a:cubicBezTo>
                  <a:cubicBezTo>
                    <a:pt x="199596" y="85885"/>
                    <a:pt x="203324" y="85359"/>
                    <a:pt x="206956" y="84293"/>
                  </a:cubicBezTo>
                  <a:lnTo>
                    <a:pt x="233985" y="76355"/>
                  </a:lnTo>
                  <a:lnTo>
                    <a:pt x="240677" y="74390"/>
                  </a:lnTo>
                  <a:cubicBezTo>
                    <a:pt x="248187" y="72184"/>
                    <a:pt x="252691" y="64524"/>
                    <a:pt x="250967" y="5688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9" name="Google Shape;589;p7"/>
            <p:cNvSpPr/>
            <p:nvPr/>
          </p:nvSpPr>
          <p:spPr>
            <a:xfrm>
              <a:off x="7362005" y="5004364"/>
              <a:ext cx="129252" cy="118410"/>
            </a:xfrm>
            <a:custGeom>
              <a:rect b="b" l="l" r="r" t="t"/>
              <a:pathLst>
                <a:path extrusionOk="0" h="118410" w="129252">
                  <a:moveTo>
                    <a:pt x="4741" y="115905"/>
                  </a:moveTo>
                  <a:cubicBezTo>
                    <a:pt x="8581" y="119866"/>
                    <a:pt x="14980" y="118983"/>
                    <a:pt x="17815" y="114297"/>
                  </a:cubicBezTo>
                  <a:cubicBezTo>
                    <a:pt x="17854" y="114232"/>
                    <a:pt x="17907" y="114186"/>
                    <a:pt x="17945" y="114120"/>
                  </a:cubicBezTo>
                  <a:cubicBezTo>
                    <a:pt x="25703" y="100531"/>
                    <a:pt x="35056" y="90129"/>
                    <a:pt x="45854" y="87027"/>
                  </a:cubicBezTo>
                  <a:cubicBezTo>
                    <a:pt x="48323" y="86318"/>
                    <a:pt x="50065" y="85067"/>
                    <a:pt x="51332" y="83747"/>
                  </a:cubicBezTo>
                  <a:cubicBezTo>
                    <a:pt x="53707" y="81272"/>
                    <a:pt x="54327" y="78534"/>
                    <a:pt x="54327" y="78534"/>
                  </a:cubicBezTo>
                  <a:lnTo>
                    <a:pt x="54327" y="78452"/>
                  </a:lnTo>
                  <a:cubicBezTo>
                    <a:pt x="59394" y="80828"/>
                    <a:pt x="65009" y="82209"/>
                    <a:pt x="70947" y="82327"/>
                  </a:cubicBezTo>
                  <a:lnTo>
                    <a:pt x="72589" y="82327"/>
                  </a:lnTo>
                  <a:cubicBezTo>
                    <a:pt x="76850" y="82243"/>
                    <a:pt x="80946" y="81515"/>
                    <a:pt x="84795" y="80231"/>
                  </a:cubicBezTo>
                  <a:cubicBezTo>
                    <a:pt x="85308" y="80858"/>
                    <a:pt x="86095" y="81604"/>
                    <a:pt x="87291" y="82428"/>
                  </a:cubicBezTo>
                  <a:cubicBezTo>
                    <a:pt x="89467" y="83928"/>
                    <a:pt x="92990" y="85669"/>
                    <a:pt x="98752" y="87358"/>
                  </a:cubicBezTo>
                  <a:cubicBezTo>
                    <a:pt x="105848" y="89438"/>
                    <a:pt x="112414" y="94343"/>
                    <a:pt x="116165" y="97150"/>
                  </a:cubicBezTo>
                  <a:cubicBezTo>
                    <a:pt x="118018" y="98537"/>
                    <a:pt x="120099" y="98903"/>
                    <a:pt x="122061" y="98634"/>
                  </a:cubicBezTo>
                  <a:cubicBezTo>
                    <a:pt x="126228" y="98063"/>
                    <a:pt x="129809" y="94343"/>
                    <a:pt x="129181" y="89463"/>
                  </a:cubicBezTo>
                  <a:cubicBezTo>
                    <a:pt x="128982" y="87917"/>
                    <a:pt x="128592" y="86197"/>
                    <a:pt x="127960" y="84286"/>
                  </a:cubicBezTo>
                  <a:cubicBezTo>
                    <a:pt x="127694" y="83482"/>
                    <a:pt x="127674" y="82607"/>
                    <a:pt x="127902" y="81791"/>
                  </a:cubicBezTo>
                  <a:cubicBezTo>
                    <a:pt x="128782" y="78646"/>
                    <a:pt x="130115" y="69807"/>
                    <a:pt x="120694" y="61743"/>
                  </a:cubicBezTo>
                  <a:cubicBezTo>
                    <a:pt x="119742" y="60928"/>
                    <a:pt x="119140" y="59764"/>
                    <a:pt x="119183" y="58511"/>
                  </a:cubicBezTo>
                  <a:cubicBezTo>
                    <a:pt x="119416" y="51705"/>
                    <a:pt x="118839" y="28451"/>
                    <a:pt x="101840" y="13108"/>
                  </a:cubicBezTo>
                  <a:cubicBezTo>
                    <a:pt x="94324" y="5061"/>
                    <a:pt x="83649" y="0"/>
                    <a:pt x="71768" y="0"/>
                  </a:cubicBezTo>
                  <a:cubicBezTo>
                    <a:pt x="67713" y="0"/>
                    <a:pt x="63805" y="610"/>
                    <a:pt x="60104" y="1702"/>
                  </a:cubicBezTo>
                  <a:lnTo>
                    <a:pt x="60109" y="1675"/>
                  </a:lnTo>
                  <a:cubicBezTo>
                    <a:pt x="41070" y="6339"/>
                    <a:pt x="18459" y="19925"/>
                    <a:pt x="17182" y="40595"/>
                  </a:cubicBezTo>
                  <a:cubicBezTo>
                    <a:pt x="17107" y="41819"/>
                    <a:pt x="16501" y="42929"/>
                    <a:pt x="15530" y="43679"/>
                  </a:cubicBezTo>
                  <a:cubicBezTo>
                    <a:pt x="6757" y="50457"/>
                    <a:pt x="6545" y="59635"/>
                    <a:pt x="6918" y="63528"/>
                  </a:cubicBezTo>
                  <a:cubicBezTo>
                    <a:pt x="7040" y="64788"/>
                    <a:pt x="6490" y="65991"/>
                    <a:pt x="5602" y="66892"/>
                  </a:cubicBezTo>
                  <a:cubicBezTo>
                    <a:pt x="-3313" y="75946"/>
                    <a:pt x="880" y="85184"/>
                    <a:pt x="3477" y="89176"/>
                  </a:cubicBezTo>
                  <a:cubicBezTo>
                    <a:pt x="4346" y="90512"/>
                    <a:pt x="4321" y="92181"/>
                    <a:pt x="3515" y="93556"/>
                  </a:cubicBezTo>
                  <a:cubicBezTo>
                    <a:pt x="-2678" y="104121"/>
                    <a:pt x="330" y="111358"/>
                    <a:pt x="4741" y="115905"/>
                  </a:cubicBezTo>
                  <a:close/>
                  <a:moveTo>
                    <a:pt x="71768" y="74131"/>
                  </a:moveTo>
                  <a:cubicBezTo>
                    <a:pt x="66093" y="74131"/>
                    <a:pt x="60748" y="72689"/>
                    <a:pt x="56081" y="70151"/>
                  </a:cubicBezTo>
                  <a:cubicBezTo>
                    <a:pt x="61160" y="67799"/>
                    <a:pt x="64703" y="62691"/>
                    <a:pt x="64703" y="56726"/>
                  </a:cubicBezTo>
                  <a:cubicBezTo>
                    <a:pt x="64703" y="52570"/>
                    <a:pt x="62982" y="48825"/>
                    <a:pt x="60227" y="46133"/>
                  </a:cubicBezTo>
                  <a:cubicBezTo>
                    <a:pt x="73791" y="40255"/>
                    <a:pt x="78673" y="30450"/>
                    <a:pt x="80197" y="22223"/>
                  </a:cubicBezTo>
                  <a:cubicBezTo>
                    <a:pt x="84151" y="23584"/>
                    <a:pt x="90705" y="25084"/>
                    <a:pt x="100745" y="25517"/>
                  </a:cubicBezTo>
                  <a:cubicBezTo>
                    <a:pt x="103276" y="30179"/>
                    <a:pt x="104716" y="35517"/>
                    <a:pt x="104716" y="41184"/>
                  </a:cubicBezTo>
                  <a:cubicBezTo>
                    <a:pt x="104716" y="59351"/>
                    <a:pt x="89935" y="74131"/>
                    <a:pt x="71768" y="741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0" name="Google Shape;590;p7"/>
            <p:cNvSpPr/>
            <p:nvPr/>
          </p:nvSpPr>
          <p:spPr>
            <a:xfrm>
              <a:off x="7635887" y="5004364"/>
              <a:ext cx="118373" cy="84643"/>
            </a:xfrm>
            <a:custGeom>
              <a:rect b="b" l="l" r="r" t="t"/>
              <a:pathLst>
                <a:path extrusionOk="0" h="84643" w="118373">
                  <a:moveTo>
                    <a:pt x="12514" y="48252"/>
                  </a:moveTo>
                  <a:cubicBezTo>
                    <a:pt x="13639" y="48252"/>
                    <a:pt x="14708" y="48203"/>
                    <a:pt x="15784" y="48161"/>
                  </a:cubicBezTo>
                  <a:cubicBezTo>
                    <a:pt x="3927" y="52995"/>
                    <a:pt x="6016" y="61229"/>
                    <a:pt x="6016" y="61229"/>
                  </a:cubicBezTo>
                  <a:cubicBezTo>
                    <a:pt x="8816" y="70020"/>
                    <a:pt x="20053" y="67736"/>
                    <a:pt x="20053" y="67736"/>
                  </a:cubicBezTo>
                  <a:cubicBezTo>
                    <a:pt x="23046" y="67146"/>
                    <a:pt x="25754" y="66396"/>
                    <a:pt x="28339" y="65580"/>
                  </a:cubicBezTo>
                  <a:cubicBezTo>
                    <a:pt x="35838" y="75746"/>
                    <a:pt x="47864" y="82368"/>
                    <a:pt x="61465" y="82368"/>
                  </a:cubicBezTo>
                  <a:cubicBezTo>
                    <a:pt x="68073" y="82368"/>
                    <a:pt x="74294" y="80774"/>
                    <a:pt x="79829" y="78008"/>
                  </a:cubicBezTo>
                  <a:cubicBezTo>
                    <a:pt x="88478" y="85468"/>
                    <a:pt x="101167" y="84614"/>
                    <a:pt x="101167" y="84614"/>
                  </a:cubicBezTo>
                  <a:cubicBezTo>
                    <a:pt x="101167" y="84614"/>
                    <a:pt x="112114" y="84734"/>
                    <a:pt x="115244" y="76794"/>
                  </a:cubicBezTo>
                  <a:cubicBezTo>
                    <a:pt x="118374" y="68852"/>
                    <a:pt x="108267" y="63317"/>
                    <a:pt x="108267" y="63317"/>
                  </a:cubicBezTo>
                  <a:cubicBezTo>
                    <a:pt x="108267" y="63317"/>
                    <a:pt x="118374" y="55618"/>
                    <a:pt x="118374" y="51647"/>
                  </a:cubicBezTo>
                  <a:cubicBezTo>
                    <a:pt x="118374" y="47677"/>
                    <a:pt x="115005" y="42984"/>
                    <a:pt x="108625" y="42984"/>
                  </a:cubicBezTo>
                  <a:cubicBezTo>
                    <a:pt x="102250" y="42984"/>
                    <a:pt x="102505" y="36969"/>
                    <a:pt x="102505" y="36969"/>
                  </a:cubicBezTo>
                  <a:cubicBezTo>
                    <a:pt x="102505" y="36969"/>
                    <a:pt x="102448" y="37006"/>
                    <a:pt x="102439" y="37011"/>
                  </a:cubicBezTo>
                  <a:cubicBezTo>
                    <a:pt x="102279" y="35413"/>
                    <a:pt x="102003" y="33851"/>
                    <a:pt x="101665" y="32313"/>
                  </a:cubicBezTo>
                  <a:cubicBezTo>
                    <a:pt x="116516" y="31882"/>
                    <a:pt x="115795" y="23279"/>
                    <a:pt x="115795" y="23279"/>
                  </a:cubicBezTo>
                  <a:cubicBezTo>
                    <a:pt x="115795" y="23279"/>
                    <a:pt x="116298" y="13048"/>
                    <a:pt x="100891" y="10144"/>
                  </a:cubicBezTo>
                  <a:cubicBezTo>
                    <a:pt x="88684" y="7842"/>
                    <a:pt x="80954" y="4745"/>
                    <a:pt x="78264" y="3557"/>
                  </a:cubicBezTo>
                  <a:cubicBezTo>
                    <a:pt x="78186" y="3522"/>
                    <a:pt x="78170" y="3551"/>
                    <a:pt x="78104" y="3529"/>
                  </a:cubicBezTo>
                  <a:cubicBezTo>
                    <a:pt x="73013" y="1276"/>
                    <a:pt x="67392" y="0"/>
                    <a:pt x="61465" y="0"/>
                  </a:cubicBezTo>
                  <a:cubicBezTo>
                    <a:pt x="45006" y="0"/>
                    <a:pt x="30843" y="9679"/>
                    <a:pt x="24249" y="23634"/>
                  </a:cubicBezTo>
                  <a:cubicBezTo>
                    <a:pt x="20939" y="25591"/>
                    <a:pt x="16923" y="27289"/>
                    <a:pt x="12149" y="28212"/>
                  </a:cubicBezTo>
                  <a:cubicBezTo>
                    <a:pt x="-456" y="30650"/>
                    <a:pt x="2" y="39149"/>
                    <a:pt x="2" y="39149"/>
                  </a:cubicBezTo>
                  <a:cubicBezTo>
                    <a:pt x="938" y="47592"/>
                    <a:pt x="12514" y="48252"/>
                    <a:pt x="12514" y="48252"/>
                  </a:cubicBezTo>
                  <a:close/>
                  <a:moveTo>
                    <a:pt x="28974" y="46412"/>
                  </a:moveTo>
                  <a:cubicBezTo>
                    <a:pt x="47424" y="41922"/>
                    <a:pt x="55925" y="29991"/>
                    <a:pt x="59837" y="19771"/>
                  </a:cubicBezTo>
                  <a:cubicBezTo>
                    <a:pt x="62388" y="30723"/>
                    <a:pt x="69453" y="51789"/>
                    <a:pt x="86946" y="62040"/>
                  </a:cubicBezTo>
                  <a:cubicBezTo>
                    <a:pt x="80900" y="69415"/>
                    <a:pt x="71724" y="74131"/>
                    <a:pt x="61465" y="74131"/>
                  </a:cubicBezTo>
                  <a:cubicBezTo>
                    <a:pt x="45081" y="74131"/>
                    <a:pt x="31492" y="62097"/>
                    <a:pt x="28974" y="4641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1" name="Google Shape;591;p7"/>
            <p:cNvSpPr/>
            <p:nvPr/>
          </p:nvSpPr>
          <p:spPr>
            <a:xfrm>
              <a:off x="7572765" y="5095490"/>
              <a:ext cx="189143" cy="201281"/>
            </a:xfrm>
            <a:custGeom>
              <a:rect b="b" l="l" r="r" t="t"/>
              <a:pathLst>
                <a:path extrusionOk="0" h="201281" w="189143">
                  <a:moveTo>
                    <a:pt x="188476" y="45160"/>
                  </a:moveTo>
                  <a:lnTo>
                    <a:pt x="188275" y="45403"/>
                  </a:lnTo>
                  <a:lnTo>
                    <a:pt x="188373" y="43815"/>
                  </a:lnTo>
                  <a:cubicBezTo>
                    <a:pt x="189889" y="20083"/>
                    <a:pt x="171051" y="0"/>
                    <a:pt x="147272" y="0"/>
                  </a:cubicBezTo>
                  <a:lnTo>
                    <a:pt x="115060" y="0"/>
                  </a:lnTo>
                  <a:cubicBezTo>
                    <a:pt x="105238" y="0"/>
                    <a:pt x="95739" y="3511"/>
                    <a:pt x="88277" y="9898"/>
                  </a:cubicBezTo>
                  <a:lnTo>
                    <a:pt x="37735" y="53164"/>
                  </a:lnTo>
                  <a:cubicBezTo>
                    <a:pt x="35577" y="55012"/>
                    <a:pt x="32619" y="55617"/>
                    <a:pt x="29909" y="54765"/>
                  </a:cubicBezTo>
                  <a:lnTo>
                    <a:pt x="12422" y="49269"/>
                  </a:lnTo>
                  <a:cubicBezTo>
                    <a:pt x="13242" y="50916"/>
                    <a:pt x="13945" y="52642"/>
                    <a:pt x="14367" y="54512"/>
                  </a:cubicBezTo>
                  <a:cubicBezTo>
                    <a:pt x="16909" y="65769"/>
                    <a:pt x="10627" y="77039"/>
                    <a:pt x="0" y="81072"/>
                  </a:cubicBezTo>
                  <a:lnTo>
                    <a:pt x="23158" y="89621"/>
                  </a:lnTo>
                  <a:cubicBezTo>
                    <a:pt x="35343" y="94119"/>
                    <a:pt x="48935" y="92605"/>
                    <a:pt x="59832" y="85537"/>
                  </a:cubicBezTo>
                  <a:lnTo>
                    <a:pt x="72246" y="77486"/>
                  </a:lnTo>
                  <a:cubicBezTo>
                    <a:pt x="71391" y="64811"/>
                    <a:pt x="74178" y="54927"/>
                    <a:pt x="74376" y="54251"/>
                  </a:cubicBezTo>
                  <a:cubicBezTo>
                    <a:pt x="75020" y="52071"/>
                    <a:pt x="77302" y="50831"/>
                    <a:pt x="79484" y="51464"/>
                  </a:cubicBezTo>
                  <a:cubicBezTo>
                    <a:pt x="81664" y="52101"/>
                    <a:pt x="82914" y="54388"/>
                    <a:pt x="82281" y="56570"/>
                  </a:cubicBezTo>
                  <a:cubicBezTo>
                    <a:pt x="82211" y="56811"/>
                    <a:pt x="75386" y="80999"/>
                    <a:pt x="87783" y="100487"/>
                  </a:cubicBezTo>
                  <a:cubicBezTo>
                    <a:pt x="88479" y="101580"/>
                    <a:pt x="88537" y="102857"/>
                    <a:pt x="88152" y="103997"/>
                  </a:cubicBezTo>
                  <a:cubicBezTo>
                    <a:pt x="88155" y="104547"/>
                    <a:pt x="88002" y="105102"/>
                    <a:pt x="87672" y="105586"/>
                  </a:cubicBezTo>
                  <a:cubicBezTo>
                    <a:pt x="82807" y="112702"/>
                    <a:pt x="66167" y="142011"/>
                    <a:pt x="78916" y="194858"/>
                  </a:cubicBezTo>
                  <a:cubicBezTo>
                    <a:pt x="79819" y="198600"/>
                    <a:pt x="83109" y="201281"/>
                    <a:pt x="86957" y="201281"/>
                  </a:cubicBezTo>
                  <a:lnTo>
                    <a:pt x="170767" y="201281"/>
                  </a:lnTo>
                  <a:cubicBezTo>
                    <a:pt x="172476" y="201281"/>
                    <a:pt x="174058" y="200746"/>
                    <a:pt x="175380" y="199848"/>
                  </a:cubicBezTo>
                  <a:cubicBezTo>
                    <a:pt x="166867" y="198641"/>
                    <a:pt x="159989" y="191902"/>
                    <a:pt x="158910" y="183155"/>
                  </a:cubicBezTo>
                  <a:lnTo>
                    <a:pt x="147366" y="89543"/>
                  </a:lnTo>
                  <a:cubicBezTo>
                    <a:pt x="147086" y="87285"/>
                    <a:pt x="148692" y="85230"/>
                    <a:pt x="150949" y="84950"/>
                  </a:cubicBezTo>
                  <a:cubicBezTo>
                    <a:pt x="152131" y="84818"/>
                    <a:pt x="153243" y="85208"/>
                    <a:pt x="154088" y="85916"/>
                  </a:cubicBezTo>
                  <a:cubicBezTo>
                    <a:pt x="154858" y="86558"/>
                    <a:pt x="155410" y="87460"/>
                    <a:pt x="155541" y="88534"/>
                  </a:cubicBezTo>
                  <a:lnTo>
                    <a:pt x="167085" y="182145"/>
                  </a:lnTo>
                  <a:cubicBezTo>
                    <a:pt x="167769" y="187685"/>
                    <a:pt x="172493" y="191862"/>
                    <a:pt x="178073" y="191862"/>
                  </a:cubicBezTo>
                  <a:cubicBezTo>
                    <a:pt x="178423" y="191862"/>
                    <a:pt x="178757" y="191793"/>
                    <a:pt x="179099" y="191762"/>
                  </a:cubicBezTo>
                  <a:cubicBezTo>
                    <a:pt x="181677" y="191524"/>
                    <a:pt x="184074" y="190457"/>
                    <a:pt x="185923" y="188600"/>
                  </a:cubicBezTo>
                  <a:cubicBezTo>
                    <a:pt x="188015" y="186497"/>
                    <a:pt x="189160" y="183704"/>
                    <a:pt x="189144" y="180735"/>
                  </a:cubicBezTo>
                  <a:lnTo>
                    <a:pt x="188476" y="4516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2" name="Google Shape;592;p7"/>
            <p:cNvSpPr/>
            <p:nvPr/>
          </p:nvSpPr>
          <p:spPr>
            <a:xfrm>
              <a:off x="7565563" y="5074377"/>
              <a:ext cx="16473" cy="45302"/>
            </a:xfrm>
            <a:custGeom>
              <a:rect b="b" l="l" r="r" t="t"/>
              <a:pathLst>
                <a:path extrusionOk="0" h="45302" w="16473">
                  <a:moveTo>
                    <a:pt x="8237" y="45303"/>
                  </a:moveTo>
                  <a:cubicBezTo>
                    <a:pt x="12786" y="45303"/>
                    <a:pt x="16474" y="41615"/>
                    <a:pt x="16474" y="37066"/>
                  </a:cubicBezTo>
                  <a:lnTo>
                    <a:pt x="16474" y="8237"/>
                  </a:lnTo>
                  <a:cubicBezTo>
                    <a:pt x="16474" y="3688"/>
                    <a:pt x="12786" y="0"/>
                    <a:pt x="8237" y="0"/>
                  </a:cubicBezTo>
                  <a:cubicBezTo>
                    <a:pt x="3688" y="0"/>
                    <a:pt x="0" y="3688"/>
                    <a:pt x="0" y="8237"/>
                  </a:cubicBezTo>
                  <a:lnTo>
                    <a:pt x="0" y="37066"/>
                  </a:lnTo>
                  <a:cubicBezTo>
                    <a:pt x="0" y="41615"/>
                    <a:pt x="3688" y="45303"/>
                    <a:pt x="8237" y="453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3" name="Google Shape;593;p7"/>
            <p:cNvSpPr/>
            <p:nvPr/>
          </p:nvSpPr>
          <p:spPr>
            <a:xfrm>
              <a:off x="7565563" y="5205398"/>
              <a:ext cx="16473" cy="45302"/>
            </a:xfrm>
            <a:custGeom>
              <a:rect b="b" l="l" r="r" t="t"/>
              <a:pathLst>
                <a:path extrusionOk="0" h="45302" w="16473">
                  <a:moveTo>
                    <a:pt x="8237" y="0"/>
                  </a:moveTo>
                  <a:cubicBezTo>
                    <a:pt x="3688" y="0"/>
                    <a:pt x="0" y="3688"/>
                    <a:pt x="0" y="8237"/>
                  </a:cubicBezTo>
                  <a:lnTo>
                    <a:pt x="0" y="37066"/>
                  </a:lnTo>
                  <a:cubicBezTo>
                    <a:pt x="0" y="41615"/>
                    <a:pt x="3688" y="45303"/>
                    <a:pt x="8237" y="45303"/>
                  </a:cubicBezTo>
                  <a:cubicBezTo>
                    <a:pt x="12786" y="45303"/>
                    <a:pt x="16474" y="41615"/>
                    <a:pt x="16474" y="37066"/>
                  </a:cubicBezTo>
                  <a:lnTo>
                    <a:pt x="16474" y="8237"/>
                  </a:lnTo>
                  <a:cubicBezTo>
                    <a:pt x="16474" y="3688"/>
                    <a:pt x="12786" y="0"/>
                    <a:pt x="82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4" name="Google Shape;594;p7"/>
            <p:cNvSpPr/>
            <p:nvPr/>
          </p:nvSpPr>
          <p:spPr>
            <a:xfrm>
              <a:off x="7588375" y="5091938"/>
              <a:ext cx="38444" cy="38445"/>
            </a:xfrm>
            <a:custGeom>
              <a:rect b="b" l="l" r="r" t="t"/>
              <a:pathLst>
                <a:path extrusionOk="0" h="38445" w="38444">
                  <a:moveTo>
                    <a:pt x="8237" y="38445"/>
                  </a:moveTo>
                  <a:cubicBezTo>
                    <a:pt x="10344" y="38445"/>
                    <a:pt x="12454" y="37641"/>
                    <a:pt x="14060" y="36032"/>
                  </a:cubicBezTo>
                  <a:lnTo>
                    <a:pt x="36032" y="14061"/>
                  </a:lnTo>
                  <a:cubicBezTo>
                    <a:pt x="39249" y="10845"/>
                    <a:pt x="39249" y="5629"/>
                    <a:pt x="36032" y="2413"/>
                  </a:cubicBezTo>
                  <a:cubicBezTo>
                    <a:pt x="32818" y="-804"/>
                    <a:pt x="27598" y="-804"/>
                    <a:pt x="24385" y="2413"/>
                  </a:cubicBezTo>
                  <a:lnTo>
                    <a:pt x="2413" y="24385"/>
                  </a:lnTo>
                  <a:cubicBezTo>
                    <a:pt x="-804" y="27600"/>
                    <a:pt x="-804" y="32817"/>
                    <a:pt x="2413" y="36032"/>
                  </a:cubicBezTo>
                  <a:cubicBezTo>
                    <a:pt x="4020" y="37641"/>
                    <a:pt x="6129" y="38445"/>
                    <a:pt x="8237" y="384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5" name="Google Shape;595;p7"/>
            <p:cNvSpPr/>
            <p:nvPr/>
          </p:nvSpPr>
          <p:spPr>
            <a:xfrm>
              <a:off x="7520461" y="5091938"/>
              <a:ext cx="38445" cy="38445"/>
            </a:xfrm>
            <a:custGeom>
              <a:rect b="b" l="l" r="r" t="t"/>
              <a:pathLst>
                <a:path extrusionOk="0" h="38445" w="38445">
                  <a:moveTo>
                    <a:pt x="24385" y="36032"/>
                  </a:moveTo>
                  <a:cubicBezTo>
                    <a:pt x="25992" y="37641"/>
                    <a:pt x="28101" y="38445"/>
                    <a:pt x="30208" y="38445"/>
                  </a:cubicBezTo>
                  <a:cubicBezTo>
                    <a:pt x="32316" y="38445"/>
                    <a:pt x="34425" y="37641"/>
                    <a:pt x="36032" y="36032"/>
                  </a:cubicBezTo>
                  <a:cubicBezTo>
                    <a:pt x="39250" y="32817"/>
                    <a:pt x="39250" y="27600"/>
                    <a:pt x="36032" y="24385"/>
                  </a:cubicBezTo>
                  <a:lnTo>
                    <a:pt x="14061" y="2413"/>
                  </a:lnTo>
                  <a:cubicBezTo>
                    <a:pt x="10847" y="-804"/>
                    <a:pt x="5626" y="-804"/>
                    <a:pt x="2413" y="2413"/>
                  </a:cubicBezTo>
                  <a:cubicBezTo>
                    <a:pt x="-804" y="5629"/>
                    <a:pt x="-804" y="10845"/>
                    <a:pt x="2413" y="14061"/>
                  </a:cubicBezTo>
                  <a:lnTo>
                    <a:pt x="24385" y="3603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6" name="Google Shape;596;p7"/>
            <p:cNvSpPr/>
            <p:nvPr/>
          </p:nvSpPr>
          <p:spPr>
            <a:xfrm>
              <a:off x="7520461" y="5194645"/>
              <a:ext cx="38445" cy="38445"/>
            </a:xfrm>
            <a:custGeom>
              <a:rect b="b" l="l" r="r" t="t"/>
              <a:pathLst>
                <a:path extrusionOk="0" h="38445" w="38445">
                  <a:moveTo>
                    <a:pt x="24385" y="2413"/>
                  </a:moveTo>
                  <a:lnTo>
                    <a:pt x="2413" y="24385"/>
                  </a:lnTo>
                  <a:cubicBezTo>
                    <a:pt x="-804" y="27600"/>
                    <a:pt x="-804" y="32817"/>
                    <a:pt x="2413" y="36032"/>
                  </a:cubicBezTo>
                  <a:cubicBezTo>
                    <a:pt x="4020" y="37641"/>
                    <a:pt x="6129" y="38445"/>
                    <a:pt x="8237" y="38445"/>
                  </a:cubicBezTo>
                  <a:cubicBezTo>
                    <a:pt x="10344" y="38445"/>
                    <a:pt x="12454" y="37641"/>
                    <a:pt x="14061" y="36032"/>
                  </a:cubicBezTo>
                  <a:lnTo>
                    <a:pt x="36032" y="14061"/>
                  </a:lnTo>
                  <a:cubicBezTo>
                    <a:pt x="39250" y="10845"/>
                    <a:pt x="39250" y="5629"/>
                    <a:pt x="36032" y="2413"/>
                  </a:cubicBezTo>
                  <a:cubicBezTo>
                    <a:pt x="32819" y="-804"/>
                    <a:pt x="27598" y="-804"/>
                    <a:pt x="24385" y="241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7" name="Google Shape;597;p7"/>
            <p:cNvSpPr/>
            <p:nvPr/>
          </p:nvSpPr>
          <p:spPr>
            <a:xfrm>
              <a:off x="7588375" y="5194645"/>
              <a:ext cx="38444" cy="38445"/>
            </a:xfrm>
            <a:custGeom>
              <a:rect b="b" l="l" r="r" t="t"/>
              <a:pathLst>
                <a:path extrusionOk="0" h="38445" w="38444">
                  <a:moveTo>
                    <a:pt x="14060" y="2413"/>
                  </a:moveTo>
                  <a:cubicBezTo>
                    <a:pt x="10847" y="-804"/>
                    <a:pt x="5627" y="-804"/>
                    <a:pt x="2413" y="2413"/>
                  </a:cubicBezTo>
                  <a:cubicBezTo>
                    <a:pt x="-804" y="5629"/>
                    <a:pt x="-804" y="10845"/>
                    <a:pt x="2413" y="14061"/>
                  </a:cubicBezTo>
                  <a:lnTo>
                    <a:pt x="24385" y="36032"/>
                  </a:lnTo>
                  <a:cubicBezTo>
                    <a:pt x="25991" y="37641"/>
                    <a:pt x="28101" y="38445"/>
                    <a:pt x="30208" y="38445"/>
                  </a:cubicBezTo>
                  <a:cubicBezTo>
                    <a:pt x="32316" y="38445"/>
                    <a:pt x="34425" y="37641"/>
                    <a:pt x="36032" y="36032"/>
                  </a:cubicBezTo>
                  <a:cubicBezTo>
                    <a:pt x="39249" y="32817"/>
                    <a:pt x="39249" y="27600"/>
                    <a:pt x="36032" y="24385"/>
                  </a:cubicBezTo>
                  <a:lnTo>
                    <a:pt x="14060" y="241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98" name="Google Shape;598;p7"/>
          <p:cNvGrpSpPr/>
          <p:nvPr/>
        </p:nvGrpSpPr>
        <p:grpSpPr>
          <a:xfrm>
            <a:off x="4598199" y="3913049"/>
            <a:ext cx="320262" cy="334665"/>
            <a:chOff x="6492171" y="4905387"/>
            <a:chExt cx="453372" cy="473761"/>
          </a:xfrm>
        </p:grpSpPr>
        <p:sp>
          <p:nvSpPr>
            <p:cNvPr id="599" name="Google Shape;599;p7"/>
            <p:cNvSpPr/>
            <p:nvPr/>
          </p:nvSpPr>
          <p:spPr>
            <a:xfrm>
              <a:off x="6492171" y="5070259"/>
              <a:ext cx="453372" cy="308889"/>
            </a:xfrm>
            <a:custGeom>
              <a:rect b="b" l="l" r="r" t="t"/>
              <a:pathLst>
                <a:path extrusionOk="0" h="308889" w="453372">
                  <a:moveTo>
                    <a:pt x="411235" y="68304"/>
                  </a:moveTo>
                  <a:cubicBezTo>
                    <a:pt x="395330" y="55961"/>
                    <a:pt x="375476" y="49164"/>
                    <a:pt x="355336" y="49164"/>
                  </a:cubicBezTo>
                  <a:lnTo>
                    <a:pt x="265658" y="49164"/>
                  </a:lnTo>
                  <a:cubicBezTo>
                    <a:pt x="242347" y="49164"/>
                    <a:pt x="220159" y="57959"/>
                    <a:pt x="203178" y="73930"/>
                  </a:cubicBezTo>
                  <a:lnTo>
                    <a:pt x="147109" y="126666"/>
                  </a:lnTo>
                  <a:cubicBezTo>
                    <a:pt x="145378" y="128286"/>
                    <a:pt x="142725" y="128334"/>
                    <a:pt x="140945" y="126778"/>
                  </a:cubicBezTo>
                  <a:lnTo>
                    <a:pt x="101695" y="92527"/>
                  </a:lnTo>
                  <a:lnTo>
                    <a:pt x="99692" y="85049"/>
                  </a:lnTo>
                  <a:cubicBezTo>
                    <a:pt x="93753" y="62882"/>
                    <a:pt x="94605" y="39443"/>
                    <a:pt x="102138" y="17766"/>
                  </a:cubicBezTo>
                  <a:cubicBezTo>
                    <a:pt x="102629" y="16355"/>
                    <a:pt x="102879" y="14871"/>
                    <a:pt x="102879" y="13376"/>
                  </a:cubicBezTo>
                  <a:cubicBezTo>
                    <a:pt x="102879" y="5989"/>
                    <a:pt x="96891" y="0"/>
                    <a:pt x="89503" y="0"/>
                  </a:cubicBezTo>
                  <a:lnTo>
                    <a:pt x="37172" y="0"/>
                  </a:lnTo>
                  <a:cubicBezTo>
                    <a:pt x="29784" y="0"/>
                    <a:pt x="23795" y="5989"/>
                    <a:pt x="23795" y="13376"/>
                  </a:cubicBezTo>
                  <a:cubicBezTo>
                    <a:pt x="23795" y="14871"/>
                    <a:pt x="24046" y="16355"/>
                    <a:pt x="24536" y="17766"/>
                  </a:cubicBezTo>
                  <a:cubicBezTo>
                    <a:pt x="32069" y="39443"/>
                    <a:pt x="32921" y="62882"/>
                    <a:pt x="26983" y="85049"/>
                  </a:cubicBezTo>
                  <a:lnTo>
                    <a:pt x="1013" y="181990"/>
                  </a:lnTo>
                  <a:cubicBezTo>
                    <a:pt x="341" y="184500"/>
                    <a:pt x="0" y="187088"/>
                    <a:pt x="0" y="189687"/>
                  </a:cubicBezTo>
                  <a:lnTo>
                    <a:pt x="0" y="189687"/>
                  </a:lnTo>
                  <a:cubicBezTo>
                    <a:pt x="0" y="203770"/>
                    <a:pt x="9875" y="215922"/>
                    <a:pt x="23660" y="218804"/>
                  </a:cubicBezTo>
                  <a:cubicBezTo>
                    <a:pt x="36744" y="221539"/>
                    <a:pt x="50041" y="222905"/>
                    <a:pt x="63338" y="222905"/>
                  </a:cubicBezTo>
                  <a:cubicBezTo>
                    <a:pt x="76634" y="222905"/>
                    <a:pt x="89930" y="221539"/>
                    <a:pt x="103015" y="218804"/>
                  </a:cubicBezTo>
                  <a:cubicBezTo>
                    <a:pt x="111284" y="217075"/>
                    <a:pt x="118091" y="211973"/>
                    <a:pt x="122258" y="205156"/>
                  </a:cubicBezTo>
                  <a:cubicBezTo>
                    <a:pt x="128846" y="208709"/>
                    <a:pt x="136261" y="210679"/>
                    <a:pt x="144018" y="210679"/>
                  </a:cubicBezTo>
                  <a:cubicBezTo>
                    <a:pt x="154002" y="210679"/>
                    <a:pt x="163880" y="207349"/>
                    <a:pt x="171828" y="201299"/>
                  </a:cubicBezTo>
                  <a:lnTo>
                    <a:pt x="207037" y="174518"/>
                  </a:lnTo>
                  <a:cubicBezTo>
                    <a:pt x="207707" y="182586"/>
                    <a:pt x="209390" y="190412"/>
                    <a:pt x="212065" y="197877"/>
                  </a:cubicBezTo>
                  <a:cubicBezTo>
                    <a:pt x="217842" y="213989"/>
                    <a:pt x="220283" y="230071"/>
                    <a:pt x="219326" y="245680"/>
                  </a:cubicBezTo>
                  <a:lnTo>
                    <a:pt x="216342" y="295715"/>
                  </a:lnTo>
                  <a:cubicBezTo>
                    <a:pt x="216133" y="299116"/>
                    <a:pt x="217351" y="302493"/>
                    <a:pt x="219688" y="304981"/>
                  </a:cubicBezTo>
                  <a:cubicBezTo>
                    <a:pt x="222025" y="307464"/>
                    <a:pt x="225321" y="308889"/>
                    <a:pt x="228729" y="308889"/>
                  </a:cubicBezTo>
                  <a:lnTo>
                    <a:pt x="438998" y="308889"/>
                  </a:lnTo>
                  <a:cubicBezTo>
                    <a:pt x="445748" y="308889"/>
                    <a:pt x="451312" y="303399"/>
                    <a:pt x="451410" y="296645"/>
                  </a:cubicBezTo>
                  <a:lnTo>
                    <a:pt x="453363" y="155844"/>
                  </a:lnTo>
                  <a:cubicBezTo>
                    <a:pt x="453836" y="121859"/>
                    <a:pt x="438087" y="89133"/>
                    <a:pt x="411235" y="68304"/>
                  </a:cubicBezTo>
                  <a:close/>
                  <a:moveTo>
                    <a:pt x="346358" y="97092"/>
                  </a:moveTo>
                  <a:lnTo>
                    <a:pt x="351801" y="108856"/>
                  </a:lnTo>
                  <a:lnTo>
                    <a:pt x="314251" y="120362"/>
                  </a:lnTo>
                  <a:lnTo>
                    <a:pt x="314251" y="113538"/>
                  </a:lnTo>
                  <a:cubicBezTo>
                    <a:pt x="315686" y="112862"/>
                    <a:pt x="316980" y="111812"/>
                    <a:pt x="317912" y="110305"/>
                  </a:cubicBezTo>
                  <a:lnTo>
                    <a:pt x="350623" y="57400"/>
                  </a:lnTo>
                  <a:lnTo>
                    <a:pt x="351383" y="57400"/>
                  </a:lnTo>
                  <a:cubicBezTo>
                    <a:pt x="351487" y="57543"/>
                    <a:pt x="351537" y="57711"/>
                    <a:pt x="351662" y="57843"/>
                  </a:cubicBezTo>
                  <a:lnTo>
                    <a:pt x="371030" y="78109"/>
                  </a:lnTo>
                  <a:lnTo>
                    <a:pt x="347988" y="91824"/>
                  </a:lnTo>
                  <a:cubicBezTo>
                    <a:pt x="346177" y="92902"/>
                    <a:pt x="345473" y="95178"/>
                    <a:pt x="346358" y="97092"/>
                  </a:cubicBezTo>
                  <a:close/>
                  <a:moveTo>
                    <a:pt x="269654" y="91824"/>
                  </a:moveTo>
                  <a:lnTo>
                    <a:pt x="247140" y="78423"/>
                  </a:lnTo>
                  <a:lnTo>
                    <a:pt x="271030" y="58276"/>
                  </a:lnTo>
                  <a:lnTo>
                    <a:pt x="303200" y="110305"/>
                  </a:lnTo>
                  <a:cubicBezTo>
                    <a:pt x="303942" y="111505"/>
                    <a:pt x="304928" y="112394"/>
                    <a:pt x="306014" y="113067"/>
                  </a:cubicBezTo>
                  <a:lnTo>
                    <a:pt x="306014" y="121166"/>
                  </a:lnTo>
                  <a:lnTo>
                    <a:pt x="265841" y="108856"/>
                  </a:lnTo>
                  <a:lnTo>
                    <a:pt x="271285" y="97092"/>
                  </a:lnTo>
                  <a:cubicBezTo>
                    <a:pt x="272170" y="95178"/>
                    <a:pt x="271466" y="92902"/>
                    <a:pt x="269654" y="91824"/>
                  </a:cubicBezTo>
                  <a:close/>
                  <a:moveTo>
                    <a:pt x="37172" y="8237"/>
                  </a:moveTo>
                  <a:lnTo>
                    <a:pt x="89503" y="8237"/>
                  </a:lnTo>
                  <a:cubicBezTo>
                    <a:pt x="92337" y="8237"/>
                    <a:pt x="94643" y="10542"/>
                    <a:pt x="94643" y="13376"/>
                  </a:cubicBezTo>
                  <a:cubicBezTo>
                    <a:pt x="94643" y="13952"/>
                    <a:pt x="94547" y="14519"/>
                    <a:pt x="94358" y="15063"/>
                  </a:cubicBezTo>
                  <a:cubicBezTo>
                    <a:pt x="86723" y="37034"/>
                    <a:pt x="85560" y="60424"/>
                    <a:pt x="90781" y="83003"/>
                  </a:cubicBezTo>
                  <a:cubicBezTo>
                    <a:pt x="91103" y="84395"/>
                    <a:pt x="91364" y="85795"/>
                    <a:pt x="91735" y="87180"/>
                  </a:cubicBezTo>
                  <a:lnTo>
                    <a:pt x="94389" y="97085"/>
                  </a:lnTo>
                  <a:lnTo>
                    <a:pt x="95963" y="102960"/>
                  </a:lnTo>
                  <a:lnTo>
                    <a:pt x="67146" y="102960"/>
                  </a:lnTo>
                  <a:cubicBezTo>
                    <a:pt x="64872" y="102960"/>
                    <a:pt x="63028" y="104803"/>
                    <a:pt x="63028" y="107079"/>
                  </a:cubicBezTo>
                  <a:cubicBezTo>
                    <a:pt x="63028" y="109355"/>
                    <a:pt x="64872" y="111197"/>
                    <a:pt x="67146" y="111197"/>
                  </a:cubicBezTo>
                  <a:lnTo>
                    <a:pt x="98169" y="111197"/>
                  </a:lnTo>
                  <a:lnTo>
                    <a:pt x="100524" y="119987"/>
                  </a:lnTo>
                  <a:lnTo>
                    <a:pt x="61396" y="119987"/>
                  </a:lnTo>
                  <a:lnTo>
                    <a:pt x="50957" y="119987"/>
                  </a:lnTo>
                  <a:lnTo>
                    <a:pt x="26150" y="119987"/>
                  </a:lnTo>
                  <a:lnTo>
                    <a:pt x="34939" y="87180"/>
                  </a:lnTo>
                  <a:cubicBezTo>
                    <a:pt x="41329" y="63327"/>
                    <a:pt x="40423" y="38389"/>
                    <a:pt x="32317" y="15062"/>
                  </a:cubicBezTo>
                  <a:cubicBezTo>
                    <a:pt x="32128" y="14519"/>
                    <a:pt x="32032" y="13952"/>
                    <a:pt x="32032" y="13376"/>
                  </a:cubicBezTo>
                  <a:cubicBezTo>
                    <a:pt x="32032" y="10542"/>
                    <a:pt x="34338" y="8237"/>
                    <a:pt x="37172" y="8237"/>
                  </a:cubicBezTo>
                  <a:close/>
                  <a:moveTo>
                    <a:pt x="77474" y="140635"/>
                  </a:moveTo>
                  <a:cubicBezTo>
                    <a:pt x="78081" y="140283"/>
                    <a:pt x="78748" y="140026"/>
                    <a:pt x="79501" y="140026"/>
                  </a:cubicBezTo>
                  <a:lnTo>
                    <a:pt x="100093" y="140026"/>
                  </a:lnTo>
                  <a:cubicBezTo>
                    <a:pt x="102367" y="140026"/>
                    <a:pt x="104212" y="141868"/>
                    <a:pt x="104212" y="144145"/>
                  </a:cubicBezTo>
                  <a:cubicBezTo>
                    <a:pt x="104212" y="146421"/>
                    <a:pt x="102367" y="148263"/>
                    <a:pt x="100093" y="148263"/>
                  </a:cubicBezTo>
                  <a:lnTo>
                    <a:pt x="83413" y="148263"/>
                  </a:lnTo>
                  <a:lnTo>
                    <a:pt x="79501" y="148263"/>
                  </a:lnTo>
                  <a:cubicBezTo>
                    <a:pt x="77227" y="148263"/>
                    <a:pt x="75383" y="146421"/>
                    <a:pt x="75383" y="144145"/>
                  </a:cubicBezTo>
                  <a:cubicBezTo>
                    <a:pt x="75383" y="142622"/>
                    <a:pt x="76246" y="141348"/>
                    <a:pt x="77474" y="140635"/>
                  </a:cubicBezTo>
                  <a:close/>
                  <a:moveTo>
                    <a:pt x="87738" y="172973"/>
                  </a:moveTo>
                  <a:lnTo>
                    <a:pt x="92215" y="172973"/>
                  </a:lnTo>
                  <a:lnTo>
                    <a:pt x="102654" y="172973"/>
                  </a:lnTo>
                  <a:lnTo>
                    <a:pt x="108330" y="172973"/>
                  </a:lnTo>
                  <a:cubicBezTo>
                    <a:pt x="110604" y="172973"/>
                    <a:pt x="112448" y="174816"/>
                    <a:pt x="112448" y="177092"/>
                  </a:cubicBezTo>
                  <a:cubicBezTo>
                    <a:pt x="112448" y="179142"/>
                    <a:pt x="110926" y="180764"/>
                    <a:pt x="108967" y="181082"/>
                  </a:cubicBezTo>
                  <a:cubicBezTo>
                    <a:pt x="108751" y="181116"/>
                    <a:pt x="108556" y="181210"/>
                    <a:pt x="108330" y="181210"/>
                  </a:cubicBezTo>
                  <a:lnTo>
                    <a:pt x="98628" y="181210"/>
                  </a:lnTo>
                  <a:lnTo>
                    <a:pt x="87738" y="181210"/>
                  </a:lnTo>
                  <a:cubicBezTo>
                    <a:pt x="85464" y="181210"/>
                    <a:pt x="83620" y="179368"/>
                    <a:pt x="83620" y="177092"/>
                  </a:cubicBezTo>
                  <a:cubicBezTo>
                    <a:pt x="83620" y="174816"/>
                    <a:pt x="85464" y="172973"/>
                    <a:pt x="87738" y="172973"/>
                  </a:cubicBezTo>
                  <a:close/>
                  <a:moveTo>
                    <a:pt x="225689" y="299339"/>
                  </a:moveTo>
                  <a:cubicBezTo>
                    <a:pt x="224892" y="298490"/>
                    <a:pt x="224492" y="297382"/>
                    <a:pt x="224563" y="296213"/>
                  </a:cubicBezTo>
                  <a:lnTo>
                    <a:pt x="227547" y="246178"/>
                  </a:lnTo>
                  <a:cubicBezTo>
                    <a:pt x="228575" y="229453"/>
                    <a:pt x="225974" y="212267"/>
                    <a:pt x="219819" y="195094"/>
                  </a:cubicBezTo>
                  <a:cubicBezTo>
                    <a:pt x="219190" y="193339"/>
                    <a:pt x="218673" y="191543"/>
                    <a:pt x="218165" y="189745"/>
                  </a:cubicBezTo>
                  <a:cubicBezTo>
                    <a:pt x="212323" y="151509"/>
                    <a:pt x="217346" y="131506"/>
                    <a:pt x="217444" y="131126"/>
                  </a:cubicBezTo>
                  <a:cubicBezTo>
                    <a:pt x="218033" y="128934"/>
                    <a:pt x="216734" y="126677"/>
                    <a:pt x="214540" y="126082"/>
                  </a:cubicBezTo>
                  <a:cubicBezTo>
                    <a:pt x="212340" y="125487"/>
                    <a:pt x="210082" y="126794"/>
                    <a:pt x="209491" y="128986"/>
                  </a:cubicBezTo>
                  <a:cubicBezTo>
                    <a:pt x="209316" y="129634"/>
                    <a:pt x="206278" y="141358"/>
                    <a:pt x="207288" y="163977"/>
                  </a:cubicBezTo>
                  <a:lnTo>
                    <a:pt x="166840" y="194744"/>
                  </a:lnTo>
                  <a:cubicBezTo>
                    <a:pt x="160317" y="199707"/>
                    <a:pt x="152213" y="202442"/>
                    <a:pt x="144018" y="202442"/>
                  </a:cubicBezTo>
                  <a:cubicBezTo>
                    <a:pt x="137393" y="202442"/>
                    <a:pt x="131075" y="200692"/>
                    <a:pt x="125510" y="197544"/>
                  </a:cubicBezTo>
                  <a:cubicBezTo>
                    <a:pt x="126204" y="195019"/>
                    <a:pt x="126674" y="192409"/>
                    <a:pt x="126674" y="189687"/>
                  </a:cubicBezTo>
                  <a:lnTo>
                    <a:pt x="126674" y="189687"/>
                  </a:lnTo>
                  <a:cubicBezTo>
                    <a:pt x="126674" y="187088"/>
                    <a:pt x="126334" y="184500"/>
                    <a:pt x="125662" y="181990"/>
                  </a:cubicBezTo>
                  <a:lnTo>
                    <a:pt x="105518" y="106797"/>
                  </a:lnTo>
                  <a:lnTo>
                    <a:pt x="135530" y="132988"/>
                  </a:lnTo>
                  <a:cubicBezTo>
                    <a:pt x="140517" y="137340"/>
                    <a:pt x="147924" y="137199"/>
                    <a:pt x="152750" y="132666"/>
                  </a:cubicBezTo>
                  <a:lnTo>
                    <a:pt x="208821" y="79931"/>
                  </a:lnTo>
                  <a:cubicBezTo>
                    <a:pt x="222618" y="66951"/>
                    <a:pt x="240204" y="59229"/>
                    <a:pt x="258913" y="57718"/>
                  </a:cubicBezTo>
                  <a:lnTo>
                    <a:pt x="237409" y="75853"/>
                  </a:lnTo>
                  <a:cubicBezTo>
                    <a:pt x="236389" y="76714"/>
                    <a:pt x="235850" y="78013"/>
                    <a:pt x="235958" y="79340"/>
                  </a:cubicBezTo>
                  <a:cubicBezTo>
                    <a:pt x="236067" y="80667"/>
                    <a:pt x="236811" y="81858"/>
                    <a:pt x="237956" y="82541"/>
                  </a:cubicBezTo>
                  <a:lnTo>
                    <a:pt x="262250" y="97004"/>
                  </a:lnTo>
                  <a:lnTo>
                    <a:pt x="256382" y="109681"/>
                  </a:lnTo>
                  <a:cubicBezTo>
                    <a:pt x="255883" y="110759"/>
                    <a:pt x="255875" y="112001"/>
                    <a:pt x="256360" y="113092"/>
                  </a:cubicBezTo>
                  <a:cubicBezTo>
                    <a:pt x="256844" y="114177"/>
                    <a:pt x="257775" y="114998"/>
                    <a:pt x="258914" y="115348"/>
                  </a:cubicBezTo>
                  <a:lnTo>
                    <a:pt x="305312" y="129565"/>
                  </a:lnTo>
                  <a:cubicBezTo>
                    <a:pt x="305530" y="129765"/>
                    <a:pt x="305759" y="129937"/>
                    <a:pt x="306014" y="130085"/>
                  </a:cubicBezTo>
                  <a:lnTo>
                    <a:pt x="306014" y="300652"/>
                  </a:lnTo>
                  <a:lnTo>
                    <a:pt x="228729" y="300652"/>
                  </a:lnTo>
                  <a:cubicBezTo>
                    <a:pt x="227567" y="300652"/>
                    <a:pt x="226487" y="300187"/>
                    <a:pt x="225689" y="299339"/>
                  </a:cubicBezTo>
                  <a:close/>
                  <a:moveTo>
                    <a:pt x="443174" y="296530"/>
                  </a:moveTo>
                  <a:cubicBezTo>
                    <a:pt x="443141" y="298803"/>
                    <a:pt x="441267" y="300652"/>
                    <a:pt x="438998" y="300652"/>
                  </a:cubicBezTo>
                  <a:lnTo>
                    <a:pt x="406227" y="300652"/>
                  </a:lnTo>
                  <a:lnTo>
                    <a:pt x="403839" y="254572"/>
                  </a:lnTo>
                  <a:cubicBezTo>
                    <a:pt x="402863" y="235693"/>
                    <a:pt x="405107" y="216003"/>
                    <a:pt x="410515" y="196063"/>
                  </a:cubicBezTo>
                  <a:cubicBezTo>
                    <a:pt x="415173" y="178878"/>
                    <a:pt x="417096" y="156628"/>
                    <a:pt x="416235" y="129927"/>
                  </a:cubicBezTo>
                  <a:cubicBezTo>
                    <a:pt x="416161" y="127655"/>
                    <a:pt x="414250" y="125708"/>
                    <a:pt x="411985" y="125946"/>
                  </a:cubicBezTo>
                  <a:cubicBezTo>
                    <a:pt x="409712" y="126018"/>
                    <a:pt x="407928" y="127920"/>
                    <a:pt x="408002" y="130193"/>
                  </a:cubicBezTo>
                  <a:cubicBezTo>
                    <a:pt x="408838" y="156078"/>
                    <a:pt x="407006" y="177514"/>
                    <a:pt x="402562" y="193907"/>
                  </a:cubicBezTo>
                  <a:cubicBezTo>
                    <a:pt x="396928" y="214693"/>
                    <a:pt x="394589" y="235244"/>
                    <a:pt x="395614" y="255000"/>
                  </a:cubicBezTo>
                  <a:lnTo>
                    <a:pt x="397982" y="300652"/>
                  </a:lnTo>
                  <a:lnTo>
                    <a:pt x="314251" y="300652"/>
                  </a:lnTo>
                  <a:lnTo>
                    <a:pt x="314251" y="128977"/>
                  </a:lnTo>
                  <a:lnTo>
                    <a:pt x="358729" y="115348"/>
                  </a:lnTo>
                  <a:cubicBezTo>
                    <a:pt x="359867" y="114998"/>
                    <a:pt x="360798" y="114177"/>
                    <a:pt x="361283" y="113092"/>
                  </a:cubicBezTo>
                  <a:cubicBezTo>
                    <a:pt x="361767" y="112001"/>
                    <a:pt x="361759" y="110759"/>
                    <a:pt x="361261" y="109681"/>
                  </a:cubicBezTo>
                  <a:lnTo>
                    <a:pt x="355393" y="97004"/>
                  </a:lnTo>
                  <a:lnTo>
                    <a:pt x="379688" y="82541"/>
                  </a:lnTo>
                  <a:cubicBezTo>
                    <a:pt x="380763" y="81898"/>
                    <a:pt x="381492" y="80800"/>
                    <a:pt x="381661" y="79557"/>
                  </a:cubicBezTo>
                  <a:cubicBezTo>
                    <a:pt x="381830" y="78314"/>
                    <a:pt x="381426" y="77063"/>
                    <a:pt x="380557" y="76159"/>
                  </a:cubicBezTo>
                  <a:lnTo>
                    <a:pt x="363004" y="57790"/>
                  </a:lnTo>
                  <a:cubicBezTo>
                    <a:pt x="378642" y="59260"/>
                    <a:pt x="393740" y="65155"/>
                    <a:pt x="406186" y="74811"/>
                  </a:cubicBezTo>
                  <a:cubicBezTo>
                    <a:pt x="431008" y="94064"/>
                    <a:pt x="445566" y="124313"/>
                    <a:pt x="445126" y="155732"/>
                  </a:cubicBezTo>
                  <a:lnTo>
                    <a:pt x="443174" y="29653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0" name="Google Shape;600;p7"/>
            <p:cNvSpPr/>
            <p:nvPr/>
          </p:nvSpPr>
          <p:spPr>
            <a:xfrm>
              <a:off x="6822895" y="5210285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1" name="Google Shape;601;p7"/>
            <p:cNvSpPr/>
            <p:nvPr/>
          </p:nvSpPr>
          <p:spPr>
            <a:xfrm>
              <a:off x="6822895" y="5251469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2" name="Google Shape;602;p7"/>
            <p:cNvSpPr/>
            <p:nvPr/>
          </p:nvSpPr>
          <p:spPr>
            <a:xfrm>
              <a:off x="6822895" y="5292653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3" name="Google Shape;603;p7"/>
            <p:cNvSpPr/>
            <p:nvPr/>
          </p:nvSpPr>
          <p:spPr>
            <a:xfrm>
              <a:off x="6822895" y="5333837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4" name="Google Shape;604;p7"/>
            <p:cNvSpPr/>
            <p:nvPr/>
          </p:nvSpPr>
          <p:spPr>
            <a:xfrm>
              <a:off x="6575791" y="5000246"/>
              <a:ext cx="32947" cy="32947"/>
            </a:xfrm>
            <a:custGeom>
              <a:rect b="b" l="l" r="r" t="t"/>
              <a:pathLst>
                <a:path extrusionOk="0" h="32947" w="32947">
                  <a:moveTo>
                    <a:pt x="16474" y="32947"/>
                  </a:moveTo>
                  <a:cubicBezTo>
                    <a:pt x="25557" y="32947"/>
                    <a:pt x="32947" y="25559"/>
                    <a:pt x="32947" y="16474"/>
                  </a:cubicBezTo>
                  <a:cubicBezTo>
                    <a:pt x="32947" y="7388"/>
                    <a:pt x="25557" y="0"/>
                    <a:pt x="16474" y="0"/>
                  </a:cubicBezTo>
                  <a:cubicBezTo>
                    <a:pt x="7390" y="0"/>
                    <a:pt x="0" y="7388"/>
                    <a:pt x="0" y="16474"/>
                  </a:cubicBezTo>
                  <a:cubicBezTo>
                    <a:pt x="0" y="25559"/>
                    <a:pt x="7390" y="32947"/>
                    <a:pt x="16474" y="32947"/>
                  </a:cubicBezTo>
                  <a:close/>
                  <a:moveTo>
                    <a:pt x="16474" y="8237"/>
                  </a:moveTo>
                  <a:cubicBezTo>
                    <a:pt x="21016" y="8237"/>
                    <a:pt x="24710" y="11933"/>
                    <a:pt x="24710" y="16474"/>
                  </a:cubicBezTo>
                  <a:cubicBezTo>
                    <a:pt x="24710" y="21014"/>
                    <a:pt x="21016" y="24710"/>
                    <a:pt x="16474" y="24710"/>
                  </a:cubicBezTo>
                  <a:cubicBezTo>
                    <a:pt x="11931" y="24710"/>
                    <a:pt x="8237" y="21014"/>
                    <a:pt x="8237" y="16474"/>
                  </a:cubicBezTo>
                  <a:cubicBezTo>
                    <a:pt x="8237" y="11933"/>
                    <a:pt x="11931" y="8237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5" name="Google Shape;605;p7"/>
            <p:cNvSpPr/>
            <p:nvPr/>
          </p:nvSpPr>
          <p:spPr>
            <a:xfrm>
              <a:off x="6534606" y="4959061"/>
              <a:ext cx="32947" cy="32947"/>
            </a:xfrm>
            <a:custGeom>
              <a:rect b="b" l="l" r="r" t="t"/>
              <a:pathLst>
                <a:path extrusionOk="0" h="32947" w="32947">
                  <a:moveTo>
                    <a:pt x="16474" y="32947"/>
                  </a:moveTo>
                  <a:cubicBezTo>
                    <a:pt x="25557" y="32947"/>
                    <a:pt x="32947" y="25559"/>
                    <a:pt x="32947" y="16474"/>
                  </a:cubicBezTo>
                  <a:cubicBezTo>
                    <a:pt x="32947" y="7388"/>
                    <a:pt x="25557" y="0"/>
                    <a:pt x="16474" y="0"/>
                  </a:cubicBezTo>
                  <a:cubicBezTo>
                    <a:pt x="7390" y="0"/>
                    <a:pt x="0" y="7388"/>
                    <a:pt x="0" y="16474"/>
                  </a:cubicBezTo>
                  <a:cubicBezTo>
                    <a:pt x="0" y="25559"/>
                    <a:pt x="7390" y="32947"/>
                    <a:pt x="16474" y="32947"/>
                  </a:cubicBezTo>
                  <a:close/>
                  <a:moveTo>
                    <a:pt x="16474" y="8237"/>
                  </a:moveTo>
                  <a:cubicBezTo>
                    <a:pt x="21016" y="8237"/>
                    <a:pt x="24710" y="11933"/>
                    <a:pt x="24710" y="16474"/>
                  </a:cubicBezTo>
                  <a:cubicBezTo>
                    <a:pt x="24710" y="21014"/>
                    <a:pt x="21016" y="24710"/>
                    <a:pt x="16474" y="24710"/>
                  </a:cubicBezTo>
                  <a:cubicBezTo>
                    <a:pt x="11931" y="24710"/>
                    <a:pt x="8237" y="21014"/>
                    <a:pt x="8237" y="16474"/>
                  </a:cubicBezTo>
                  <a:cubicBezTo>
                    <a:pt x="8237" y="11933"/>
                    <a:pt x="11931" y="8237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6" name="Google Shape;606;p7"/>
            <p:cNvSpPr/>
            <p:nvPr/>
          </p:nvSpPr>
          <p:spPr>
            <a:xfrm>
              <a:off x="6518133" y="5016719"/>
              <a:ext cx="32947" cy="32947"/>
            </a:xfrm>
            <a:custGeom>
              <a:rect b="b" l="l" r="r" t="t"/>
              <a:pathLst>
                <a:path extrusionOk="0" h="32947" w="32947">
                  <a:moveTo>
                    <a:pt x="16474" y="32947"/>
                  </a:moveTo>
                  <a:cubicBezTo>
                    <a:pt x="25557" y="32947"/>
                    <a:pt x="32947" y="25559"/>
                    <a:pt x="32947" y="16474"/>
                  </a:cubicBezTo>
                  <a:cubicBezTo>
                    <a:pt x="32947" y="7388"/>
                    <a:pt x="25557" y="0"/>
                    <a:pt x="16474" y="0"/>
                  </a:cubicBezTo>
                  <a:cubicBezTo>
                    <a:pt x="7390" y="0"/>
                    <a:pt x="0" y="7388"/>
                    <a:pt x="0" y="16474"/>
                  </a:cubicBezTo>
                  <a:cubicBezTo>
                    <a:pt x="0" y="25559"/>
                    <a:pt x="7390" y="32947"/>
                    <a:pt x="16474" y="32947"/>
                  </a:cubicBezTo>
                  <a:close/>
                  <a:moveTo>
                    <a:pt x="16474" y="8237"/>
                  </a:moveTo>
                  <a:cubicBezTo>
                    <a:pt x="21016" y="8237"/>
                    <a:pt x="24710" y="11933"/>
                    <a:pt x="24710" y="16474"/>
                  </a:cubicBezTo>
                  <a:cubicBezTo>
                    <a:pt x="24710" y="21014"/>
                    <a:pt x="21016" y="24710"/>
                    <a:pt x="16474" y="24710"/>
                  </a:cubicBezTo>
                  <a:cubicBezTo>
                    <a:pt x="11931" y="24710"/>
                    <a:pt x="8237" y="21014"/>
                    <a:pt x="8237" y="16474"/>
                  </a:cubicBezTo>
                  <a:cubicBezTo>
                    <a:pt x="8237" y="11933"/>
                    <a:pt x="11931" y="8237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7" name="Google Shape;607;p7"/>
            <p:cNvSpPr/>
            <p:nvPr/>
          </p:nvSpPr>
          <p:spPr>
            <a:xfrm>
              <a:off x="6732290" y="5218521"/>
              <a:ext cx="41184" cy="8236"/>
            </a:xfrm>
            <a:custGeom>
              <a:rect b="b" l="l" r="r" t="t"/>
              <a:pathLst>
                <a:path extrusionOk="0" h="8236" w="41184">
                  <a:moveTo>
                    <a:pt x="37066" y="0"/>
                  </a:moveTo>
                  <a:lnTo>
                    <a:pt x="4118" y="0"/>
                  </a:lnTo>
                  <a:cubicBezTo>
                    <a:pt x="1844" y="0"/>
                    <a:pt x="0" y="1842"/>
                    <a:pt x="0" y="4118"/>
                  </a:cubicBezTo>
                  <a:cubicBezTo>
                    <a:pt x="0" y="6395"/>
                    <a:pt x="1844" y="8237"/>
                    <a:pt x="4118" y="8237"/>
                  </a:cubicBezTo>
                  <a:lnTo>
                    <a:pt x="37066" y="8237"/>
                  </a:lnTo>
                  <a:cubicBezTo>
                    <a:pt x="39340" y="8237"/>
                    <a:pt x="41184" y="6395"/>
                    <a:pt x="41184" y="4118"/>
                  </a:cubicBezTo>
                  <a:cubicBezTo>
                    <a:pt x="41184" y="1842"/>
                    <a:pt x="39340" y="0"/>
                    <a:pt x="370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8" name="Google Shape;608;p7"/>
            <p:cNvSpPr/>
            <p:nvPr/>
          </p:nvSpPr>
          <p:spPr>
            <a:xfrm>
              <a:off x="6669073" y="4905387"/>
              <a:ext cx="267412" cy="203048"/>
            </a:xfrm>
            <a:custGeom>
              <a:rect b="b" l="l" r="r" t="t"/>
              <a:pathLst>
                <a:path extrusionOk="0" h="203048" w="267412">
                  <a:moveTo>
                    <a:pt x="56021" y="203048"/>
                  </a:moveTo>
                  <a:cubicBezTo>
                    <a:pt x="69896" y="203048"/>
                    <a:pt x="82567" y="197977"/>
                    <a:pt x="92352" y="189623"/>
                  </a:cubicBezTo>
                  <a:cubicBezTo>
                    <a:pt x="104074" y="197390"/>
                    <a:pt x="118116" y="201938"/>
                    <a:pt x="133230" y="201938"/>
                  </a:cubicBezTo>
                  <a:cubicBezTo>
                    <a:pt x="148584" y="201938"/>
                    <a:pt x="162847" y="197270"/>
                    <a:pt x="174678" y="189277"/>
                  </a:cubicBezTo>
                  <a:cubicBezTo>
                    <a:pt x="184515" y="197831"/>
                    <a:pt x="197331" y="203048"/>
                    <a:pt x="211390" y="203048"/>
                  </a:cubicBezTo>
                  <a:cubicBezTo>
                    <a:pt x="242331" y="203048"/>
                    <a:pt x="267412" y="177967"/>
                    <a:pt x="267412" y="147028"/>
                  </a:cubicBezTo>
                  <a:cubicBezTo>
                    <a:pt x="267412" y="127514"/>
                    <a:pt x="257421" y="110348"/>
                    <a:pt x="242290" y="100318"/>
                  </a:cubicBezTo>
                  <a:cubicBezTo>
                    <a:pt x="245214" y="93530"/>
                    <a:pt x="246845" y="86057"/>
                    <a:pt x="246845" y="78199"/>
                  </a:cubicBezTo>
                  <a:cubicBezTo>
                    <a:pt x="246845" y="47259"/>
                    <a:pt x="221764" y="22178"/>
                    <a:pt x="190823" y="22178"/>
                  </a:cubicBezTo>
                  <a:cubicBezTo>
                    <a:pt x="188284" y="22178"/>
                    <a:pt x="185804" y="22406"/>
                    <a:pt x="183355" y="22733"/>
                  </a:cubicBezTo>
                  <a:cubicBezTo>
                    <a:pt x="173148" y="8964"/>
                    <a:pt x="156827" y="0"/>
                    <a:pt x="138372" y="0"/>
                  </a:cubicBezTo>
                  <a:cubicBezTo>
                    <a:pt x="119697" y="0"/>
                    <a:pt x="103202" y="9174"/>
                    <a:pt x="93023" y="23222"/>
                  </a:cubicBezTo>
                  <a:cubicBezTo>
                    <a:pt x="89565" y="22554"/>
                    <a:pt x="86003" y="22178"/>
                    <a:pt x="82351" y="22178"/>
                  </a:cubicBezTo>
                  <a:cubicBezTo>
                    <a:pt x="51411" y="22178"/>
                    <a:pt x="26329" y="47259"/>
                    <a:pt x="26329" y="78199"/>
                  </a:cubicBezTo>
                  <a:cubicBezTo>
                    <a:pt x="26329" y="85002"/>
                    <a:pt x="27603" y="91492"/>
                    <a:pt x="29824" y="97524"/>
                  </a:cubicBezTo>
                  <a:cubicBezTo>
                    <a:pt x="12091" y="106928"/>
                    <a:pt x="0" y="125557"/>
                    <a:pt x="0" y="147028"/>
                  </a:cubicBezTo>
                  <a:cubicBezTo>
                    <a:pt x="0" y="177967"/>
                    <a:pt x="25082" y="203048"/>
                    <a:pt x="56021" y="203048"/>
                  </a:cubicBezTo>
                  <a:close/>
                  <a:moveTo>
                    <a:pt x="133230" y="193701"/>
                  </a:moveTo>
                  <a:cubicBezTo>
                    <a:pt x="120424" y="193701"/>
                    <a:pt x="108500" y="189970"/>
                    <a:pt x="98375" y="183624"/>
                  </a:cubicBezTo>
                  <a:cubicBezTo>
                    <a:pt x="87889" y="177052"/>
                    <a:pt x="79403" y="167632"/>
                    <a:pt x="73970" y="156431"/>
                  </a:cubicBezTo>
                  <a:cubicBezTo>
                    <a:pt x="74630" y="156537"/>
                    <a:pt x="75295" y="156635"/>
                    <a:pt x="75985" y="156635"/>
                  </a:cubicBezTo>
                  <a:lnTo>
                    <a:pt x="111161" y="156635"/>
                  </a:lnTo>
                  <a:lnTo>
                    <a:pt x="115894" y="156635"/>
                  </a:lnTo>
                  <a:cubicBezTo>
                    <a:pt x="119337" y="156635"/>
                    <a:pt x="122681" y="155215"/>
                    <a:pt x="125070" y="152746"/>
                  </a:cubicBezTo>
                  <a:lnTo>
                    <a:pt x="132054" y="145526"/>
                  </a:lnTo>
                  <a:cubicBezTo>
                    <a:pt x="132914" y="144638"/>
                    <a:pt x="134071" y="144147"/>
                    <a:pt x="135310" y="144147"/>
                  </a:cubicBezTo>
                  <a:cubicBezTo>
                    <a:pt x="135310" y="144147"/>
                    <a:pt x="135312" y="144147"/>
                    <a:pt x="135314" y="144147"/>
                  </a:cubicBezTo>
                  <a:cubicBezTo>
                    <a:pt x="136554" y="144151"/>
                    <a:pt x="137711" y="144642"/>
                    <a:pt x="138569" y="145531"/>
                  </a:cubicBezTo>
                  <a:lnTo>
                    <a:pt x="145505" y="152730"/>
                  </a:lnTo>
                  <a:cubicBezTo>
                    <a:pt x="147900" y="155211"/>
                    <a:pt x="151250" y="156635"/>
                    <a:pt x="154695" y="156635"/>
                  </a:cubicBezTo>
                  <a:lnTo>
                    <a:pt x="156251" y="156635"/>
                  </a:lnTo>
                  <a:lnTo>
                    <a:pt x="192393" y="156635"/>
                  </a:lnTo>
                  <a:cubicBezTo>
                    <a:pt x="187061" y="167531"/>
                    <a:pt x="178843" y="176739"/>
                    <a:pt x="168698" y="183252"/>
                  </a:cubicBezTo>
                  <a:cubicBezTo>
                    <a:pt x="158446" y="189834"/>
                    <a:pt x="146292" y="193701"/>
                    <a:pt x="133230" y="193701"/>
                  </a:cubicBezTo>
                  <a:close/>
                  <a:moveTo>
                    <a:pt x="199125" y="104376"/>
                  </a:moveTo>
                  <a:lnTo>
                    <a:pt x="199125" y="127806"/>
                  </a:lnTo>
                  <a:lnTo>
                    <a:pt x="199125" y="133538"/>
                  </a:lnTo>
                  <a:lnTo>
                    <a:pt x="199125" y="143870"/>
                  </a:lnTo>
                  <a:cubicBezTo>
                    <a:pt x="199125" y="145911"/>
                    <a:pt x="197740" y="147575"/>
                    <a:pt x="195879" y="148138"/>
                  </a:cubicBezTo>
                  <a:cubicBezTo>
                    <a:pt x="195464" y="148263"/>
                    <a:pt x="195050" y="148398"/>
                    <a:pt x="194594" y="148398"/>
                  </a:cubicBezTo>
                  <a:lnTo>
                    <a:pt x="155439" y="148398"/>
                  </a:lnTo>
                  <a:lnTo>
                    <a:pt x="154695" y="148398"/>
                  </a:lnTo>
                  <a:cubicBezTo>
                    <a:pt x="153472" y="148398"/>
                    <a:pt x="152282" y="147892"/>
                    <a:pt x="151433" y="147015"/>
                  </a:cubicBezTo>
                  <a:lnTo>
                    <a:pt x="144499" y="139815"/>
                  </a:lnTo>
                  <a:cubicBezTo>
                    <a:pt x="142076" y="137302"/>
                    <a:pt x="138817" y="135914"/>
                    <a:pt x="135322" y="135910"/>
                  </a:cubicBezTo>
                  <a:cubicBezTo>
                    <a:pt x="135317" y="135910"/>
                    <a:pt x="135314" y="135910"/>
                    <a:pt x="135310" y="135910"/>
                  </a:cubicBezTo>
                  <a:cubicBezTo>
                    <a:pt x="131819" y="135910"/>
                    <a:pt x="128561" y="137290"/>
                    <a:pt x="126134" y="139799"/>
                  </a:cubicBezTo>
                  <a:lnTo>
                    <a:pt x="119148" y="147018"/>
                  </a:lnTo>
                  <a:cubicBezTo>
                    <a:pt x="118301" y="147895"/>
                    <a:pt x="117117" y="148398"/>
                    <a:pt x="115894" y="148398"/>
                  </a:cubicBezTo>
                  <a:lnTo>
                    <a:pt x="111973" y="148398"/>
                  </a:lnTo>
                  <a:lnTo>
                    <a:pt x="75985" y="148398"/>
                  </a:lnTo>
                  <a:cubicBezTo>
                    <a:pt x="73487" y="148398"/>
                    <a:pt x="71454" y="146367"/>
                    <a:pt x="71454" y="143870"/>
                  </a:cubicBezTo>
                  <a:lnTo>
                    <a:pt x="71454" y="133142"/>
                  </a:lnTo>
                  <a:lnTo>
                    <a:pt x="71454" y="105094"/>
                  </a:lnTo>
                  <a:lnTo>
                    <a:pt x="71454" y="103506"/>
                  </a:lnTo>
                  <a:cubicBezTo>
                    <a:pt x="71454" y="101843"/>
                    <a:pt x="72399" y="100448"/>
                    <a:pt x="73738" y="99661"/>
                  </a:cubicBezTo>
                  <a:cubicBezTo>
                    <a:pt x="74411" y="99265"/>
                    <a:pt x="75150" y="98977"/>
                    <a:pt x="75985" y="98977"/>
                  </a:cubicBezTo>
                  <a:lnTo>
                    <a:pt x="84714" y="98977"/>
                  </a:lnTo>
                  <a:lnTo>
                    <a:pt x="102437" y="98977"/>
                  </a:lnTo>
                  <a:lnTo>
                    <a:pt x="134345" y="98977"/>
                  </a:lnTo>
                  <a:lnTo>
                    <a:pt x="138829" y="98977"/>
                  </a:lnTo>
                  <a:lnTo>
                    <a:pt x="174306" y="98977"/>
                  </a:lnTo>
                  <a:lnTo>
                    <a:pt x="182697" y="98977"/>
                  </a:lnTo>
                  <a:lnTo>
                    <a:pt x="192393" y="98977"/>
                  </a:lnTo>
                  <a:lnTo>
                    <a:pt x="194594" y="98977"/>
                  </a:lnTo>
                  <a:cubicBezTo>
                    <a:pt x="195717" y="98977"/>
                    <a:pt x="196713" y="99430"/>
                    <a:pt x="197506" y="100109"/>
                  </a:cubicBezTo>
                  <a:cubicBezTo>
                    <a:pt x="198476" y="100940"/>
                    <a:pt x="199125" y="102131"/>
                    <a:pt x="199125" y="103506"/>
                  </a:cubicBezTo>
                  <a:lnTo>
                    <a:pt x="199125" y="10437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9" name="Google Shape;609;p7"/>
            <p:cNvSpPr/>
            <p:nvPr/>
          </p:nvSpPr>
          <p:spPr>
            <a:xfrm>
              <a:off x="6753683" y="5017912"/>
              <a:ext cx="22683" cy="22645"/>
            </a:xfrm>
            <a:custGeom>
              <a:rect b="b" l="l" r="r" t="t"/>
              <a:pathLst>
                <a:path extrusionOk="0" h="22645" w="22683">
                  <a:moveTo>
                    <a:pt x="16125" y="855"/>
                  </a:moveTo>
                  <a:cubicBezTo>
                    <a:pt x="15972" y="970"/>
                    <a:pt x="15793" y="1029"/>
                    <a:pt x="15653" y="1168"/>
                  </a:cubicBezTo>
                  <a:lnTo>
                    <a:pt x="1206" y="15615"/>
                  </a:lnTo>
                  <a:cubicBezTo>
                    <a:pt x="-402" y="17224"/>
                    <a:pt x="-402" y="19830"/>
                    <a:pt x="1206" y="21438"/>
                  </a:cubicBezTo>
                  <a:cubicBezTo>
                    <a:pt x="1240" y="21472"/>
                    <a:pt x="1286" y="21482"/>
                    <a:pt x="1321" y="21514"/>
                  </a:cubicBezTo>
                  <a:cubicBezTo>
                    <a:pt x="2110" y="22253"/>
                    <a:pt x="3109" y="22645"/>
                    <a:pt x="4118" y="22645"/>
                  </a:cubicBezTo>
                  <a:cubicBezTo>
                    <a:pt x="5172" y="22645"/>
                    <a:pt x="6226" y="22243"/>
                    <a:pt x="7030" y="21438"/>
                  </a:cubicBezTo>
                  <a:lnTo>
                    <a:pt x="7710" y="20759"/>
                  </a:lnTo>
                  <a:lnTo>
                    <a:pt x="20670" y="7799"/>
                  </a:lnTo>
                  <a:lnTo>
                    <a:pt x="21477" y="6992"/>
                  </a:lnTo>
                  <a:cubicBezTo>
                    <a:pt x="23086" y="5383"/>
                    <a:pt x="23086" y="2777"/>
                    <a:pt x="21477" y="1168"/>
                  </a:cubicBezTo>
                  <a:cubicBezTo>
                    <a:pt x="20007" y="-301"/>
                    <a:pt x="17739" y="-360"/>
                    <a:pt x="16125" y="8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0" name="Google Shape;610;p7"/>
            <p:cNvSpPr/>
            <p:nvPr/>
          </p:nvSpPr>
          <p:spPr>
            <a:xfrm>
              <a:off x="6777064" y="5014339"/>
              <a:ext cx="22604" cy="22630"/>
            </a:xfrm>
            <a:custGeom>
              <a:rect b="b" l="l" r="r" t="t"/>
              <a:pathLst>
                <a:path extrusionOk="0" h="22630" w="22604">
                  <a:moveTo>
                    <a:pt x="21410" y="1153"/>
                  </a:moveTo>
                  <a:cubicBezTo>
                    <a:pt x="21206" y="949"/>
                    <a:pt x="20951" y="846"/>
                    <a:pt x="20719" y="694"/>
                  </a:cubicBezTo>
                  <a:cubicBezTo>
                    <a:pt x="19159" y="-330"/>
                    <a:pt x="17104" y="-237"/>
                    <a:pt x="15698" y="1079"/>
                  </a:cubicBezTo>
                  <a:cubicBezTo>
                    <a:pt x="15664" y="1110"/>
                    <a:pt x="15619" y="1120"/>
                    <a:pt x="15586" y="1153"/>
                  </a:cubicBezTo>
                  <a:lnTo>
                    <a:pt x="1140" y="15600"/>
                  </a:lnTo>
                  <a:cubicBezTo>
                    <a:pt x="584" y="16156"/>
                    <a:pt x="291" y="16844"/>
                    <a:pt x="119" y="17556"/>
                  </a:cubicBezTo>
                  <a:cubicBezTo>
                    <a:pt x="3" y="18037"/>
                    <a:pt x="-31" y="18515"/>
                    <a:pt x="29" y="19003"/>
                  </a:cubicBezTo>
                  <a:cubicBezTo>
                    <a:pt x="136" y="19885"/>
                    <a:pt x="463" y="20747"/>
                    <a:pt x="1140" y="21423"/>
                  </a:cubicBezTo>
                  <a:cubicBezTo>
                    <a:pt x="1280" y="21564"/>
                    <a:pt x="1461" y="21623"/>
                    <a:pt x="1615" y="21739"/>
                  </a:cubicBezTo>
                  <a:cubicBezTo>
                    <a:pt x="2345" y="22287"/>
                    <a:pt x="3182" y="22630"/>
                    <a:pt x="4052" y="22630"/>
                  </a:cubicBezTo>
                  <a:cubicBezTo>
                    <a:pt x="5105" y="22630"/>
                    <a:pt x="6159" y="22228"/>
                    <a:pt x="6963" y="21423"/>
                  </a:cubicBezTo>
                  <a:lnTo>
                    <a:pt x="21410" y="6977"/>
                  </a:lnTo>
                  <a:cubicBezTo>
                    <a:pt x="22641" y="5746"/>
                    <a:pt x="22913" y="3940"/>
                    <a:pt x="22261" y="2435"/>
                  </a:cubicBezTo>
                  <a:cubicBezTo>
                    <a:pt x="22061" y="1972"/>
                    <a:pt x="21789" y="1531"/>
                    <a:pt x="21410" y="115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1" name="Google Shape;611;p7"/>
            <p:cNvSpPr/>
            <p:nvPr/>
          </p:nvSpPr>
          <p:spPr>
            <a:xfrm>
              <a:off x="6534606" y="5090851"/>
              <a:ext cx="45302" cy="8236"/>
            </a:xfrm>
            <a:custGeom>
              <a:rect b="b" l="l" r="r" t="t"/>
              <a:pathLst>
                <a:path extrusionOk="0" h="8236" w="45302">
                  <a:moveTo>
                    <a:pt x="4118" y="8237"/>
                  </a:moveTo>
                  <a:lnTo>
                    <a:pt x="41184" y="8237"/>
                  </a:lnTo>
                  <a:cubicBezTo>
                    <a:pt x="43458" y="8237"/>
                    <a:pt x="45303" y="6395"/>
                    <a:pt x="45303" y="4118"/>
                  </a:cubicBezTo>
                  <a:cubicBezTo>
                    <a:pt x="45303" y="1842"/>
                    <a:pt x="43458" y="0"/>
                    <a:pt x="41184" y="0"/>
                  </a:cubicBezTo>
                  <a:lnTo>
                    <a:pt x="4118" y="0"/>
                  </a:lnTo>
                  <a:cubicBezTo>
                    <a:pt x="1844" y="0"/>
                    <a:pt x="0" y="1842"/>
                    <a:pt x="0" y="4118"/>
                  </a:cubicBezTo>
                  <a:cubicBezTo>
                    <a:pt x="0" y="6395"/>
                    <a:pt x="1844" y="8237"/>
                    <a:pt x="4118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12" name="Google Shape;612;p7"/>
          <p:cNvGrpSpPr/>
          <p:nvPr/>
        </p:nvGrpSpPr>
        <p:grpSpPr>
          <a:xfrm>
            <a:off x="1651139" y="4517372"/>
            <a:ext cx="311290" cy="316875"/>
            <a:chOff x="2320229" y="5760884"/>
            <a:chExt cx="440671" cy="448577"/>
          </a:xfrm>
        </p:grpSpPr>
        <p:sp>
          <p:nvSpPr>
            <p:cNvPr id="613" name="Google Shape;613;p7"/>
            <p:cNvSpPr/>
            <p:nvPr/>
          </p:nvSpPr>
          <p:spPr>
            <a:xfrm>
              <a:off x="2320229" y="5760884"/>
              <a:ext cx="267696" cy="160618"/>
            </a:xfrm>
            <a:custGeom>
              <a:rect b="b" l="l" r="r" t="t"/>
              <a:pathLst>
                <a:path extrusionOk="0" h="160618" w="267696">
                  <a:moveTo>
                    <a:pt x="238837" y="117117"/>
                  </a:moveTo>
                  <a:cubicBezTo>
                    <a:pt x="240751" y="94864"/>
                    <a:pt x="251651" y="75245"/>
                    <a:pt x="267697" y="61595"/>
                  </a:cubicBezTo>
                  <a:lnTo>
                    <a:pt x="267697" y="8262"/>
                  </a:lnTo>
                  <a:cubicBezTo>
                    <a:pt x="267697" y="3699"/>
                    <a:pt x="263998" y="0"/>
                    <a:pt x="259435" y="0"/>
                  </a:cubicBezTo>
                  <a:lnTo>
                    <a:pt x="8262" y="0"/>
                  </a:lnTo>
                  <a:cubicBezTo>
                    <a:pt x="3699" y="0"/>
                    <a:pt x="0" y="3699"/>
                    <a:pt x="0" y="8262"/>
                  </a:cubicBezTo>
                  <a:lnTo>
                    <a:pt x="0" y="152357"/>
                  </a:lnTo>
                  <a:cubicBezTo>
                    <a:pt x="0" y="156919"/>
                    <a:pt x="3699" y="160618"/>
                    <a:pt x="8262" y="160618"/>
                  </a:cubicBezTo>
                  <a:lnTo>
                    <a:pt x="221565" y="160618"/>
                  </a:lnTo>
                  <a:cubicBezTo>
                    <a:pt x="228440" y="149482"/>
                    <a:pt x="234773" y="131769"/>
                    <a:pt x="238837" y="117117"/>
                  </a:cubicBezTo>
                  <a:close/>
                  <a:moveTo>
                    <a:pt x="84186" y="122969"/>
                  </a:moveTo>
                  <a:cubicBezTo>
                    <a:pt x="82578" y="124578"/>
                    <a:pt x="80470" y="125382"/>
                    <a:pt x="78362" y="125382"/>
                  </a:cubicBezTo>
                  <a:cubicBezTo>
                    <a:pt x="76255" y="125382"/>
                    <a:pt x="74148" y="124578"/>
                    <a:pt x="72539" y="122969"/>
                  </a:cubicBezTo>
                  <a:lnTo>
                    <a:pt x="39016" y="89449"/>
                  </a:lnTo>
                  <a:cubicBezTo>
                    <a:pt x="33482" y="83909"/>
                    <a:pt x="33482" y="74900"/>
                    <a:pt x="39013" y="69362"/>
                  </a:cubicBezTo>
                  <a:lnTo>
                    <a:pt x="71517" y="36859"/>
                  </a:lnTo>
                  <a:cubicBezTo>
                    <a:pt x="74735" y="33641"/>
                    <a:pt x="79947" y="33641"/>
                    <a:pt x="83165" y="36859"/>
                  </a:cubicBezTo>
                  <a:cubicBezTo>
                    <a:pt x="86382" y="40074"/>
                    <a:pt x="86382" y="45291"/>
                    <a:pt x="83165" y="48506"/>
                  </a:cubicBezTo>
                  <a:lnTo>
                    <a:pt x="52268" y="79404"/>
                  </a:lnTo>
                  <a:lnTo>
                    <a:pt x="84186" y="111322"/>
                  </a:lnTo>
                  <a:cubicBezTo>
                    <a:pt x="87404" y="114537"/>
                    <a:pt x="87404" y="119754"/>
                    <a:pt x="84186" y="122969"/>
                  </a:cubicBezTo>
                  <a:close/>
                  <a:moveTo>
                    <a:pt x="153045" y="46451"/>
                  </a:moveTo>
                  <a:lnTo>
                    <a:pt x="114737" y="120914"/>
                  </a:lnTo>
                  <a:cubicBezTo>
                    <a:pt x="113277" y="123753"/>
                    <a:pt x="110393" y="125384"/>
                    <a:pt x="107405" y="125384"/>
                  </a:cubicBezTo>
                  <a:cubicBezTo>
                    <a:pt x="106138" y="125384"/>
                    <a:pt x="104851" y="125091"/>
                    <a:pt x="103644" y="124470"/>
                  </a:cubicBezTo>
                  <a:cubicBezTo>
                    <a:pt x="99598" y="122388"/>
                    <a:pt x="98005" y="117423"/>
                    <a:pt x="100089" y="113377"/>
                  </a:cubicBezTo>
                  <a:lnTo>
                    <a:pt x="138397" y="38914"/>
                  </a:lnTo>
                  <a:cubicBezTo>
                    <a:pt x="140477" y="34874"/>
                    <a:pt x="145443" y="33277"/>
                    <a:pt x="149490" y="35358"/>
                  </a:cubicBezTo>
                  <a:cubicBezTo>
                    <a:pt x="153536" y="37440"/>
                    <a:pt x="155128" y="42405"/>
                    <a:pt x="153045" y="46451"/>
                  </a:cubicBezTo>
                  <a:close/>
                  <a:moveTo>
                    <a:pt x="181613" y="122969"/>
                  </a:moveTo>
                  <a:cubicBezTo>
                    <a:pt x="180004" y="124578"/>
                    <a:pt x="177896" y="125382"/>
                    <a:pt x="175789" y="125382"/>
                  </a:cubicBezTo>
                  <a:cubicBezTo>
                    <a:pt x="173681" y="125382"/>
                    <a:pt x="171574" y="124578"/>
                    <a:pt x="169965" y="122969"/>
                  </a:cubicBezTo>
                  <a:cubicBezTo>
                    <a:pt x="166748" y="119754"/>
                    <a:pt x="166748" y="114537"/>
                    <a:pt x="169965" y="111322"/>
                  </a:cubicBezTo>
                  <a:lnTo>
                    <a:pt x="200861" y="80424"/>
                  </a:lnTo>
                  <a:lnTo>
                    <a:pt x="168948" y="48506"/>
                  </a:lnTo>
                  <a:cubicBezTo>
                    <a:pt x="165730" y="45291"/>
                    <a:pt x="165730" y="40074"/>
                    <a:pt x="168948" y="36859"/>
                  </a:cubicBezTo>
                  <a:cubicBezTo>
                    <a:pt x="172165" y="33641"/>
                    <a:pt x="177377" y="33641"/>
                    <a:pt x="180595" y="36859"/>
                  </a:cubicBezTo>
                  <a:lnTo>
                    <a:pt x="214113" y="70379"/>
                  </a:lnTo>
                  <a:cubicBezTo>
                    <a:pt x="216796" y="73059"/>
                    <a:pt x="218276" y="76627"/>
                    <a:pt x="218276" y="80424"/>
                  </a:cubicBezTo>
                  <a:cubicBezTo>
                    <a:pt x="218276" y="84220"/>
                    <a:pt x="216796" y="87788"/>
                    <a:pt x="214113" y="90473"/>
                  </a:cubicBezTo>
                  <a:lnTo>
                    <a:pt x="181613" y="12296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4" name="Google Shape;614;p7"/>
            <p:cNvSpPr/>
            <p:nvPr/>
          </p:nvSpPr>
          <p:spPr>
            <a:xfrm>
              <a:off x="2540108" y="5810305"/>
              <a:ext cx="202596" cy="152077"/>
            </a:xfrm>
            <a:custGeom>
              <a:rect b="b" l="l" r="r" t="t"/>
              <a:pathLst>
                <a:path extrusionOk="0" h="152077" w="202596">
                  <a:moveTo>
                    <a:pt x="37993" y="35802"/>
                  </a:moveTo>
                  <a:cubicBezTo>
                    <a:pt x="37784" y="36145"/>
                    <a:pt x="37570" y="36483"/>
                    <a:pt x="37368" y="36830"/>
                  </a:cubicBezTo>
                  <a:cubicBezTo>
                    <a:pt x="36630" y="38065"/>
                    <a:pt x="35960" y="39344"/>
                    <a:pt x="35292" y="40625"/>
                  </a:cubicBezTo>
                  <a:cubicBezTo>
                    <a:pt x="34649" y="41891"/>
                    <a:pt x="34013" y="43162"/>
                    <a:pt x="33441" y="44469"/>
                  </a:cubicBezTo>
                  <a:cubicBezTo>
                    <a:pt x="33230" y="44938"/>
                    <a:pt x="33030" y="45413"/>
                    <a:pt x="32829" y="45887"/>
                  </a:cubicBezTo>
                  <a:cubicBezTo>
                    <a:pt x="29784" y="53061"/>
                    <a:pt x="27777" y="60781"/>
                    <a:pt x="27134" y="68902"/>
                  </a:cubicBezTo>
                  <a:cubicBezTo>
                    <a:pt x="25051" y="76514"/>
                    <a:pt x="19210" y="96313"/>
                    <a:pt x="11131" y="111197"/>
                  </a:cubicBezTo>
                  <a:cubicBezTo>
                    <a:pt x="8891" y="115324"/>
                    <a:pt x="6486" y="119081"/>
                    <a:pt x="3937" y="122071"/>
                  </a:cubicBezTo>
                  <a:cubicBezTo>
                    <a:pt x="1357" y="125097"/>
                    <a:pt x="38" y="128934"/>
                    <a:pt x="1" y="132853"/>
                  </a:cubicBezTo>
                  <a:cubicBezTo>
                    <a:pt x="-11" y="134128"/>
                    <a:pt x="106" y="135412"/>
                    <a:pt x="368" y="136679"/>
                  </a:cubicBezTo>
                  <a:lnTo>
                    <a:pt x="421" y="136934"/>
                  </a:lnTo>
                  <a:cubicBezTo>
                    <a:pt x="1978" y="144458"/>
                    <a:pt x="7990" y="150222"/>
                    <a:pt x="15547" y="151302"/>
                  </a:cubicBezTo>
                  <a:cubicBezTo>
                    <a:pt x="17356" y="151561"/>
                    <a:pt x="19397" y="151787"/>
                    <a:pt x="21694" y="151962"/>
                  </a:cubicBezTo>
                  <a:cubicBezTo>
                    <a:pt x="32688" y="152794"/>
                    <a:pt x="43801" y="149148"/>
                    <a:pt x="51445" y="141202"/>
                  </a:cubicBezTo>
                  <a:cubicBezTo>
                    <a:pt x="52625" y="139975"/>
                    <a:pt x="53735" y="138595"/>
                    <a:pt x="54772" y="137109"/>
                  </a:cubicBezTo>
                  <a:cubicBezTo>
                    <a:pt x="55132" y="136588"/>
                    <a:pt x="55482" y="136055"/>
                    <a:pt x="55819" y="135501"/>
                  </a:cubicBezTo>
                  <a:cubicBezTo>
                    <a:pt x="56230" y="134829"/>
                    <a:pt x="56643" y="134159"/>
                    <a:pt x="57014" y="133437"/>
                  </a:cubicBezTo>
                  <a:cubicBezTo>
                    <a:pt x="69287" y="142629"/>
                    <a:pt x="84457" y="148152"/>
                    <a:pt x="100950" y="148242"/>
                  </a:cubicBezTo>
                  <a:cubicBezTo>
                    <a:pt x="101087" y="148243"/>
                    <a:pt x="101220" y="148263"/>
                    <a:pt x="101357" y="148263"/>
                  </a:cubicBezTo>
                  <a:cubicBezTo>
                    <a:pt x="104003" y="148263"/>
                    <a:pt x="106613" y="148112"/>
                    <a:pt x="109187" y="147842"/>
                  </a:cubicBezTo>
                  <a:cubicBezTo>
                    <a:pt x="123792" y="146308"/>
                    <a:pt x="137117" y="140522"/>
                    <a:pt x="147941" y="131761"/>
                  </a:cubicBezTo>
                  <a:cubicBezTo>
                    <a:pt x="153455" y="143745"/>
                    <a:pt x="162001" y="151962"/>
                    <a:pt x="174904" y="151962"/>
                  </a:cubicBezTo>
                  <a:cubicBezTo>
                    <a:pt x="178240" y="151962"/>
                    <a:pt x="181181" y="151820"/>
                    <a:pt x="183767" y="151574"/>
                  </a:cubicBezTo>
                  <a:cubicBezTo>
                    <a:pt x="194495" y="150553"/>
                    <a:pt x="202596" y="141366"/>
                    <a:pt x="202596" y="130533"/>
                  </a:cubicBezTo>
                  <a:lnTo>
                    <a:pt x="202596" y="130230"/>
                  </a:lnTo>
                  <a:cubicBezTo>
                    <a:pt x="202596" y="124208"/>
                    <a:pt x="199940" y="118560"/>
                    <a:pt x="195500" y="114488"/>
                  </a:cubicBezTo>
                  <a:cubicBezTo>
                    <a:pt x="178257" y="98667"/>
                    <a:pt x="178314" y="71774"/>
                    <a:pt x="172742" y="54358"/>
                  </a:cubicBezTo>
                  <a:cubicBezTo>
                    <a:pt x="164748" y="25454"/>
                    <a:pt x="139759" y="3619"/>
                    <a:pt x="109160" y="417"/>
                  </a:cubicBezTo>
                  <a:cubicBezTo>
                    <a:pt x="106595" y="148"/>
                    <a:pt x="103994" y="0"/>
                    <a:pt x="101357" y="0"/>
                  </a:cubicBezTo>
                  <a:cubicBezTo>
                    <a:pt x="80287" y="0"/>
                    <a:pt x="61315" y="8832"/>
                    <a:pt x="47818" y="22946"/>
                  </a:cubicBezTo>
                  <a:cubicBezTo>
                    <a:pt x="44088" y="26847"/>
                    <a:pt x="40806" y="31161"/>
                    <a:pt x="37993" y="35802"/>
                  </a:cubicBezTo>
                  <a:close/>
                  <a:moveTo>
                    <a:pt x="109187" y="139517"/>
                  </a:moveTo>
                  <a:cubicBezTo>
                    <a:pt x="106614" y="139823"/>
                    <a:pt x="104011" y="140026"/>
                    <a:pt x="101357" y="140026"/>
                  </a:cubicBezTo>
                  <a:cubicBezTo>
                    <a:pt x="101220" y="140026"/>
                    <a:pt x="101087" y="140006"/>
                    <a:pt x="100950" y="140005"/>
                  </a:cubicBezTo>
                  <a:cubicBezTo>
                    <a:pt x="77501" y="139861"/>
                    <a:pt x="56973" y="127383"/>
                    <a:pt x="45406" y="108768"/>
                  </a:cubicBezTo>
                  <a:cubicBezTo>
                    <a:pt x="40466" y="100818"/>
                    <a:pt x="37158" y="91771"/>
                    <a:pt x="35987" y="82052"/>
                  </a:cubicBezTo>
                  <a:cubicBezTo>
                    <a:pt x="40146" y="81899"/>
                    <a:pt x="44098" y="81309"/>
                    <a:pt x="47818" y="80329"/>
                  </a:cubicBezTo>
                  <a:cubicBezTo>
                    <a:pt x="78149" y="72339"/>
                    <a:pt x="93824" y="40313"/>
                    <a:pt x="93824" y="40313"/>
                  </a:cubicBezTo>
                  <a:cubicBezTo>
                    <a:pt x="95906" y="45245"/>
                    <a:pt x="98337" y="49591"/>
                    <a:pt x="100950" y="53471"/>
                  </a:cubicBezTo>
                  <a:cubicBezTo>
                    <a:pt x="103549" y="57331"/>
                    <a:pt x="106335" y="60689"/>
                    <a:pt x="109187" y="63622"/>
                  </a:cubicBezTo>
                  <a:cubicBezTo>
                    <a:pt x="119890" y="74634"/>
                    <a:pt x="131392" y="79555"/>
                    <a:pt x="136464" y="81304"/>
                  </a:cubicBezTo>
                  <a:cubicBezTo>
                    <a:pt x="138062" y="81854"/>
                    <a:pt x="139117" y="83318"/>
                    <a:pt x="139158" y="85008"/>
                  </a:cubicBezTo>
                  <a:cubicBezTo>
                    <a:pt x="139475" y="98129"/>
                    <a:pt x="141099" y="111908"/>
                    <a:pt x="144794" y="123555"/>
                  </a:cubicBezTo>
                  <a:cubicBezTo>
                    <a:pt x="135034" y="132144"/>
                    <a:pt x="122751" y="137901"/>
                    <a:pt x="109187" y="13951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5" name="Google Shape;615;p7"/>
            <p:cNvSpPr/>
            <p:nvPr/>
          </p:nvSpPr>
          <p:spPr>
            <a:xfrm>
              <a:off x="2353084" y="5966933"/>
              <a:ext cx="407816" cy="242528"/>
            </a:xfrm>
            <a:custGeom>
              <a:rect b="b" l="l" r="r" t="t"/>
              <a:pathLst>
                <a:path extrusionOk="0" h="242528" w="407816">
                  <a:moveTo>
                    <a:pt x="329225" y="12417"/>
                  </a:moveTo>
                  <a:lnTo>
                    <a:pt x="329225" y="8237"/>
                  </a:lnTo>
                  <a:cubicBezTo>
                    <a:pt x="329225" y="3688"/>
                    <a:pt x="325537" y="0"/>
                    <a:pt x="320988" y="0"/>
                  </a:cubicBezTo>
                  <a:lnTo>
                    <a:pt x="290869" y="0"/>
                  </a:lnTo>
                  <a:lnTo>
                    <a:pt x="278798" y="0"/>
                  </a:lnTo>
                  <a:lnTo>
                    <a:pt x="263696" y="0"/>
                  </a:lnTo>
                  <a:cubicBezTo>
                    <a:pt x="259146" y="0"/>
                    <a:pt x="255459" y="3688"/>
                    <a:pt x="255459" y="8237"/>
                  </a:cubicBezTo>
                  <a:lnTo>
                    <a:pt x="255459" y="12227"/>
                  </a:lnTo>
                  <a:lnTo>
                    <a:pt x="255334" y="12227"/>
                  </a:lnTo>
                  <a:cubicBezTo>
                    <a:pt x="235956" y="12227"/>
                    <a:pt x="217560" y="20757"/>
                    <a:pt x="205039" y="35547"/>
                  </a:cubicBezTo>
                  <a:lnTo>
                    <a:pt x="158535" y="90486"/>
                  </a:lnTo>
                  <a:lnTo>
                    <a:pt x="158507" y="90454"/>
                  </a:lnTo>
                  <a:lnTo>
                    <a:pt x="133274" y="119754"/>
                  </a:lnTo>
                  <a:cubicBezTo>
                    <a:pt x="131647" y="121644"/>
                    <a:pt x="129345" y="122616"/>
                    <a:pt x="127028" y="122616"/>
                  </a:cubicBezTo>
                  <a:cubicBezTo>
                    <a:pt x="125180" y="122616"/>
                    <a:pt x="123321" y="121997"/>
                    <a:pt x="121787" y="120730"/>
                  </a:cubicBezTo>
                  <a:lnTo>
                    <a:pt x="74359" y="81551"/>
                  </a:lnTo>
                  <a:lnTo>
                    <a:pt x="63852" y="68344"/>
                  </a:lnTo>
                  <a:cubicBezTo>
                    <a:pt x="57243" y="60037"/>
                    <a:pt x="49822" y="52412"/>
                    <a:pt x="41698" y="45581"/>
                  </a:cubicBezTo>
                  <a:lnTo>
                    <a:pt x="21282" y="28413"/>
                  </a:lnTo>
                  <a:cubicBezTo>
                    <a:pt x="18861" y="26377"/>
                    <a:pt x="15901" y="25374"/>
                    <a:pt x="12952" y="25374"/>
                  </a:cubicBezTo>
                  <a:cubicBezTo>
                    <a:pt x="9530" y="25374"/>
                    <a:pt x="6123" y="26724"/>
                    <a:pt x="3588" y="29376"/>
                  </a:cubicBezTo>
                  <a:cubicBezTo>
                    <a:pt x="-817" y="33985"/>
                    <a:pt x="-1212" y="41115"/>
                    <a:pt x="2658" y="46181"/>
                  </a:cubicBezTo>
                  <a:lnTo>
                    <a:pt x="10625" y="56613"/>
                  </a:lnTo>
                  <a:cubicBezTo>
                    <a:pt x="12258" y="58751"/>
                    <a:pt x="12744" y="61552"/>
                    <a:pt x="11927" y="64115"/>
                  </a:cubicBezTo>
                  <a:lnTo>
                    <a:pt x="9223" y="72590"/>
                  </a:lnTo>
                  <a:cubicBezTo>
                    <a:pt x="6537" y="81014"/>
                    <a:pt x="8556" y="90232"/>
                    <a:pt x="14518" y="96761"/>
                  </a:cubicBezTo>
                  <a:lnTo>
                    <a:pt x="15024" y="97315"/>
                  </a:lnTo>
                  <a:cubicBezTo>
                    <a:pt x="21646" y="104566"/>
                    <a:pt x="29213" y="110894"/>
                    <a:pt x="37521" y="116128"/>
                  </a:cubicBezTo>
                  <a:lnTo>
                    <a:pt x="37659" y="116012"/>
                  </a:lnTo>
                  <a:lnTo>
                    <a:pt x="102969" y="183553"/>
                  </a:lnTo>
                  <a:cubicBezTo>
                    <a:pt x="111022" y="191880"/>
                    <a:pt x="121785" y="196110"/>
                    <a:pt x="132586" y="196110"/>
                  </a:cubicBezTo>
                  <a:cubicBezTo>
                    <a:pt x="142074" y="196110"/>
                    <a:pt x="151591" y="192848"/>
                    <a:pt x="159328" y="186234"/>
                  </a:cubicBezTo>
                  <a:lnTo>
                    <a:pt x="200903" y="150715"/>
                  </a:lnTo>
                  <a:cubicBezTo>
                    <a:pt x="200828" y="150431"/>
                    <a:pt x="200763" y="150144"/>
                    <a:pt x="200692" y="149859"/>
                  </a:cubicBezTo>
                  <a:cubicBezTo>
                    <a:pt x="199690" y="145825"/>
                    <a:pt x="199122" y="141671"/>
                    <a:pt x="199096" y="137430"/>
                  </a:cubicBezTo>
                  <a:cubicBezTo>
                    <a:pt x="199095" y="137319"/>
                    <a:pt x="199080" y="137211"/>
                    <a:pt x="199080" y="137100"/>
                  </a:cubicBezTo>
                  <a:lnTo>
                    <a:pt x="199080" y="102106"/>
                  </a:lnTo>
                  <a:cubicBezTo>
                    <a:pt x="199080" y="99832"/>
                    <a:pt x="200922" y="97987"/>
                    <a:pt x="203198" y="97987"/>
                  </a:cubicBezTo>
                  <a:cubicBezTo>
                    <a:pt x="205475" y="97987"/>
                    <a:pt x="207317" y="99832"/>
                    <a:pt x="207317" y="102106"/>
                  </a:cubicBezTo>
                  <a:lnTo>
                    <a:pt x="207317" y="137100"/>
                  </a:lnTo>
                  <a:cubicBezTo>
                    <a:pt x="207317" y="148832"/>
                    <a:pt x="211825" y="159918"/>
                    <a:pt x="220010" y="168319"/>
                  </a:cubicBezTo>
                  <a:lnTo>
                    <a:pt x="221052" y="169192"/>
                  </a:lnTo>
                  <a:cubicBezTo>
                    <a:pt x="221964" y="169974"/>
                    <a:pt x="222488" y="171115"/>
                    <a:pt x="222488" y="172318"/>
                  </a:cubicBezTo>
                  <a:lnTo>
                    <a:pt x="222488" y="173203"/>
                  </a:lnTo>
                  <a:lnTo>
                    <a:pt x="222560" y="173306"/>
                  </a:lnTo>
                  <a:lnTo>
                    <a:pt x="222560" y="234292"/>
                  </a:lnTo>
                  <a:cubicBezTo>
                    <a:pt x="222560" y="238842"/>
                    <a:pt x="226248" y="242528"/>
                    <a:pt x="230797" y="242528"/>
                  </a:cubicBezTo>
                  <a:lnTo>
                    <a:pt x="356130" y="242528"/>
                  </a:lnTo>
                  <a:cubicBezTo>
                    <a:pt x="356497" y="242528"/>
                    <a:pt x="356843" y="242463"/>
                    <a:pt x="357193" y="242417"/>
                  </a:cubicBezTo>
                  <a:cubicBezTo>
                    <a:pt x="357584" y="242475"/>
                    <a:pt x="357975" y="242528"/>
                    <a:pt x="358379" y="242528"/>
                  </a:cubicBezTo>
                  <a:lnTo>
                    <a:pt x="399579" y="242528"/>
                  </a:lnTo>
                  <a:cubicBezTo>
                    <a:pt x="404130" y="242528"/>
                    <a:pt x="407816" y="238842"/>
                    <a:pt x="407816" y="234292"/>
                  </a:cubicBezTo>
                  <a:lnTo>
                    <a:pt x="407816" y="135677"/>
                  </a:lnTo>
                  <a:lnTo>
                    <a:pt x="407816" y="106037"/>
                  </a:lnTo>
                  <a:lnTo>
                    <a:pt x="407816" y="94595"/>
                  </a:lnTo>
                  <a:cubicBezTo>
                    <a:pt x="407816" y="50379"/>
                    <a:pt x="372950" y="14405"/>
                    <a:pt x="329225" y="12417"/>
                  </a:cubicBezTo>
                  <a:close/>
                  <a:moveTo>
                    <a:pt x="53777" y="120831"/>
                  </a:moveTo>
                  <a:lnTo>
                    <a:pt x="43580" y="110286"/>
                  </a:lnTo>
                  <a:cubicBezTo>
                    <a:pt x="42753" y="109431"/>
                    <a:pt x="41772" y="108800"/>
                    <a:pt x="40716" y="108394"/>
                  </a:cubicBezTo>
                  <a:cubicBezTo>
                    <a:pt x="33503" y="103707"/>
                    <a:pt x="26911" y="98116"/>
                    <a:pt x="21106" y="91760"/>
                  </a:cubicBezTo>
                  <a:lnTo>
                    <a:pt x="20601" y="91207"/>
                  </a:lnTo>
                  <a:cubicBezTo>
                    <a:pt x="16638" y="86867"/>
                    <a:pt x="15285" y="80692"/>
                    <a:pt x="17070" y="75093"/>
                  </a:cubicBezTo>
                  <a:lnTo>
                    <a:pt x="19774" y="66618"/>
                  </a:lnTo>
                  <a:cubicBezTo>
                    <a:pt x="21408" y="61496"/>
                    <a:pt x="20434" y="55886"/>
                    <a:pt x="17171" y="51614"/>
                  </a:cubicBezTo>
                  <a:lnTo>
                    <a:pt x="9204" y="41182"/>
                  </a:lnTo>
                  <a:cubicBezTo>
                    <a:pt x="7787" y="39326"/>
                    <a:pt x="7929" y="36755"/>
                    <a:pt x="9542" y="35067"/>
                  </a:cubicBezTo>
                  <a:cubicBezTo>
                    <a:pt x="10440" y="34128"/>
                    <a:pt x="11651" y="33611"/>
                    <a:pt x="12951" y="33611"/>
                  </a:cubicBezTo>
                  <a:cubicBezTo>
                    <a:pt x="13733" y="33611"/>
                    <a:pt x="14894" y="33803"/>
                    <a:pt x="15980" y="34717"/>
                  </a:cubicBezTo>
                  <a:lnTo>
                    <a:pt x="36397" y="51885"/>
                  </a:lnTo>
                  <a:cubicBezTo>
                    <a:pt x="44084" y="58349"/>
                    <a:pt x="51152" y="65612"/>
                    <a:pt x="57406" y="73472"/>
                  </a:cubicBezTo>
                  <a:lnTo>
                    <a:pt x="67914" y="86679"/>
                  </a:lnTo>
                  <a:cubicBezTo>
                    <a:pt x="68270" y="87128"/>
                    <a:pt x="68673" y="87537"/>
                    <a:pt x="69114" y="87902"/>
                  </a:cubicBezTo>
                  <a:lnTo>
                    <a:pt x="78747" y="95860"/>
                  </a:lnTo>
                  <a:lnTo>
                    <a:pt x="74959" y="99648"/>
                  </a:lnTo>
                  <a:cubicBezTo>
                    <a:pt x="73364" y="98897"/>
                    <a:pt x="71601" y="98445"/>
                    <a:pt x="69721" y="98445"/>
                  </a:cubicBezTo>
                  <a:cubicBezTo>
                    <a:pt x="62897" y="98445"/>
                    <a:pt x="57366" y="103976"/>
                    <a:pt x="57366" y="110800"/>
                  </a:cubicBezTo>
                  <a:cubicBezTo>
                    <a:pt x="57366" y="112680"/>
                    <a:pt x="57818" y="114443"/>
                    <a:pt x="58571" y="116038"/>
                  </a:cubicBezTo>
                  <a:lnTo>
                    <a:pt x="53777" y="120831"/>
                  </a:lnTo>
                  <a:close/>
                  <a:moveTo>
                    <a:pt x="153977" y="179974"/>
                  </a:moveTo>
                  <a:cubicBezTo>
                    <a:pt x="148016" y="185068"/>
                    <a:pt x="140419" y="187873"/>
                    <a:pt x="132586" y="187873"/>
                  </a:cubicBezTo>
                  <a:cubicBezTo>
                    <a:pt x="123569" y="187873"/>
                    <a:pt x="115154" y="184302"/>
                    <a:pt x="108891" y="177828"/>
                  </a:cubicBezTo>
                  <a:lnTo>
                    <a:pt x="59503" y="126753"/>
                  </a:lnTo>
                  <a:lnTo>
                    <a:pt x="64368" y="121889"/>
                  </a:lnTo>
                  <a:cubicBezTo>
                    <a:pt x="65993" y="122676"/>
                    <a:pt x="67794" y="123155"/>
                    <a:pt x="69721" y="123155"/>
                  </a:cubicBezTo>
                  <a:cubicBezTo>
                    <a:pt x="76545" y="123155"/>
                    <a:pt x="82076" y="117624"/>
                    <a:pt x="82076" y="110800"/>
                  </a:cubicBezTo>
                  <a:cubicBezTo>
                    <a:pt x="82076" y="108872"/>
                    <a:pt x="81597" y="107071"/>
                    <a:pt x="80810" y="105445"/>
                  </a:cubicBezTo>
                  <a:lnTo>
                    <a:pt x="85126" y="101129"/>
                  </a:lnTo>
                  <a:lnTo>
                    <a:pt x="116541" y="127080"/>
                  </a:lnTo>
                  <a:cubicBezTo>
                    <a:pt x="119486" y="129513"/>
                    <a:pt x="123211" y="130853"/>
                    <a:pt x="127029" y="130853"/>
                  </a:cubicBezTo>
                  <a:cubicBezTo>
                    <a:pt x="131832" y="130853"/>
                    <a:pt x="136383" y="128767"/>
                    <a:pt x="139515" y="125129"/>
                  </a:cubicBezTo>
                  <a:lnTo>
                    <a:pt x="155265" y="106841"/>
                  </a:lnTo>
                  <a:lnTo>
                    <a:pt x="194232" y="145581"/>
                  </a:lnTo>
                  <a:lnTo>
                    <a:pt x="153977" y="179974"/>
                  </a:lnTo>
                  <a:close/>
                  <a:moveTo>
                    <a:pt x="267790" y="127542"/>
                  </a:moveTo>
                  <a:lnTo>
                    <a:pt x="238961" y="127542"/>
                  </a:lnTo>
                  <a:cubicBezTo>
                    <a:pt x="236685" y="127542"/>
                    <a:pt x="234843" y="125698"/>
                    <a:pt x="234843" y="123424"/>
                  </a:cubicBezTo>
                  <a:cubicBezTo>
                    <a:pt x="234843" y="121150"/>
                    <a:pt x="236685" y="119306"/>
                    <a:pt x="238961" y="119306"/>
                  </a:cubicBezTo>
                  <a:lnTo>
                    <a:pt x="267790" y="119306"/>
                  </a:lnTo>
                  <a:cubicBezTo>
                    <a:pt x="270066" y="119306"/>
                    <a:pt x="271908" y="121150"/>
                    <a:pt x="271908" y="123424"/>
                  </a:cubicBezTo>
                  <a:cubicBezTo>
                    <a:pt x="271908" y="125698"/>
                    <a:pt x="270066" y="127542"/>
                    <a:pt x="267790" y="127542"/>
                  </a:cubicBezTo>
                  <a:close/>
                  <a:moveTo>
                    <a:pt x="308064" y="103335"/>
                  </a:moveTo>
                  <a:cubicBezTo>
                    <a:pt x="303516" y="103335"/>
                    <a:pt x="299828" y="99647"/>
                    <a:pt x="299828" y="95098"/>
                  </a:cubicBezTo>
                  <a:cubicBezTo>
                    <a:pt x="299828" y="90549"/>
                    <a:pt x="303516" y="86861"/>
                    <a:pt x="308064" y="86861"/>
                  </a:cubicBezTo>
                  <a:cubicBezTo>
                    <a:pt x="312614" y="86861"/>
                    <a:pt x="316301" y="90549"/>
                    <a:pt x="316301" y="95098"/>
                  </a:cubicBezTo>
                  <a:cubicBezTo>
                    <a:pt x="316301" y="99647"/>
                    <a:pt x="312614" y="103335"/>
                    <a:pt x="308064" y="103335"/>
                  </a:cubicBezTo>
                  <a:close/>
                  <a:moveTo>
                    <a:pt x="308064" y="70716"/>
                  </a:moveTo>
                  <a:cubicBezTo>
                    <a:pt x="303516" y="70716"/>
                    <a:pt x="299828" y="67028"/>
                    <a:pt x="299828" y="62480"/>
                  </a:cubicBezTo>
                  <a:cubicBezTo>
                    <a:pt x="299828" y="57930"/>
                    <a:pt x="303516" y="54243"/>
                    <a:pt x="308064" y="54243"/>
                  </a:cubicBezTo>
                  <a:cubicBezTo>
                    <a:pt x="312614" y="54243"/>
                    <a:pt x="316301" y="57930"/>
                    <a:pt x="316301" y="62480"/>
                  </a:cubicBezTo>
                  <a:cubicBezTo>
                    <a:pt x="316301" y="67028"/>
                    <a:pt x="312614" y="70716"/>
                    <a:pt x="308064" y="70716"/>
                  </a:cubicBezTo>
                  <a:close/>
                  <a:moveTo>
                    <a:pt x="332330" y="31584"/>
                  </a:moveTo>
                  <a:cubicBezTo>
                    <a:pt x="320231" y="37056"/>
                    <a:pt x="306585" y="39604"/>
                    <a:pt x="289380" y="39604"/>
                  </a:cubicBezTo>
                  <a:cubicBezTo>
                    <a:pt x="261415" y="39604"/>
                    <a:pt x="246768" y="31779"/>
                    <a:pt x="246156" y="31445"/>
                  </a:cubicBezTo>
                  <a:cubicBezTo>
                    <a:pt x="244161" y="30356"/>
                    <a:pt x="243426" y="27854"/>
                    <a:pt x="244515" y="25857"/>
                  </a:cubicBezTo>
                  <a:cubicBezTo>
                    <a:pt x="245610" y="23866"/>
                    <a:pt x="248095" y="23136"/>
                    <a:pt x="250098" y="24212"/>
                  </a:cubicBezTo>
                  <a:cubicBezTo>
                    <a:pt x="250387" y="24367"/>
                    <a:pt x="263877" y="31367"/>
                    <a:pt x="289380" y="31367"/>
                  </a:cubicBezTo>
                  <a:cubicBezTo>
                    <a:pt x="305375" y="31367"/>
                    <a:pt x="317943" y="29050"/>
                    <a:pt x="328935" y="24079"/>
                  </a:cubicBezTo>
                  <a:cubicBezTo>
                    <a:pt x="331008" y="23140"/>
                    <a:pt x="333446" y="24061"/>
                    <a:pt x="334385" y="26135"/>
                  </a:cubicBezTo>
                  <a:cubicBezTo>
                    <a:pt x="335320" y="28208"/>
                    <a:pt x="334401" y="30647"/>
                    <a:pt x="332330" y="31584"/>
                  </a:cubicBezTo>
                  <a:close/>
                  <a:moveTo>
                    <a:pt x="399579" y="234654"/>
                  </a:moveTo>
                  <a:lnTo>
                    <a:pt x="364334" y="234654"/>
                  </a:lnTo>
                  <a:cubicBezTo>
                    <a:pt x="364334" y="234152"/>
                    <a:pt x="364363" y="234020"/>
                    <a:pt x="364359" y="233880"/>
                  </a:cubicBezTo>
                  <a:lnTo>
                    <a:pt x="359882" y="144318"/>
                  </a:lnTo>
                  <a:cubicBezTo>
                    <a:pt x="359647" y="139616"/>
                    <a:pt x="363399" y="135677"/>
                    <a:pt x="368106" y="135677"/>
                  </a:cubicBezTo>
                  <a:lnTo>
                    <a:pt x="399579" y="135677"/>
                  </a:lnTo>
                  <a:lnTo>
                    <a:pt x="399579" y="234654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16" name="Google Shape;616;p7"/>
          <p:cNvGrpSpPr/>
          <p:nvPr/>
        </p:nvGrpSpPr>
        <p:grpSpPr>
          <a:xfrm>
            <a:off x="1044519" y="4502171"/>
            <a:ext cx="334187" cy="335451"/>
            <a:chOff x="1461480" y="5739365"/>
            <a:chExt cx="473084" cy="474874"/>
          </a:xfrm>
        </p:grpSpPr>
        <p:sp>
          <p:nvSpPr>
            <p:cNvPr id="617" name="Google Shape;617;p7"/>
            <p:cNvSpPr/>
            <p:nvPr/>
          </p:nvSpPr>
          <p:spPr>
            <a:xfrm>
              <a:off x="1461480" y="5826598"/>
              <a:ext cx="200052" cy="329653"/>
            </a:xfrm>
            <a:custGeom>
              <a:rect b="b" l="l" r="r" t="t"/>
              <a:pathLst>
                <a:path extrusionOk="0" h="329653" w="200052">
                  <a:moveTo>
                    <a:pt x="36850" y="111652"/>
                  </a:moveTo>
                  <a:lnTo>
                    <a:pt x="36767" y="111642"/>
                  </a:lnTo>
                  <a:cubicBezTo>
                    <a:pt x="36767" y="111642"/>
                    <a:pt x="66437" y="142655"/>
                    <a:pt x="66437" y="184087"/>
                  </a:cubicBezTo>
                  <a:cubicBezTo>
                    <a:pt x="66437" y="218752"/>
                    <a:pt x="63555" y="303033"/>
                    <a:pt x="62614" y="329654"/>
                  </a:cubicBezTo>
                  <a:lnTo>
                    <a:pt x="103584" y="329654"/>
                  </a:lnTo>
                  <a:lnTo>
                    <a:pt x="109581" y="272571"/>
                  </a:lnTo>
                  <a:cubicBezTo>
                    <a:pt x="109828" y="270221"/>
                    <a:pt x="111810" y="268437"/>
                    <a:pt x="114173" y="268437"/>
                  </a:cubicBezTo>
                  <a:cubicBezTo>
                    <a:pt x="116664" y="268437"/>
                    <a:pt x="118706" y="270413"/>
                    <a:pt x="118787" y="272903"/>
                  </a:cubicBezTo>
                  <a:lnTo>
                    <a:pt x="120637" y="329654"/>
                  </a:lnTo>
                  <a:lnTo>
                    <a:pt x="159386" y="329654"/>
                  </a:lnTo>
                  <a:cubicBezTo>
                    <a:pt x="159328" y="298096"/>
                    <a:pt x="157416" y="233678"/>
                    <a:pt x="155957" y="192783"/>
                  </a:cubicBezTo>
                  <a:cubicBezTo>
                    <a:pt x="156021" y="187345"/>
                    <a:pt x="156984" y="181926"/>
                    <a:pt x="159287" y="176999"/>
                  </a:cubicBezTo>
                  <a:cubicBezTo>
                    <a:pt x="166665" y="161215"/>
                    <a:pt x="165426" y="144607"/>
                    <a:pt x="163478" y="133986"/>
                  </a:cubicBezTo>
                  <a:cubicBezTo>
                    <a:pt x="162006" y="125960"/>
                    <a:pt x="163442" y="117692"/>
                    <a:pt x="167678" y="110718"/>
                  </a:cubicBezTo>
                  <a:lnTo>
                    <a:pt x="174022" y="100275"/>
                  </a:lnTo>
                  <a:lnTo>
                    <a:pt x="173976" y="100317"/>
                  </a:lnTo>
                  <a:cubicBezTo>
                    <a:pt x="195488" y="73037"/>
                    <a:pt x="199575" y="35435"/>
                    <a:pt x="200049" y="14886"/>
                  </a:cubicBezTo>
                  <a:cubicBezTo>
                    <a:pt x="200237" y="6705"/>
                    <a:pt x="193588" y="0"/>
                    <a:pt x="185404" y="0"/>
                  </a:cubicBezTo>
                  <a:cubicBezTo>
                    <a:pt x="177545" y="0"/>
                    <a:pt x="171069" y="6180"/>
                    <a:pt x="170776" y="14034"/>
                  </a:cubicBezTo>
                  <a:cubicBezTo>
                    <a:pt x="169732" y="41956"/>
                    <a:pt x="160448" y="101805"/>
                    <a:pt x="100027" y="101805"/>
                  </a:cubicBezTo>
                  <a:cubicBezTo>
                    <a:pt x="39605" y="101805"/>
                    <a:pt x="30321" y="41956"/>
                    <a:pt x="29277" y="14034"/>
                  </a:cubicBezTo>
                  <a:cubicBezTo>
                    <a:pt x="28983" y="6180"/>
                    <a:pt x="22508" y="0"/>
                    <a:pt x="14648" y="0"/>
                  </a:cubicBezTo>
                  <a:cubicBezTo>
                    <a:pt x="6465" y="0"/>
                    <a:pt x="-185" y="6705"/>
                    <a:pt x="4" y="14886"/>
                  </a:cubicBezTo>
                  <a:cubicBezTo>
                    <a:pt x="548" y="38479"/>
                    <a:pt x="5873" y="84533"/>
                    <a:pt x="36850" y="11165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8" name="Google Shape;618;p7"/>
            <p:cNvSpPr/>
            <p:nvPr/>
          </p:nvSpPr>
          <p:spPr>
            <a:xfrm>
              <a:off x="1510974" y="5818542"/>
              <a:ext cx="90605" cy="98841"/>
            </a:xfrm>
            <a:custGeom>
              <a:rect b="b" l="l" r="r" t="t"/>
              <a:pathLst>
                <a:path extrusionOk="0" h="98841" w="90605">
                  <a:moveTo>
                    <a:pt x="14144" y="36486"/>
                  </a:moveTo>
                  <a:cubicBezTo>
                    <a:pt x="10419" y="42679"/>
                    <a:pt x="8237" y="49905"/>
                    <a:pt x="8237" y="57658"/>
                  </a:cubicBezTo>
                  <a:cubicBezTo>
                    <a:pt x="8237" y="80403"/>
                    <a:pt x="26676" y="98842"/>
                    <a:pt x="49421" y="98842"/>
                  </a:cubicBezTo>
                  <a:cubicBezTo>
                    <a:pt x="72166" y="98842"/>
                    <a:pt x="90605" y="80403"/>
                    <a:pt x="90605" y="57658"/>
                  </a:cubicBezTo>
                  <a:cubicBezTo>
                    <a:pt x="90605" y="34913"/>
                    <a:pt x="72166" y="16474"/>
                    <a:pt x="49421" y="16474"/>
                  </a:cubicBezTo>
                  <a:cubicBezTo>
                    <a:pt x="45109" y="16474"/>
                    <a:pt x="40955" y="17142"/>
                    <a:pt x="37049" y="18371"/>
                  </a:cubicBezTo>
                  <a:cubicBezTo>
                    <a:pt x="36960" y="8212"/>
                    <a:pt x="28713" y="0"/>
                    <a:pt x="18533" y="0"/>
                  </a:cubicBezTo>
                  <a:cubicBezTo>
                    <a:pt x="8297" y="0"/>
                    <a:pt x="0" y="8297"/>
                    <a:pt x="0" y="18533"/>
                  </a:cubicBezTo>
                  <a:cubicBezTo>
                    <a:pt x="0" y="27248"/>
                    <a:pt x="6038" y="34507"/>
                    <a:pt x="14144" y="36486"/>
                  </a:cubicBezTo>
                  <a:close/>
                  <a:moveTo>
                    <a:pt x="49421" y="90605"/>
                  </a:moveTo>
                  <a:cubicBezTo>
                    <a:pt x="35040" y="90605"/>
                    <a:pt x="22814" y="81329"/>
                    <a:pt x="18329" y="68457"/>
                  </a:cubicBezTo>
                  <a:cubicBezTo>
                    <a:pt x="46702" y="67619"/>
                    <a:pt x="56615" y="51051"/>
                    <a:pt x="59991" y="37960"/>
                  </a:cubicBezTo>
                  <a:cubicBezTo>
                    <a:pt x="64583" y="40367"/>
                    <a:pt x="70897" y="42623"/>
                    <a:pt x="79045" y="43332"/>
                  </a:cubicBezTo>
                  <a:cubicBezTo>
                    <a:pt x="81152" y="47671"/>
                    <a:pt x="82368" y="52519"/>
                    <a:pt x="82368" y="57658"/>
                  </a:cubicBezTo>
                  <a:cubicBezTo>
                    <a:pt x="82368" y="75825"/>
                    <a:pt x="67588" y="90605"/>
                    <a:pt x="49421" y="9060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9" name="Google Shape;619;p7"/>
            <p:cNvSpPr/>
            <p:nvPr/>
          </p:nvSpPr>
          <p:spPr>
            <a:xfrm>
              <a:off x="1683192" y="5929739"/>
              <a:ext cx="99597" cy="82368"/>
            </a:xfrm>
            <a:custGeom>
              <a:rect b="b" l="l" r="r" t="t"/>
              <a:pathLst>
                <a:path extrusionOk="0" h="82368" w="99597">
                  <a:moveTo>
                    <a:pt x="25805" y="66397"/>
                  </a:moveTo>
                  <a:cubicBezTo>
                    <a:pt x="25836" y="66397"/>
                    <a:pt x="25863" y="66392"/>
                    <a:pt x="25894" y="66392"/>
                  </a:cubicBezTo>
                  <a:cubicBezTo>
                    <a:pt x="33428" y="76097"/>
                    <a:pt x="45175" y="82368"/>
                    <a:pt x="58413" y="82368"/>
                  </a:cubicBezTo>
                  <a:cubicBezTo>
                    <a:pt x="81158" y="82368"/>
                    <a:pt x="99597" y="63929"/>
                    <a:pt x="99597" y="41184"/>
                  </a:cubicBezTo>
                  <a:cubicBezTo>
                    <a:pt x="99597" y="18439"/>
                    <a:pt x="81158" y="0"/>
                    <a:pt x="58413" y="0"/>
                  </a:cubicBezTo>
                  <a:cubicBezTo>
                    <a:pt x="48230" y="0"/>
                    <a:pt x="38927" y="3715"/>
                    <a:pt x="31739" y="9838"/>
                  </a:cubicBezTo>
                  <a:lnTo>
                    <a:pt x="31685" y="9853"/>
                  </a:lnTo>
                  <a:lnTo>
                    <a:pt x="31257" y="10277"/>
                  </a:lnTo>
                  <a:lnTo>
                    <a:pt x="27824" y="13678"/>
                  </a:lnTo>
                  <a:lnTo>
                    <a:pt x="2324" y="38941"/>
                  </a:lnTo>
                  <a:cubicBezTo>
                    <a:pt x="-216" y="41565"/>
                    <a:pt x="-730" y="45527"/>
                    <a:pt x="1058" y="48712"/>
                  </a:cubicBezTo>
                  <a:cubicBezTo>
                    <a:pt x="4937" y="55619"/>
                    <a:pt x="13034" y="66397"/>
                    <a:pt x="25805" y="66397"/>
                  </a:cubicBezTo>
                  <a:close/>
                  <a:moveTo>
                    <a:pt x="58413" y="74131"/>
                  </a:moveTo>
                  <a:cubicBezTo>
                    <a:pt x="49434" y="74131"/>
                    <a:pt x="41289" y="70511"/>
                    <a:pt x="35341" y="64665"/>
                  </a:cubicBezTo>
                  <a:cubicBezTo>
                    <a:pt x="47051" y="60060"/>
                    <a:pt x="52291" y="47204"/>
                    <a:pt x="58021" y="38045"/>
                  </a:cubicBezTo>
                  <a:cubicBezTo>
                    <a:pt x="64652" y="27448"/>
                    <a:pt x="77234" y="22538"/>
                    <a:pt x="84067" y="20559"/>
                  </a:cubicBezTo>
                  <a:cubicBezTo>
                    <a:pt x="88620" y="26210"/>
                    <a:pt x="91361" y="33379"/>
                    <a:pt x="91361" y="41184"/>
                  </a:cubicBezTo>
                  <a:cubicBezTo>
                    <a:pt x="91361" y="59351"/>
                    <a:pt x="76581" y="74131"/>
                    <a:pt x="58413" y="741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0" name="Google Shape;620;p7"/>
            <p:cNvSpPr/>
            <p:nvPr/>
          </p:nvSpPr>
          <p:spPr>
            <a:xfrm>
              <a:off x="1640411" y="5950033"/>
              <a:ext cx="197725" cy="206219"/>
            </a:xfrm>
            <a:custGeom>
              <a:rect b="b" l="l" r="r" t="t"/>
              <a:pathLst>
                <a:path extrusionOk="0" h="206219" w="197725">
                  <a:moveTo>
                    <a:pt x="187247" y="1155"/>
                  </a:moveTo>
                  <a:cubicBezTo>
                    <a:pt x="178794" y="-2175"/>
                    <a:pt x="169239" y="1939"/>
                    <a:pt x="165848" y="10367"/>
                  </a:cubicBezTo>
                  <a:lnTo>
                    <a:pt x="154430" y="38745"/>
                  </a:lnTo>
                  <a:cubicBezTo>
                    <a:pt x="145755" y="60305"/>
                    <a:pt x="124847" y="74430"/>
                    <a:pt x="101606" y="74430"/>
                  </a:cubicBezTo>
                  <a:lnTo>
                    <a:pt x="84412" y="74430"/>
                  </a:lnTo>
                  <a:cubicBezTo>
                    <a:pt x="69693" y="74430"/>
                    <a:pt x="56093" y="82285"/>
                    <a:pt x="48738" y="95034"/>
                  </a:cubicBezTo>
                  <a:lnTo>
                    <a:pt x="1928" y="176176"/>
                  </a:lnTo>
                  <a:cubicBezTo>
                    <a:pt x="-2084" y="183131"/>
                    <a:pt x="371" y="192023"/>
                    <a:pt x="7383" y="195935"/>
                  </a:cubicBezTo>
                  <a:cubicBezTo>
                    <a:pt x="13730" y="199473"/>
                    <a:pt x="21719" y="197727"/>
                    <a:pt x="26009" y="191862"/>
                  </a:cubicBezTo>
                  <a:lnTo>
                    <a:pt x="67519" y="135096"/>
                  </a:lnTo>
                  <a:lnTo>
                    <a:pt x="56546" y="206219"/>
                  </a:lnTo>
                  <a:lnTo>
                    <a:pt x="60011" y="206219"/>
                  </a:lnTo>
                  <a:cubicBezTo>
                    <a:pt x="98669" y="206219"/>
                    <a:pt x="133989" y="191722"/>
                    <a:pt x="160883" y="167913"/>
                  </a:cubicBezTo>
                  <a:cubicBezTo>
                    <a:pt x="161444" y="136916"/>
                    <a:pt x="156198" y="118577"/>
                    <a:pt x="156198" y="118577"/>
                  </a:cubicBezTo>
                  <a:lnTo>
                    <a:pt x="196427" y="22950"/>
                  </a:lnTo>
                  <a:cubicBezTo>
                    <a:pt x="200026" y="14396"/>
                    <a:pt x="195881" y="4557"/>
                    <a:pt x="187247" y="11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1" name="Google Shape;621;p7"/>
            <p:cNvSpPr/>
            <p:nvPr/>
          </p:nvSpPr>
          <p:spPr>
            <a:xfrm>
              <a:off x="1465672" y="5739365"/>
              <a:ext cx="468892" cy="474874"/>
            </a:xfrm>
            <a:custGeom>
              <a:rect b="b" l="l" r="r" t="t"/>
              <a:pathLst>
                <a:path extrusionOk="0" h="474874" w="468892">
                  <a:moveTo>
                    <a:pt x="468033" y="133193"/>
                  </a:moveTo>
                  <a:lnTo>
                    <a:pt x="440563" y="77455"/>
                  </a:lnTo>
                  <a:cubicBezTo>
                    <a:pt x="439385" y="30581"/>
                    <a:pt x="403568" y="2075"/>
                    <a:pt x="402015" y="869"/>
                  </a:cubicBezTo>
                  <a:cubicBezTo>
                    <a:pt x="400528" y="-290"/>
                    <a:pt x="398444" y="-290"/>
                    <a:pt x="396957" y="869"/>
                  </a:cubicBezTo>
                  <a:cubicBezTo>
                    <a:pt x="395446" y="2043"/>
                    <a:pt x="361484" y="29089"/>
                    <a:pt x="358586" y="73753"/>
                  </a:cubicBezTo>
                  <a:lnTo>
                    <a:pt x="329288" y="133193"/>
                  </a:lnTo>
                  <a:cubicBezTo>
                    <a:pt x="326590" y="138667"/>
                    <a:pt x="330574" y="145072"/>
                    <a:pt x="336676" y="145072"/>
                  </a:cubicBezTo>
                  <a:lnTo>
                    <a:pt x="358302" y="145072"/>
                  </a:lnTo>
                  <a:lnTo>
                    <a:pt x="358302" y="153308"/>
                  </a:lnTo>
                  <a:cubicBezTo>
                    <a:pt x="358302" y="155583"/>
                    <a:pt x="360144" y="157427"/>
                    <a:pt x="362420" y="157427"/>
                  </a:cubicBezTo>
                  <a:lnTo>
                    <a:pt x="382164" y="157427"/>
                  </a:lnTo>
                  <a:lnTo>
                    <a:pt x="378132" y="168356"/>
                  </a:lnTo>
                  <a:cubicBezTo>
                    <a:pt x="377140" y="171045"/>
                    <a:pt x="379129" y="173900"/>
                    <a:pt x="381995" y="173900"/>
                  </a:cubicBezTo>
                  <a:lnTo>
                    <a:pt x="387131" y="173900"/>
                  </a:lnTo>
                  <a:lnTo>
                    <a:pt x="391249" y="173900"/>
                  </a:lnTo>
                  <a:lnTo>
                    <a:pt x="395368" y="173900"/>
                  </a:lnTo>
                  <a:lnTo>
                    <a:pt x="395368" y="264506"/>
                  </a:lnTo>
                  <a:cubicBezTo>
                    <a:pt x="395368" y="315190"/>
                    <a:pt x="371867" y="360364"/>
                    <a:pt x="335194" y="389800"/>
                  </a:cubicBezTo>
                  <a:cubicBezTo>
                    <a:pt x="307683" y="411883"/>
                    <a:pt x="272772" y="425124"/>
                    <a:pt x="234750" y="425124"/>
                  </a:cubicBezTo>
                  <a:lnTo>
                    <a:pt x="230014" y="425124"/>
                  </a:lnTo>
                  <a:lnTo>
                    <a:pt x="155157" y="425124"/>
                  </a:lnTo>
                  <a:lnTo>
                    <a:pt x="112192" y="425124"/>
                  </a:lnTo>
                  <a:lnTo>
                    <a:pt x="98527" y="425124"/>
                  </a:lnTo>
                  <a:lnTo>
                    <a:pt x="58127" y="425124"/>
                  </a:lnTo>
                  <a:lnTo>
                    <a:pt x="8237" y="425124"/>
                  </a:lnTo>
                  <a:cubicBezTo>
                    <a:pt x="3688" y="425124"/>
                    <a:pt x="0" y="428810"/>
                    <a:pt x="0" y="433361"/>
                  </a:cubicBezTo>
                  <a:lnTo>
                    <a:pt x="0" y="466637"/>
                  </a:lnTo>
                  <a:cubicBezTo>
                    <a:pt x="0" y="471209"/>
                    <a:pt x="3714" y="474874"/>
                    <a:pt x="8229" y="474874"/>
                  </a:cubicBezTo>
                  <a:cubicBezTo>
                    <a:pt x="8383" y="474874"/>
                    <a:pt x="8539" y="474870"/>
                    <a:pt x="8695" y="474862"/>
                  </a:cubicBezTo>
                  <a:lnTo>
                    <a:pt x="233927" y="462309"/>
                  </a:lnTo>
                  <a:cubicBezTo>
                    <a:pt x="330314" y="456959"/>
                    <a:pt x="405301" y="376497"/>
                    <a:pt x="403864" y="279973"/>
                  </a:cubicBezTo>
                  <a:lnTo>
                    <a:pt x="403605" y="262596"/>
                  </a:lnTo>
                  <a:lnTo>
                    <a:pt x="403605" y="173900"/>
                  </a:lnTo>
                  <a:lnTo>
                    <a:pt x="407723" y="173900"/>
                  </a:lnTo>
                  <a:lnTo>
                    <a:pt x="411841" y="173900"/>
                  </a:lnTo>
                  <a:lnTo>
                    <a:pt x="416977" y="173900"/>
                  </a:lnTo>
                  <a:cubicBezTo>
                    <a:pt x="419844" y="173900"/>
                    <a:pt x="421833" y="171045"/>
                    <a:pt x="420840" y="168356"/>
                  </a:cubicBezTo>
                  <a:lnTo>
                    <a:pt x="416808" y="157427"/>
                  </a:lnTo>
                  <a:lnTo>
                    <a:pt x="436552" y="157427"/>
                  </a:lnTo>
                  <a:cubicBezTo>
                    <a:pt x="438829" y="157427"/>
                    <a:pt x="440670" y="155583"/>
                    <a:pt x="440670" y="153308"/>
                  </a:cubicBezTo>
                  <a:lnTo>
                    <a:pt x="440670" y="145072"/>
                  </a:lnTo>
                  <a:lnTo>
                    <a:pt x="460645" y="145072"/>
                  </a:lnTo>
                  <a:cubicBezTo>
                    <a:pt x="466748" y="145072"/>
                    <a:pt x="470731" y="138667"/>
                    <a:pt x="468033" y="133193"/>
                  </a:cubicBezTo>
                  <a:close/>
                  <a:moveTo>
                    <a:pt x="403605" y="149190"/>
                  </a:moveTo>
                  <a:lnTo>
                    <a:pt x="403605" y="116243"/>
                  </a:lnTo>
                  <a:cubicBezTo>
                    <a:pt x="403605" y="113968"/>
                    <a:pt x="401764" y="112124"/>
                    <a:pt x="399486" y="112124"/>
                  </a:cubicBezTo>
                  <a:cubicBezTo>
                    <a:pt x="397209" y="112124"/>
                    <a:pt x="395368" y="113968"/>
                    <a:pt x="395368" y="116243"/>
                  </a:cubicBezTo>
                  <a:lnTo>
                    <a:pt x="395368" y="149190"/>
                  </a:lnTo>
                  <a:lnTo>
                    <a:pt x="366539" y="149190"/>
                  </a:lnTo>
                  <a:lnTo>
                    <a:pt x="366539" y="103911"/>
                  </a:lnTo>
                  <a:lnTo>
                    <a:pt x="366539" y="79768"/>
                  </a:lnTo>
                  <a:cubicBezTo>
                    <a:pt x="366539" y="73287"/>
                    <a:pt x="367330" y="67180"/>
                    <a:pt x="368622" y="61433"/>
                  </a:cubicBezTo>
                  <a:cubicBezTo>
                    <a:pt x="373733" y="38703"/>
                    <a:pt x="387172" y="22001"/>
                    <a:pt x="395368" y="13568"/>
                  </a:cubicBezTo>
                  <a:lnTo>
                    <a:pt x="395368" y="42111"/>
                  </a:lnTo>
                  <a:cubicBezTo>
                    <a:pt x="395368" y="44385"/>
                    <a:pt x="397209" y="46230"/>
                    <a:pt x="399486" y="46230"/>
                  </a:cubicBezTo>
                  <a:cubicBezTo>
                    <a:pt x="401764" y="46230"/>
                    <a:pt x="403605" y="44385"/>
                    <a:pt x="403605" y="42111"/>
                  </a:cubicBezTo>
                  <a:lnTo>
                    <a:pt x="403605" y="13547"/>
                  </a:lnTo>
                  <a:cubicBezTo>
                    <a:pt x="410869" y="20998"/>
                    <a:pt x="422265" y="34921"/>
                    <a:pt x="428327" y="53843"/>
                  </a:cubicBezTo>
                  <a:cubicBezTo>
                    <a:pt x="430836" y="61671"/>
                    <a:pt x="432433" y="70343"/>
                    <a:pt x="432433" y="79768"/>
                  </a:cubicBezTo>
                  <a:lnTo>
                    <a:pt x="432433" y="137553"/>
                  </a:lnTo>
                  <a:lnTo>
                    <a:pt x="432433" y="149190"/>
                  </a:lnTo>
                  <a:lnTo>
                    <a:pt x="403605" y="14919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2" name="Google Shape;622;p7"/>
            <p:cNvSpPr/>
            <p:nvPr/>
          </p:nvSpPr>
          <p:spPr>
            <a:xfrm>
              <a:off x="1844566" y="5797950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20592" y="0"/>
                  </a:moveTo>
                  <a:cubicBezTo>
                    <a:pt x="9221" y="0"/>
                    <a:pt x="0" y="9219"/>
                    <a:pt x="0" y="20592"/>
                  </a:cubicBezTo>
                  <a:cubicBezTo>
                    <a:pt x="0" y="31965"/>
                    <a:pt x="9221" y="41184"/>
                    <a:pt x="20592" y="41184"/>
                  </a:cubicBezTo>
                  <a:cubicBezTo>
                    <a:pt x="31963" y="41184"/>
                    <a:pt x="41184" y="31965"/>
                    <a:pt x="41184" y="20592"/>
                  </a:cubicBezTo>
                  <a:cubicBezTo>
                    <a:pt x="41184" y="9219"/>
                    <a:pt x="31963" y="0"/>
                    <a:pt x="20592" y="0"/>
                  </a:cubicBezTo>
                  <a:close/>
                  <a:moveTo>
                    <a:pt x="20592" y="32947"/>
                  </a:moveTo>
                  <a:cubicBezTo>
                    <a:pt x="13780" y="32947"/>
                    <a:pt x="8237" y="27405"/>
                    <a:pt x="8237" y="20592"/>
                  </a:cubicBezTo>
                  <a:cubicBezTo>
                    <a:pt x="8237" y="13779"/>
                    <a:pt x="13780" y="8237"/>
                    <a:pt x="20592" y="8237"/>
                  </a:cubicBezTo>
                  <a:cubicBezTo>
                    <a:pt x="27404" y="8237"/>
                    <a:pt x="32947" y="13779"/>
                    <a:pt x="32947" y="20592"/>
                  </a:cubicBezTo>
                  <a:cubicBezTo>
                    <a:pt x="32947" y="27405"/>
                    <a:pt x="27404" y="32947"/>
                    <a:pt x="20592" y="3294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23" name="Google Shape;623;p7"/>
          <p:cNvGrpSpPr/>
          <p:nvPr/>
        </p:nvGrpSpPr>
        <p:grpSpPr>
          <a:xfrm>
            <a:off x="3426201" y="4521836"/>
            <a:ext cx="310278" cy="289370"/>
            <a:chOff x="4833058" y="5767203"/>
            <a:chExt cx="439238" cy="409641"/>
          </a:xfrm>
        </p:grpSpPr>
        <p:sp>
          <p:nvSpPr>
            <p:cNvPr id="624" name="Google Shape;624;p7"/>
            <p:cNvSpPr/>
            <p:nvPr/>
          </p:nvSpPr>
          <p:spPr>
            <a:xfrm>
              <a:off x="5143363" y="5852710"/>
              <a:ext cx="109718" cy="101739"/>
            </a:xfrm>
            <a:custGeom>
              <a:rect b="b" l="l" r="r" t="t"/>
              <a:pathLst>
                <a:path extrusionOk="0" h="101739" w="109718">
                  <a:moveTo>
                    <a:pt x="41184" y="101740"/>
                  </a:moveTo>
                  <a:cubicBezTo>
                    <a:pt x="63930" y="101740"/>
                    <a:pt x="82368" y="83301"/>
                    <a:pt x="82368" y="60556"/>
                  </a:cubicBezTo>
                  <a:cubicBezTo>
                    <a:pt x="82368" y="59100"/>
                    <a:pt x="82286" y="57663"/>
                    <a:pt x="82142" y="56246"/>
                  </a:cubicBezTo>
                  <a:cubicBezTo>
                    <a:pt x="90177" y="58743"/>
                    <a:pt x="99756" y="58314"/>
                    <a:pt x="106935" y="57314"/>
                  </a:cubicBezTo>
                  <a:cubicBezTo>
                    <a:pt x="109702" y="56929"/>
                    <a:pt x="110666" y="53551"/>
                    <a:pt x="108631" y="51639"/>
                  </a:cubicBezTo>
                  <a:cubicBezTo>
                    <a:pt x="101025" y="44499"/>
                    <a:pt x="98661" y="30510"/>
                    <a:pt x="98661" y="18691"/>
                  </a:cubicBezTo>
                  <a:cubicBezTo>
                    <a:pt x="98661" y="-952"/>
                    <a:pt x="78151" y="8"/>
                    <a:pt x="78151" y="8"/>
                  </a:cubicBezTo>
                  <a:cubicBezTo>
                    <a:pt x="62427" y="8"/>
                    <a:pt x="58296" y="16911"/>
                    <a:pt x="58185" y="23074"/>
                  </a:cubicBezTo>
                  <a:cubicBezTo>
                    <a:pt x="52996" y="20717"/>
                    <a:pt x="47253" y="19372"/>
                    <a:pt x="41184" y="19372"/>
                  </a:cubicBezTo>
                  <a:cubicBezTo>
                    <a:pt x="18439" y="19372"/>
                    <a:pt x="0" y="37810"/>
                    <a:pt x="0" y="60556"/>
                  </a:cubicBezTo>
                  <a:cubicBezTo>
                    <a:pt x="0" y="83301"/>
                    <a:pt x="18439" y="101740"/>
                    <a:pt x="41184" y="101740"/>
                  </a:cubicBezTo>
                  <a:close/>
                  <a:moveTo>
                    <a:pt x="21228" y="34400"/>
                  </a:moveTo>
                  <a:cubicBezTo>
                    <a:pt x="23995" y="42805"/>
                    <a:pt x="31688" y="54724"/>
                    <a:pt x="53254" y="54724"/>
                  </a:cubicBezTo>
                  <a:cubicBezTo>
                    <a:pt x="53254" y="54724"/>
                    <a:pt x="54260" y="74507"/>
                    <a:pt x="67670" y="80071"/>
                  </a:cubicBezTo>
                  <a:cubicBezTo>
                    <a:pt x="61665" y="88199"/>
                    <a:pt x="52044" y="93503"/>
                    <a:pt x="41184" y="93503"/>
                  </a:cubicBezTo>
                  <a:cubicBezTo>
                    <a:pt x="23017" y="93503"/>
                    <a:pt x="8237" y="78723"/>
                    <a:pt x="8237" y="60556"/>
                  </a:cubicBezTo>
                  <a:cubicBezTo>
                    <a:pt x="8237" y="49894"/>
                    <a:pt x="13350" y="40427"/>
                    <a:pt x="21228" y="3440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5" name="Google Shape;625;p7"/>
            <p:cNvSpPr/>
            <p:nvPr/>
          </p:nvSpPr>
          <p:spPr>
            <a:xfrm>
              <a:off x="5058812" y="5841733"/>
              <a:ext cx="213484" cy="335111"/>
            </a:xfrm>
            <a:custGeom>
              <a:rect b="b" l="l" r="r" t="t"/>
              <a:pathLst>
                <a:path extrusionOk="0" h="335111" w="213484">
                  <a:moveTo>
                    <a:pt x="212711" y="289409"/>
                  </a:moveTo>
                  <a:lnTo>
                    <a:pt x="167289" y="154085"/>
                  </a:lnTo>
                  <a:cubicBezTo>
                    <a:pt x="161808" y="137760"/>
                    <a:pt x="148250" y="125448"/>
                    <a:pt x="131473" y="121565"/>
                  </a:cubicBezTo>
                  <a:lnTo>
                    <a:pt x="102774" y="114924"/>
                  </a:lnTo>
                  <a:cubicBezTo>
                    <a:pt x="90600" y="112106"/>
                    <a:pt x="80053" y="104547"/>
                    <a:pt x="73473" y="93922"/>
                  </a:cubicBezTo>
                  <a:lnTo>
                    <a:pt x="15305" y="0"/>
                  </a:lnTo>
                  <a:cubicBezTo>
                    <a:pt x="15123" y="2333"/>
                    <a:pt x="14612" y="4673"/>
                    <a:pt x="13625" y="6931"/>
                  </a:cubicBezTo>
                  <a:lnTo>
                    <a:pt x="0" y="38116"/>
                  </a:lnTo>
                  <a:lnTo>
                    <a:pt x="46640" y="137815"/>
                  </a:lnTo>
                  <a:cubicBezTo>
                    <a:pt x="53623" y="152741"/>
                    <a:pt x="55807" y="169441"/>
                    <a:pt x="52904" y="185662"/>
                  </a:cubicBezTo>
                  <a:cubicBezTo>
                    <a:pt x="48885" y="208123"/>
                    <a:pt x="43778" y="242098"/>
                    <a:pt x="43778" y="269695"/>
                  </a:cubicBezTo>
                  <a:cubicBezTo>
                    <a:pt x="43778" y="301937"/>
                    <a:pt x="49405" y="321335"/>
                    <a:pt x="52684" y="329897"/>
                  </a:cubicBezTo>
                  <a:cubicBezTo>
                    <a:pt x="53894" y="333056"/>
                    <a:pt x="56964" y="335111"/>
                    <a:pt x="60346" y="335111"/>
                  </a:cubicBezTo>
                  <a:lnTo>
                    <a:pt x="168006" y="335111"/>
                  </a:lnTo>
                  <a:cubicBezTo>
                    <a:pt x="172491" y="335111"/>
                    <a:pt x="176152" y="331520"/>
                    <a:pt x="176238" y="327035"/>
                  </a:cubicBezTo>
                  <a:lnTo>
                    <a:pt x="176700" y="303482"/>
                  </a:lnTo>
                  <a:lnTo>
                    <a:pt x="135393" y="202427"/>
                  </a:lnTo>
                  <a:cubicBezTo>
                    <a:pt x="134532" y="200322"/>
                    <a:pt x="135542" y="197917"/>
                    <a:pt x="137647" y="197056"/>
                  </a:cubicBezTo>
                  <a:cubicBezTo>
                    <a:pt x="139762" y="196203"/>
                    <a:pt x="142159" y="197207"/>
                    <a:pt x="143019" y="199310"/>
                  </a:cubicBezTo>
                  <a:lnTo>
                    <a:pt x="177103" y="282695"/>
                  </a:lnTo>
                  <a:lnTo>
                    <a:pt x="177103" y="282615"/>
                  </a:lnTo>
                  <a:lnTo>
                    <a:pt x="185221" y="300298"/>
                  </a:lnTo>
                  <a:cubicBezTo>
                    <a:pt x="188660" y="307790"/>
                    <a:pt x="197560" y="311031"/>
                    <a:pt x="205014" y="307501"/>
                  </a:cubicBezTo>
                  <a:cubicBezTo>
                    <a:pt x="211793" y="304289"/>
                    <a:pt x="215100" y="296518"/>
                    <a:pt x="212711" y="28940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6" name="Google Shape;626;p7"/>
            <p:cNvSpPr/>
            <p:nvPr/>
          </p:nvSpPr>
          <p:spPr>
            <a:xfrm>
              <a:off x="4833058" y="5826918"/>
              <a:ext cx="232910" cy="349925"/>
            </a:xfrm>
            <a:custGeom>
              <a:rect b="b" l="l" r="r" t="t"/>
              <a:pathLst>
                <a:path extrusionOk="0" h="349925" w="232910">
                  <a:moveTo>
                    <a:pt x="221106" y="42995"/>
                  </a:moveTo>
                  <a:lnTo>
                    <a:pt x="231832" y="18448"/>
                  </a:lnTo>
                  <a:cubicBezTo>
                    <a:pt x="233093" y="15561"/>
                    <a:pt x="233201" y="12456"/>
                    <a:pt x="232402" y="9617"/>
                  </a:cubicBezTo>
                  <a:cubicBezTo>
                    <a:pt x="231491" y="6383"/>
                    <a:pt x="229390" y="3496"/>
                    <a:pt x="226269" y="1722"/>
                  </a:cubicBezTo>
                  <a:lnTo>
                    <a:pt x="226269" y="1722"/>
                  </a:lnTo>
                  <a:cubicBezTo>
                    <a:pt x="224213" y="554"/>
                    <a:pt x="221978" y="0"/>
                    <a:pt x="219774" y="0"/>
                  </a:cubicBezTo>
                  <a:cubicBezTo>
                    <a:pt x="215130" y="0"/>
                    <a:pt x="210622" y="2460"/>
                    <a:pt x="208221" y="6824"/>
                  </a:cubicBezTo>
                  <a:lnTo>
                    <a:pt x="159073" y="96754"/>
                  </a:lnTo>
                  <a:cubicBezTo>
                    <a:pt x="147954" y="117101"/>
                    <a:pt x="128341" y="131267"/>
                    <a:pt x="105626" y="135920"/>
                  </a:cubicBezTo>
                  <a:cubicBezTo>
                    <a:pt x="84261" y="140296"/>
                    <a:pt x="58591" y="151441"/>
                    <a:pt x="47695" y="179196"/>
                  </a:cubicBezTo>
                  <a:cubicBezTo>
                    <a:pt x="28213" y="228823"/>
                    <a:pt x="8898" y="280758"/>
                    <a:pt x="787" y="304500"/>
                  </a:cubicBezTo>
                  <a:cubicBezTo>
                    <a:pt x="-1718" y="311835"/>
                    <a:pt x="1943" y="319825"/>
                    <a:pt x="9123" y="322740"/>
                  </a:cubicBezTo>
                  <a:cubicBezTo>
                    <a:pt x="10917" y="323469"/>
                    <a:pt x="12780" y="323815"/>
                    <a:pt x="14618" y="323815"/>
                  </a:cubicBezTo>
                  <a:cubicBezTo>
                    <a:pt x="19695" y="323815"/>
                    <a:pt x="24579" y="321163"/>
                    <a:pt x="27263" y="316534"/>
                  </a:cubicBezTo>
                  <a:lnTo>
                    <a:pt x="49280" y="281209"/>
                  </a:lnTo>
                  <a:lnTo>
                    <a:pt x="81242" y="206137"/>
                  </a:lnTo>
                  <a:cubicBezTo>
                    <a:pt x="82131" y="204044"/>
                    <a:pt x="84550" y="203069"/>
                    <a:pt x="86643" y="203962"/>
                  </a:cubicBezTo>
                  <a:cubicBezTo>
                    <a:pt x="88737" y="204852"/>
                    <a:pt x="89710" y="207272"/>
                    <a:pt x="88819" y="209363"/>
                  </a:cubicBezTo>
                  <a:lnTo>
                    <a:pt x="59081" y="279212"/>
                  </a:lnTo>
                  <a:lnTo>
                    <a:pt x="59081" y="341689"/>
                  </a:lnTo>
                  <a:cubicBezTo>
                    <a:pt x="59081" y="346240"/>
                    <a:pt x="62752" y="349926"/>
                    <a:pt x="67301" y="349926"/>
                  </a:cubicBezTo>
                  <a:cubicBezTo>
                    <a:pt x="85566" y="349926"/>
                    <a:pt x="129344" y="349926"/>
                    <a:pt x="147534" y="349926"/>
                  </a:cubicBezTo>
                  <a:cubicBezTo>
                    <a:pt x="152025" y="349926"/>
                    <a:pt x="155683" y="346339"/>
                    <a:pt x="155755" y="341846"/>
                  </a:cubicBezTo>
                  <a:cubicBezTo>
                    <a:pt x="156183" y="315138"/>
                    <a:pt x="158175" y="272528"/>
                    <a:pt x="159297" y="249617"/>
                  </a:cubicBezTo>
                  <a:cubicBezTo>
                    <a:pt x="159754" y="240288"/>
                    <a:pt x="162173" y="231144"/>
                    <a:pt x="166680" y="222963"/>
                  </a:cubicBezTo>
                  <a:cubicBezTo>
                    <a:pt x="175100" y="207681"/>
                    <a:pt x="178291" y="196525"/>
                    <a:pt x="173191" y="181223"/>
                  </a:cubicBezTo>
                  <a:cubicBezTo>
                    <a:pt x="166916" y="162398"/>
                    <a:pt x="171601" y="156298"/>
                    <a:pt x="171601" y="156298"/>
                  </a:cubicBezTo>
                  <a:lnTo>
                    <a:pt x="221106" y="4299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7" name="Google Shape;627;p7"/>
            <p:cNvSpPr/>
            <p:nvPr/>
          </p:nvSpPr>
          <p:spPr>
            <a:xfrm>
              <a:off x="4841761" y="5817013"/>
              <a:ext cx="144919" cy="137436"/>
            </a:xfrm>
            <a:custGeom>
              <a:rect b="b" l="l" r="r" t="t"/>
              <a:pathLst>
                <a:path extrusionOk="0" h="137436" w="144919">
                  <a:moveTo>
                    <a:pt x="18801" y="111957"/>
                  </a:moveTo>
                  <a:cubicBezTo>
                    <a:pt x="20938" y="111957"/>
                    <a:pt x="22957" y="111523"/>
                    <a:pt x="24871" y="110866"/>
                  </a:cubicBezTo>
                  <a:cubicBezTo>
                    <a:pt x="24850" y="111235"/>
                    <a:pt x="24761" y="111583"/>
                    <a:pt x="24761" y="111957"/>
                  </a:cubicBezTo>
                  <a:cubicBezTo>
                    <a:pt x="24761" y="122340"/>
                    <a:pt x="33179" y="130758"/>
                    <a:pt x="43563" y="130758"/>
                  </a:cubicBezTo>
                  <a:cubicBezTo>
                    <a:pt x="49118" y="130758"/>
                    <a:pt x="54059" y="128302"/>
                    <a:pt x="57501" y="124470"/>
                  </a:cubicBezTo>
                  <a:cubicBezTo>
                    <a:pt x="65011" y="132436"/>
                    <a:pt x="75632" y="137437"/>
                    <a:pt x="87444" y="137437"/>
                  </a:cubicBezTo>
                  <a:cubicBezTo>
                    <a:pt x="110190" y="137437"/>
                    <a:pt x="128628" y="118998"/>
                    <a:pt x="128628" y="96253"/>
                  </a:cubicBezTo>
                  <a:cubicBezTo>
                    <a:pt x="128628" y="94063"/>
                    <a:pt x="128408" y="91930"/>
                    <a:pt x="128079" y="89833"/>
                  </a:cubicBezTo>
                  <a:cubicBezTo>
                    <a:pt x="136472" y="89632"/>
                    <a:pt x="143224" y="82797"/>
                    <a:pt x="143224" y="74355"/>
                  </a:cubicBezTo>
                  <a:cubicBezTo>
                    <a:pt x="143224" y="70980"/>
                    <a:pt x="142118" y="67880"/>
                    <a:pt x="140288" y="65333"/>
                  </a:cubicBezTo>
                  <a:cubicBezTo>
                    <a:pt x="143142" y="62519"/>
                    <a:pt x="144919" y="58615"/>
                    <a:pt x="144919" y="54290"/>
                  </a:cubicBezTo>
                  <a:cubicBezTo>
                    <a:pt x="144919" y="46617"/>
                    <a:pt x="139336" y="40287"/>
                    <a:pt x="132018" y="39038"/>
                  </a:cubicBezTo>
                  <a:cubicBezTo>
                    <a:pt x="132413" y="37521"/>
                    <a:pt x="132690" y="35957"/>
                    <a:pt x="132690" y="34316"/>
                  </a:cubicBezTo>
                  <a:cubicBezTo>
                    <a:pt x="132690" y="25094"/>
                    <a:pt x="126040" y="17458"/>
                    <a:pt x="117280" y="15857"/>
                  </a:cubicBezTo>
                  <a:cubicBezTo>
                    <a:pt x="117283" y="15740"/>
                    <a:pt x="117315" y="15632"/>
                    <a:pt x="117315" y="15515"/>
                  </a:cubicBezTo>
                  <a:cubicBezTo>
                    <a:pt x="117315" y="6947"/>
                    <a:pt x="110369" y="0"/>
                    <a:pt x="101800" y="0"/>
                  </a:cubicBezTo>
                  <a:cubicBezTo>
                    <a:pt x="95545" y="0"/>
                    <a:pt x="90189" y="3722"/>
                    <a:pt x="87734" y="9054"/>
                  </a:cubicBezTo>
                  <a:cubicBezTo>
                    <a:pt x="85259" y="7855"/>
                    <a:pt x="82518" y="7125"/>
                    <a:pt x="79584" y="7125"/>
                  </a:cubicBezTo>
                  <a:cubicBezTo>
                    <a:pt x="76230" y="7125"/>
                    <a:pt x="73127" y="8076"/>
                    <a:pt x="70400" y="9615"/>
                  </a:cubicBezTo>
                  <a:cubicBezTo>
                    <a:pt x="67574" y="5795"/>
                    <a:pt x="63074" y="3286"/>
                    <a:pt x="57956" y="3286"/>
                  </a:cubicBezTo>
                  <a:cubicBezTo>
                    <a:pt x="50694" y="3286"/>
                    <a:pt x="44644" y="8297"/>
                    <a:pt x="42955" y="15036"/>
                  </a:cubicBezTo>
                  <a:cubicBezTo>
                    <a:pt x="34442" y="16830"/>
                    <a:pt x="28047" y="24375"/>
                    <a:pt x="28047" y="33422"/>
                  </a:cubicBezTo>
                  <a:cubicBezTo>
                    <a:pt x="28047" y="35408"/>
                    <a:pt x="28439" y="37285"/>
                    <a:pt x="29010" y="39082"/>
                  </a:cubicBezTo>
                  <a:cubicBezTo>
                    <a:pt x="19616" y="40126"/>
                    <a:pt x="12282" y="48001"/>
                    <a:pt x="12282" y="57674"/>
                  </a:cubicBezTo>
                  <a:cubicBezTo>
                    <a:pt x="12282" y="58485"/>
                    <a:pt x="12421" y="59257"/>
                    <a:pt x="12520" y="60040"/>
                  </a:cubicBezTo>
                  <a:cubicBezTo>
                    <a:pt x="6682" y="63230"/>
                    <a:pt x="2675" y="69352"/>
                    <a:pt x="2675" y="76475"/>
                  </a:cubicBezTo>
                  <a:cubicBezTo>
                    <a:pt x="2675" y="78459"/>
                    <a:pt x="3066" y="80333"/>
                    <a:pt x="3636" y="82129"/>
                  </a:cubicBezTo>
                  <a:cubicBezTo>
                    <a:pt x="1374" y="85233"/>
                    <a:pt x="0" y="89022"/>
                    <a:pt x="0" y="93156"/>
                  </a:cubicBezTo>
                  <a:cubicBezTo>
                    <a:pt x="0" y="103539"/>
                    <a:pt x="8417" y="111957"/>
                    <a:pt x="18801" y="111957"/>
                  </a:cubicBezTo>
                  <a:close/>
                  <a:moveTo>
                    <a:pt x="87444" y="129200"/>
                  </a:moveTo>
                  <a:cubicBezTo>
                    <a:pt x="78324" y="129200"/>
                    <a:pt x="70060" y="125471"/>
                    <a:pt x="64088" y="119462"/>
                  </a:cubicBezTo>
                  <a:cubicBezTo>
                    <a:pt x="71834" y="118594"/>
                    <a:pt x="77878" y="112099"/>
                    <a:pt x="77878" y="104121"/>
                  </a:cubicBezTo>
                  <a:cubicBezTo>
                    <a:pt x="77878" y="102629"/>
                    <a:pt x="77601" y="101215"/>
                    <a:pt x="77208" y="99849"/>
                  </a:cubicBezTo>
                  <a:cubicBezTo>
                    <a:pt x="83159" y="97679"/>
                    <a:pt x="87432" y="92022"/>
                    <a:pt x="87432" y="85320"/>
                  </a:cubicBezTo>
                  <a:cubicBezTo>
                    <a:pt x="87432" y="85281"/>
                    <a:pt x="87421" y="85245"/>
                    <a:pt x="87421" y="85206"/>
                  </a:cubicBezTo>
                  <a:cubicBezTo>
                    <a:pt x="95450" y="84614"/>
                    <a:pt x="101800" y="77985"/>
                    <a:pt x="101800" y="69805"/>
                  </a:cubicBezTo>
                  <a:cubicBezTo>
                    <a:pt x="101800" y="68653"/>
                    <a:pt x="101655" y="67539"/>
                    <a:pt x="101416" y="66458"/>
                  </a:cubicBezTo>
                  <a:cubicBezTo>
                    <a:pt x="105563" y="68411"/>
                    <a:pt x="109234" y="71192"/>
                    <a:pt x="112219" y="74604"/>
                  </a:cubicBezTo>
                  <a:cubicBezTo>
                    <a:pt x="115383" y="78219"/>
                    <a:pt x="117764" y="82520"/>
                    <a:pt x="119113" y="87263"/>
                  </a:cubicBezTo>
                  <a:cubicBezTo>
                    <a:pt x="119927" y="90125"/>
                    <a:pt x="120392" y="93133"/>
                    <a:pt x="120392" y="96253"/>
                  </a:cubicBezTo>
                  <a:cubicBezTo>
                    <a:pt x="120392" y="114420"/>
                    <a:pt x="105612" y="129200"/>
                    <a:pt x="87444" y="12920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8" name="Google Shape;628;p7"/>
            <p:cNvSpPr/>
            <p:nvPr/>
          </p:nvSpPr>
          <p:spPr>
            <a:xfrm>
              <a:off x="5046017" y="5767203"/>
              <a:ext cx="16473" cy="47546"/>
            </a:xfrm>
            <a:custGeom>
              <a:rect b="b" l="l" r="r" t="t"/>
              <a:pathLst>
                <a:path extrusionOk="0" h="47546" w="16473">
                  <a:moveTo>
                    <a:pt x="8237" y="47547"/>
                  </a:moveTo>
                  <a:cubicBezTo>
                    <a:pt x="12786" y="47547"/>
                    <a:pt x="16474" y="43859"/>
                    <a:pt x="16474" y="39310"/>
                  </a:cubicBezTo>
                  <a:lnTo>
                    <a:pt x="16474" y="8237"/>
                  </a:lnTo>
                  <a:cubicBezTo>
                    <a:pt x="16474" y="3688"/>
                    <a:pt x="12786" y="0"/>
                    <a:pt x="8237" y="0"/>
                  </a:cubicBezTo>
                  <a:cubicBezTo>
                    <a:pt x="3688" y="0"/>
                    <a:pt x="0" y="3688"/>
                    <a:pt x="0" y="8237"/>
                  </a:cubicBezTo>
                  <a:lnTo>
                    <a:pt x="0" y="39310"/>
                  </a:lnTo>
                  <a:cubicBezTo>
                    <a:pt x="0" y="43859"/>
                    <a:pt x="3688" y="47547"/>
                    <a:pt x="8237" y="4754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9" name="Google Shape;629;p7"/>
            <p:cNvSpPr/>
            <p:nvPr/>
          </p:nvSpPr>
          <p:spPr>
            <a:xfrm>
              <a:off x="5068376" y="5787290"/>
              <a:ext cx="38445" cy="38445"/>
            </a:xfrm>
            <a:custGeom>
              <a:rect b="b" l="l" r="r" t="t"/>
              <a:pathLst>
                <a:path extrusionOk="0" h="38445" w="38445">
                  <a:moveTo>
                    <a:pt x="8237" y="38445"/>
                  </a:moveTo>
                  <a:cubicBezTo>
                    <a:pt x="10344" y="38445"/>
                    <a:pt x="12454" y="37641"/>
                    <a:pt x="14060" y="36032"/>
                  </a:cubicBezTo>
                  <a:lnTo>
                    <a:pt x="36032" y="14061"/>
                  </a:lnTo>
                  <a:cubicBezTo>
                    <a:pt x="39250" y="10845"/>
                    <a:pt x="39250" y="5629"/>
                    <a:pt x="36032" y="2413"/>
                  </a:cubicBezTo>
                  <a:cubicBezTo>
                    <a:pt x="32818" y="-804"/>
                    <a:pt x="27598" y="-804"/>
                    <a:pt x="24385" y="2413"/>
                  </a:cubicBezTo>
                  <a:lnTo>
                    <a:pt x="2413" y="24385"/>
                  </a:lnTo>
                  <a:cubicBezTo>
                    <a:pt x="-804" y="27600"/>
                    <a:pt x="-804" y="32817"/>
                    <a:pt x="2413" y="36032"/>
                  </a:cubicBezTo>
                  <a:cubicBezTo>
                    <a:pt x="4020" y="37641"/>
                    <a:pt x="6129" y="38445"/>
                    <a:pt x="8237" y="384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0" name="Google Shape;630;p7"/>
            <p:cNvSpPr/>
            <p:nvPr/>
          </p:nvSpPr>
          <p:spPr>
            <a:xfrm>
              <a:off x="5000463" y="5787290"/>
              <a:ext cx="38445" cy="38445"/>
            </a:xfrm>
            <a:custGeom>
              <a:rect b="b" l="l" r="r" t="t"/>
              <a:pathLst>
                <a:path extrusionOk="0" h="38445" w="38445">
                  <a:moveTo>
                    <a:pt x="24385" y="36032"/>
                  </a:moveTo>
                  <a:cubicBezTo>
                    <a:pt x="25992" y="37641"/>
                    <a:pt x="28101" y="38445"/>
                    <a:pt x="30208" y="38445"/>
                  </a:cubicBezTo>
                  <a:cubicBezTo>
                    <a:pt x="32316" y="38445"/>
                    <a:pt x="34425" y="37641"/>
                    <a:pt x="36032" y="36032"/>
                  </a:cubicBezTo>
                  <a:cubicBezTo>
                    <a:pt x="39250" y="32817"/>
                    <a:pt x="39250" y="27600"/>
                    <a:pt x="36032" y="24385"/>
                  </a:cubicBezTo>
                  <a:lnTo>
                    <a:pt x="14061" y="2413"/>
                  </a:lnTo>
                  <a:cubicBezTo>
                    <a:pt x="10847" y="-804"/>
                    <a:pt x="5627" y="-804"/>
                    <a:pt x="2413" y="2413"/>
                  </a:cubicBezTo>
                  <a:cubicBezTo>
                    <a:pt x="-804" y="5629"/>
                    <a:pt x="-804" y="10845"/>
                    <a:pt x="2413" y="14061"/>
                  </a:cubicBezTo>
                  <a:lnTo>
                    <a:pt x="24385" y="3603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31" name="Google Shape;631;p7"/>
          <p:cNvGrpSpPr/>
          <p:nvPr/>
        </p:nvGrpSpPr>
        <p:grpSpPr>
          <a:xfrm>
            <a:off x="2232121" y="4534119"/>
            <a:ext cx="328148" cy="265449"/>
            <a:chOff x="3142684" y="5784591"/>
            <a:chExt cx="464536" cy="375778"/>
          </a:xfrm>
        </p:grpSpPr>
        <p:sp>
          <p:nvSpPr>
            <p:cNvPr id="632" name="Google Shape;632;p7"/>
            <p:cNvSpPr/>
            <p:nvPr/>
          </p:nvSpPr>
          <p:spPr>
            <a:xfrm>
              <a:off x="3142684" y="6060628"/>
              <a:ext cx="82368" cy="82368"/>
            </a:xfrm>
            <a:custGeom>
              <a:rect b="b" l="l" r="r" t="t"/>
              <a:pathLst>
                <a:path extrusionOk="0" h="82368" w="82368">
                  <a:moveTo>
                    <a:pt x="82368" y="41184"/>
                  </a:moveTo>
                  <a:cubicBezTo>
                    <a:pt x="82368" y="63930"/>
                    <a:pt x="63930" y="82368"/>
                    <a:pt x="41184" y="82368"/>
                  </a:cubicBezTo>
                  <a:cubicBezTo>
                    <a:pt x="18439" y="82368"/>
                    <a:pt x="0" y="63930"/>
                    <a:pt x="0" y="41184"/>
                  </a:cubicBezTo>
                  <a:cubicBezTo>
                    <a:pt x="0" y="18439"/>
                    <a:pt x="18439" y="0"/>
                    <a:pt x="41184" y="0"/>
                  </a:cubicBezTo>
                  <a:cubicBezTo>
                    <a:pt x="63930" y="0"/>
                    <a:pt x="82368" y="18439"/>
                    <a:pt x="82368" y="4118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3" name="Google Shape;633;p7"/>
            <p:cNvSpPr/>
            <p:nvPr/>
          </p:nvSpPr>
          <p:spPr>
            <a:xfrm>
              <a:off x="3145958" y="6152133"/>
              <a:ext cx="461262" cy="8236"/>
            </a:xfrm>
            <a:custGeom>
              <a:rect b="b" l="l" r="r" t="t"/>
              <a:pathLst>
                <a:path extrusionOk="0" h="8236" w="461262">
                  <a:moveTo>
                    <a:pt x="457144" y="0"/>
                  </a:moveTo>
                  <a:lnTo>
                    <a:pt x="4118" y="0"/>
                  </a:lnTo>
                  <a:cubicBezTo>
                    <a:pt x="1842" y="0"/>
                    <a:pt x="0" y="1845"/>
                    <a:pt x="0" y="4118"/>
                  </a:cubicBezTo>
                  <a:cubicBezTo>
                    <a:pt x="0" y="6392"/>
                    <a:pt x="1842" y="8237"/>
                    <a:pt x="4118" y="8237"/>
                  </a:cubicBezTo>
                  <a:lnTo>
                    <a:pt x="457144" y="8237"/>
                  </a:lnTo>
                  <a:cubicBezTo>
                    <a:pt x="459421" y="8237"/>
                    <a:pt x="461262" y="6392"/>
                    <a:pt x="461262" y="4118"/>
                  </a:cubicBezTo>
                  <a:cubicBezTo>
                    <a:pt x="461262" y="1845"/>
                    <a:pt x="459421" y="0"/>
                    <a:pt x="4571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4" name="Google Shape;634;p7"/>
            <p:cNvSpPr/>
            <p:nvPr/>
          </p:nvSpPr>
          <p:spPr>
            <a:xfrm>
              <a:off x="3202554" y="5882445"/>
              <a:ext cx="198097" cy="180576"/>
            </a:xfrm>
            <a:custGeom>
              <a:rect b="b" l="l" r="r" t="t"/>
              <a:pathLst>
                <a:path extrusionOk="0" h="180576" w="198097">
                  <a:moveTo>
                    <a:pt x="18770" y="119380"/>
                  </a:moveTo>
                  <a:lnTo>
                    <a:pt x="40501" y="128376"/>
                  </a:lnTo>
                  <a:lnTo>
                    <a:pt x="65042" y="138534"/>
                  </a:lnTo>
                  <a:cubicBezTo>
                    <a:pt x="68621" y="140015"/>
                    <a:pt x="72539" y="139966"/>
                    <a:pt x="76090" y="138408"/>
                  </a:cubicBezTo>
                  <a:cubicBezTo>
                    <a:pt x="79633" y="136843"/>
                    <a:pt x="82316" y="133976"/>
                    <a:pt x="83635" y="130332"/>
                  </a:cubicBezTo>
                  <a:cubicBezTo>
                    <a:pt x="85944" y="123961"/>
                    <a:pt x="83378" y="116848"/>
                    <a:pt x="77534" y="113420"/>
                  </a:cubicBezTo>
                  <a:lnTo>
                    <a:pt x="45701" y="94732"/>
                  </a:lnTo>
                  <a:cubicBezTo>
                    <a:pt x="40006" y="91390"/>
                    <a:pt x="38007" y="84223"/>
                    <a:pt x="41148" y="78413"/>
                  </a:cubicBezTo>
                  <a:lnTo>
                    <a:pt x="44015" y="73114"/>
                  </a:lnTo>
                  <a:cubicBezTo>
                    <a:pt x="44977" y="71350"/>
                    <a:pt x="47016" y="70649"/>
                    <a:pt x="48858" y="71227"/>
                  </a:cubicBezTo>
                  <a:cubicBezTo>
                    <a:pt x="49105" y="71305"/>
                    <a:pt x="49361" y="71325"/>
                    <a:pt x="49598" y="71453"/>
                  </a:cubicBezTo>
                  <a:cubicBezTo>
                    <a:pt x="51601" y="72535"/>
                    <a:pt x="52345" y="75035"/>
                    <a:pt x="51263" y="77036"/>
                  </a:cubicBezTo>
                  <a:lnTo>
                    <a:pt x="48395" y="82335"/>
                  </a:lnTo>
                  <a:cubicBezTo>
                    <a:pt x="47374" y="84219"/>
                    <a:pt x="48021" y="86546"/>
                    <a:pt x="49867" y="87629"/>
                  </a:cubicBezTo>
                  <a:lnTo>
                    <a:pt x="81701" y="106317"/>
                  </a:lnTo>
                  <a:cubicBezTo>
                    <a:pt x="90971" y="111755"/>
                    <a:pt x="95041" y="123034"/>
                    <a:pt x="91381" y="133137"/>
                  </a:cubicBezTo>
                  <a:cubicBezTo>
                    <a:pt x="89286" y="138917"/>
                    <a:pt x="85034" y="143465"/>
                    <a:pt x="79412" y="145945"/>
                  </a:cubicBezTo>
                  <a:cubicBezTo>
                    <a:pt x="76520" y="147218"/>
                    <a:pt x="73472" y="147857"/>
                    <a:pt x="70423" y="147857"/>
                  </a:cubicBezTo>
                  <a:cubicBezTo>
                    <a:pt x="67535" y="147857"/>
                    <a:pt x="64648" y="147286"/>
                    <a:pt x="61889" y="146144"/>
                  </a:cubicBezTo>
                  <a:lnTo>
                    <a:pt x="40682" y="137365"/>
                  </a:lnTo>
                  <a:cubicBezTo>
                    <a:pt x="40663" y="151470"/>
                    <a:pt x="39596" y="165562"/>
                    <a:pt x="37365" y="179508"/>
                  </a:cubicBezTo>
                  <a:lnTo>
                    <a:pt x="37194" y="180576"/>
                  </a:lnTo>
                  <a:cubicBezTo>
                    <a:pt x="44624" y="172577"/>
                    <a:pt x="54523" y="166827"/>
                    <a:pt x="65864" y="164693"/>
                  </a:cubicBezTo>
                  <a:cubicBezTo>
                    <a:pt x="70419" y="163836"/>
                    <a:pt x="74947" y="163437"/>
                    <a:pt x="80117" y="163437"/>
                  </a:cubicBezTo>
                  <a:cubicBezTo>
                    <a:pt x="84198" y="163437"/>
                    <a:pt x="88731" y="163679"/>
                    <a:pt x="94382" y="164199"/>
                  </a:cubicBezTo>
                  <a:lnTo>
                    <a:pt x="94621" y="164221"/>
                  </a:lnTo>
                  <a:lnTo>
                    <a:pt x="94859" y="164257"/>
                  </a:lnTo>
                  <a:lnTo>
                    <a:pt x="160573" y="174201"/>
                  </a:lnTo>
                  <a:cubicBezTo>
                    <a:pt x="158857" y="161915"/>
                    <a:pt x="157956" y="149540"/>
                    <a:pt x="157949" y="137144"/>
                  </a:cubicBezTo>
                  <a:lnTo>
                    <a:pt x="136209" y="146144"/>
                  </a:lnTo>
                  <a:cubicBezTo>
                    <a:pt x="133450" y="147286"/>
                    <a:pt x="130559" y="147857"/>
                    <a:pt x="127675" y="147857"/>
                  </a:cubicBezTo>
                  <a:cubicBezTo>
                    <a:pt x="124622" y="147857"/>
                    <a:pt x="121573" y="147218"/>
                    <a:pt x="118682" y="145943"/>
                  </a:cubicBezTo>
                  <a:cubicBezTo>
                    <a:pt x="113059" y="143461"/>
                    <a:pt x="108808" y="138915"/>
                    <a:pt x="106717" y="133137"/>
                  </a:cubicBezTo>
                  <a:cubicBezTo>
                    <a:pt x="103179" y="123374"/>
                    <a:pt x="106912" y="112560"/>
                    <a:pt x="115526" y="106935"/>
                  </a:cubicBezTo>
                  <a:lnTo>
                    <a:pt x="110938" y="99007"/>
                  </a:lnTo>
                  <a:lnTo>
                    <a:pt x="110908" y="99024"/>
                  </a:lnTo>
                  <a:cubicBezTo>
                    <a:pt x="107047" y="101258"/>
                    <a:pt x="102108" y="99940"/>
                    <a:pt x="99874" y="96081"/>
                  </a:cubicBezTo>
                  <a:lnTo>
                    <a:pt x="95002" y="87663"/>
                  </a:lnTo>
                  <a:cubicBezTo>
                    <a:pt x="90669" y="80177"/>
                    <a:pt x="93226" y="70596"/>
                    <a:pt x="100712" y="66263"/>
                  </a:cubicBezTo>
                  <a:lnTo>
                    <a:pt x="108851" y="80326"/>
                  </a:lnTo>
                  <a:lnTo>
                    <a:pt x="117474" y="95224"/>
                  </a:lnTo>
                  <a:lnTo>
                    <a:pt x="117473" y="95224"/>
                  </a:lnTo>
                  <a:lnTo>
                    <a:pt x="121992" y="103030"/>
                  </a:lnTo>
                  <a:lnTo>
                    <a:pt x="148227" y="87629"/>
                  </a:lnTo>
                  <a:cubicBezTo>
                    <a:pt x="150072" y="86546"/>
                    <a:pt x="150720" y="84219"/>
                    <a:pt x="149699" y="82335"/>
                  </a:cubicBezTo>
                  <a:lnTo>
                    <a:pt x="146831" y="77036"/>
                  </a:lnTo>
                  <a:cubicBezTo>
                    <a:pt x="145749" y="75035"/>
                    <a:pt x="146493" y="72535"/>
                    <a:pt x="148496" y="71453"/>
                  </a:cubicBezTo>
                  <a:cubicBezTo>
                    <a:pt x="148733" y="71324"/>
                    <a:pt x="148989" y="71304"/>
                    <a:pt x="149237" y="71226"/>
                  </a:cubicBezTo>
                  <a:cubicBezTo>
                    <a:pt x="151085" y="70642"/>
                    <a:pt x="153124" y="71352"/>
                    <a:pt x="154078" y="73114"/>
                  </a:cubicBezTo>
                  <a:lnTo>
                    <a:pt x="156946" y="78413"/>
                  </a:lnTo>
                  <a:cubicBezTo>
                    <a:pt x="160087" y="84223"/>
                    <a:pt x="158088" y="91390"/>
                    <a:pt x="152393" y="94732"/>
                  </a:cubicBezTo>
                  <a:lnTo>
                    <a:pt x="120560" y="113420"/>
                  </a:lnTo>
                  <a:cubicBezTo>
                    <a:pt x="114720" y="116848"/>
                    <a:pt x="112154" y="123961"/>
                    <a:pt x="114463" y="130334"/>
                  </a:cubicBezTo>
                  <a:cubicBezTo>
                    <a:pt x="115782" y="133976"/>
                    <a:pt x="118461" y="136843"/>
                    <a:pt x="122004" y="138406"/>
                  </a:cubicBezTo>
                  <a:cubicBezTo>
                    <a:pt x="125551" y="139970"/>
                    <a:pt x="129477" y="140017"/>
                    <a:pt x="133056" y="138534"/>
                  </a:cubicBezTo>
                  <a:lnTo>
                    <a:pt x="158142" y="128150"/>
                  </a:lnTo>
                  <a:lnTo>
                    <a:pt x="179328" y="119380"/>
                  </a:lnTo>
                  <a:cubicBezTo>
                    <a:pt x="190927" y="114578"/>
                    <a:pt x="198295" y="103367"/>
                    <a:pt x="198094" y="90817"/>
                  </a:cubicBezTo>
                  <a:cubicBezTo>
                    <a:pt x="198038" y="87388"/>
                    <a:pt x="197410" y="84024"/>
                    <a:pt x="196232" y="80822"/>
                  </a:cubicBezTo>
                  <a:lnTo>
                    <a:pt x="179167" y="34355"/>
                  </a:lnTo>
                  <a:cubicBezTo>
                    <a:pt x="175302" y="23837"/>
                    <a:pt x="168219" y="15106"/>
                    <a:pt x="159301" y="9072"/>
                  </a:cubicBezTo>
                  <a:cubicBezTo>
                    <a:pt x="150807" y="3325"/>
                    <a:pt x="140648" y="23"/>
                    <a:pt x="129975" y="23"/>
                  </a:cubicBezTo>
                  <a:lnTo>
                    <a:pt x="126689" y="23"/>
                  </a:lnTo>
                  <a:lnTo>
                    <a:pt x="125525" y="23"/>
                  </a:lnTo>
                  <a:cubicBezTo>
                    <a:pt x="123017" y="224"/>
                    <a:pt x="120595" y="1055"/>
                    <a:pt x="118528" y="2514"/>
                  </a:cubicBezTo>
                  <a:lnTo>
                    <a:pt x="103977" y="12794"/>
                  </a:lnTo>
                  <a:cubicBezTo>
                    <a:pt x="101184" y="14766"/>
                    <a:pt x="97452" y="14766"/>
                    <a:pt x="94659" y="12794"/>
                  </a:cubicBezTo>
                  <a:lnTo>
                    <a:pt x="80107" y="2514"/>
                  </a:lnTo>
                  <a:cubicBezTo>
                    <a:pt x="77961" y="999"/>
                    <a:pt x="75433" y="157"/>
                    <a:pt x="72822" y="0"/>
                  </a:cubicBezTo>
                  <a:cubicBezTo>
                    <a:pt x="72783" y="1"/>
                    <a:pt x="72751" y="23"/>
                    <a:pt x="72712" y="23"/>
                  </a:cubicBezTo>
                  <a:lnTo>
                    <a:pt x="71407" y="23"/>
                  </a:lnTo>
                  <a:lnTo>
                    <a:pt x="68118" y="23"/>
                  </a:lnTo>
                  <a:cubicBezTo>
                    <a:pt x="57932" y="23"/>
                    <a:pt x="48222" y="3045"/>
                    <a:pt x="39970" y="8316"/>
                  </a:cubicBezTo>
                  <a:cubicBezTo>
                    <a:pt x="30503" y="14365"/>
                    <a:pt x="22962" y="23383"/>
                    <a:pt x="18931" y="34355"/>
                  </a:cubicBezTo>
                  <a:lnTo>
                    <a:pt x="1862" y="80818"/>
                  </a:lnTo>
                  <a:cubicBezTo>
                    <a:pt x="684" y="84036"/>
                    <a:pt x="56" y="87398"/>
                    <a:pt x="4" y="90815"/>
                  </a:cubicBezTo>
                  <a:cubicBezTo>
                    <a:pt x="-197" y="103367"/>
                    <a:pt x="7171" y="114580"/>
                    <a:pt x="18770" y="11938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5" name="Google Shape;635;p7"/>
            <p:cNvSpPr/>
            <p:nvPr/>
          </p:nvSpPr>
          <p:spPr>
            <a:xfrm>
              <a:off x="3527264" y="5948386"/>
              <a:ext cx="13269" cy="28618"/>
            </a:xfrm>
            <a:custGeom>
              <a:rect b="b" l="l" r="r" t="t"/>
              <a:pathLst>
                <a:path extrusionOk="0" h="28618" w="13269">
                  <a:moveTo>
                    <a:pt x="4125" y="28619"/>
                  </a:moveTo>
                  <a:cubicBezTo>
                    <a:pt x="5974" y="28619"/>
                    <a:pt x="7654" y="27364"/>
                    <a:pt x="8120" y="25488"/>
                  </a:cubicBezTo>
                  <a:lnTo>
                    <a:pt x="13148" y="5107"/>
                  </a:lnTo>
                  <a:cubicBezTo>
                    <a:pt x="13696" y="2899"/>
                    <a:pt x="12345" y="667"/>
                    <a:pt x="10138" y="122"/>
                  </a:cubicBezTo>
                  <a:cubicBezTo>
                    <a:pt x="7947" y="-425"/>
                    <a:pt x="5702" y="926"/>
                    <a:pt x="5154" y="3132"/>
                  </a:cubicBezTo>
                  <a:lnTo>
                    <a:pt x="122" y="23513"/>
                  </a:lnTo>
                  <a:cubicBezTo>
                    <a:pt x="-426" y="25721"/>
                    <a:pt x="929" y="27953"/>
                    <a:pt x="3136" y="28498"/>
                  </a:cubicBezTo>
                  <a:cubicBezTo>
                    <a:pt x="3466" y="28581"/>
                    <a:pt x="3799" y="28619"/>
                    <a:pt x="4125" y="2861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6" name="Google Shape;636;p7"/>
            <p:cNvSpPr/>
            <p:nvPr/>
          </p:nvSpPr>
          <p:spPr>
            <a:xfrm>
              <a:off x="3475181" y="5923083"/>
              <a:ext cx="21792" cy="29982"/>
            </a:xfrm>
            <a:custGeom>
              <a:rect b="b" l="l" r="r" t="t"/>
              <a:pathLst>
                <a:path extrusionOk="0" h="29982" w="21792">
                  <a:moveTo>
                    <a:pt x="4115" y="29983"/>
                  </a:moveTo>
                  <a:cubicBezTo>
                    <a:pt x="5491" y="29983"/>
                    <a:pt x="6834" y="29295"/>
                    <a:pt x="7614" y="28042"/>
                  </a:cubicBezTo>
                  <a:lnTo>
                    <a:pt x="21168" y="6296"/>
                  </a:lnTo>
                  <a:cubicBezTo>
                    <a:pt x="22371" y="4365"/>
                    <a:pt x="21783" y="1825"/>
                    <a:pt x="19853" y="623"/>
                  </a:cubicBezTo>
                  <a:cubicBezTo>
                    <a:pt x="17918" y="-577"/>
                    <a:pt x="15380" y="7"/>
                    <a:pt x="14178" y="1940"/>
                  </a:cubicBezTo>
                  <a:lnTo>
                    <a:pt x="624" y="23687"/>
                  </a:lnTo>
                  <a:cubicBezTo>
                    <a:pt x="-578" y="25617"/>
                    <a:pt x="9" y="28157"/>
                    <a:pt x="1940" y="29359"/>
                  </a:cubicBezTo>
                  <a:cubicBezTo>
                    <a:pt x="2619" y="29782"/>
                    <a:pt x="3371" y="29983"/>
                    <a:pt x="4115" y="2998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7" name="Google Shape;637;p7"/>
            <p:cNvSpPr/>
            <p:nvPr/>
          </p:nvSpPr>
          <p:spPr>
            <a:xfrm>
              <a:off x="3431705" y="5887948"/>
              <a:ext cx="29778" cy="25982"/>
            </a:xfrm>
            <a:custGeom>
              <a:rect b="b" l="l" r="r" t="t"/>
              <a:pathLst>
                <a:path extrusionOk="0" h="25982" w="29778">
                  <a:moveTo>
                    <a:pt x="6737" y="25044"/>
                  </a:moveTo>
                  <a:lnTo>
                    <a:pt x="28278" y="7297"/>
                  </a:lnTo>
                  <a:cubicBezTo>
                    <a:pt x="30036" y="5849"/>
                    <a:pt x="30285" y="3255"/>
                    <a:pt x="28838" y="1500"/>
                  </a:cubicBezTo>
                  <a:cubicBezTo>
                    <a:pt x="27398" y="-254"/>
                    <a:pt x="24804" y="-507"/>
                    <a:pt x="23042" y="939"/>
                  </a:cubicBezTo>
                  <a:lnTo>
                    <a:pt x="1501" y="18685"/>
                  </a:lnTo>
                  <a:cubicBezTo>
                    <a:pt x="-257" y="20133"/>
                    <a:pt x="-506" y="22727"/>
                    <a:pt x="941" y="24483"/>
                  </a:cubicBezTo>
                  <a:cubicBezTo>
                    <a:pt x="1754" y="25472"/>
                    <a:pt x="2932" y="25983"/>
                    <a:pt x="4123" y="25983"/>
                  </a:cubicBezTo>
                  <a:cubicBezTo>
                    <a:pt x="5044" y="25983"/>
                    <a:pt x="5969" y="25675"/>
                    <a:pt x="6737" y="2504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8" name="Google Shape;638;p7"/>
            <p:cNvSpPr/>
            <p:nvPr/>
          </p:nvSpPr>
          <p:spPr>
            <a:xfrm>
              <a:off x="3430590" y="5784591"/>
              <a:ext cx="163115" cy="162818"/>
            </a:xfrm>
            <a:custGeom>
              <a:rect b="b" l="l" r="r" t="t"/>
              <a:pathLst>
                <a:path extrusionOk="0" h="162818" w="163115">
                  <a:moveTo>
                    <a:pt x="134112" y="162819"/>
                  </a:moveTo>
                  <a:cubicBezTo>
                    <a:pt x="138424" y="162819"/>
                    <a:pt x="141912" y="161691"/>
                    <a:pt x="144375" y="159320"/>
                  </a:cubicBezTo>
                  <a:cubicBezTo>
                    <a:pt x="146080" y="157679"/>
                    <a:pt x="147175" y="155501"/>
                    <a:pt x="147756" y="152905"/>
                  </a:cubicBezTo>
                  <a:cubicBezTo>
                    <a:pt x="174015" y="99809"/>
                    <a:pt x="159675" y="34245"/>
                    <a:pt x="154922" y="16232"/>
                  </a:cubicBezTo>
                  <a:cubicBezTo>
                    <a:pt x="154148" y="13290"/>
                    <a:pt x="151792" y="11026"/>
                    <a:pt x="148827" y="10338"/>
                  </a:cubicBezTo>
                  <a:cubicBezTo>
                    <a:pt x="59977" y="-10271"/>
                    <a:pt x="19525" y="5235"/>
                    <a:pt x="7733" y="11567"/>
                  </a:cubicBezTo>
                  <a:cubicBezTo>
                    <a:pt x="6320" y="12121"/>
                    <a:pt x="5053" y="12861"/>
                    <a:pt x="3995" y="13855"/>
                  </a:cubicBezTo>
                  <a:cubicBezTo>
                    <a:pt x="3962" y="13886"/>
                    <a:pt x="3919" y="13905"/>
                    <a:pt x="3887" y="13937"/>
                  </a:cubicBezTo>
                  <a:cubicBezTo>
                    <a:pt x="-9161" y="26505"/>
                    <a:pt x="11711" y="69239"/>
                    <a:pt x="50506" y="109385"/>
                  </a:cubicBezTo>
                  <a:cubicBezTo>
                    <a:pt x="81980" y="141955"/>
                    <a:pt x="115583" y="162819"/>
                    <a:pt x="134112" y="162819"/>
                  </a:cubicBezTo>
                  <a:close/>
                  <a:moveTo>
                    <a:pt x="138663" y="153387"/>
                  </a:moveTo>
                  <a:cubicBezTo>
                    <a:pt x="137637" y="154375"/>
                    <a:pt x="135623" y="154582"/>
                    <a:pt x="134112" y="154582"/>
                  </a:cubicBezTo>
                  <a:cubicBezTo>
                    <a:pt x="119961" y="154582"/>
                    <a:pt x="88733" y="137091"/>
                    <a:pt x="56429" y="103661"/>
                  </a:cubicBezTo>
                  <a:cubicBezTo>
                    <a:pt x="24456" y="70574"/>
                    <a:pt x="7985" y="38869"/>
                    <a:pt x="8240" y="24650"/>
                  </a:cubicBezTo>
                  <a:cubicBezTo>
                    <a:pt x="8263" y="23332"/>
                    <a:pt x="8472" y="20957"/>
                    <a:pt x="9601" y="19869"/>
                  </a:cubicBezTo>
                  <a:cubicBezTo>
                    <a:pt x="10626" y="18882"/>
                    <a:pt x="12641" y="18674"/>
                    <a:pt x="14150" y="18674"/>
                  </a:cubicBezTo>
                  <a:cubicBezTo>
                    <a:pt x="28301" y="18674"/>
                    <a:pt x="59529" y="36165"/>
                    <a:pt x="91832" y="69595"/>
                  </a:cubicBezTo>
                  <a:cubicBezTo>
                    <a:pt x="123808" y="102682"/>
                    <a:pt x="140277" y="134387"/>
                    <a:pt x="140022" y="148606"/>
                  </a:cubicBezTo>
                  <a:cubicBezTo>
                    <a:pt x="140001" y="149925"/>
                    <a:pt x="139791" y="152299"/>
                    <a:pt x="138663" y="15338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9" name="Google Shape;639;p7"/>
            <p:cNvSpPr/>
            <p:nvPr/>
          </p:nvSpPr>
          <p:spPr>
            <a:xfrm>
              <a:off x="3539825" y="5907341"/>
              <a:ext cx="16267" cy="16506"/>
            </a:xfrm>
            <a:custGeom>
              <a:rect b="b" l="l" r="r" t="t"/>
              <a:pathLst>
                <a:path extrusionOk="0" h="16506" w="16267">
                  <a:moveTo>
                    <a:pt x="9190" y="15257"/>
                  </a:moveTo>
                  <a:cubicBezTo>
                    <a:pt x="9997" y="16088"/>
                    <a:pt x="11072" y="16506"/>
                    <a:pt x="12147" y="16506"/>
                  </a:cubicBezTo>
                  <a:cubicBezTo>
                    <a:pt x="13181" y="16506"/>
                    <a:pt x="14215" y="16120"/>
                    <a:pt x="15014" y="15342"/>
                  </a:cubicBezTo>
                  <a:cubicBezTo>
                    <a:pt x="16649" y="13759"/>
                    <a:pt x="16690" y="11151"/>
                    <a:pt x="15104" y="9518"/>
                  </a:cubicBezTo>
                  <a:lnTo>
                    <a:pt x="7077" y="1249"/>
                  </a:lnTo>
                  <a:cubicBezTo>
                    <a:pt x="5488" y="-381"/>
                    <a:pt x="2881" y="-422"/>
                    <a:pt x="1250" y="1165"/>
                  </a:cubicBezTo>
                  <a:cubicBezTo>
                    <a:pt x="-381" y="2747"/>
                    <a:pt x="-422" y="5355"/>
                    <a:pt x="1163" y="6988"/>
                  </a:cubicBezTo>
                  <a:lnTo>
                    <a:pt x="9190" y="1525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0" name="Google Shape;640;p7"/>
            <p:cNvSpPr/>
            <p:nvPr/>
          </p:nvSpPr>
          <p:spPr>
            <a:xfrm>
              <a:off x="3518747" y="5885634"/>
              <a:ext cx="16269" cy="16508"/>
            </a:xfrm>
            <a:custGeom>
              <a:rect b="b" l="l" r="r" t="t"/>
              <a:pathLst>
                <a:path extrusionOk="0" h="16508" w="16269">
                  <a:moveTo>
                    <a:pt x="1163" y="6989"/>
                  </a:moveTo>
                  <a:lnTo>
                    <a:pt x="9195" y="15260"/>
                  </a:lnTo>
                  <a:cubicBezTo>
                    <a:pt x="10002" y="16090"/>
                    <a:pt x="11077" y="16508"/>
                    <a:pt x="12152" y="16508"/>
                  </a:cubicBezTo>
                  <a:cubicBezTo>
                    <a:pt x="13185" y="16508"/>
                    <a:pt x="14219" y="16122"/>
                    <a:pt x="15018" y="15344"/>
                  </a:cubicBezTo>
                  <a:cubicBezTo>
                    <a:pt x="16653" y="13759"/>
                    <a:pt x="16690" y="11153"/>
                    <a:pt x="15109" y="9520"/>
                  </a:cubicBezTo>
                  <a:lnTo>
                    <a:pt x="7074" y="1249"/>
                  </a:lnTo>
                  <a:cubicBezTo>
                    <a:pt x="5488" y="-382"/>
                    <a:pt x="2881" y="-422"/>
                    <a:pt x="1251" y="1165"/>
                  </a:cubicBezTo>
                  <a:cubicBezTo>
                    <a:pt x="-382" y="2749"/>
                    <a:pt x="-422" y="5356"/>
                    <a:pt x="1163" y="698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1" name="Google Shape;641;p7"/>
            <p:cNvSpPr/>
            <p:nvPr/>
          </p:nvSpPr>
          <p:spPr>
            <a:xfrm>
              <a:off x="3497672" y="5863932"/>
              <a:ext cx="16269" cy="16504"/>
            </a:xfrm>
            <a:custGeom>
              <a:rect b="b" l="l" r="r" t="t"/>
              <a:pathLst>
                <a:path extrusionOk="0" h="16504" w="16269">
                  <a:moveTo>
                    <a:pt x="7075" y="1248"/>
                  </a:moveTo>
                  <a:cubicBezTo>
                    <a:pt x="5486" y="-381"/>
                    <a:pt x="2872" y="-421"/>
                    <a:pt x="1251" y="1163"/>
                  </a:cubicBezTo>
                  <a:cubicBezTo>
                    <a:pt x="-382" y="2748"/>
                    <a:pt x="-422" y="5356"/>
                    <a:pt x="1163" y="6987"/>
                  </a:cubicBezTo>
                  <a:lnTo>
                    <a:pt x="9194" y="15256"/>
                  </a:lnTo>
                  <a:cubicBezTo>
                    <a:pt x="10003" y="16086"/>
                    <a:pt x="11077" y="16505"/>
                    <a:pt x="12151" y="16505"/>
                  </a:cubicBezTo>
                  <a:cubicBezTo>
                    <a:pt x="13184" y="16505"/>
                    <a:pt x="14222" y="16119"/>
                    <a:pt x="15018" y="15341"/>
                  </a:cubicBezTo>
                  <a:cubicBezTo>
                    <a:pt x="16651" y="13756"/>
                    <a:pt x="16691" y="11148"/>
                    <a:pt x="15107" y="9517"/>
                  </a:cubicBezTo>
                  <a:lnTo>
                    <a:pt x="7075" y="124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2" name="Google Shape;642;p7"/>
            <p:cNvSpPr/>
            <p:nvPr/>
          </p:nvSpPr>
          <p:spPr>
            <a:xfrm>
              <a:off x="3476597" y="5842228"/>
              <a:ext cx="16265" cy="16504"/>
            </a:xfrm>
            <a:custGeom>
              <a:rect b="b" l="l" r="r" t="t"/>
              <a:pathLst>
                <a:path extrusionOk="0" h="16504" w="16265">
                  <a:moveTo>
                    <a:pt x="7075" y="1248"/>
                  </a:moveTo>
                  <a:cubicBezTo>
                    <a:pt x="5486" y="-379"/>
                    <a:pt x="2880" y="-423"/>
                    <a:pt x="1251" y="1163"/>
                  </a:cubicBezTo>
                  <a:cubicBezTo>
                    <a:pt x="-382" y="2746"/>
                    <a:pt x="-422" y="5354"/>
                    <a:pt x="1163" y="6987"/>
                  </a:cubicBezTo>
                  <a:lnTo>
                    <a:pt x="9190" y="15256"/>
                  </a:lnTo>
                  <a:cubicBezTo>
                    <a:pt x="9999" y="16086"/>
                    <a:pt x="11073" y="16505"/>
                    <a:pt x="12147" y="16505"/>
                  </a:cubicBezTo>
                  <a:cubicBezTo>
                    <a:pt x="13180" y="16505"/>
                    <a:pt x="14214" y="16119"/>
                    <a:pt x="15014" y="15341"/>
                  </a:cubicBezTo>
                  <a:cubicBezTo>
                    <a:pt x="16647" y="13758"/>
                    <a:pt x="16687" y="11150"/>
                    <a:pt x="15103" y="9517"/>
                  </a:cubicBezTo>
                  <a:lnTo>
                    <a:pt x="7075" y="124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3" name="Google Shape;643;p7"/>
            <p:cNvSpPr/>
            <p:nvPr/>
          </p:nvSpPr>
          <p:spPr>
            <a:xfrm>
              <a:off x="3455519" y="5820522"/>
              <a:ext cx="16269" cy="16506"/>
            </a:xfrm>
            <a:custGeom>
              <a:rect b="b" l="l" r="r" t="t"/>
              <a:pathLst>
                <a:path extrusionOk="0" h="16506" w="16269">
                  <a:moveTo>
                    <a:pt x="7075" y="1248"/>
                  </a:moveTo>
                  <a:cubicBezTo>
                    <a:pt x="5486" y="-379"/>
                    <a:pt x="2880" y="-423"/>
                    <a:pt x="1251" y="1163"/>
                  </a:cubicBezTo>
                  <a:cubicBezTo>
                    <a:pt x="-382" y="2748"/>
                    <a:pt x="-422" y="5354"/>
                    <a:pt x="1163" y="6987"/>
                  </a:cubicBezTo>
                  <a:lnTo>
                    <a:pt x="9195" y="15258"/>
                  </a:lnTo>
                  <a:cubicBezTo>
                    <a:pt x="10003" y="16089"/>
                    <a:pt x="11077" y="16507"/>
                    <a:pt x="12150" y="16507"/>
                  </a:cubicBezTo>
                  <a:cubicBezTo>
                    <a:pt x="13184" y="16507"/>
                    <a:pt x="14218" y="16121"/>
                    <a:pt x="15018" y="15343"/>
                  </a:cubicBezTo>
                  <a:cubicBezTo>
                    <a:pt x="16651" y="13758"/>
                    <a:pt x="16691" y="11152"/>
                    <a:pt x="15107" y="9519"/>
                  </a:cubicBezTo>
                  <a:lnTo>
                    <a:pt x="7075" y="124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4" name="Google Shape;644;p7"/>
            <p:cNvSpPr/>
            <p:nvPr/>
          </p:nvSpPr>
          <p:spPr>
            <a:xfrm>
              <a:off x="3400789" y="5848274"/>
              <a:ext cx="33688" cy="18330"/>
            </a:xfrm>
            <a:custGeom>
              <a:rect b="b" l="l" r="r" t="t"/>
              <a:pathLst>
                <a:path extrusionOk="0" h="18330" w="33688">
                  <a:moveTo>
                    <a:pt x="4119" y="18331"/>
                  </a:moveTo>
                  <a:cubicBezTo>
                    <a:pt x="4626" y="18331"/>
                    <a:pt x="5140" y="18237"/>
                    <a:pt x="5635" y="18039"/>
                  </a:cubicBezTo>
                  <a:lnTo>
                    <a:pt x="31086" y="7948"/>
                  </a:lnTo>
                  <a:cubicBezTo>
                    <a:pt x="33201" y="7110"/>
                    <a:pt x="34235" y="4717"/>
                    <a:pt x="33398" y="2601"/>
                  </a:cubicBezTo>
                  <a:cubicBezTo>
                    <a:pt x="32562" y="484"/>
                    <a:pt x="30149" y="-546"/>
                    <a:pt x="28053" y="291"/>
                  </a:cubicBezTo>
                  <a:lnTo>
                    <a:pt x="2603" y="10382"/>
                  </a:lnTo>
                  <a:cubicBezTo>
                    <a:pt x="487" y="11220"/>
                    <a:pt x="-546" y="13613"/>
                    <a:pt x="290" y="15729"/>
                  </a:cubicBezTo>
                  <a:cubicBezTo>
                    <a:pt x="930" y="17346"/>
                    <a:pt x="2482" y="18331"/>
                    <a:pt x="4119" y="183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5" name="Google Shape;645;p7"/>
            <p:cNvSpPr/>
            <p:nvPr/>
          </p:nvSpPr>
          <p:spPr>
            <a:xfrm>
              <a:off x="3233897" y="6054119"/>
              <a:ext cx="364333" cy="88797"/>
            </a:xfrm>
            <a:custGeom>
              <a:rect b="b" l="l" r="r" t="t"/>
              <a:pathLst>
                <a:path extrusionOk="0" h="88797" w="364333">
                  <a:moveTo>
                    <a:pt x="341933" y="88797"/>
                  </a:moveTo>
                  <a:cubicBezTo>
                    <a:pt x="354305" y="88797"/>
                    <a:pt x="364333" y="78769"/>
                    <a:pt x="364333" y="66400"/>
                  </a:cubicBezTo>
                  <a:cubicBezTo>
                    <a:pt x="364333" y="55324"/>
                    <a:pt x="356237" y="45910"/>
                    <a:pt x="349915" y="44253"/>
                  </a:cubicBezTo>
                  <a:lnTo>
                    <a:pt x="130442" y="11041"/>
                  </a:lnTo>
                  <a:lnTo>
                    <a:pt x="62285" y="727"/>
                  </a:lnTo>
                  <a:cubicBezTo>
                    <a:pt x="57012" y="242"/>
                    <a:pt x="52637" y="0"/>
                    <a:pt x="48775" y="0"/>
                  </a:cubicBezTo>
                  <a:cubicBezTo>
                    <a:pt x="43990" y="0"/>
                    <a:pt x="39991" y="372"/>
                    <a:pt x="36045" y="1114"/>
                  </a:cubicBezTo>
                  <a:cubicBezTo>
                    <a:pt x="20660" y="4009"/>
                    <a:pt x="8410" y="14676"/>
                    <a:pt x="3008" y="28593"/>
                  </a:cubicBezTo>
                  <a:cubicBezTo>
                    <a:pt x="1103" y="33500"/>
                    <a:pt x="32" y="38803"/>
                    <a:pt x="1" y="44324"/>
                  </a:cubicBezTo>
                  <a:lnTo>
                    <a:pt x="1" y="44324"/>
                  </a:lnTo>
                  <a:cubicBezTo>
                    <a:pt x="-139" y="68846"/>
                    <a:pt x="19701" y="88797"/>
                    <a:pt x="44223" y="88797"/>
                  </a:cubicBezTo>
                  <a:lnTo>
                    <a:pt x="165848" y="88797"/>
                  </a:lnTo>
                  <a:cubicBezTo>
                    <a:pt x="172820" y="87207"/>
                    <a:pt x="178049" y="80985"/>
                    <a:pt x="178049" y="73538"/>
                  </a:cubicBezTo>
                  <a:cubicBezTo>
                    <a:pt x="178049" y="65761"/>
                    <a:pt x="172241" y="59084"/>
                    <a:pt x="164540" y="58006"/>
                  </a:cubicBezTo>
                  <a:lnTo>
                    <a:pt x="60811" y="43500"/>
                  </a:lnTo>
                  <a:cubicBezTo>
                    <a:pt x="58559" y="43186"/>
                    <a:pt x="56990" y="41104"/>
                    <a:pt x="57304" y="38850"/>
                  </a:cubicBezTo>
                  <a:cubicBezTo>
                    <a:pt x="57614" y="36598"/>
                    <a:pt x="59685" y="35001"/>
                    <a:pt x="61953" y="35343"/>
                  </a:cubicBezTo>
                  <a:lnTo>
                    <a:pt x="165682" y="49850"/>
                  </a:lnTo>
                  <a:cubicBezTo>
                    <a:pt x="177430" y="51493"/>
                    <a:pt x="186286" y="61677"/>
                    <a:pt x="186286" y="73538"/>
                  </a:cubicBezTo>
                  <a:cubicBezTo>
                    <a:pt x="186286" y="79333"/>
                    <a:pt x="184210" y="84654"/>
                    <a:pt x="180766" y="88797"/>
                  </a:cubicBezTo>
                  <a:lnTo>
                    <a:pt x="341933" y="8879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6" name="Google Shape;646;p7"/>
            <p:cNvSpPr/>
            <p:nvPr/>
          </p:nvSpPr>
          <p:spPr>
            <a:xfrm>
              <a:off x="3246647" y="5796099"/>
              <a:ext cx="110044" cy="82368"/>
            </a:xfrm>
            <a:custGeom>
              <a:rect b="b" l="l" r="r" t="t"/>
              <a:pathLst>
                <a:path extrusionOk="0" h="82368" w="110044">
                  <a:moveTo>
                    <a:pt x="6002" y="79246"/>
                  </a:moveTo>
                  <a:cubicBezTo>
                    <a:pt x="10813" y="79075"/>
                    <a:pt x="18227" y="77512"/>
                    <a:pt x="27134" y="71420"/>
                  </a:cubicBezTo>
                  <a:cubicBezTo>
                    <a:pt x="34474" y="78196"/>
                    <a:pt x="44253" y="82368"/>
                    <a:pt x="55030" y="82368"/>
                  </a:cubicBezTo>
                  <a:cubicBezTo>
                    <a:pt x="65803" y="82368"/>
                    <a:pt x="75579" y="78198"/>
                    <a:pt x="82919" y="71426"/>
                  </a:cubicBezTo>
                  <a:cubicBezTo>
                    <a:pt x="91822" y="77513"/>
                    <a:pt x="99233" y="79075"/>
                    <a:pt x="104042" y="79246"/>
                  </a:cubicBezTo>
                  <a:cubicBezTo>
                    <a:pt x="107330" y="79362"/>
                    <a:pt x="110044" y="76736"/>
                    <a:pt x="110044" y="73446"/>
                  </a:cubicBezTo>
                  <a:cubicBezTo>
                    <a:pt x="110044" y="71815"/>
                    <a:pt x="109346" y="70304"/>
                    <a:pt x="108152" y="69193"/>
                  </a:cubicBezTo>
                  <a:cubicBezTo>
                    <a:pt x="102819" y="64227"/>
                    <a:pt x="97123" y="40680"/>
                    <a:pt x="95438" y="33281"/>
                  </a:cubicBezTo>
                  <a:cubicBezTo>
                    <a:pt x="95317" y="32752"/>
                    <a:pt x="95218" y="32314"/>
                    <a:pt x="95141" y="31963"/>
                  </a:cubicBezTo>
                  <a:cubicBezTo>
                    <a:pt x="95012" y="31385"/>
                    <a:pt x="94927" y="30992"/>
                    <a:pt x="94927" y="30992"/>
                  </a:cubicBezTo>
                  <a:cubicBezTo>
                    <a:pt x="94929" y="31036"/>
                    <a:pt x="94924" y="31080"/>
                    <a:pt x="94924" y="31123"/>
                  </a:cubicBezTo>
                  <a:cubicBezTo>
                    <a:pt x="90428" y="13251"/>
                    <a:pt x="74298" y="0"/>
                    <a:pt x="55030" y="0"/>
                  </a:cubicBezTo>
                  <a:cubicBezTo>
                    <a:pt x="35740" y="0"/>
                    <a:pt x="19595" y="13279"/>
                    <a:pt x="15120" y="31182"/>
                  </a:cubicBezTo>
                  <a:cubicBezTo>
                    <a:pt x="15122" y="31118"/>
                    <a:pt x="15115" y="31056"/>
                    <a:pt x="15117" y="30992"/>
                  </a:cubicBezTo>
                  <a:cubicBezTo>
                    <a:pt x="15117" y="30992"/>
                    <a:pt x="15006" y="31510"/>
                    <a:pt x="14802" y="32420"/>
                  </a:cubicBezTo>
                  <a:cubicBezTo>
                    <a:pt x="14762" y="32600"/>
                    <a:pt x="14702" y="32857"/>
                    <a:pt x="14655" y="33067"/>
                  </a:cubicBezTo>
                  <a:cubicBezTo>
                    <a:pt x="13034" y="40213"/>
                    <a:pt x="7276" y="64178"/>
                    <a:pt x="1891" y="69193"/>
                  </a:cubicBezTo>
                  <a:cubicBezTo>
                    <a:pt x="699" y="70304"/>
                    <a:pt x="0" y="71815"/>
                    <a:pt x="0" y="73446"/>
                  </a:cubicBezTo>
                  <a:cubicBezTo>
                    <a:pt x="0" y="76736"/>
                    <a:pt x="2714" y="79362"/>
                    <a:pt x="6002" y="79246"/>
                  </a:cubicBezTo>
                  <a:close/>
                  <a:moveTo>
                    <a:pt x="53992" y="20680"/>
                  </a:moveTo>
                  <a:cubicBezTo>
                    <a:pt x="58511" y="26107"/>
                    <a:pt x="67971" y="32857"/>
                    <a:pt x="86971" y="33251"/>
                  </a:cubicBezTo>
                  <a:cubicBezTo>
                    <a:pt x="87328" y="34687"/>
                    <a:pt x="87620" y="36148"/>
                    <a:pt x="87781" y="37651"/>
                  </a:cubicBezTo>
                  <a:lnTo>
                    <a:pt x="69775" y="47237"/>
                  </a:lnTo>
                  <a:cubicBezTo>
                    <a:pt x="69576" y="47343"/>
                    <a:pt x="69449" y="47517"/>
                    <a:pt x="69276" y="47648"/>
                  </a:cubicBezTo>
                  <a:lnTo>
                    <a:pt x="60118" y="43843"/>
                  </a:lnTo>
                  <a:cubicBezTo>
                    <a:pt x="57126" y="42602"/>
                    <a:pt x="53816" y="42576"/>
                    <a:pt x="50799" y="43779"/>
                  </a:cubicBezTo>
                  <a:lnTo>
                    <a:pt x="40770" y="47781"/>
                  </a:lnTo>
                  <a:cubicBezTo>
                    <a:pt x="40551" y="47597"/>
                    <a:pt x="40372" y="47377"/>
                    <a:pt x="40109" y="47237"/>
                  </a:cubicBezTo>
                  <a:lnTo>
                    <a:pt x="22266" y="37737"/>
                  </a:lnTo>
                  <a:cubicBezTo>
                    <a:pt x="22430" y="36172"/>
                    <a:pt x="22737" y="34652"/>
                    <a:pt x="23113" y="33159"/>
                  </a:cubicBezTo>
                  <a:cubicBezTo>
                    <a:pt x="38114" y="32600"/>
                    <a:pt x="47875" y="26787"/>
                    <a:pt x="53992" y="20680"/>
                  </a:cubicBezTo>
                  <a:close/>
                  <a:moveTo>
                    <a:pt x="55030" y="74131"/>
                  </a:moveTo>
                  <a:cubicBezTo>
                    <a:pt x="49091" y="74131"/>
                    <a:pt x="43530" y="72529"/>
                    <a:pt x="38713" y="69769"/>
                  </a:cubicBezTo>
                  <a:lnTo>
                    <a:pt x="38713" y="61517"/>
                  </a:lnTo>
                  <a:cubicBezTo>
                    <a:pt x="38713" y="59058"/>
                    <a:pt x="40190" y="56880"/>
                    <a:pt x="42478" y="55969"/>
                  </a:cubicBezTo>
                  <a:lnTo>
                    <a:pt x="53852" y="51430"/>
                  </a:lnTo>
                  <a:cubicBezTo>
                    <a:pt x="54861" y="51030"/>
                    <a:pt x="55968" y="51034"/>
                    <a:pt x="56961" y="51451"/>
                  </a:cubicBezTo>
                  <a:lnTo>
                    <a:pt x="67663" y="55896"/>
                  </a:lnTo>
                  <a:cubicBezTo>
                    <a:pt x="69899" y="56828"/>
                    <a:pt x="71347" y="58991"/>
                    <a:pt x="71347" y="61413"/>
                  </a:cubicBezTo>
                  <a:lnTo>
                    <a:pt x="71347" y="69769"/>
                  </a:lnTo>
                  <a:cubicBezTo>
                    <a:pt x="66530" y="72529"/>
                    <a:pt x="60969" y="74131"/>
                    <a:pt x="55030" y="74131"/>
                  </a:cubicBezTo>
                  <a:close/>
                  <a:moveTo>
                    <a:pt x="79584" y="63076"/>
                  </a:moveTo>
                  <a:lnTo>
                    <a:pt x="79584" y="61413"/>
                  </a:lnTo>
                  <a:cubicBezTo>
                    <a:pt x="79584" y="58249"/>
                    <a:pt x="78518" y="55291"/>
                    <a:pt x="76701" y="52881"/>
                  </a:cubicBezTo>
                  <a:lnTo>
                    <a:pt x="87403" y="47183"/>
                  </a:lnTo>
                  <a:cubicBezTo>
                    <a:pt x="86287" y="53221"/>
                    <a:pt x="83516" y="58671"/>
                    <a:pt x="79584" y="63076"/>
                  </a:cubicBezTo>
                  <a:close/>
                  <a:moveTo>
                    <a:pt x="33357" y="52974"/>
                  </a:moveTo>
                  <a:cubicBezTo>
                    <a:pt x="31540" y="55380"/>
                    <a:pt x="30477" y="58339"/>
                    <a:pt x="30477" y="61517"/>
                  </a:cubicBezTo>
                  <a:lnTo>
                    <a:pt x="30477" y="63077"/>
                  </a:lnTo>
                  <a:cubicBezTo>
                    <a:pt x="26565" y="58696"/>
                    <a:pt x="23801" y="53283"/>
                    <a:pt x="22672" y="47285"/>
                  </a:cubicBezTo>
                  <a:lnTo>
                    <a:pt x="33357" y="52974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47" name="Google Shape;647;p7"/>
          <p:cNvGrpSpPr/>
          <p:nvPr/>
        </p:nvGrpSpPr>
        <p:grpSpPr>
          <a:xfrm>
            <a:off x="2838094" y="4505735"/>
            <a:ext cx="306711" cy="328744"/>
            <a:chOff x="4000516" y="5744410"/>
            <a:chExt cx="434189" cy="465380"/>
          </a:xfrm>
        </p:grpSpPr>
        <p:sp>
          <p:nvSpPr>
            <p:cNvPr id="648" name="Google Shape;648;p7"/>
            <p:cNvSpPr/>
            <p:nvPr/>
          </p:nvSpPr>
          <p:spPr>
            <a:xfrm>
              <a:off x="4018932" y="5752647"/>
              <a:ext cx="278109" cy="457143"/>
            </a:xfrm>
            <a:custGeom>
              <a:rect b="b" l="l" r="r" t="t"/>
              <a:pathLst>
                <a:path extrusionOk="0" h="457143" w="278109">
                  <a:moveTo>
                    <a:pt x="252931" y="215554"/>
                  </a:moveTo>
                  <a:cubicBezTo>
                    <a:pt x="252293" y="212147"/>
                    <a:pt x="249384" y="209623"/>
                    <a:pt x="245950" y="209155"/>
                  </a:cubicBezTo>
                  <a:lnTo>
                    <a:pt x="121209" y="192150"/>
                  </a:lnTo>
                  <a:cubicBezTo>
                    <a:pt x="117878" y="191697"/>
                    <a:pt x="115156" y="189263"/>
                    <a:pt x="114335" y="186003"/>
                  </a:cubicBezTo>
                  <a:lnTo>
                    <a:pt x="103781" y="144145"/>
                  </a:lnTo>
                  <a:lnTo>
                    <a:pt x="97424" y="84890"/>
                  </a:lnTo>
                  <a:cubicBezTo>
                    <a:pt x="96778" y="78873"/>
                    <a:pt x="93948" y="73303"/>
                    <a:pt x="89468" y="69234"/>
                  </a:cubicBezTo>
                  <a:lnTo>
                    <a:pt x="78517" y="59287"/>
                  </a:lnTo>
                  <a:cubicBezTo>
                    <a:pt x="77369" y="56688"/>
                    <a:pt x="76114" y="54131"/>
                    <a:pt x="74869" y="51629"/>
                  </a:cubicBezTo>
                  <a:cubicBezTo>
                    <a:pt x="71334" y="44526"/>
                    <a:pt x="67996" y="37816"/>
                    <a:pt x="67996" y="31437"/>
                  </a:cubicBezTo>
                  <a:cubicBezTo>
                    <a:pt x="67996" y="18489"/>
                    <a:pt x="78909" y="7107"/>
                    <a:pt x="79020" y="6994"/>
                  </a:cubicBezTo>
                  <a:cubicBezTo>
                    <a:pt x="80174" y="5808"/>
                    <a:pt x="80508" y="4042"/>
                    <a:pt x="79863" y="2518"/>
                  </a:cubicBezTo>
                  <a:cubicBezTo>
                    <a:pt x="79219" y="993"/>
                    <a:pt x="77727" y="0"/>
                    <a:pt x="76072" y="0"/>
                  </a:cubicBezTo>
                  <a:lnTo>
                    <a:pt x="16313" y="0"/>
                  </a:lnTo>
                  <a:cubicBezTo>
                    <a:pt x="15205" y="0"/>
                    <a:pt x="14145" y="446"/>
                    <a:pt x="13369" y="1237"/>
                  </a:cubicBezTo>
                  <a:cubicBezTo>
                    <a:pt x="12824" y="1796"/>
                    <a:pt x="0" y="15084"/>
                    <a:pt x="0" y="31437"/>
                  </a:cubicBezTo>
                  <a:cubicBezTo>
                    <a:pt x="0" y="39752"/>
                    <a:pt x="3933" y="47655"/>
                    <a:pt x="7736" y="55299"/>
                  </a:cubicBezTo>
                  <a:cubicBezTo>
                    <a:pt x="11400" y="62663"/>
                    <a:pt x="14861" y="69619"/>
                    <a:pt x="14861" y="76512"/>
                  </a:cubicBezTo>
                  <a:cubicBezTo>
                    <a:pt x="14861" y="94490"/>
                    <a:pt x="4707" y="108623"/>
                    <a:pt x="4605" y="108764"/>
                  </a:cubicBezTo>
                  <a:cubicBezTo>
                    <a:pt x="3692" y="110017"/>
                    <a:pt x="3557" y="111680"/>
                    <a:pt x="4261" y="113061"/>
                  </a:cubicBezTo>
                  <a:cubicBezTo>
                    <a:pt x="4963" y="114443"/>
                    <a:pt x="6379" y="115316"/>
                    <a:pt x="7929" y="115316"/>
                  </a:cubicBezTo>
                  <a:lnTo>
                    <a:pt x="35521" y="115316"/>
                  </a:lnTo>
                  <a:lnTo>
                    <a:pt x="36477" y="121468"/>
                  </a:lnTo>
                  <a:cubicBezTo>
                    <a:pt x="37025" y="124999"/>
                    <a:pt x="38333" y="128369"/>
                    <a:pt x="40310" y="131346"/>
                  </a:cubicBezTo>
                  <a:lnTo>
                    <a:pt x="48809" y="144145"/>
                  </a:lnTo>
                  <a:lnTo>
                    <a:pt x="48983" y="144145"/>
                  </a:lnTo>
                  <a:lnTo>
                    <a:pt x="57010" y="218556"/>
                  </a:lnTo>
                  <a:cubicBezTo>
                    <a:pt x="58608" y="233369"/>
                    <a:pt x="68082" y="246164"/>
                    <a:pt x="81785" y="252014"/>
                  </a:cubicBezTo>
                  <a:lnTo>
                    <a:pt x="175523" y="292039"/>
                  </a:lnTo>
                  <a:cubicBezTo>
                    <a:pt x="178305" y="293227"/>
                    <a:pt x="180220" y="295826"/>
                    <a:pt x="180487" y="298839"/>
                  </a:cubicBezTo>
                  <a:cubicBezTo>
                    <a:pt x="181432" y="309465"/>
                    <a:pt x="185168" y="335404"/>
                    <a:pt x="199662" y="353248"/>
                  </a:cubicBezTo>
                  <a:cubicBezTo>
                    <a:pt x="201051" y="354958"/>
                    <a:pt x="201808" y="357071"/>
                    <a:pt x="201622" y="359265"/>
                  </a:cubicBezTo>
                  <a:cubicBezTo>
                    <a:pt x="200427" y="373295"/>
                    <a:pt x="195868" y="426824"/>
                    <a:pt x="194045" y="448223"/>
                  </a:cubicBezTo>
                  <a:cubicBezTo>
                    <a:pt x="193635" y="453030"/>
                    <a:pt x="197429" y="457144"/>
                    <a:pt x="202253" y="457144"/>
                  </a:cubicBezTo>
                  <a:lnTo>
                    <a:pt x="278110" y="457144"/>
                  </a:lnTo>
                  <a:lnTo>
                    <a:pt x="278110" y="239475"/>
                  </a:lnTo>
                  <a:cubicBezTo>
                    <a:pt x="265421" y="237743"/>
                    <a:pt x="255271" y="228038"/>
                    <a:pt x="252931" y="215554"/>
                  </a:cubicBezTo>
                  <a:close/>
                  <a:moveTo>
                    <a:pt x="40250" y="92095"/>
                  </a:moveTo>
                  <a:cubicBezTo>
                    <a:pt x="39951" y="90172"/>
                    <a:pt x="40819" y="88820"/>
                    <a:pt x="41362" y="88186"/>
                  </a:cubicBezTo>
                  <a:cubicBezTo>
                    <a:pt x="41906" y="87551"/>
                    <a:pt x="43109" y="86487"/>
                    <a:pt x="45055" y="86487"/>
                  </a:cubicBezTo>
                  <a:cubicBezTo>
                    <a:pt x="47510" y="86487"/>
                    <a:pt x="49585" y="88325"/>
                    <a:pt x="49882" y="90762"/>
                  </a:cubicBezTo>
                  <a:lnTo>
                    <a:pt x="51448" y="103640"/>
                  </a:lnTo>
                  <a:cubicBezTo>
                    <a:pt x="52207" y="109893"/>
                    <a:pt x="57531" y="114608"/>
                    <a:pt x="63829" y="114608"/>
                  </a:cubicBezTo>
                  <a:cubicBezTo>
                    <a:pt x="72305" y="114608"/>
                    <a:pt x="82394" y="107547"/>
                    <a:pt x="82571" y="74096"/>
                  </a:cubicBezTo>
                  <a:lnTo>
                    <a:pt x="83930" y="75331"/>
                  </a:lnTo>
                  <a:cubicBezTo>
                    <a:pt x="86920" y="78046"/>
                    <a:pt x="88803" y="81753"/>
                    <a:pt x="89234" y="85768"/>
                  </a:cubicBezTo>
                  <a:lnTo>
                    <a:pt x="94613" y="135908"/>
                  </a:lnTo>
                  <a:lnTo>
                    <a:pt x="53227" y="135908"/>
                  </a:lnTo>
                  <a:lnTo>
                    <a:pt x="47171" y="126789"/>
                  </a:lnTo>
                  <a:cubicBezTo>
                    <a:pt x="45863" y="124818"/>
                    <a:pt x="44979" y="122541"/>
                    <a:pt x="44616" y="120204"/>
                  </a:cubicBezTo>
                  <a:lnTo>
                    <a:pt x="40250" y="92095"/>
                  </a:lnTo>
                  <a:close/>
                  <a:moveTo>
                    <a:pt x="15207" y="107079"/>
                  </a:moveTo>
                  <a:cubicBezTo>
                    <a:pt x="18656" y="100493"/>
                    <a:pt x="23098" y="89489"/>
                    <a:pt x="23098" y="76512"/>
                  </a:cubicBezTo>
                  <a:cubicBezTo>
                    <a:pt x="23098" y="67682"/>
                    <a:pt x="19037" y="59522"/>
                    <a:pt x="15110" y="51631"/>
                  </a:cubicBezTo>
                  <a:cubicBezTo>
                    <a:pt x="11575" y="44526"/>
                    <a:pt x="8237" y="37816"/>
                    <a:pt x="8237" y="31437"/>
                  </a:cubicBezTo>
                  <a:cubicBezTo>
                    <a:pt x="8237" y="20974"/>
                    <a:pt x="15362" y="11535"/>
                    <a:pt x="18157" y="8237"/>
                  </a:cubicBezTo>
                  <a:lnTo>
                    <a:pt x="67618" y="8237"/>
                  </a:lnTo>
                  <a:cubicBezTo>
                    <a:pt x="63932" y="13777"/>
                    <a:pt x="59759" y="22108"/>
                    <a:pt x="59759" y="31437"/>
                  </a:cubicBezTo>
                  <a:cubicBezTo>
                    <a:pt x="59759" y="39752"/>
                    <a:pt x="63693" y="47655"/>
                    <a:pt x="67495" y="55299"/>
                  </a:cubicBezTo>
                  <a:cubicBezTo>
                    <a:pt x="69530" y="59389"/>
                    <a:pt x="71634" y="63618"/>
                    <a:pt x="73001" y="67701"/>
                  </a:cubicBezTo>
                  <a:cubicBezTo>
                    <a:pt x="73361" y="68780"/>
                    <a:pt x="73677" y="69864"/>
                    <a:pt x="73932" y="70952"/>
                  </a:cubicBezTo>
                  <a:cubicBezTo>
                    <a:pt x="73975" y="71136"/>
                    <a:pt x="74080" y="71282"/>
                    <a:pt x="74145" y="71454"/>
                  </a:cubicBezTo>
                  <a:lnTo>
                    <a:pt x="74336" y="73203"/>
                  </a:lnTo>
                  <a:cubicBezTo>
                    <a:pt x="74336" y="105305"/>
                    <a:pt x="65378" y="106371"/>
                    <a:pt x="63829" y="106371"/>
                  </a:cubicBezTo>
                  <a:cubicBezTo>
                    <a:pt x="61687" y="106371"/>
                    <a:pt x="59883" y="104772"/>
                    <a:pt x="59624" y="102647"/>
                  </a:cubicBezTo>
                  <a:lnTo>
                    <a:pt x="58059" y="89768"/>
                  </a:lnTo>
                  <a:cubicBezTo>
                    <a:pt x="57259" y="83194"/>
                    <a:pt x="51678" y="78250"/>
                    <a:pt x="45055" y="78250"/>
                  </a:cubicBezTo>
                  <a:lnTo>
                    <a:pt x="45055" y="78250"/>
                  </a:lnTo>
                  <a:cubicBezTo>
                    <a:pt x="37019" y="78250"/>
                    <a:pt x="30878" y="85419"/>
                    <a:pt x="32111" y="93360"/>
                  </a:cubicBezTo>
                  <a:lnTo>
                    <a:pt x="34242" y="107079"/>
                  </a:lnTo>
                  <a:lnTo>
                    <a:pt x="15207" y="107079"/>
                  </a:lnTo>
                  <a:close/>
                  <a:moveTo>
                    <a:pt x="257926" y="272137"/>
                  </a:moveTo>
                  <a:cubicBezTo>
                    <a:pt x="248547" y="272137"/>
                    <a:pt x="240774" y="265121"/>
                    <a:pt x="239582" y="256064"/>
                  </a:cubicBezTo>
                  <a:cubicBezTo>
                    <a:pt x="229018" y="256506"/>
                    <a:pt x="220279" y="248046"/>
                    <a:pt x="220279" y="237579"/>
                  </a:cubicBezTo>
                  <a:cubicBezTo>
                    <a:pt x="220279" y="227378"/>
                    <a:pt x="228580" y="219076"/>
                    <a:pt x="238782" y="219076"/>
                  </a:cubicBezTo>
                  <a:cubicBezTo>
                    <a:pt x="241056" y="219076"/>
                    <a:pt x="242900" y="220920"/>
                    <a:pt x="242900" y="223195"/>
                  </a:cubicBezTo>
                  <a:cubicBezTo>
                    <a:pt x="242900" y="225469"/>
                    <a:pt x="241056" y="227313"/>
                    <a:pt x="238782" y="227313"/>
                  </a:cubicBezTo>
                  <a:cubicBezTo>
                    <a:pt x="233121" y="227313"/>
                    <a:pt x="228516" y="231918"/>
                    <a:pt x="228516" y="237579"/>
                  </a:cubicBezTo>
                  <a:cubicBezTo>
                    <a:pt x="228516" y="244408"/>
                    <a:pt x="235105" y="249874"/>
                    <a:pt x="242365" y="247155"/>
                  </a:cubicBezTo>
                  <a:cubicBezTo>
                    <a:pt x="243759" y="246638"/>
                    <a:pt x="245319" y="246908"/>
                    <a:pt x="246455" y="247859"/>
                  </a:cubicBezTo>
                  <a:cubicBezTo>
                    <a:pt x="247593" y="248814"/>
                    <a:pt x="248128" y="250306"/>
                    <a:pt x="247855" y="251766"/>
                  </a:cubicBezTo>
                  <a:cubicBezTo>
                    <a:pt x="247742" y="252374"/>
                    <a:pt x="247660" y="252993"/>
                    <a:pt x="247660" y="253634"/>
                  </a:cubicBezTo>
                  <a:cubicBezTo>
                    <a:pt x="247660" y="259295"/>
                    <a:pt x="252265" y="263900"/>
                    <a:pt x="257926" y="263900"/>
                  </a:cubicBezTo>
                  <a:cubicBezTo>
                    <a:pt x="260200" y="263900"/>
                    <a:pt x="262044" y="265744"/>
                    <a:pt x="262044" y="268019"/>
                  </a:cubicBezTo>
                  <a:cubicBezTo>
                    <a:pt x="262044" y="270293"/>
                    <a:pt x="260200" y="272137"/>
                    <a:pt x="257926" y="2721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9" name="Google Shape;649;p7"/>
            <p:cNvSpPr/>
            <p:nvPr/>
          </p:nvSpPr>
          <p:spPr>
            <a:xfrm>
              <a:off x="4305279" y="5962686"/>
              <a:ext cx="129426" cy="247104"/>
            </a:xfrm>
            <a:custGeom>
              <a:rect b="b" l="l" r="r" t="t"/>
              <a:pathLst>
                <a:path extrusionOk="0" h="247104" w="129426">
                  <a:moveTo>
                    <a:pt x="47055" y="0"/>
                  </a:moveTo>
                  <a:lnTo>
                    <a:pt x="32862" y="0"/>
                  </a:lnTo>
                  <a:cubicBezTo>
                    <a:pt x="29015" y="0"/>
                    <a:pt x="25680" y="2665"/>
                    <a:pt x="24853" y="6422"/>
                  </a:cubicBezTo>
                  <a:cubicBezTo>
                    <a:pt x="22214" y="18424"/>
                    <a:pt x="12315" y="27680"/>
                    <a:pt x="0" y="29419"/>
                  </a:cubicBezTo>
                  <a:lnTo>
                    <a:pt x="0" y="247105"/>
                  </a:lnTo>
                  <a:lnTo>
                    <a:pt x="84769" y="247105"/>
                  </a:lnTo>
                  <a:lnTo>
                    <a:pt x="74766" y="148734"/>
                  </a:lnTo>
                  <a:cubicBezTo>
                    <a:pt x="74473" y="145900"/>
                    <a:pt x="75210" y="143004"/>
                    <a:pt x="76837" y="140579"/>
                  </a:cubicBezTo>
                  <a:cubicBezTo>
                    <a:pt x="97924" y="109096"/>
                    <a:pt x="96264" y="83945"/>
                    <a:pt x="96247" y="83694"/>
                  </a:cubicBezTo>
                  <a:cubicBezTo>
                    <a:pt x="96070" y="81431"/>
                    <a:pt x="97759" y="79446"/>
                    <a:pt x="100024" y="79268"/>
                  </a:cubicBezTo>
                  <a:cubicBezTo>
                    <a:pt x="102334" y="79079"/>
                    <a:pt x="104266" y="80765"/>
                    <a:pt x="104455" y="83026"/>
                  </a:cubicBezTo>
                  <a:cubicBezTo>
                    <a:pt x="104550" y="84156"/>
                    <a:pt x="106486" y="111113"/>
                    <a:pt x="83682" y="145164"/>
                  </a:cubicBezTo>
                  <a:cubicBezTo>
                    <a:pt x="83122" y="146001"/>
                    <a:pt x="82863" y="146972"/>
                    <a:pt x="82957" y="147901"/>
                  </a:cubicBezTo>
                  <a:lnTo>
                    <a:pt x="93047" y="247105"/>
                  </a:lnTo>
                  <a:lnTo>
                    <a:pt x="113034" y="247105"/>
                  </a:lnTo>
                  <a:cubicBezTo>
                    <a:pt x="117416" y="247105"/>
                    <a:pt x="121028" y="243674"/>
                    <a:pt x="121258" y="239300"/>
                  </a:cubicBezTo>
                  <a:lnTo>
                    <a:pt x="129310" y="86707"/>
                  </a:lnTo>
                  <a:cubicBezTo>
                    <a:pt x="131793" y="39577"/>
                    <a:pt x="94250" y="0"/>
                    <a:pt x="47055" y="0"/>
                  </a:cubicBezTo>
                  <a:close/>
                  <a:moveTo>
                    <a:pt x="24710" y="226513"/>
                  </a:moveTo>
                  <a:cubicBezTo>
                    <a:pt x="20161" y="226513"/>
                    <a:pt x="16474" y="222827"/>
                    <a:pt x="16474" y="218276"/>
                  </a:cubicBezTo>
                  <a:cubicBezTo>
                    <a:pt x="16474" y="213725"/>
                    <a:pt x="20161" y="210039"/>
                    <a:pt x="24710" y="210039"/>
                  </a:cubicBezTo>
                  <a:cubicBezTo>
                    <a:pt x="29260" y="210039"/>
                    <a:pt x="32947" y="213725"/>
                    <a:pt x="32947" y="218276"/>
                  </a:cubicBezTo>
                  <a:cubicBezTo>
                    <a:pt x="32947" y="222827"/>
                    <a:pt x="29260" y="226513"/>
                    <a:pt x="24710" y="226513"/>
                  </a:cubicBezTo>
                  <a:close/>
                  <a:moveTo>
                    <a:pt x="24710" y="181210"/>
                  </a:moveTo>
                  <a:cubicBezTo>
                    <a:pt x="20161" y="181210"/>
                    <a:pt x="16474" y="177524"/>
                    <a:pt x="16474" y="172973"/>
                  </a:cubicBezTo>
                  <a:cubicBezTo>
                    <a:pt x="16474" y="168423"/>
                    <a:pt x="20161" y="164737"/>
                    <a:pt x="24710" y="164737"/>
                  </a:cubicBezTo>
                  <a:cubicBezTo>
                    <a:pt x="29260" y="164737"/>
                    <a:pt x="32947" y="168423"/>
                    <a:pt x="32947" y="172973"/>
                  </a:cubicBezTo>
                  <a:cubicBezTo>
                    <a:pt x="32947" y="177524"/>
                    <a:pt x="29260" y="181210"/>
                    <a:pt x="24710" y="181210"/>
                  </a:cubicBezTo>
                  <a:close/>
                  <a:moveTo>
                    <a:pt x="24710" y="140026"/>
                  </a:moveTo>
                  <a:cubicBezTo>
                    <a:pt x="20161" y="140026"/>
                    <a:pt x="16474" y="136338"/>
                    <a:pt x="16474" y="131789"/>
                  </a:cubicBezTo>
                  <a:cubicBezTo>
                    <a:pt x="16474" y="127240"/>
                    <a:pt x="20161" y="123552"/>
                    <a:pt x="24710" y="123552"/>
                  </a:cubicBezTo>
                  <a:cubicBezTo>
                    <a:pt x="29260" y="123552"/>
                    <a:pt x="32947" y="127240"/>
                    <a:pt x="32947" y="131789"/>
                  </a:cubicBezTo>
                  <a:cubicBezTo>
                    <a:pt x="32947" y="136338"/>
                    <a:pt x="29260" y="140026"/>
                    <a:pt x="24710" y="140026"/>
                  </a:cubicBezTo>
                  <a:close/>
                  <a:moveTo>
                    <a:pt x="24710" y="98842"/>
                  </a:moveTo>
                  <a:cubicBezTo>
                    <a:pt x="20161" y="98842"/>
                    <a:pt x="16474" y="95154"/>
                    <a:pt x="16474" y="90605"/>
                  </a:cubicBezTo>
                  <a:cubicBezTo>
                    <a:pt x="16474" y="86056"/>
                    <a:pt x="20161" y="82368"/>
                    <a:pt x="24710" y="82368"/>
                  </a:cubicBezTo>
                  <a:cubicBezTo>
                    <a:pt x="29260" y="82368"/>
                    <a:pt x="32947" y="86056"/>
                    <a:pt x="32947" y="90605"/>
                  </a:cubicBezTo>
                  <a:cubicBezTo>
                    <a:pt x="32947" y="95154"/>
                    <a:pt x="29260" y="98842"/>
                    <a:pt x="24710" y="98842"/>
                  </a:cubicBezTo>
                  <a:close/>
                  <a:moveTo>
                    <a:pt x="35982" y="46025"/>
                  </a:moveTo>
                  <a:cubicBezTo>
                    <a:pt x="34789" y="55082"/>
                    <a:pt x="27017" y="62098"/>
                    <a:pt x="17638" y="62098"/>
                  </a:cubicBezTo>
                  <a:cubicBezTo>
                    <a:pt x="15364" y="62098"/>
                    <a:pt x="13520" y="60254"/>
                    <a:pt x="13520" y="57979"/>
                  </a:cubicBezTo>
                  <a:cubicBezTo>
                    <a:pt x="13520" y="55705"/>
                    <a:pt x="15364" y="53861"/>
                    <a:pt x="17638" y="53861"/>
                  </a:cubicBezTo>
                  <a:cubicBezTo>
                    <a:pt x="23299" y="53861"/>
                    <a:pt x="27904" y="49256"/>
                    <a:pt x="27904" y="43595"/>
                  </a:cubicBezTo>
                  <a:cubicBezTo>
                    <a:pt x="27904" y="42952"/>
                    <a:pt x="27822" y="42328"/>
                    <a:pt x="27709" y="41719"/>
                  </a:cubicBezTo>
                  <a:cubicBezTo>
                    <a:pt x="27439" y="40259"/>
                    <a:pt x="27976" y="38769"/>
                    <a:pt x="29114" y="37816"/>
                  </a:cubicBezTo>
                  <a:cubicBezTo>
                    <a:pt x="30251" y="36861"/>
                    <a:pt x="31809" y="36597"/>
                    <a:pt x="33201" y="37116"/>
                  </a:cubicBezTo>
                  <a:cubicBezTo>
                    <a:pt x="40462" y="39831"/>
                    <a:pt x="47048" y="34369"/>
                    <a:pt x="47050" y="27540"/>
                  </a:cubicBezTo>
                  <a:cubicBezTo>
                    <a:pt x="47050" y="23170"/>
                    <a:pt x="44279" y="19271"/>
                    <a:pt x="40152" y="17839"/>
                  </a:cubicBezTo>
                  <a:cubicBezTo>
                    <a:pt x="38005" y="17091"/>
                    <a:pt x="36867" y="14744"/>
                    <a:pt x="37613" y="12597"/>
                  </a:cubicBezTo>
                  <a:cubicBezTo>
                    <a:pt x="38359" y="10449"/>
                    <a:pt x="40713" y="9311"/>
                    <a:pt x="42855" y="10057"/>
                  </a:cubicBezTo>
                  <a:cubicBezTo>
                    <a:pt x="50292" y="12641"/>
                    <a:pt x="55286" y="19667"/>
                    <a:pt x="55286" y="27540"/>
                  </a:cubicBezTo>
                  <a:cubicBezTo>
                    <a:pt x="55286" y="38009"/>
                    <a:pt x="46503" y="46517"/>
                    <a:pt x="35982" y="4602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0" name="Google Shape;650;p7"/>
            <p:cNvSpPr/>
            <p:nvPr/>
          </p:nvSpPr>
          <p:spPr>
            <a:xfrm>
              <a:off x="4325871" y="5744410"/>
              <a:ext cx="90603" cy="86486"/>
            </a:xfrm>
            <a:custGeom>
              <a:rect b="b" l="l" r="r" t="t"/>
              <a:pathLst>
                <a:path extrusionOk="0" h="86486" w="90603">
                  <a:moveTo>
                    <a:pt x="26088" y="61366"/>
                  </a:moveTo>
                  <a:cubicBezTo>
                    <a:pt x="27459" y="62286"/>
                    <a:pt x="28786" y="63272"/>
                    <a:pt x="30090" y="64295"/>
                  </a:cubicBezTo>
                  <a:cubicBezTo>
                    <a:pt x="36744" y="69508"/>
                    <a:pt x="42551" y="76042"/>
                    <a:pt x="47510" y="83952"/>
                  </a:cubicBezTo>
                  <a:cubicBezTo>
                    <a:pt x="48025" y="84773"/>
                    <a:pt x="48515" y="85636"/>
                    <a:pt x="49013" y="86487"/>
                  </a:cubicBezTo>
                  <a:lnTo>
                    <a:pt x="60895" y="86487"/>
                  </a:lnTo>
                  <a:lnTo>
                    <a:pt x="60895" y="86429"/>
                  </a:lnTo>
                  <a:cubicBezTo>
                    <a:pt x="61224" y="86416"/>
                    <a:pt x="61546" y="86433"/>
                    <a:pt x="61875" y="86410"/>
                  </a:cubicBezTo>
                  <a:cubicBezTo>
                    <a:pt x="78892" y="85218"/>
                    <a:pt x="91721" y="70457"/>
                    <a:pt x="90527" y="53440"/>
                  </a:cubicBezTo>
                  <a:cubicBezTo>
                    <a:pt x="89423" y="37640"/>
                    <a:pt x="76611" y="25470"/>
                    <a:pt x="61163" y="24762"/>
                  </a:cubicBezTo>
                  <a:cubicBezTo>
                    <a:pt x="58321" y="10638"/>
                    <a:pt x="45850" y="0"/>
                    <a:pt x="30888" y="0"/>
                  </a:cubicBezTo>
                  <a:cubicBezTo>
                    <a:pt x="13829" y="0"/>
                    <a:pt x="0" y="13829"/>
                    <a:pt x="0" y="30888"/>
                  </a:cubicBezTo>
                  <a:cubicBezTo>
                    <a:pt x="0" y="30912"/>
                    <a:pt x="4" y="30933"/>
                    <a:pt x="4" y="30957"/>
                  </a:cubicBezTo>
                  <a:lnTo>
                    <a:pt x="0" y="30957"/>
                  </a:lnTo>
                  <a:lnTo>
                    <a:pt x="0" y="50722"/>
                  </a:lnTo>
                  <a:cubicBezTo>
                    <a:pt x="3387" y="51403"/>
                    <a:pt x="6621" y="52309"/>
                    <a:pt x="9751" y="53369"/>
                  </a:cubicBezTo>
                  <a:cubicBezTo>
                    <a:pt x="15643" y="55365"/>
                    <a:pt x="21092" y="58017"/>
                    <a:pt x="26088" y="6136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1" name="Google Shape;651;p7"/>
            <p:cNvSpPr/>
            <p:nvPr/>
          </p:nvSpPr>
          <p:spPr>
            <a:xfrm>
              <a:off x="4205761" y="5802067"/>
              <a:ext cx="192654" cy="156500"/>
            </a:xfrm>
            <a:custGeom>
              <a:rect b="b" l="l" r="r" t="t"/>
              <a:pathLst>
                <a:path extrusionOk="0" h="156500" w="192654">
                  <a:moveTo>
                    <a:pt x="156088" y="137115"/>
                  </a:moveTo>
                  <a:cubicBezTo>
                    <a:pt x="178777" y="149088"/>
                    <a:pt x="192639" y="142786"/>
                    <a:pt x="192639" y="133649"/>
                  </a:cubicBezTo>
                  <a:cubicBezTo>
                    <a:pt x="192639" y="133649"/>
                    <a:pt x="193578" y="127287"/>
                    <a:pt x="180667" y="121046"/>
                  </a:cubicBezTo>
                  <a:cubicBezTo>
                    <a:pt x="180667" y="121046"/>
                    <a:pt x="186046" y="112798"/>
                    <a:pt x="178146" y="105292"/>
                  </a:cubicBezTo>
                  <a:cubicBezTo>
                    <a:pt x="185032" y="106127"/>
                    <a:pt x="186770" y="96990"/>
                    <a:pt x="179720" y="79141"/>
                  </a:cubicBezTo>
                  <a:cubicBezTo>
                    <a:pt x="175358" y="68705"/>
                    <a:pt x="171561" y="49250"/>
                    <a:pt x="161595" y="32239"/>
                  </a:cubicBezTo>
                  <a:cubicBezTo>
                    <a:pt x="161430" y="31959"/>
                    <a:pt x="161269" y="31668"/>
                    <a:pt x="161100" y="31391"/>
                  </a:cubicBezTo>
                  <a:cubicBezTo>
                    <a:pt x="160705" y="30734"/>
                    <a:pt x="160289" y="30085"/>
                    <a:pt x="159873" y="29436"/>
                  </a:cubicBezTo>
                  <a:cubicBezTo>
                    <a:pt x="159737" y="29229"/>
                    <a:pt x="159597" y="29035"/>
                    <a:pt x="159457" y="28830"/>
                  </a:cubicBezTo>
                  <a:cubicBezTo>
                    <a:pt x="149756" y="14204"/>
                    <a:pt x="136845" y="5242"/>
                    <a:pt x="120110" y="1508"/>
                  </a:cubicBezTo>
                  <a:cubicBezTo>
                    <a:pt x="119985" y="1481"/>
                    <a:pt x="119863" y="1449"/>
                    <a:pt x="119738" y="1422"/>
                  </a:cubicBezTo>
                  <a:cubicBezTo>
                    <a:pt x="115058" y="503"/>
                    <a:pt x="109969" y="1"/>
                    <a:pt x="104415" y="1"/>
                  </a:cubicBezTo>
                  <a:lnTo>
                    <a:pt x="39405" y="1"/>
                  </a:lnTo>
                  <a:cubicBezTo>
                    <a:pt x="39405" y="1"/>
                    <a:pt x="29963" y="-362"/>
                    <a:pt x="36500" y="14528"/>
                  </a:cubicBezTo>
                  <a:cubicBezTo>
                    <a:pt x="43037" y="29419"/>
                    <a:pt x="24685" y="33050"/>
                    <a:pt x="24685" y="33050"/>
                  </a:cubicBezTo>
                  <a:cubicBezTo>
                    <a:pt x="24685" y="33050"/>
                    <a:pt x="3420" y="38012"/>
                    <a:pt x="545" y="56833"/>
                  </a:cubicBezTo>
                  <a:cubicBezTo>
                    <a:pt x="-1608" y="72431"/>
                    <a:pt x="2517" y="83131"/>
                    <a:pt x="14709" y="86802"/>
                  </a:cubicBezTo>
                  <a:cubicBezTo>
                    <a:pt x="5935" y="100231"/>
                    <a:pt x="17978" y="105687"/>
                    <a:pt x="17978" y="105687"/>
                  </a:cubicBezTo>
                  <a:cubicBezTo>
                    <a:pt x="17978" y="105687"/>
                    <a:pt x="-4903" y="122757"/>
                    <a:pt x="2724" y="134016"/>
                  </a:cubicBezTo>
                  <a:cubicBezTo>
                    <a:pt x="10351" y="145274"/>
                    <a:pt x="27700" y="137433"/>
                    <a:pt x="35410" y="127478"/>
                  </a:cubicBezTo>
                  <a:cubicBezTo>
                    <a:pt x="35633" y="127191"/>
                    <a:pt x="35804" y="126891"/>
                    <a:pt x="36009" y="126599"/>
                  </a:cubicBezTo>
                  <a:cubicBezTo>
                    <a:pt x="49525" y="144716"/>
                    <a:pt x="71059" y="156501"/>
                    <a:pt x="95399" y="156501"/>
                  </a:cubicBezTo>
                  <a:cubicBezTo>
                    <a:pt x="116847" y="156501"/>
                    <a:pt x="136109" y="147337"/>
                    <a:pt x="149645" y="132778"/>
                  </a:cubicBezTo>
                  <a:cubicBezTo>
                    <a:pt x="151375" y="134271"/>
                    <a:pt x="153469" y="135731"/>
                    <a:pt x="156088" y="137115"/>
                  </a:cubicBezTo>
                  <a:close/>
                  <a:moveTo>
                    <a:pt x="95399" y="148264"/>
                  </a:moveTo>
                  <a:cubicBezTo>
                    <a:pt x="72061" y="148264"/>
                    <a:pt x="51569" y="136034"/>
                    <a:pt x="39858" y="117681"/>
                  </a:cubicBezTo>
                  <a:cubicBezTo>
                    <a:pt x="41961" y="107333"/>
                    <a:pt x="37574" y="96428"/>
                    <a:pt x="34787" y="90875"/>
                  </a:cubicBezTo>
                  <a:cubicBezTo>
                    <a:pt x="33753" y="88816"/>
                    <a:pt x="34504" y="86349"/>
                    <a:pt x="36501" y="85200"/>
                  </a:cubicBezTo>
                  <a:cubicBezTo>
                    <a:pt x="43003" y="81457"/>
                    <a:pt x="55769" y="72275"/>
                    <a:pt x="57326" y="57207"/>
                  </a:cubicBezTo>
                  <a:cubicBezTo>
                    <a:pt x="57541" y="55124"/>
                    <a:pt x="59219" y="53452"/>
                    <a:pt x="61311" y="53359"/>
                  </a:cubicBezTo>
                  <a:cubicBezTo>
                    <a:pt x="67053" y="53101"/>
                    <a:pt x="77566" y="51223"/>
                    <a:pt x="80960" y="41245"/>
                  </a:cubicBezTo>
                  <a:cubicBezTo>
                    <a:pt x="81915" y="38436"/>
                    <a:pt x="85334" y="37327"/>
                    <a:pt x="87666" y="39161"/>
                  </a:cubicBezTo>
                  <a:cubicBezTo>
                    <a:pt x="95356" y="45208"/>
                    <a:pt x="111384" y="55202"/>
                    <a:pt x="138445" y="60866"/>
                  </a:cubicBezTo>
                  <a:cubicBezTo>
                    <a:pt x="138445" y="60866"/>
                    <a:pt x="149878" y="64169"/>
                    <a:pt x="153123" y="73740"/>
                  </a:cubicBezTo>
                  <a:cubicBezTo>
                    <a:pt x="153749" y="75585"/>
                    <a:pt x="152899" y="77611"/>
                    <a:pt x="151241" y="78634"/>
                  </a:cubicBezTo>
                  <a:cubicBezTo>
                    <a:pt x="146129" y="81789"/>
                    <a:pt x="136290" y="90607"/>
                    <a:pt x="146952" y="107813"/>
                  </a:cubicBezTo>
                  <a:cubicBezTo>
                    <a:pt x="146952" y="107813"/>
                    <a:pt x="140049" y="116729"/>
                    <a:pt x="144476" y="126188"/>
                  </a:cubicBezTo>
                  <a:cubicBezTo>
                    <a:pt x="132400" y="139697"/>
                    <a:pt x="114902" y="148264"/>
                    <a:pt x="95399" y="14826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2" name="Google Shape;652;p7"/>
            <p:cNvSpPr/>
            <p:nvPr/>
          </p:nvSpPr>
          <p:spPr>
            <a:xfrm>
              <a:off x="4045818" y="5793831"/>
              <a:ext cx="28828" cy="28828"/>
            </a:xfrm>
            <a:custGeom>
              <a:rect b="b" l="l" r="r" t="t"/>
              <a:pathLst>
                <a:path extrusionOk="0" h="28828" w="28828">
                  <a:moveTo>
                    <a:pt x="28829" y="14414"/>
                  </a:moveTo>
                  <a:cubicBezTo>
                    <a:pt x="28829" y="22375"/>
                    <a:pt x="22375" y="28829"/>
                    <a:pt x="14414" y="28829"/>
                  </a:cubicBezTo>
                  <a:cubicBezTo>
                    <a:pt x="6454" y="28829"/>
                    <a:pt x="0" y="22375"/>
                    <a:pt x="0" y="14414"/>
                  </a:cubicBezTo>
                  <a:cubicBezTo>
                    <a:pt x="0" y="6454"/>
                    <a:pt x="6454" y="0"/>
                    <a:pt x="14414" y="0"/>
                  </a:cubicBezTo>
                  <a:cubicBezTo>
                    <a:pt x="22375" y="0"/>
                    <a:pt x="28829" y="6454"/>
                    <a:pt x="28829" y="1441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3" name="Google Shape;653;p7"/>
            <p:cNvSpPr/>
            <p:nvPr/>
          </p:nvSpPr>
          <p:spPr>
            <a:xfrm>
              <a:off x="4000516" y="6000203"/>
              <a:ext cx="135907" cy="209587"/>
            </a:xfrm>
            <a:custGeom>
              <a:rect b="b" l="l" r="r" t="t"/>
              <a:pathLst>
                <a:path extrusionOk="0" h="209587" w="135907">
                  <a:moveTo>
                    <a:pt x="131092" y="55292"/>
                  </a:moveTo>
                  <a:lnTo>
                    <a:pt x="11658" y="754"/>
                  </a:lnTo>
                  <a:cubicBezTo>
                    <a:pt x="6203" y="-1737"/>
                    <a:pt x="0" y="2250"/>
                    <a:pt x="0" y="8246"/>
                  </a:cubicBezTo>
                  <a:lnTo>
                    <a:pt x="0" y="201351"/>
                  </a:lnTo>
                  <a:cubicBezTo>
                    <a:pt x="0" y="205902"/>
                    <a:pt x="3688" y="209588"/>
                    <a:pt x="8237" y="209588"/>
                  </a:cubicBezTo>
                  <a:lnTo>
                    <a:pt x="53539" y="209588"/>
                  </a:lnTo>
                  <a:lnTo>
                    <a:pt x="53539" y="168404"/>
                  </a:lnTo>
                  <a:cubicBezTo>
                    <a:pt x="53539" y="163853"/>
                    <a:pt x="57227" y="160167"/>
                    <a:pt x="61776" y="160167"/>
                  </a:cubicBezTo>
                  <a:lnTo>
                    <a:pt x="74131" y="160167"/>
                  </a:lnTo>
                  <a:cubicBezTo>
                    <a:pt x="78681" y="160167"/>
                    <a:pt x="82368" y="163853"/>
                    <a:pt x="82368" y="168404"/>
                  </a:cubicBezTo>
                  <a:lnTo>
                    <a:pt x="82368" y="209588"/>
                  </a:lnTo>
                  <a:lnTo>
                    <a:pt x="127671" y="209588"/>
                  </a:lnTo>
                  <a:cubicBezTo>
                    <a:pt x="132220" y="209588"/>
                    <a:pt x="135908" y="205902"/>
                    <a:pt x="135908" y="201351"/>
                  </a:cubicBezTo>
                  <a:lnTo>
                    <a:pt x="135908" y="62784"/>
                  </a:lnTo>
                  <a:cubicBezTo>
                    <a:pt x="135908" y="59560"/>
                    <a:pt x="134026" y="56632"/>
                    <a:pt x="131092" y="55292"/>
                  </a:cubicBezTo>
                  <a:close/>
                  <a:moveTo>
                    <a:pt x="41184" y="135456"/>
                  </a:moveTo>
                  <a:cubicBezTo>
                    <a:pt x="41184" y="140007"/>
                    <a:pt x="37497" y="143693"/>
                    <a:pt x="32947" y="143693"/>
                  </a:cubicBezTo>
                  <a:lnTo>
                    <a:pt x="20592" y="143693"/>
                  </a:lnTo>
                  <a:cubicBezTo>
                    <a:pt x="16043" y="143693"/>
                    <a:pt x="12355" y="140007"/>
                    <a:pt x="12355" y="135456"/>
                  </a:cubicBezTo>
                  <a:lnTo>
                    <a:pt x="12355" y="123101"/>
                  </a:lnTo>
                  <a:cubicBezTo>
                    <a:pt x="12355" y="118552"/>
                    <a:pt x="16043" y="114864"/>
                    <a:pt x="20592" y="114864"/>
                  </a:cubicBezTo>
                  <a:lnTo>
                    <a:pt x="32947" y="114864"/>
                  </a:lnTo>
                  <a:cubicBezTo>
                    <a:pt x="37497" y="114864"/>
                    <a:pt x="41184" y="118552"/>
                    <a:pt x="41184" y="123101"/>
                  </a:cubicBezTo>
                  <a:lnTo>
                    <a:pt x="41184" y="135456"/>
                  </a:lnTo>
                  <a:close/>
                  <a:moveTo>
                    <a:pt x="41184" y="90154"/>
                  </a:moveTo>
                  <a:cubicBezTo>
                    <a:pt x="41184" y="94703"/>
                    <a:pt x="37497" y="98391"/>
                    <a:pt x="32947" y="98391"/>
                  </a:cubicBezTo>
                  <a:lnTo>
                    <a:pt x="20592" y="98391"/>
                  </a:lnTo>
                  <a:cubicBezTo>
                    <a:pt x="16043" y="98391"/>
                    <a:pt x="12355" y="94703"/>
                    <a:pt x="12355" y="90154"/>
                  </a:cubicBezTo>
                  <a:lnTo>
                    <a:pt x="12355" y="77799"/>
                  </a:lnTo>
                  <a:cubicBezTo>
                    <a:pt x="12355" y="73249"/>
                    <a:pt x="16043" y="69562"/>
                    <a:pt x="20592" y="69562"/>
                  </a:cubicBezTo>
                  <a:lnTo>
                    <a:pt x="32947" y="69562"/>
                  </a:lnTo>
                  <a:cubicBezTo>
                    <a:pt x="37497" y="69562"/>
                    <a:pt x="41184" y="73249"/>
                    <a:pt x="41184" y="77799"/>
                  </a:cubicBezTo>
                  <a:lnTo>
                    <a:pt x="41184" y="90154"/>
                  </a:lnTo>
                  <a:close/>
                  <a:moveTo>
                    <a:pt x="82368" y="135456"/>
                  </a:moveTo>
                  <a:cubicBezTo>
                    <a:pt x="82368" y="140007"/>
                    <a:pt x="78681" y="143693"/>
                    <a:pt x="74131" y="143693"/>
                  </a:cubicBezTo>
                  <a:lnTo>
                    <a:pt x="61776" y="143693"/>
                  </a:lnTo>
                  <a:cubicBezTo>
                    <a:pt x="57227" y="143693"/>
                    <a:pt x="53539" y="140007"/>
                    <a:pt x="53539" y="135456"/>
                  </a:cubicBezTo>
                  <a:lnTo>
                    <a:pt x="53539" y="123101"/>
                  </a:lnTo>
                  <a:cubicBezTo>
                    <a:pt x="53539" y="118552"/>
                    <a:pt x="57227" y="114864"/>
                    <a:pt x="61776" y="114864"/>
                  </a:cubicBezTo>
                  <a:lnTo>
                    <a:pt x="74131" y="114864"/>
                  </a:lnTo>
                  <a:cubicBezTo>
                    <a:pt x="78681" y="114864"/>
                    <a:pt x="82368" y="118552"/>
                    <a:pt x="82368" y="123101"/>
                  </a:cubicBezTo>
                  <a:lnTo>
                    <a:pt x="82368" y="135456"/>
                  </a:lnTo>
                  <a:close/>
                  <a:moveTo>
                    <a:pt x="82368" y="90154"/>
                  </a:moveTo>
                  <a:cubicBezTo>
                    <a:pt x="82368" y="94703"/>
                    <a:pt x="78681" y="98391"/>
                    <a:pt x="74131" y="98391"/>
                  </a:cubicBezTo>
                  <a:lnTo>
                    <a:pt x="61776" y="98391"/>
                  </a:lnTo>
                  <a:cubicBezTo>
                    <a:pt x="57227" y="98391"/>
                    <a:pt x="53539" y="94703"/>
                    <a:pt x="53539" y="90154"/>
                  </a:cubicBezTo>
                  <a:lnTo>
                    <a:pt x="53539" y="77799"/>
                  </a:lnTo>
                  <a:cubicBezTo>
                    <a:pt x="53539" y="73249"/>
                    <a:pt x="57227" y="69562"/>
                    <a:pt x="61776" y="69562"/>
                  </a:cubicBezTo>
                  <a:lnTo>
                    <a:pt x="74131" y="69562"/>
                  </a:lnTo>
                  <a:cubicBezTo>
                    <a:pt x="78681" y="69562"/>
                    <a:pt x="82368" y="73249"/>
                    <a:pt x="82368" y="77799"/>
                  </a:cubicBezTo>
                  <a:lnTo>
                    <a:pt x="82368" y="90154"/>
                  </a:lnTo>
                  <a:close/>
                  <a:moveTo>
                    <a:pt x="123552" y="135456"/>
                  </a:moveTo>
                  <a:cubicBezTo>
                    <a:pt x="123552" y="140007"/>
                    <a:pt x="119865" y="143693"/>
                    <a:pt x="115316" y="143693"/>
                  </a:cubicBezTo>
                  <a:lnTo>
                    <a:pt x="102960" y="143693"/>
                  </a:lnTo>
                  <a:cubicBezTo>
                    <a:pt x="98411" y="143693"/>
                    <a:pt x="94724" y="140007"/>
                    <a:pt x="94724" y="135456"/>
                  </a:cubicBezTo>
                  <a:lnTo>
                    <a:pt x="94724" y="123101"/>
                  </a:lnTo>
                  <a:cubicBezTo>
                    <a:pt x="94724" y="118552"/>
                    <a:pt x="98411" y="114864"/>
                    <a:pt x="102960" y="114864"/>
                  </a:cubicBezTo>
                  <a:lnTo>
                    <a:pt x="115316" y="114864"/>
                  </a:lnTo>
                  <a:cubicBezTo>
                    <a:pt x="119865" y="114864"/>
                    <a:pt x="123552" y="118552"/>
                    <a:pt x="123552" y="123101"/>
                  </a:cubicBezTo>
                  <a:lnTo>
                    <a:pt x="123552" y="135456"/>
                  </a:lnTo>
                  <a:close/>
                  <a:moveTo>
                    <a:pt x="123552" y="90154"/>
                  </a:moveTo>
                  <a:cubicBezTo>
                    <a:pt x="123552" y="94703"/>
                    <a:pt x="119865" y="98391"/>
                    <a:pt x="115316" y="98391"/>
                  </a:cubicBezTo>
                  <a:lnTo>
                    <a:pt x="102960" y="98391"/>
                  </a:lnTo>
                  <a:cubicBezTo>
                    <a:pt x="98411" y="98391"/>
                    <a:pt x="94724" y="94703"/>
                    <a:pt x="94724" y="90154"/>
                  </a:cubicBezTo>
                  <a:lnTo>
                    <a:pt x="94724" y="77799"/>
                  </a:lnTo>
                  <a:cubicBezTo>
                    <a:pt x="94724" y="73249"/>
                    <a:pt x="98411" y="69562"/>
                    <a:pt x="102960" y="69562"/>
                  </a:cubicBezTo>
                  <a:lnTo>
                    <a:pt x="115316" y="69562"/>
                  </a:lnTo>
                  <a:cubicBezTo>
                    <a:pt x="119865" y="69562"/>
                    <a:pt x="123552" y="73249"/>
                    <a:pt x="123552" y="77799"/>
                  </a:cubicBezTo>
                  <a:lnTo>
                    <a:pt x="123552" y="90154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54" name="Google Shape;654;p7"/>
          <p:cNvGrpSpPr/>
          <p:nvPr/>
        </p:nvGrpSpPr>
        <p:grpSpPr>
          <a:xfrm>
            <a:off x="4019231" y="4526100"/>
            <a:ext cx="307425" cy="296743"/>
            <a:chOff x="5672567" y="5773239"/>
            <a:chExt cx="435199" cy="420078"/>
          </a:xfrm>
        </p:grpSpPr>
        <p:sp>
          <p:nvSpPr>
            <p:cNvPr id="655" name="Google Shape;655;p7"/>
            <p:cNvSpPr/>
            <p:nvPr/>
          </p:nvSpPr>
          <p:spPr>
            <a:xfrm>
              <a:off x="5954288" y="6121385"/>
              <a:ext cx="31278" cy="71932"/>
            </a:xfrm>
            <a:custGeom>
              <a:rect b="b" l="l" r="r" t="t"/>
              <a:pathLst>
                <a:path extrusionOk="0" h="71932" w="31278">
                  <a:moveTo>
                    <a:pt x="2275" y="0"/>
                  </a:moveTo>
                  <a:cubicBezTo>
                    <a:pt x="2367" y="1144"/>
                    <a:pt x="2450" y="2291"/>
                    <a:pt x="2450" y="3459"/>
                  </a:cubicBezTo>
                  <a:lnTo>
                    <a:pt x="2450" y="63312"/>
                  </a:lnTo>
                  <a:cubicBezTo>
                    <a:pt x="2450" y="66471"/>
                    <a:pt x="1521" y="69399"/>
                    <a:pt x="0" y="71932"/>
                  </a:cubicBezTo>
                  <a:lnTo>
                    <a:pt x="31279" y="71932"/>
                  </a:lnTo>
                  <a:lnTo>
                    <a:pt x="31279" y="42914"/>
                  </a:lnTo>
                  <a:cubicBezTo>
                    <a:pt x="31279" y="37008"/>
                    <a:pt x="29159" y="31288"/>
                    <a:pt x="25310" y="26811"/>
                  </a:cubicBezTo>
                  <a:lnTo>
                    <a:pt x="227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6" name="Google Shape;656;p7"/>
            <p:cNvSpPr/>
            <p:nvPr/>
          </p:nvSpPr>
          <p:spPr>
            <a:xfrm>
              <a:off x="5930581" y="6060368"/>
              <a:ext cx="137123" cy="132949"/>
            </a:xfrm>
            <a:custGeom>
              <a:rect b="b" l="l" r="r" t="t"/>
              <a:pathLst>
                <a:path extrusionOk="0" h="132949" w="137123">
                  <a:moveTo>
                    <a:pt x="53888" y="37410"/>
                  </a:moveTo>
                  <a:cubicBezTo>
                    <a:pt x="52559" y="36328"/>
                    <a:pt x="52038" y="34534"/>
                    <a:pt x="52579" y="32909"/>
                  </a:cubicBezTo>
                  <a:lnTo>
                    <a:pt x="54563" y="26959"/>
                  </a:lnTo>
                  <a:lnTo>
                    <a:pt x="36414" y="21025"/>
                  </a:lnTo>
                  <a:cubicBezTo>
                    <a:pt x="31501" y="19419"/>
                    <a:pt x="27541" y="15735"/>
                    <a:pt x="25584" y="10950"/>
                  </a:cubicBezTo>
                  <a:lnTo>
                    <a:pt x="25584" y="10950"/>
                  </a:lnTo>
                  <a:cubicBezTo>
                    <a:pt x="22346" y="3031"/>
                    <a:pt x="13887" y="-1415"/>
                    <a:pt x="5529" y="406"/>
                  </a:cubicBezTo>
                  <a:lnTo>
                    <a:pt x="0" y="1611"/>
                  </a:lnTo>
                  <a:cubicBezTo>
                    <a:pt x="2222" y="9055"/>
                    <a:pt x="3901" y="17641"/>
                    <a:pt x="4637" y="27437"/>
                  </a:cubicBezTo>
                  <a:cubicBezTo>
                    <a:pt x="8129" y="29444"/>
                    <a:pt x="11312" y="31918"/>
                    <a:pt x="14097" y="34794"/>
                  </a:cubicBezTo>
                  <a:lnTo>
                    <a:pt x="14097" y="34547"/>
                  </a:lnTo>
                  <a:lnTo>
                    <a:pt x="55265" y="82458"/>
                  </a:lnTo>
                  <a:cubicBezTo>
                    <a:pt x="60400" y="88434"/>
                    <a:pt x="63223" y="96053"/>
                    <a:pt x="63223" y="103931"/>
                  </a:cubicBezTo>
                  <a:lnTo>
                    <a:pt x="63223" y="132950"/>
                  </a:lnTo>
                  <a:lnTo>
                    <a:pt x="128887" y="132950"/>
                  </a:lnTo>
                  <a:cubicBezTo>
                    <a:pt x="133438" y="132950"/>
                    <a:pt x="137124" y="129264"/>
                    <a:pt x="137124" y="124713"/>
                  </a:cubicBezTo>
                  <a:lnTo>
                    <a:pt x="137124" y="99269"/>
                  </a:lnTo>
                  <a:cubicBezTo>
                    <a:pt x="131000" y="97984"/>
                    <a:pt x="125148" y="95311"/>
                    <a:pt x="120152" y="91251"/>
                  </a:cubicBezTo>
                  <a:lnTo>
                    <a:pt x="53888" y="3741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7" name="Google Shape;657;p7"/>
            <p:cNvSpPr/>
            <p:nvPr/>
          </p:nvSpPr>
          <p:spPr>
            <a:xfrm>
              <a:off x="5866955" y="5782899"/>
              <a:ext cx="200276" cy="183906"/>
            </a:xfrm>
            <a:custGeom>
              <a:rect b="b" l="l" r="r" t="t"/>
              <a:pathLst>
                <a:path extrusionOk="0" h="183906" w="200276">
                  <a:moveTo>
                    <a:pt x="13516" y="132787"/>
                  </a:moveTo>
                  <a:cubicBezTo>
                    <a:pt x="12540" y="134953"/>
                    <a:pt x="11968" y="137339"/>
                    <a:pt x="11968" y="139868"/>
                  </a:cubicBezTo>
                  <a:cubicBezTo>
                    <a:pt x="11968" y="149422"/>
                    <a:pt x="19712" y="157166"/>
                    <a:pt x="29265" y="157166"/>
                  </a:cubicBezTo>
                  <a:cubicBezTo>
                    <a:pt x="32804" y="157166"/>
                    <a:pt x="36088" y="156094"/>
                    <a:pt x="38828" y="154270"/>
                  </a:cubicBezTo>
                  <a:cubicBezTo>
                    <a:pt x="52356" y="172236"/>
                    <a:pt x="73799" y="183906"/>
                    <a:pt x="98020" y="183906"/>
                  </a:cubicBezTo>
                  <a:cubicBezTo>
                    <a:pt x="122085" y="183906"/>
                    <a:pt x="143406" y="172389"/>
                    <a:pt x="156949" y="154622"/>
                  </a:cubicBezTo>
                  <a:cubicBezTo>
                    <a:pt x="159560" y="156203"/>
                    <a:pt x="162590" y="157166"/>
                    <a:pt x="165865" y="157166"/>
                  </a:cubicBezTo>
                  <a:cubicBezTo>
                    <a:pt x="175418" y="157166"/>
                    <a:pt x="183160" y="149422"/>
                    <a:pt x="183160" y="139868"/>
                  </a:cubicBezTo>
                  <a:cubicBezTo>
                    <a:pt x="183160" y="136472"/>
                    <a:pt x="182147" y="133328"/>
                    <a:pt x="180459" y="130656"/>
                  </a:cubicBezTo>
                  <a:cubicBezTo>
                    <a:pt x="185430" y="127618"/>
                    <a:pt x="188782" y="122188"/>
                    <a:pt x="188782" y="115933"/>
                  </a:cubicBezTo>
                  <a:cubicBezTo>
                    <a:pt x="188782" y="106380"/>
                    <a:pt x="181039" y="98635"/>
                    <a:pt x="171485" y="98635"/>
                  </a:cubicBezTo>
                  <a:cubicBezTo>
                    <a:pt x="171398" y="98635"/>
                    <a:pt x="171316" y="98660"/>
                    <a:pt x="171229" y="98661"/>
                  </a:cubicBezTo>
                  <a:cubicBezTo>
                    <a:pt x="170101" y="91167"/>
                    <a:pt x="167863" y="84056"/>
                    <a:pt x="164666" y="77474"/>
                  </a:cubicBezTo>
                  <a:cubicBezTo>
                    <a:pt x="182823" y="75990"/>
                    <a:pt x="197978" y="61835"/>
                    <a:pt x="200042" y="43050"/>
                  </a:cubicBezTo>
                  <a:cubicBezTo>
                    <a:pt x="202381" y="21746"/>
                    <a:pt x="187011" y="2577"/>
                    <a:pt x="165706" y="236"/>
                  </a:cubicBezTo>
                  <a:cubicBezTo>
                    <a:pt x="144402" y="-2106"/>
                    <a:pt x="125233" y="13266"/>
                    <a:pt x="122891" y="34571"/>
                  </a:cubicBezTo>
                  <a:cubicBezTo>
                    <a:pt x="122692" y="36384"/>
                    <a:pt x="122667" y="38173"/>
                    <a:pt x="122716" y="39947"/>
                  </a:cubicBezTo>
                  <a:cubicBezTo>
                    <a:pt x="114981" y="37210"/>
                    <a:pt x="106693" y="35643"/>
                    <a:pt x="98020" y="35643"/>
                  </a:cubicBezTo>
                  <a:cubicBezTo>
                    <a:pt x="60302" y="35643"/>
                    <a:pt x="29233" y="63835"/>
                    <a:pt x="24563" y="100284"/>
                  </a:cubicBezTo>
                  <a:cubicBezTo>
                    <a:pt x="22348" y="99253"/>
                    <a:pt x="19902" y="98635"/>
                    <a:pt x="17297" y="98635"/>
                  </a:cubicBezTo>
                  <a:cubicBezTo>
                    <a:pt x="7744" y="98635"/>
                    <a:pt x="0" y="106380"/>
                    <a:pt x="0" y="115933"/>
                  </a:cubicBezTo>
                  <a:cubicBezTo>
                    <a:pt x="0" y="124183"/>
                    <a:pt x="5787" y="131058"/>
                    <a:pt x="13516" y="132787"/>
                  </a:cubicBezTo>
                  <a:close/>
                  <a:moveTo>
                    <a:pt x="98020" y="175669"/>
                  </a:moveTo>
                  <a:cubicBezTo>
                    <a:pt x="75940" y="175669"/>
                    <a:pt x="56410" y="164716"/>
                    <a:pt x="44446" y="147996"/>
                  </a:cubicBezTo>
                  <a:cubicBezTo>
                    <a:pt x="39206" y="140674"/>
                    <a:pt x="35385" y="132273"/>
                    <a:pt x="33496" y="123154"/>
                  </a:cubicBezTo>
                  <a:cubicBezTo>
                    <a:pt x="33437" y="122869"/>
                    <a:pt x="33407" y="122575"/>
                    <a:pt x="33352" y="122289"/>
                  </a:cubicBezTo>
                  <a:cubicBezTo>
                    <a:pt x="32568" y="118233"/>
                    <a:pt x="32126" y="114056"/>
                    <a:pt x="32126" y="109775"/>
                  </a:cubicBezTo>
                  <a:cubicBezTo>
                    <a:pt x="32126" y="108976"/>
                    <a:pt x="32217" y="108200"/>
                    <a:pt x="32246" y="107409"/>
                  </a:cubicBezTo>
                  <a:cubicBezTo>
                    <a:pt x="32251" y="107408"/>
                    <a:pt x="32257" y="107408"/>
                    <a:pt x="32263" y="107408"/>
                  </a:cubicBezTo>
                  <a:cubicBezTo>
                    <a:pt x="35912" y="107237"/>
                    <a:pt x="39452" y="106769"/>
                    <a:pt x="42861" y="105988"/>
                  </a:cubicBezTo>
                  <a:cubicBezTo>
                    <a:pt x="42541" y="107616"/>
                    <a:pt x="42364" y="109295"/>
                    <a:pt x="42364" y="111017"/>
                  </a:cubicBezTo>
                  <a:cubicBezTo>
                    <a:pt x="42364" y="125347"/>
                    <a:pt x="53981" y="136963"/>
                    <a:pt x="68310" y="136963"/>
                  </a:cubicBezTo>
                  <a:cubicBezTo>
                    <a:pt x="81683" y="136963"/>
                    <a:pt x="92683" y="126845"/>
                    <a:pt x="94095" y="113849"/>
                  </a:cubicBezTo>
                  <a:lnTo>
                    <a:pt x="102872" y="113849"/>
                  </a:lnTo>
                  <a:cubicBezTo>
                    <a:pt x="104849" y="126217"/>
                    <a:pt x="115536" y="135678"/>
                    <a:pt x="128460" y="135678"/>
                  </a:cubicBezTo>
                  <a:cubicBezTo>
                    <a:pt x="142790" y="135678"/>
                    <a:pt x="154406" y="124061"/>
                    <a:pt x="154406" y="109732"/>
                  </a:cubicBezTo>
                  <a:cubicBezTo>
                    <a:pt x="154406" y="106292"/>
                    <a:pt x="153722" y="103016"/>
                    <a:pt x="152506" y="100011"/>
                  </a:cubicBezTo>
                  <a:cubicBezTo>
                    <a:pt x="155870" y="100545"/>
                    <a:pt x="159387" y="100860"/>
                    <a:pt x="163069" y="100909"/>
                  </a:cubicBezTo>
                  <a:cubicBezTo>
                    <a:pt x="163129" y="100910"/>
                    <a:pt x="163187" y="100914"/>
                    <a:pt x="163248" y="100914"/>
                  </a:cubicBezTo>
                  <a:cubicBezTo>
                    <a:pt x="163641" y="103820"/>
                    <a:pt x="163915" y="106763"/>
                    <a:pt x="163915" y="109775"/>
                  </a:cubicBezTo>
                  <a:cubicBezTo>
                    <a:pt x="163915" y="114269"/>
                    <a:pt x="163456" y="118657"/>
                    <a:pt x="162595" y="122901"/>
                  </a:cubicBezTo>
                  <a:cubicBezTo>
                    <a:pt x="162139" y="125148"/>
                    <a:pt x="161567" y="127353"/>
                    <a:pt x="160888" y="129511"/>
                  </a:cubicBezTo>
                  <a:cubicBezTo>
                    <a:pt x="158692" y="136491"/>
                    <a:pt x="155312" y="142933"/>
                    <a:pt x="151067" y="148702"/>
                  </a:cubicBezTo>
                  <a:cubicBezTo>
                    <a:pt x="139061" y="165018"/>
                    <a:pt x="119785" y="175669"/>
                    <a:pt x="98020" y="175669"/>
                  </a:cubicBezTo>
                  <a:close/>
                  <a:moveTo>
                    <a:pt x="146170" y="109732"/>
                  </a:moveTo>
                  <a:cubicBezTo>
                    <a:pt x="146170" y="119497"/>
                    <a:pt x="138226" y="127441"/>
                    <a:pt x="128460" y="127441"/>
                  </a:cubicBezTo>
                  <a:cubicBezTo>
                    <a:pt x="118696" y="127441"/>
                    <a:pt x="110751" y="119497"/>
                    <a:pt x="110751" y="109732"/>
                  </a:cubicBezTo>
                  <a:cubicBezTo>
                    <a:pt x="110751" y="99967"/>
                    <a:pt x="118696" y="92023"/>
                    <a:pt x="128460" y="92023"/>
                  </a:cubicBezTo>
                  <a:cubicBezTo>
                    <a:pt x="128833" y="92023"/>
                    <a:pt x="129180" y="92110"/>
                    <a:pt x="129547" y="92132"/>
                  </a:cubicBezTo>
                  <a:cubicBezTo>
                    <a:pt x="133943" y="92405"/>
                    <a:pt x="137924" y="94223"/>
                    <a:pt x="140877" y="97133"/>
                  </a:cubicBezTo>
                  <a:cubicBezTo>
                    <a:pt x="144137" y="100347"/>
                    <a:pt x="146170" y="104803"/>
                    <a:pt x="146170" y="109732"/>
                  </a:cubicBezTo>
                  <a:close/>
                  <a:moveTo>
                    <a:pt x="98300" y="61810"/>
                  </a:moveTo>
                  <a:cubicBezTo>
                    <a:pt x="102285" y="68170"/>
                    <a:pt x="109219" y="77482"/>
                    <a:pt x="119426" y="85435"/>
                  </a:cubicBezTo>
                  <a:cubicBezTo>
                    <a:pt x="110802" y="88644"/>
                    <a:pt x="104363" y="96291"/>
                    <a:pt x="102873" y="105612"/>
                  </a:cubicBezTo>
                  <a:lnTo>
                    <a:pt x="93684" y="105612"/>
                  </a:lnTo>
                  <a:cubicBezTo>
                    <a:pt x="91834" y="96885"/>
                    <a:pt x="85590" y="89803"/>
                    <a:pt x="77382" y="86734"/>
                  </a:cubicBezTo>
                  <a:cubicBezTo>
                    <a:pt x="86100" y="78731"/>
                    <a:pt x="93102" y="69654"/>
                    <a:pt x="98300" y="61810"/>
                  </a:cubicBezTo>
                  <a:close/>
                  <a:moveTo>
                    <a:pt x="52690" y="102852"/>
                  </a:moveTo>
                  <a:cubicBezTo>
                    <a:pt x="55654" y="97209"/>
                    <a:pt x="61506" y="93308"/>
                    <a:pt x="68310" y="93308"/>
                  </a:cubicBezTo>
                  <a:cubicBezTo>
                    <a:pt x="68643" y="93308"/>
                    <a:pt x="68954" y="93388"/>
                    <a:pt x="69282" y="93406"/>
                  </a:cubicBezTo>
                  <a:cubicBezTo>
                    <a:pt x="78588" y="93922"/>
                    <a:pt x="86020" y="101585"/>
                    <a:pt x="86020" y="111017"/>
                  </a:cubicBezTo>
                  <a:cubicBezTo>
                    <a:pt x="86020" y="120782"/>
                    <a:pt x="78076" y="128727"/>
                    <a:pt x="68310" y="128727"/>
                  </a:cubicBezTo>
                  <a:cubicBezTo>
                    <a:pt x="58546" y="128727"/>
                    <a:pt x="50601" y="120782"/>
                    <a:pt x="50601" y="111017"/>
                  </a:cubicBezTo>
                  <a:cubicBezTo>
                    <a:pt x="50601" y="108057"/>
                    <a:pt x="51400" y="105307"/>
                    <a:pt x="52690" y="10285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8" name="Google Shape;658;p7"/>
            <p:cNvSpPr/>
            <p:nvPr/>
          </p:nvSpPr>
          <p:spPr>
            <a:xfrm>
              <a:off x="5742581" y="6028581"/>
              <a:ext cx="205920" cy="164736"/>
            </a:xfrm>
            <a:custGeom>
              <a:rect b="b" l="l" r="r" t="t"/>
              <a:pathLst>
                <a:path extrusionOk="0" h="164736" w="205920">
                  <a:moveTo>
                    <a:pt x="193065" y="69422"/>
                  </a:moveTo>
                  <a:cubicBezTo>
                    <a:pt x="190542" y="67387"/>
                    <a:pt x="187733" y="65694"/>
                    <a:pt x="184699" y="64428"/>
                  </a:cubicBezTo>
                  <a:cubicBezTo>
                    <a:pt x="184574" y="61317"/>
                    <a:pt x="184368" y="58308"/>
                    <a:pt x="184053" y="55445"/>
                  </a:cubicBezTo>
                  <a:cubicBezTo>
                    <a:pt x="180706" y="25027"/>
                    <a:pt x="167475" y="8467"/>
                    <a:pt x="161667" y="2548"/>
                  </a:cubicBezTo>
                  <a:cubicBezTo>
                    <a:pt x="160049" y="899"/>
                    <a:pt x="157841" y="0"/>
                    <a:pt x="155531" y="0"/>
                  </a:cubicBezTo>
                  <a:lnTo>
                    <a:pt x="146378" y="0"/>
                  </a:lnTo>
                  <a:lnTo>
                    <a:pt x="129121" y="0"/>
                  </a:lnTo>
                  <a:lnTo>
                    <a:pt x="79818" y="0"/>
                  </a:lnTo>
                  <a:lnTo>
                    <a:pt x="23564" y="0"/>
                  </a:lnTo>
                  <a:cubicBezTo>
                    <a:pt x="16685" y="0"/>
                    <a:pt x="12648" y="7573"/>
                    <a:pt x="16330" y="13382"/>
                  </a:cubicBezTo>
                  <a:cubicBezTo>
                    <a:pt x="21846" y="22085"/>
                    <a:pt x="27735" y="35382"/>
                    <a:pt x="30022" y="53875"/>
                  </a:cubicBezTo>
                  <a:cubicBezTo>
                    <a:pt x="30140" y="54833"/>
                    <a:pt x="30239" y="55815"/>
                    <a:pt x="30337" y="56801"/>
                  </a:cubicBezTo>
                  <a:cubicBezTo>
                    <a:pt x="30506" y="58498"/>
                    <a:pt x="30664" y="60202"/>
                    <a:pt x="30768" y="61984"/>
                  </a:cubicBezTo>
                  <a:cubicBezTo>
                    <a:pt x="28960" y="62177"/>
                    <a:pt x="27207" y="62540"/>
                    <a:pt x="25494" y="63002"/>
                  </a:cubicBezTo>
                  <a:cubicBezTo>
                    <a:pt x="24510" y="63267"/>
                    <a:pt x="23546" y="63576"/>
                    <a:pt x="22599" y="63924"/>
                  </a:cubicBezTo>
                  <a:cubicBezTo>
                    <a:pt x="9627" y="68696"/>
                    <a:pt x="345" y="81018"/>
                    <a:pt x="54" y="95576"/>
                  </a:cubicBezTo>
                  <a:lnTo>
                    <a:pt x="45" y="95587"/>
                  </a:lnTo>
                  <a:lnTo>
                    <a:pt x="53" y="95588"/>
                  </a:lnTo>
                  <a:cubicBezTo>
                    <a:pt x="49" y="95816"/>
                    <a:pt x="0" y="96033"/>
                    <a:pt x="0" y="96263"/>
                  </a:cubicBezTo>
                  <a:lnTo>
                    <a:pt x="0" y="96955"/>
                  </a:lnTo>
                  <a:lnTo>
                    <a:pt x="0" y="156113"/>
                  </a:lnTo>
                  <a:cubicBezTo>
                    <a:pt x="0" y="156710"/>
                    <a:pt x="60" y="157290"/>
                    <a:pt x="175" y="157851"/>
                  </a:cubicBezTo>
                  <a:cubicBezTo>
                    <a:pt x="343" y="158670"/>
                    <a:pt x="660" y="159424"/>
                    <a:pt x="1041" y="160140"/>
                  </a:cubicBezTo>
                  <a:cubicBezTo>
                    <a:pt x="1445" y="160898"/>
                    <a:pt x="1923" y="161611"/>
                    <a:pt x="2525" y="162212"/>
                  </a:cubicBezTo>
                  <a:cubicBezTo>
                    <a:pt x="3127" y="162813"/>
                    <a:pt x="3839" y="163291"/>
                    <a:pt x="4596" y="163695"/>
                  </a:cubicBezTo>
                  <a:cubicBezTo>
                    <a:pt x="5312" y="164078"/>
                    <a:pt x="6066" y="164395"/>
                    <a:pt x="6884" y="164559"/>
                  </a:cubicBezTo>
                  <a:cubicBezTo>
                    <a:pt x="7446" y="164675"/>
                    <a:pt x="8026" y="164737"/>
                    <a:pt x="8621" y="164737"/>
                  </a:cubicBezTo>
                  <a:lnTo>
                    <a:pt x="8622" y="164737"/>
                  </a:lnTo>
                  <a:lnTo>
                    <a:pt x="133411" y="164737"/>
                  </a:lnTo>
                  <a:lnTo>
                    <a:pt x="197299" y="164737"/>
                  </a:lnTo>
                  <a:cubicBezTo>
                    <a:pt x="197894" y="164737"/>
                    <a:pt x="198475" y="164675"/>
                    <a:pt x="199036" y="164559"/>
                  </a:cubicBezTo>
                  <a:cubicBezTo>
                    <a:pt x="200047" y="164354"/>
                    <a:pt x="200980" y="163950"/>
                    <a:pt x="201829" y="163423"/>
                  </a:cubicBezTo>
                  <a:cubicBezTo>
                    <a:pt x="201922" y="163365"/>
                    <a:pt x="202028" y="163324"/>
                    <a:pt x="202119" y="163262"/>
                  </a:cubicBezTo>
                  <a:cubicBezTo>
                    <a:pt x="202578" y="162953"/>
                    <a:pt x="203005" y="162603"/>
                    <a:pt x="203395" y="162212"/>
                  </a:cubicBezTo>
                  <a:cubicBezTo>
                    <a:pt x="204565" y="161042"/>
                    <a:pt x="205401" y="159535"/>
                    <a:pt x="205746" y="157851"/>
                  </a:cubicBezTo>
                  <a:cubicBezTo>
                    <a:pt x="205861" y="157290"/>
                    <a:pt x="205921" y="156710"/>
                    <a:pt x="205921" y="156113"/>
                  </a:cubicBezTo>
                  <a:lnTo>
                    <a:pt x="205921" y="96263"/>
                  </a:lnTo>
                  <a:cubicBezTo>
                    <a:pt x="205921" y="90557"/>
                    <a:pt x="204512" y="85189"/>
                    <a:pt x="202058" y="80448"/>
                  </a:cubicBezTo>
                  <a:cubicBezTo>
                    <a:pt x="199846" y="76173"/>
                    <a:pt x="196779" y="72420"/>
                    <a:pt x="193065" y="69422"/>
                  </a:cubicBezTo>
                  <a:close/>
                  <a:moveTo>
                    <a:pt x="23244" y="8409"/>
                  </a:moveTo>
                  <a:cubicBezTo>
                    <a:pt x="23335" y="8243"/>
                    <a:pt x="23403" y="8237"/>
                    <a:pt x="23564" y="8237"/>
                  </a:cubicBezTo>
                  <a:lnTo>
                    <a:pt x="72145" y="8237"/>
                  </a:lnTo>
                  <a:lnTo>
                    <a:pt x="129326" y="8237"/>
                  </a:lnTo>
                  <a:lnTo>
                    <a:pt x="139309" y="8237"/>
                  </a:lnTo>
                  <a:lnTo>
                    <a:pt x="155531" y="8237"/>
                  </a:lnTo>
                  <a:cubicBezTo>
                    <a:pt x="155597" y="8237"/>
                    <a:pt x="155719" y="8248"/>
                    <a:pt x="155788" y="8317"/>
                  </a:cubicBezTo>
                  <a:cubicBezTo>
                    <a:pt x="161038" y="13668"/>
                    <a:pt x="172102" y="27785"/>
                    <a:pt x="175541" y="53747"/>
                  </a:cubicBezTo>
                  <a:cubicBezTo>
                    <a:pt x="175881" y="56320"/>
                    <a:pt x="176173" y="58967"/>
                    <a:pt x="176351" y="61777"/>
                  </a:cubicBezTo>
                  <a:lnTo>
                    <a:pt x="171438" y="61777"/>
                  </a:lnTo>
                  <a:lnTo>
                    <a:pt x="130723" y="61777"/>
                  </a:lnTo>
                  <a:lnTo>
                    <a:pt x="93359" y="61776"/>
                  </a:lnTo>
                  <a:lnTo>
                    <a:pt x="39057" y="61776"/>
                  </a:lnTo>
                  <a:cubicBezTo>
                    <a:pt x="38896" y="58920"/>
                    <a:pt x="38629" y="56195"/>
                    <a:pt x="38315" y="53539"/>
                  </a:cubicBezTo>
                  <a:cubicBezTo>
                    <a:pt x="38075" y="51517"/>
                    <a:pt x="37761" y="49608"/>
                    <a:pt x="37444" y="47701"/>
                  </a:cubicBezTo>
                  <a:cubicBezTo>
                    <a:pt x="34519" y="30110"/>
                    <a:pt x="28564" y="17298"/>
                    <a:pt x="23288" y="8972"/>
                  </a:cubicBezTo>
                  <a:cubicBezTo>
                    <a:pt x="23217" y="8861"/>
                    <a:pt x="23098" y="8674"/>
                    <a:pt x="23244" y="840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9" name="Google Shape;659;p7"/>
            <p:cNvSpPr/>
            <p:nvPr/>
          </p:nvSpPr>
          <p:spPr>
            <a:xfrm>
              <a:off x="5672567" y="5797950"/>
              <a:ext cx="172973" cy="111197"/>
            </a:xfrm>
            <a:custGeom>
              <a:rect b="b" l="l" r="r" t="t"/>
              <a:pathLst>
                <a:path extrusionOk="0" h="111197" w="172973">
                  <a:moveTo>
                    <a:pt x="172973" y="107079"/>
                  </a:moveTo>
                  <a:cubicBezTo>
                    <a:pt x="172973" y="104803"/>
                    <a:pt x="171129" y="102960"/>
                    <a:pt x="168855" y="102960"/>
                  </a:cubicBezTo>
                  <a:lnTo>
                    <a:pt x="160618" y="102960"/>
                  </a:lnTo>
                  <a:lnTo>
                    <a:pt x="160618" y="61776"/>
                  </a:lnTo>
                  <a:lnTo>
                    <a:pt x="119434" y="61776"/>
                  </a:lnTo>
                  <a:lnTo>
                    <a:pt x="119434" y="102960"/>
                  </a:lnTo>
                  <a:lnTo>
                    <a:pt x="107079" y="102960"/>
                  </a:lnTo>
                  <a:lnTo>
                    <a:pt x="107079" y="12355"/>
                  </a:lnTo>
                  <a:lnTo>
                    <a:pt x="65895" y="12355"/>
                  </a:lnTo>
                  <a:lnTo>
                    <a:pt x="65895" y="102960"/>
                  </a:lnTo>
                  <a:lnTo>
                    <a:pt x="53539" y="102960"/>
                  </a:lnTo>
                  <a:lnTo>
                    <a:pt x="53539" y="8237"/>
                  </a:lnTo>
                  <a:cubicBezTo>
                    <a:pt x="53539" y="3688"/>
                    <a:pt x="49852" y="0"/>
                    <a:pt x="45303" y="0"/>
                  </a:cubicBezTo>
                  <a:lnTo>
                    <a:pt x="20592" y="0"/>
                  </a:lnTo>
                  <a:cubicBezTo>
                    <a:pt x="16043" y="0"/>
                    <a:pt x="12355" y="3688"/>
                    <a:pt x="12355" y="8237"/>
                  </a:cubicBezTo>
                  <a:lnTo>
                    <a:pt x="12355" y="102960"/>
                  </a:lnTo>
                  <a:lnTo>
                    <a:pt x="4118" y="102960"/>
                  </a:lnTo>
                  <a:cubicBezTo>
                    <a:pt x="1844" y="102960"/>
                    <a:pt x="0" y="104803"/>
                    <a:pt x="0" y="107079"/>
                  </a:cubicBezTo>
                  <a:cubicBezTo>
                    <a:pt x="0" y="109355"/>
                    <a:pt x="1844" y="111197"/>
                    <a:pt x="4118" y="111197"/>
                  </a:cubicBezTo>
                  <a:lnTo>
                    <a:pt x="168855" y="111197"/>
                  </a:lnTo>
                  <a:cubicBezTo>
                    <a:pt x="171129" y="111197"/>
                    <a:pt x="172973" y="109355"/>
                    <a:pt x="172973" y="107079"/>
                  </a:cubicBezTo>
                  <a:close/>
                  <a:moveTo>
                    <a:pt x="20592" y="28829"/>
                  </a:moveTo>
                  <a:cubicBezTo>
                    <a:pt x="20592" y="24280"/>
                    <a:pt x="24280" y="20592"/>
                    <a:pt x="28829" y="20592"/>
                  </a:cubicBezTo>
                  <a:lnTo>
                    <a:pt x="37066" y="20592"/>
                  </a:lnTo>
                  <a:cubicBezTo>
                    <a:pt x="41615" y="20592"/>
                    <a:pt x="45303" y="24280"/>
                    <a:pt x="45303" y="28829"/>
                  </a:cubicBezTo>
                  <a:lnTo>
                    <a:pt x="45303" y="61776"/>
                  </a:lnTo>
                  <a:cubicBezTo>
                    <a:pt x="45303" y="66325"/>
                    <a:pt x="41615" y="70013"/>
                    <a:pt x="37066" y="70013"/>
                  </a:cubicBezTo>
                  <a:lnTo>
                    <a:pt x="28829" y="70013"/>
                  </a:lnTo>
                  <a:cubicBezTo>
                    <a:pt x="24280" y="70013"/>
                    <a:pt x="20592" y="66325"/>
                    <a:pt x="20592" y="61776"/>
                  </a:cubicBezTo>
                  <a:lnTo>
                    <a:pt x="20592" y="2882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0" name="Google Shape;660;p7"/>
            <p:cNvSpPr/>
            <p:nvPr/>
          </p:nvSpPr>
          <p:spPr>
            <a:xfrm>
              <a:off x="5792001" y="5839134"/>
              <a:ext cx="41184" cy="12355"/>
            </a:xfrm>
            <a:custGeom>
              <a:rect b="b" l="l" r="r" t="t"/>
              <a:pathLst>
                <a:path extrusionOk="0" h="12355" w="41184">
                  <a:moveTo>
                    <a:pt x="0" y="0"/>
                  </a:moveTo>
                  <a:lnTo>
                    <a:pt x="41184" y="0"/>
                  </a:lnTo>
                  <a:lnTo>
                    <a:pt x="41184" y="12355"/>
                  </a:lnTo>
                  <a:lnTo>
                    <a:pt x="0" y="1235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1" name="Google Shape;661;p7"/>
            <p:cNvSpPr/>
            <p:nvPr/>
          </p:nvSpPr>
          <p:spPr>
            <a:xfrm>
              <a:off x="5792001" y="5810305"/>
              <a:ext cx="41184" cy="20592"/>
            </a:xfrm>
            <a:custGeom>
              <a:rect b="b" l="l" r="r" t="t"/>
              <a:pathLst>
                <a:path extrusionOk="0" h="20592" w="41184">
                  <a:moveTo>
                    <a:pt x="41184" y="8237"/>
                  </a:moveTo>
                  <a:cubicBezTo>
                    <a:pt x="41184" y="3688"/>
                    <a:pt x="37497" y="0"/>
                    <a:pt x="32947" y="0"/>
                  </a:cubicBezTo>
                  <a:lnTo>
                    <a:pt x="8237" y="0"/>
                  </a:lnTo>
                  <a:cubicBezTo>
                    <a:pt x="3688" y="0"/>
                    <a:pt x="0" y="3688"/>
                    <a:pt x="0" y="8237"/>
                  </a:cubicBezTo>
                  <a:lnTo>
                    <a:pt x="0" y="20592"/>
                  </a:lnTo>
                  <a:lnTo>
                    <a:pt x="41184" y="20592"/>
                  </a:lnTo>
                  <a:lnTo>
                    <a:pt x="41184" y="823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2" name="Google Shape;662;p7"/>
            <p:cNvSpPr/>
            <p:nvPr/>
          </p:nvSpPr>
          <p:spPr>
            <a:xfrm>
              <a:off x="5738462" y="5773239"/>
              <a:ext cx="41184" cy="28828"/>
            </a:xfrm>
            <a:custGeom>
              <a:rect b="b" l="l" r="r" t="t"/>
              <a:pathLst>
                <a:path extrusionOk="0" h="28828" w="41184">
                  <a:moveTo>
                    <a:pt x="41184" y="8237"/>
                  </a:moveTo>
                  <a:cubicBezTo>
                    <a:pt x="41184" y="3688"/>
                    <a:pt x="37497" y="0"/>
                    <a:pt x="32947" y="0"/>
                  </a:cubicBezTo>
                  <a:lnTo>
                    <a:pt x="8237" y="0"/>
                  </a:lnTo>
                  <a:cubicBezTo>
                    <a:pt x="3688" y="0"/>
                    <a:pt x="0" y="3688"/>
                    <a:pt x="0" y="8237"/>
                  </a:cubicBezTo>
                  <a:lnTo>
                    <a:pt x="0" y="28829"/>
                  </a:lnTo>
                  <a:lnTo>
                    <a:pt x="41184" y="28829"/>
                  </a:lnTo>
                  <a:lnTo>
                    <a:pt x="41184" y="823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3" name="Google Shape;663;p7"/>
            <p:cNvSpPr/>
            <p:nvPr/>
          </p:nvSpPr>
          <p:spPr>
            <a:xfrm>
              <a:off x="5701396" y="5826779"/>
              <a:ext cx="8236" cy="32947"/>
            </a:xfrm>
            <a:custGeom>
              <a:rect b="b" l="l" r="r" t="t"/>
              <a:pathLst>
                <a:path extrusionOk="0" h="32947" w="8236">
                  <a:moveTo>
                    <a:pt x="0" y="0"/>
                  </a:moveTo>
                  <a:lnTo>
                    <a:pt x="8237" y="0"/>
                  </a:lnTo>
                  <a:lnTo>
                    <a:pt x="8237" y="32947"/>
                  </a:lnTo>
                  <a:lnTo>
                    <a:pt x="0" y="3294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4" name="Google Shape;664;p7"/>
            <p:cNvSpPr/>
            <p:nvPr/>
          </p:nvSpPr>
          <p:spPr>
            <a:xfrm>
              <a:off x="5830071" y="5975652"/>
              <a:ext cx="277695" cy="176658"/>
            </a:xfrm>
            <a:custGeom>
              <a:rect b="b" l="l" r="r" t="t"/>
              <a:pathLst>
                <a:path extrusionOk="0" h="176658" w="277695">
                  <a:moveTo>
                    <a:pt x="276635" y="136794"/>
                  </a:moveTo>
                  <a:lnTo>
                    <a:pt x="250854" y="39102"/>
                  </a:lnTo>
                  <a:cubicBezTo>
                    <a:pt x="244857" y="16384"/>
                    <a:pt x="224442" y="458"/>
                    <a:pt x="201025" y="40"/>
                  </a:cubicBezTo>
                  <a:lnTo>
                    <a:pt x="201034" y="79"/>
                  </a:lnTo>
                  <a:cubicBezTo>
                    <a:pt x="200509" y="58"/>
                    <a:pt x="199994" y="0"/>
                    <a:pt x="199463" y="0"/>
                  </a:cubicBezTo>
                  <a:lnTo>
                    <a:pt x="173933" y="0"/>
                  </a:lnTo>
                  <a:cubicBezTo>
                    <a:pt x="169089" y="0"/>
                    <a:pt x="164491" y="2131"/>
                    <a:pt x="161361" y="5828"/>
                  </a:cubicBezTo>
                  <a:lnTo>
                    <a:pt x="145975" y="23996"/>
                  </a:lnTo>
                  <a:cubicBezTo>
                    <a:pt x="139159" y="32045"/>
                    <a:pt x="126641" y="31704"/>
                    <a:pt x="120273" y="23297"/>
                  </a:cubicBezTo>
                  <a:lnTo>
                    <a:pt x="107567" y="6526"/>
                  </a:lnTo>
                  <a:cubicBezTo>
                    <a:pt x="104453" y="2415"/>
                    <a:pt x="99593" y="0"/>
                    <a:pt x="94436" y="0"/>
                  </a:cubicBezTo>
                  <a:lnTo>
                    <a:pt x="93332" y="0"/>
                  </a:lnTo>
                  <a:lnTo>
                    <a:pt x="86934" y="0"/>
                  </a:lnTo>
                  <a:lnTo>
                    <a:pt x="77472" y="0"/>
                  </a:lnTo>
                  <a:cubicBezTo>
                    <a:pt x="54613" y="0"/>
                    <a:pt x="32782" y="9500"/>
                    <a:pt x="17201" y="26226"/>
                  </a:cubicBezTo>
                  <a:lnTo>
                    <a:pt x="0" y="44692"/>
                  </a:lnTo>
                  <a:lnTo>
                    <a:pt x="41662" y="44692"/>
                  </a:lnTo>
                  <a:lnTo>
                    <a:pt x="65957" y="44692"/>
                  </a:lnTo>
                  <a:lnTo>
                    <a:pt x="68041" y="44692"/>
                  </a:lnTo>
                  <a:cubicBezTo>
                    <a:pt x="72615" y="44692"/>
                    <a:pt x="76881" y="46473"/>
                    <a:pt x="80056" y="49708"/>
                  </a:cubicBezTo>
                  <a:cubicBezTo>
                    <a:pt x="81948" y="51637"/>
                    <a:pt x="84461" y="54485"/>
                    <a:pt x="87170" y="58305"/>
                  </a:cubicBezTo>
                  <a:lnTo>
                    <a:pt x="94195" y="53278"/>
                  </a:lnTo>
                  <a:cubicBezTo>
                    <a:pt x="99787" y="49277"/>
                    <a:pt x="106491" y="47125"/>
                    <a:pt x="113368" y="47125"/>
                  </a:cubicBezTo>
                  <a:lnTo>
                    <a:pt x="135569" y="47125"/>
                  </a:lnTo>
                  <a:cubicBezTo>
                    <a:pt x="141681" y="47125"/>
                    <a:pt x="147577" y="49390"/>
                    <a:pt x="152116" y="53484"/>
                  </a:cubicBezTo>
                  <a:lnTo>
                    <a:pt x="171427" y="70896"/>
                  </a:lnTo>
                  <a:cubicBezTo>
                    <a:pt x="172043" y="70860"/>
                    <a:pt x="172662" y="70933"/>
                    <a:pt x="173243" y="71176"/>
                  </a:cubicBezTo>
                  <a:lnTo>
                    <a:pt x="221539" y="91403"/>
                  </a:lnTo>
                  <a:lnTo>
                    <a:pt x="224237" y="92533"/>
                  </a:lnTo>
                  <a:cubicBezTo>
                    <a:pt x="226333" y="93413"/>
                    <a:pt x="227321" y="95826"/>
                    <a:pt x="226444" y="97926"/>
                  </a:cubicBezTo>
                  <a:cubicBezTo>
                    <a:pt x="225563" y="100021"/>
                    <a:pt x="223149" y="101007"/>
                    <a:pt x="221053" y="100134"/>
                  </a:cubicBezTo>
                  <a:lnTo>
                    <a:pt x="174156" y="80491"/>
                  </a:lnTo>
                  <a:lnTo>
                    <a:pt x="161804" y="117528"/>
                  </a:lnTo>
                  <a:lnTo>
                    <a:pt x="225855" y="169571"/>
                  </a:lnTo>
                  <a:cubicBezTo>
                    <a:pt x="229360" y="172417"/>
                    <a:pt x="233388" y="174426"/>
                    <a:pt x="237634" y="175563"/>
                  </a:cubicBezTo>
                  <a:cubicBezTo>
                    <a:pt x="244717" y="177458"/>
                    <a:pt x="252402" y="176918"/>
                    <a:pt x="259235" y="173755"/>
                  </a:cubicBezTo>
                  <a:cubicBezTo>
                    <a:pt x="273258" y="167273"/>
                    <a:pt x="280576" y="151731"/>
                    <a:pt x="276635" y="136794"/>
                  </a:cubicBezTo>
                  <a:close/>
                  <a:moveTo>
                    <a:pt x="113729" y="40944"/>
                  </a:moveTo>
                  <a:lnTo>
                    <a:pt x="106648" y="40944"/>
                  </a:lnTo>
                  <a:cubicBezTo>
                    <a:pt x="100472" y="40944"/>
                    <a:pt x="95449" y="35920"/>
                    <a:pt x="95449" y="29743"/>
                  </a:cubicBezTo>
                  <a:lnTo>
                    <a:pt x="95449" y="28830"/>
                  </a:lnTo>
                  <a:cubicBezTo>
                    <a:pt x="95449" y="27197"/>
                    <a:pt x="94120" y="25866"/>
                    <a:pt x="92485" y="25866"/>
                  </a:cubicBezTo>
                  <a:cubicBezTo>
                    <a:pt x="87687" y="25866"/>
                    <a:pt x="83619" y="22818"/>
                    <a:pt x="82027" y="18571"/>
                  </a:cubicBezTo>
                  <a:cubicBezTo>
                    <a:pt x="81570" y="17351"/>
                    <a:pt x="81286" y="16046"/>
                    <a:pt x="81286" y="14669"/>
                  </a:cubicBezTo>
                  <a:lnTo>
                    <a:pt x="81286" y="8346"/>
                  </a:lnTo>
                  <a:cubicBezTo>
                    <a:pt x="81286" y="6070"/>
                    <a:pt x="83130" y="4228"/>
                    <a:pt x="85405" y="4228"/>
                  </a:cubicBezTo>
                  <a:cubicBezTo>
                    <a:pt x="87123" y="4228"/>
                    <a:pt x="88589" y="5282"/>
                    <a:pt x="89207" y="6777"/>
                  </a:cubicBezTo>
                  <a:cubicBezTo>
                    <a:pt x="89406" y="7262"/>
                    <a:pt x="89523" y="7790"/>
                    <a:pt x="89523" y="8346"/>
                  </a:cubicBezTo>
                  <a:lnTo>
                    <a:pt x="89523" y="12487"/>
                  </a:lnTo>
                  <a:lnTo>
                    <a:pt x="89523" y="14669"/>
                  </a:lnTo>
                  <a:cubicBezTo>
                    <a:pt x="89523" y="16302"/>
                    <a:pt x="90852" y="17629"/>
                    <a:pt x="92485" y="17629"/>
                  </a:cubicBezTo>
                  <a:cubicBezTo>
                    <a:pt x="93323" y="17629"/>
                    <a:pt x="94133" y="17738"/>
                    <a:pt x="94919" y="17913"/>
                  </a:cubicBezTo>
                  <a:cubicBezTo>
                    <a:pt x="99163" y="18859"/>
                    <a:pt x="102504" y="22209"/>
                    <a:pt x="103423" y="26464"/>
                  </a:cubicBezTo>
                  <a:cubicBezTo>
                    <a:pt x="103589" y="27228"/>
                    <a:pt x="103686" y="28017"/>
                    <a:pt x="103686" y="28830"/>
                  </a:cubicBezTo>
                  <a:lnTo>
                    <a:pt x="103686" y="29743"/>
                  </a:lnTo>
                  <a:cubicBezTo>
                    <a:pt x="103686" y="31376"/>
                    <a:pt x="105015" y="32707"/>
                    <a:pt x="106648" y="32707"/>
                  </a:cubicBezTo>
                  <a:lnTo>
                    <a:pt x="109633" y="32707"/>
                  </a:lnTo>
                  <a:lnTo>
                    <a:pt x="113729" y="32707"/>
                  </a:lnTo>
                  <a:cubicBezTo>
                    <a:pt x="116003" y="32707"/>
                    <a:pt x="117847" y="34549"/>
                    <a:pt x="117847" y="36825"/>
                  </a:cubicBezTo>
                  <a:cubicBezTo>
                    <a:pt x="117847" y="39102"/>
                    <a:pt x="116003" y="40944"/>
                    <a:pt x="113729" y="40944"/>
                  </a:cubicBezTo>
                  <a:close/>
                  <a:moveTo>
                    <a:pt x="183631" y="14669"/>
                  </a:moveTo>
                  <a:cubicBezTo>
                    <a:pt x="183631" y="20842"/>
                    <a:pt x="178606" y="25866"/>
                    <a:pt x="172430" y="25866"/>
                  </a:cubicBezTo>
                  <a:cubicBezTo>
                    <a:pt x="170797" y="25866"/>
                    <a:pt x="169468" y="27197"/>
                    <a:pt x="169468" y="28830"/>
                  </a:cubicBezTo>
                  <a:lnTo>
                    <a:pt x="169468" y="29743"/>
                  </a:lnTo>
                  <a:cubicBezTo>
                    <a:pt x="169468" y="35920"/>
                    <a:pt x="164445" y="40944"/>
                    <a:pt x="158269" y="40944"/>
                  </a:cubicBezTo>
                  <a:lnTo>
                    <a:pt x="151187" y="40944"/>
                  </a:lnTo>
                  <a:cubicBezTo>
                    <a:pt x="148912" y="40944"/>
                    <a:pt x="147068" y="39102"/>
                    <a:pt x="147068" y="36825"/>
                  </a:cubicBezTo>
                  <a:cubicBezTo>
                    <a:pt x="147068" y="34549"/>
                    <a:pt x="148912" y="32707"/>
                    <a:pt x="151187" y="32707"/>
                  </a:cubicBezTo>
                  <a:lnTo>
                    <a:pt x="155283" y="32707"/>
                  </a:lnTo>
                  <a:lnTo>
                    <a:pt x="158269" y="32707"/>
                  </a:lnTo>
                  <a:cubicBezTo>
                    <a:pt x="159902" y="32707"/>
                    <a:pt x="161231" y="31376"/>
                    <a:pt x="161231" y="29743"/>
                  </a:cubicBezTo>
                  <a:lnTo>
                    <a:pt x="161231" y="28830"/>
                  </a:lnTo>
                  <a:cubicBezTo>
                    <a:pt x="161231" y="28016"/>
                    <a:pt x="161329" y="27227"/>
                    <a:pt x="161494" y="26462"/>
                  </a:cubicBezTo>
                  <a:cubicBezTo>
                    <a:pt x="162415" y="22208"/>
                    <a:pt x="165754" y="18858"/>
                    <a:pt x="169998" y="17912"/>
                  </a:cubicBezTo>
                  <a:cubicBezTo>
                    <a:pt x="170783" y="17737"/>
                    <a:pt x="171593" y="17629"/>
                    <a:pt x="172430" y="17629"/>
                  </a:cubicBezTo>
                  <a:cubicBezTo>
                    <a:pt x="174065" y="17629"/>
                    <a:pt x="175394" y="16302"/>
                    <a:pt x="175394" y="14669"/>
                  </a:cubicBezTo>
                  <a:lnTo>
                    <a:pt x="175394" y="12487"/>
                  </a:lnTo>
                  <a:lnTo>
                    <a:pt x="175394" y="8346"/>
                  </a:lnTo>
                  <a:cubicBezTo>
                    <a:pt x="175394" y="6070"/>
                    <a:pt x="177238" y="4228"/>
                    <a:pt x="179513" y="4228"/>
                  </a:cubicBezTo>
                  <a:cubicBezTo>
                    <a:pt x="181787" y="4228"/>
                    <a:pt x="183631" y="6070"/>
                    <a:pt x="183631" y="8346"/>
                  </a:cubicBezTo>
                  <a:lnTo>
                    <a:pt x="183631" y="1466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Resources base template">
  <a:themeElements>
    <a:clrScheme name="Custom 347">
      <a:dk1>
        <a:srgbClr val="434343"/>
      </a:dk1>
      <a:lt1>
        <a:srgbClr val="FFFFFF"/>
      </a:lt1>
      <a:dk2>
        <a:srgbClr val="999999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000000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