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Open Sans 1 Light" panose="020B0604020202020204" charset="0"/>
      <p:regular r:id="rId27"/>
    </p:embeddedFont>
    <p:embeddedFont>
      <p:font typeface="Open Sans 1 Bold" panose="020B0604020202020204" charset="0"/>
      <p:regular r:id="rId28"/>
    </p:embeddedFont>
    <p:embeddedFont>
      <p:font typeface="Open Sans 1" panose="020B0604020202020204" charset="0"/>
      <p:regular r:id="rId29"/>
    </p:embeddedFont>
    <p:embeddedFont>
      <p:font typeface="Archivo Black" panose="020B0604020202020204" charset="0"/>
      <p:regular r:id="rId30"/>
    </p:embeddedFont>
    <p:embeddedFont>
      <p:font typeface="Open Sans 1 Light Italics" panose="020B0604020202020204" charset="0"/>
      <p:regular r:id="rId31"/>
    </p:embeddedFont>
    <p:embeddedFont>
      <p:font typeface="Questrial" panose="020B0604020202020204" charset="0"/>
      <p:regular r:id="rId32"/>
    </p:embeddedFont>
    <p:embeddedFont>
      <p:font typeface="Courgette" panose="020B0604020202020204" charset="0"/>
      <p:regular r:id="rId33"/>
    </p:embeddedFont>
    <p:embeddedFont>
      <p:font typeface="League Spartan" panose="020B0604020202020204" charset="0"/>
      <p:regular r:id="rId34"/>
    </p:embeddedFont>
    <p:embeddedFont>
      <p:font typeface="Open Sans 1 Italics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.svg"/><Relationship Id="rId3" Type="http://schemas.openxmlformats.org/officeDocument/2006/relationships/image" Target="../media/image58.svg"/><Relationship Id="rId7" Type="http://schemas.openxmlformats.org/officeDocument/2006/relationships/image" Target="../media/image54.svg"/><Relationship Id="rId12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6.svg"/><Relationship Id="rId5" Type="http://schemas.openxmlformats.org/officeDocument/2006/relationships/image" Target="../media/image60.svg"/><Relationship Id="rId15" Type="http://schemas.openxmlformats.org/officeDocument/2006/relationships/image" Target="../media/image4.svg"/><Relationship Id="rId10" Type="http://schemas.openxmlformats.org/officeDocument/2006/relationships/image" Target="../media/image4.png"/><Relationship Id="rId4" Type="http://schemas.openxmlformats.org/officeDocument/2006/relationships/image" Target="../media/image34.png"/><Relationship Id="rId9" Type="http://schemas.openxmlformats.org/officeDocument/2006/relationships/image" Target="../media/image62.svg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.svg"/><Relationship Id="rId7" Type="http://schemas.openxmlformats.org/officeDocument/2006/relationships/image" Target="../media/image6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6.svg"/><Relationship Id="rId4" Type="http://schemas.openxmlformats.org/officeDocument/2006/relationships/image" Target="../media/image16.png"/><Relationship Id="rId9" Type="http://schemas.openxmlformats.org/officeDocument/2006/relationships/image" Target="../media/image6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.svg"/><Relationship Id="rId3" Type="http://schemas.openxmlformats.org/officeDocument/2006/relationships/image" Target="../media/image39.png"/><Relationship Id="rId7" Type="http://schemas.openxmlformats.org/officeDocument/2006/relationships/image" Target="../media/image6.svg"/><Relationship Id="rId12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.svg"/><Relationship Id="rId5" Type="http://schemas.openxmlformats.org/officeDocument/2006/relationships/image" Target="../media/image40.jpeg"/><Relationship Id="rId10" Type="http://schemas.openxmlformats.org/officeDocument/2006/relationships/image" Target="../media/image2.png"/><Relationship Id="rId4" Type="http://schemas.openxmlformats.org/officeDocument/2006/relationships/image" Target="../media/image69.sv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sv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9.svg"/><Relationship Id="rId7" Type="http://schemas.openxmlformats.org/officeDocument/2006/relationships/image" Target="../media/image50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81.sv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1.jpeg"/><Relationship Id="rId5" Type="http://schemas.openxmlformats.org/officeDocument/2006/relationships/image" Target="../media/image2.svg"/><Relationship Id="rId10" Type="http://schemas.openxmlformats.org/officeDocument/2006/relationships/image" Target="../media/image50.jpeg"/><Relationship Id="rId4" Type="http://schemas.openxmlformats.org/officeDocument/2006/relationships/image" Target="../media/image2.png"/><Relationship Id="rId9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7.svg"/><Relationship Id="rId7" Type="http://schemas.openxmlformats.org/officeDocument/2006/relationships/image" Target="../media/image2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.svg"/><Relationship Id="rId5" Type="http://schemas.openxmlformats.org/officeDocument/2006/relationships/image" Target="../media/image89.svg"/><Relationship Id="rId10" Type="http://schemas.openxmlformats.org/officeDocument/2006/relationships/image" Target="../media/image4.png"/><Relationship Id="rId4" Type="http://schemas.openxmlformats.org/officeDocument/2006/relationships/image" Target="../media/image53.png"/><Relationship Id="rId9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95.sv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12" Type="http://schemas.openxmlformats.org/officeDocument/2006/relationships/image" Target="../media/image56.png"/><Relationship Id="rId2" Type="http://schemas.openxmlformats.org/officeDocument/2006/relationships/image" Target="../media/image2.pn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93.svg"/><Relationship Id="rId5" Type="http://schemas.openxmlformats.org/officeDocument/2006/relationships/image" Target="../media/image6.svg"/><Relationship Id="rId15" Type="http://schemas.openxmlformats.org/officeDocument/2006/relationships/image" Target="../media/image97.svg"/><Relationship Id="rId10" Type="http://schemas.openxmlformats.org/officeDocument/2006/relationships/image" Target="../media/image55.png"/><Relationship Id="rId4" Type="http://schemas.openxmlformats.org/officeDocument/2006/relationships/image" Target="../media/image4.png"/><Relationship Id="rId9" Type="http://schemas.openxmlformats.org/officeDocument/2006/relationships/image" Target="../media/image91.svg"/><Relationship Id="rId1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105.svg"/><Relationship Id="rId18" Type="http://schemas.openxmlformats.org/officeDocument/2006/relationships/image" Target="../media/image13.png"/><Relationship Id="rId26" Type="http://schemas.openxmlformats.org/officeDocument/2006/relationships/image" Target="../media/image65.png"/><Relationship Id="rId39" Type="http://schemas.openxmlformats.org/officeDocument/2006/relationships/image" Target="../media/image65.svg"/><Relationship Id="rId3" Type="http://schemas.openxmlformats.org/officeDocument/2006/relationships/image" Target="../media/image46.svg"/><Relationship Id="rId21" Type="http://schemas.openxmlformats.org/officeDocument/2006/relationships/image" Target="../media/image109.svg"/><Relationship Id="rId34" Type="http://schemas.openxmlformats.org/officeDocument/2006/relationships/image" Target="../media/image4.png"/><Relationship Id="rId7" Type="http://schemas.openxmlformats.org/officeDocument/2006/relationships/image" Target="../media/image99.svg"/><Relationship Id="rId12" Type="http://schemas.openxmlformats.org/officeDocument/2006/relationships/image" Target="../media/image61.png"/><Relationship Id="rId17" Type="http://schemas.openxmlformats.org/officeDocument/2006/relationships/image" Target="../media/image22.svg"/><Relationship Id="rId25" Type="http://schemas.openxmlformats.org/officeDocument/2006/relationships/image" Target="../media/image111.svg"/><Relationship Id="rId33" Type="http://schemas.openxmlformats.org/officeDocument/2006/relationships/image" Target="../media/image119.svg"/><Relationship Id="rId38" Type="http://schemas.openxmlformats.org/officeDocument/2006/relationships/image" Target="../media/image37.png"/><Relationship Id="rId2" Type="http://schemas.openxmlformats.org/officeDocument/2006/relationships/image" Target="../media/image26.png"/><Relationship Id="rId16" Type="http://schemas.openxmlformats.org/officeDocument/2006/relationships/image" Target="../media/image14.png"/><Relationship Id="rId20" Type="http://schemas.openxmlformats.org/officeDocument/2006/relationships/image" Target="../media/image63.png"/><Relationship Id="rId29" Type="http://schemas.openxmlformats.org/officeDocument/2006/relationships/image" Target="../media/image115.svg"/><Relationship Id="rId41" Type="http://schemas.openxmlformats.org/officeDocument/2006/relationships/image" Target="../media/image6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103.svg"/><Relationship Id="rId24" Type="http://schemas.openxmlformats.org/officeDocument/2006/relationships/image" Target="../media/image64.png"/><Relationship Id="rId32" Type="http://schemas.openxmlformats.org/officeDocument/2006/relationships/image" Target="../media/image68.png"/><Relationship Id="rId37" Type="http://schemas.openxmlformats.org/officeDocument/2006/relationships/image" Target="../media/image2.svg"/><Relationship Id="rId40" Type="http://schemas.openxmlformats.org/officeDocument/2006/relationships/image" Target="../media/image38.png"/><Relationship Id="rId5" Type="http://schemas.openxmlformats.org/officeDocument/2006/relationships/image" Target="../media/image24.svg"/><Relationship Id="rId15" Type="http://schemas.openxmlformats.org/officeDocument/2006/relationships/image" Target="../media/image107.svg"/><Relationship Id="rId23" Type="http://schemas.openxmlformats.org/officeDocument/2006/relationships/image" Target="../media/image18.svg"/><Relationship Id="rId28" Type="http://schemas.openxmlformats.org/officeDocument/2006/relationships/image" Target="../media/image66.png"/><Relationship Id="rId36" Type="http://schemas.openxmlformats.org/officeDocument/2006/relationships/image" Target="../media/image2.png"/><Relationship Id="rId10" Type="http://schemas.openxmlformats.org/officeDocument/2006/relationships/image" Target="../media/image60.png"/><Relationship Id="rId19" Type="http://schemas.openxmlformats.org/officeDocument/2006/relationships/image" Target="../media/image20.svg"/><Relationship Id="rId31" Type="http://schemas.openxmlformats.org/officeDocument/2006/relationships/image" Target="../media/image117.svg"/><Relationship Id="rId4" Type="http://schemas.openxmlformats.org/officeDocument/2006/relationships/image" Target="../media/image15.png"/><Relationship Id="rId9" Type="http://schemas.openxmlformats.org/officeDocument/2006/relationships/image" Target="../media/image101.svg"/><Relationship Id="rId14" Type="http://schemas.openxmlformats.org/officeDocument/2006/relationships/image" Target="../media/image62.png"/><Relationship Id="rId22" Type="http://schemas.openxmlformats.org/officeDocument/2006/relationships/image" Target="../media/image12.png"/><Relationship Id="rId27" Type="http://schemas.openxmlformats.org/officeDocument/2006/relationships/image" Target="../media/image113.svg"/><Relationship Id="rId30" Type="http://schemas.openxmlformats.org/officeDocument/2006/relationships/image" Target="../media/image67.png"/><Relationship Id="rId35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2.png"/><Relationship Id="rId10" Type="http://schemas.openxmlformats.org/officeDocument/2006/relationships/image" Target="../media/image13.svg"/><Relationship Id="rId4" Type="http://schemas.openxmlformats.org/officeDocument/2006/relationships/image" Target="../media/image6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4.sv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2.svg"/><Relationship Id="rId5" Type="http://schemas.openxmlformats.org/officeDocument/2006/relationships/image" Target="../media/image11.jpeg"/><Relationship Id="rId15" Type="http://schemas.openxmlformats.org/officeDocument/2006/relationships/image" Target="../media/image26.sv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20.sv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svg"/><Relationship Id="rId7" Type="http://schemas.openxmlformats.org/officeDocument/2006/relationships/image" Target="../media/image2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6.svg"/><Relationship Id="rId4" Type="http://schemas.openxmlformats.org/officeDocument/2006/relationships/image" Target="../media/image16.png"/><Relationship Id="rId9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6.svg"/><Relationship Id="rId18" Type="http://schemas.openxmlformats.org/officeDocument/2006/relationships/image" Target="../media/image24.png"/><Relationship Id="rId3" Type="http://schemas.openxmlformats.org/officeDocument/2006/relationships/image" Target="../media/image32.svg"/><Relationship Id="rId21" Type="http://schemas.openxmlformats.org/officeDocument/2006/relationships/image" Target="../media/image44.svg"/><Relationship Id="rId7" Type="http://schemas.openxmlformats.org/officeDocument/2006/relationships/image" Target="../media/image2.svg"/><Relationship Id="rId12" Type="http://schemas.openxmlformats.org/officeDocument/2006/relationships/image" Target="../media/image21.png"/><Relationship Id="rId17" Type="http://schemas.openxmlformats.org/officeDocument/2006/relationships/image" Target="../media/image40.svg"/><Relationship Id="rId25" Type="http://schemas.openxmlformats.org/officeDocument/2006/relationships/image" Target="../media/image48.svg"/><Relationship Id="rId2" Type="http://schemas.openxmlformats.org/officeDocument/2006/relationships/image" Target="../media/image19.png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4.svg"/><Relationship Id="rId24" Type="http://schemas.openxmlformats.org/officeDocument/2006/relationships/image" Target="../media/image27.png"/><Relationship Id="rId5" Type="http://schemas.openxmlformats.org/officeDocument/2006/relationships/image" Target="../media/image6.svg"/><Relationship Id="rId15" Type="http://schemas.openxmlformats.org/officeDocument/2006/relationships/image" Target="../media/image38.svg"/><Relationship Id="rId23" Type="http://schemas.openxmlformats.org/officeDocument/2006/relationships/image" Target="../media/image46.svg"/><Relationship Id="rId10" Type="http://schemas.openxmlformats.org/officeDocument/2006/relationships/image" Target="../media/image20.png"/><Relationship Id="rId19" Type="http://schemas.openxmlformats.org/officeDocument/2006/relationships/image" Target="../media/image42.svg"/><Relationship Id="rId4" Type="http://schemas.openxmlformats.org/officeDocument/2006/relationships/image" Target="../media/image4.png"/><Relationship Id="rId9" Type="http://schemas.openxmlformats.org/officeDocument/2006/relationships/image" Target="../media/image4.svg"/><Relationship Id="rId14" Type="http://schemas.openxmlformats.org/officeDocument/2006/relationships/image" Target="../media/image22.png"/><Relationship Id="rId22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openxmlformats.org/officeDocument/2006/relationships/image" Target="../media/image5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44034" y="7314923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202135" y="581555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097666" y="6254241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1"/>
                </a:lnTo>
                <a:lnTo>
                  <a:pt x="12080352" y="7094461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-1982686" y="-3547231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2"/>
                </a:moveTo>
                <a:lnTo>
                  <a:pt x="12080352" y="7094462"/>
                </a:lnTo>
                <a:lnTo>
                  <a:pt x="12080352" y="0"/>
                </a:lnTo>
                <a:lnTo>
                  <a:pt x="0" y="0"/>
                </a:lnTo>
                <a:lnTo>
                  <a:pt x="0" y="709446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818546" y="-3656601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645019" y="-3656601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6" y="0"/>
                </a:lnTo>
                <a:lnTo>
                  <a:pt x="4985646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>
              <a:solidFill>
                <a:srgbClr val="000000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6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276145" y="3320090"/>
            <a:ext cx="11735711" cy="3532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109"/>
              </a:lnSpc>
            </a:pPr>
            <a:r>
              <a:rPr lang="en-US" sz="10374" u="none" spc="228">
                <a:solidFill>
                  <a:srgbClr val="292F33"/>
                </a:solidFill>
                <a:latin typeface="League Spartan"/>
              </a:rPr>
              <a:t>MARKETING Y PUBLICIDAD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12136" y="2649665"/>
            <a:ext cx="11263728" cy="627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96"/>
              </a:lnSpc>
            </a:pPr>
            <a:r>
              <a:rPr lang="en-US" sz="3821" spc="-26">
                <a:solidFill>
                  <a:srgbClr val="292F33"/>
                </a:solidFill>
                <a:latin typeface="League Spartan"/>
              </a:rPr>
              <a:t>ESTRATEGIA DIGITAL DE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512136" y="7048223"/>
            <a:ext cx="11263728" cy="627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96"/>
              </a:lnSpc>
            </a:pPr>
            <a:r>
              <a:rPr lang="en-US" sz="3821" spc="-26">
                <a:solidFill>
                  <a:srgbClr val="292F33"/>
                </a:solidFill>
                <a:latin typeface="League Spartan"/>
              </a:rPr>
              <a:t>AGENCIA ENSIGNA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66586">
            <a:off x="17060" y="5401708"/>
            <a:ext cx="6038796" cy="3370746"/>
          </a:xfrm>
          <a:custGeom>
            <a:avLst/>
            <a:gdLst/>
            <a:ahLst/>
            <a:cxnLst/>
            <a:rect l="l" t="t" r="r" b="b"/>
            <a:pathLst>
              <a:path w="6038796" h="3370746">
                <a:moveTo>
                  <a:pt x="0" y="0"/>
                </a:moveTo>
                <a:lnTo>
                  <a:pt x="6038796" y="0"/>
                </a:lnTo>
                <a:lnTo>
                  <a:pt x="6038796" y="3370746"/>
                </a:lnTo>
                <a:lnTo>
                  <a:pt x="0" y="3370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466586">
            <a:off x="6355996" y="4248496"/>
            <a:ext cx="6038796" cy="3370746"/>
          </a:xfrm>
          <a:custGeom>
            <a:avLst/>
            <a:gdLst/>
            <a:ahLst/>
            <a:cxnLst/>
            <a:rect l="l" t="t" r="r" b="b"/>
            <a:pathLst>
              <a:path w="6038796" h="3370746">
                <a:moveTo>
                  <a:pt x="0" y="0"/>
                </a:moveTo>
                <a:lnTo>
                  <a:pt x="6038796" y="0"/>
                </a:lnTo>
                <a:lnTo>
                  <a:pt x="6038796" y="3370746"/>
                </a:lnTo>
                <a:lnTo>
                  <a:pt x="0" y="3370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66586">
            <a:off x="12612117" y="3067557"/>
            <a:ext cx="6038796" cy="3370746"/>
          </a:xfrm>
          <a:custGeom>
            <a:avLst/>
            <a:gdLst/>
            <a:ahLst/>
            <a:cxnLst/>
            <a:rect l="l" t="t" r="r" b="b"/>
            <a:pathLst>
              <a:path w="6038796" h="3370746">
                <a:moveTo>
                  <a:pt x="0" y="0"/>
                </a:moveTo>
                <a:lnTo>
                  <a:pt x="6038796" y="0"/>
                </a:lnTo>
                <a:lnTo>
                  <a:pt x="6038796" y="3370746"/>
                </a:lnTo>
                <a:lnTo>
                  <a:pt x="0" y="3370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700000">
            <a:off x="5157063" y="3796648"/>
            <a:ext cx="1467718" cy="1471616"/>
          </a:xfrm>
          <a:custGeom>
            <a:avLst/>
            <a:gdLst/>
            <a:ahLst/>
            <a:cxnLst/>
            <a:rect l="l" t="t" r="r" b="b"/>
            <a:pathLst>
              <a:path w="1467718" h="1471616">
                <a:moveTo>
                  <a:pt x="0" y="0"/>
                </a:moveTo>
                <a:lnTo>
                  <a:pt x="1467718" y="0"/>
                </a:lnTo>
                <a:lnTo>
                  <a:pt x="1467718" y="1471617"/>
                </a:lnTo>
                <a:lnTo>
                  <a:pt x="0" y="1471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603701">
            <a:off x="5661081" y="5726153"/>
            <a:ext cx="459683" cy="440460"/>
          </a:xfrm>
          <a:custGeom>
            <a:avLst/>
            <a:gdLst/>
            <a:ahLst/>
            <a:cxnLst/>
            <a:rect l="l" t="t" r="r" b="b"/>
            <a:pathLst>
              <a:path w="459683" h="440460">
                <a:moveTo>
                  <a:pt x="0" y="0"/>
                </a:moveTo>
                <a:lnTo>
                  <a:pt x="459683" y="0"/>
                </a:lnTo>
                <a:lnTo>
                  <a:pt x="459683" y="440460"/>
                </a:lnTo>
                <a:lnTo>
                  <a:pt x="0" y="4404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278166" y="3946680"/>
            <a:ext cx="1225512" cy="1135130"/>
          </a:xfrm>
          <a:custGeom>
            <a:avLst/>
            <a:gdLst/>
            <a:ahLst/>
            <a:cxnLst/>
            <a:rect l="l" t="t" r="r" b="b"/>
            <a:pathLst>
              <a:path w="1225512" h="1135130">
                <a:moveTo>
                  <a:pt x="0" y="0"/>
                </a:moveTo>
                <a:lnTo>
                  <a:pt x="1225512" y="0"/>
                </a:lnTo>
                <a:lnTo>
                  <a:pt x="1225512" y="1135130"/>
                </a:lnTo>
                <a:lnTo>
                  <a:pt x="0" y="11351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467650" y="4093620"/>
            <a:ext cx="846545" cy="875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  <a:spcBef>
                <a:spcPct val="0"/>
              </a:spcBef>
            </a:pPr>
            <a:r>
              <a:rPr lang="en-US" sz="5088">
                <a:solidFill>
                  <a:srgbClr val="293237"/>
                </a:solidFill>
                <a:latin typeface="Open Sans 1 Bold"/>
              </a:rPr>
              <a:t>2</a:t>
            </a:r>
          </a:p>
        </p:txBody>
      </p:sp>
      <p:sp>
        <p:nvSpPr>
          <p:cNvPr id="9" name="Freeform 9"/>
          <p:cNvSpPr/>
          <p:nvPr/>
        </p:nvSpPr>
        <p:spPr>
          <a:xfrm rot="-2700000">
            <a:off x="8452982" y="5213915"/>
            <a:ext cx="1467718" cy="1471616"/>
          </a:xfrm>
          <a:custGeom>
            <a:avLst/>
            <a:gdLst/>
            <a:ahLst/>
            <a:cxnLst/>
            <a:rect l="l" t="t" r="r" b="b"/>
            <a:pathLst>
              <a:path w="1467718" h="1471616">
                <a:moveTo>
                  <a:pt x="0" y="0"/>
                </a:moveTo>
                <a:lnTo>
                  <a:pt x="1467718" y="0"/>
                </a:lnTo>
                <a:lnTo>
                  <a:pt x="1467718" y="1471617"/>
                </a:lnTo>
                <a:lnTo>
                  <a:pt x="0" y="1471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603701">
            <a:off x="8956999" y="7143420"/>
            <a:ext cx="459683" cy="440460"/>
          </a:xfrm>
          <a:custGeom>
            <a:avLst/>
            <a:gdLst/>
            <a:ahLst/>
            <a:cxnLst/>
            <a:rect l="l" t="t" r="r" b="b"/>
            <a:pathLst>
              <a:path w="459683" h="440460">
                <a:moveTo>
                  <a:pt x="0" y="0"/>
                </a:moveTo>
                <a:lnTo>
                  <a:pt x="459683" y="0"/>
                </a:lnTo>
                <a:lnTo>
                  <a:pt x="459683" y="440460"/>
                </a:lnTo>
                <a:lnTo>
                  <a:pt x="0" y="4404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574085" y="5363947"/>
            <a:ext cx="1225512" cy="1135130"/>
          </a:xfrm>
          <a:custGeom>
            <a:avLst/>
            <a:gdLst/>
            <a:ahLst/>
            <a:cxnLst/>
            <a:rect l="l" t="t" r="r" b="b"/>
            <a:pathLst>
              <a:path w="1225512" h="1135130">
                <a:moveTo>
                  <a:pt x="0" y="0"/>
                </a:moveTo>
                <a:lnTo>
                  <a:pt x="1225512" y="0"/>
                </a:lnTo>
                <a:lnTo>
                  <a:pt x="1225512" y="1135130"/>
                </a:lnTo>
                <a:lnTo>
                  <a:pt x="0" y="11351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763568" y="5510887"/>
            <a:ext cx="846545" cy="875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  <a:spcBef>
                <a:spcPct val="0"/>
              </a:spcBef>
            </a:pPr>
            <a:r>
              <a:rPr lang="en-US" sz="5088">
                <a:solidFill>
                  <a:srgbClr val="293237"/>
                </a:solidFill>
                <a:latin typeface="Open Sans 1 Bold"/>
              </a:rPr>
              <a:t>3</a:t>
            </a:r>
          </a:p>
        </p:txBody>
      </p:sp>
      <p:sp>
        <p:nvSpPr>
          <p:cNvPr id="13" name="Freeform 13"/>
          <p:cNvSpPr/>
          <p:nvPr/>
        </p:nvSpPr>
        <p:spPr>
          <a:xfrm rot="-2700000">
            <a:off x="11641857" y="2625936"/>
            <a:ext cx="1467718" cy="1471616"/>
          </a:xfrm>
          <a:custGeom>
            <a:avLst/>
            <a:gdLst/>
            <a:ahLst/>
            <a:cxnLst/>
            <a:rect l="l" t="t" r="r" b="b"/>
            <a:pathLst>
              <a:path w="1467718" h="1471616">
                <a:moveTo>
                  <a:pt x="0" y="0"/>
                </a:moveTo>
                <a:lnTo>
                  <a:pt x="1467718" y="0"/>
                </a:lnTo>
                <a:lnTo>
                  <a:pt x="1467718" y="1471616"/>
                </a:lnTo>
                <a:lnTo>
                  <a:pt x="0" y="14716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0603701">
            <a:off x="12145874" y="4555441"/>
            <a:ext cx="459683" cy="440460"/>
          </a:xfrm>
          <a:custGeom>
            <a:avLst/>
            <a:gdLst/>
            <a:ahLst/>
            <a:cxnLst/>
            <a:rect l="l" t="t" r="r" b="b"/>
            <a:pathLst>
              <a:path w="459683" h="440460">
                <a:moveTo>
                  <a:pt x="0" y="0"/>
                </a:moveTo>
                <a:lnTo>
                  <a:pt x="459683" y="0"/>
                </a:lnTo>
                <a:lnTo>
                  <a:pt x="459683" y="440459"/>
                </a:lnTo>
                <a:lnTo>
                  <a:pt x="0" y="4404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762960" y="2775967"/>
            <a:ext cx="1225512" cy="1135130"/>
          </a:xfrm>
          <a:custGeom>
            <a:avLst/>
            <a:gdLst/>
            <a:ahLst/>
            <a:cxnLst/>
            <a:rect l="l" t="t" r="r" b="b"/>
            <a:pathLst>
              <a:path w="1225512" h="1135130">
                <a:moveTo>
                  <a:pt x="0" y="0"/>
                </a:moveTo>
                <a:lnTo>
                  <a:pt x="1225512" y="0"/>
                </a:lnTo>
                <a:lnTo>
                  <a:pt x="1225512" y="1135131"/>
                </a:lnTo>
                <a:lnTo>
                  <a:pt x="0" y="11351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1952443" y="2922907"/>
            <a:ext cx="846545" cy="875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  <a:spcBef>
                <a:spcPct val="0"/>
              </a:spcBef>
            </a:pPr>
            <a:r>
              <a:rPr lang="en-US" sz="5088">
                <a:solidFill>
                  <a:srgbClr val="293237"/>
                </a:solidFill>
                <a:latin typeface="Open Sans 1 Bold"/>
              </a:rPr>
              <a:t>4</a:t>
            </a:r>
          </a:p>
        </p:txBody>
      </p:sp>
      <p:sp>
        <p:nvSpPr>
          <p:cNvPr id="17" name="Freeform 17"/>
          <p:cNvSpPr/>
          <p:nvPr/>
        </p:nvSpPr>
        <p:spPr>
          <a:xfrm rot="-2700000">
            <a:off x="14556139" y="4029636"/>
            <a:ext cx="1467718" cy="1471616"/>
          </a:xfrm>
          <a:custGeom>
            <a:avLst/>
            <a:gdLst/>
            <a:ahLst/>
            <a:cxnLst/>
            <a:rect l="l" t="t" r="r" b="b"/>
            <a:pathLst>
              <a:path w="1467718" h="1471616">
                <a:moveTo>
                  <a:pt x="0" y="0"/>
                </a:moveTo>
                <a:lnTo>
                  <a:pt x="1467718" y="0"/>
                </a:lnTo>
                <a:lnTo>
                  <a:pt x="1467718" y="1471617"/>
                </a:lnTo>
                <a:lnTo>
                  <a:pt x="0" y="1471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0603701">
            <a:off x="15060157" y="5959141"/>
            <a:ext cx="459683" cy="440460"/>
          </a:xfrm>
          <a:custGeom>
            <a:avLst/>
            <a:gdLst/>
            <a:ahLst/>
            <a:cxnLst/>
            <a:rect l="l" t="t" r="r" b="b"/>
            <a:pathLst>
              <a:path w="459683" h="440460">
                <a:moveTo>
                  <a:pt x="0" y="0"/>
                </a:moveTo>
                <a:lnTo>
                  <a:pt x="459683" y="0"/>
                </a:lnTo>
                <a:lnTo>
                  <a:pt x="459683" y="440460"/>
                </a:lnTo>
                <a:lnTo>
                  <a:pt x="0" y="4404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677242" y="4179668"/>
            <a:ext cx="1225512" cy="1135130"/>
          </a:xfrm>
          <a:custGeom>
            <a:avLst/>
            <a:gdLst/>
            <a:ahLst/>
            <a:cxnLst/>
            <a:rect l="l" t="t" r="r" b="b"/>
            <a:pathLst>
              <a:path w="1225512" h="1135130">
                <a:moveTo>
                  <a:pt x="0" y="0"/>
                </a:moveTo>
                <a:lnTo>
                  <a:pt x="1225512" y="0"/>
                </a:lnTo>
                <a:lnTo>
                  <a:pt x="1225512" y="1135130"/>
                </a:lnTo>
                <a:lnTo>
                  <a:pt x="0" y="11351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4866726" y="4326608"/>
            <a:ext cx="846545" cy="875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  <a:spcBef>
                <a:spcPct val="0"/>
              </a:spcBef>
            </a:pPr>
            <a:r>
              <a:rPr lang="en-US" sz="5088">
                <a:solidFill>
                  <a:srgbClr val="293237"/>
                </a:solidFill>
                <a:latin typeface="Open Sans 1 Bold"/>
              </a:rPr>
              <a:t>5</a:t>
            </a:r>
          </a:p>
        </p:txBody>
      </p:sp>
      <p:sp>
        <p:nvSpPr>
          <p:cNvPr id="21" name="Freeform 21"/>
          <p:cNvSpPr/>
          <p:nvPr/>
        </p:nvSpPr>
        <p:spPr>
          <a:xfrm rot="-2700000">
            <a:off x="1804676" y="6237272"/>
            <a:ext cx="1467718" cy="1471616"/>
          </a:xfrm>
          <a:custGeom>
            <a:avLst/>
            <a:gdLst/>
            <a:ahLst/>
            <a:cxnLst/>
            <a:rect l="l" t="t" r="r" b="b"/>
            <a:pathLst>
              <a:path w="1467718" h="1471616">
                <a:moveTo>
                  <a:pt x="0" y="0"/>
                </a:moveTo>
                <a:lnTo>
                  <a:pt x="1467718" y="0"/>
                </a:lnTo>
                <a:lnTo>
                  <a:pt x="1467718" y="1471616"/>
                </a:lnTo>
                <a:lnTo>
                  <a:pt x="0" y="14716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0603701">
            <a:off x="2308694" y="8166777"/>
            <a:ext cx="459683" cy="440460"/>
          </a:xfrm>
          <a:custGeom>
            <a:avLst/>
            <a:gdLst/>
            <a:ahLst/>
            <a:cxnLst/>
            <a:rect l="l" t="t" r="r" b="b"/>
            <a:pathLst>
              <a:path w="459683" h="440460">
                <a:moveTo>
                  <a:pt x="0" y="0"/>
                </a:moveTo>
                <a:lnTo>
                  <a:pt x="459683" y="0"/>
                </a:lnTo>
                <a:lnTo>
                  <a:pt x="459683" y="440460"/>
                </a:lnTo>
                <a:lnTo>
                  <a:pt x="0" y="4404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925779" y="6387304"/>
            <a:ext cx="1225512" cy="1135130"/>
          </a:xfrm>
          <a:custGeom>
            <a:avLst/>
            <a:gdLst/>
            <a:ahLst/>
            <a:cxnLst/>
            <a:rect l="l" t="t" r="r" b="b"/>
            <a:pathLst>
              <a:path w="1225512" h="1135130">
                <a:moveTo>
                  <a:pt x="0" y="0"/>
                </a:moveTo>
                <a:lnTo>
                  <a:pt x="1225512" y="0"/>
                </a:lnTo>
                <a:lnTo>
                  <a:pt x="1225512" y="1135130"/>
                </a:lnTo>
                <a:lnTo>
                  <a:pt x="0" y="11351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115263" y="6534244"/>
            <a:ext cx="846545" cy="875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  <a:spcBef>
                <a:spcPct val="0"/>
              </a:spcBef>
            </a:pPr>
            <a:r>
              <a:rPr lang="en-US" sz="5088">
                <a:solidFill>
                  <a:srgbClr val="293237"/>
                </a:solidFill>
                <a:latin typeface="Open Sans 1 Bold"/>
              </a:rPr>
              <a:t>1</a:t>
            </a:r>
          </a:p>
        </p:txBody>
      </p:sp>
      <p:sp>
        <p:nvSpPr>
          <p:cNvPr id="25" name="Freeform 25"/>
          <p:cNvSpPr/>
          <p:nvPr/>
        </p:nvSpPr>
        <p:spPr>
          <a:xfrm rot="-1281791" flipV="1">
            <a:off x="-4549525" y="-4464480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1"/>
                </a:moveTo>
                <a:lnTo>
                  <a:pt x="12080352" y="7094461"/>
                </a:lnTo>
                <a:lnTo>
                  <a:pt x="12080352" y="0"/>
                </a:lnTo>
                <a:lnTo>
                  <a:pt x="0" y="0"/>
                </a:lnTo>
                <a:lnTo>
                  <a:pt x="0" y="7094461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4631136" y="-423930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flipH="1">
            <a:off x="10120078" y="8092005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2"/>
                </a:lnTo>
                <a:lnTo>
                  <a:pt x="12080352" y="7094462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281200" y="3105857"/>
            <a:ext cx="2799057" cy="292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2"/>
              </a:lnSpc>
              <a:spcBef>
                <a:spcPct val="0"/>
              </a:spcBef>
            </a:pPr>
            <a:r>
              <a:rPr lang="en-US" sz="2094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481797" y="6611304"/>
            <a:ext cx="2799057" cy="292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2"/>
              </a:lnSpc>
              <a:spcBef>
                <a:spcPct val="0"/>
              </a:spcBef>
            </a:pPr>
            <a:r>
              <a:rPr lang="en-US" sz="2094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701587" y="1987209"/>
            <a:ext cx="2799057" cy="292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2"/>
              </a:lnSpc>
              <a:spcBef>
                <a:spcPct val="0"/>
              </a:spcBef>
            </a:pPr>
            <a:r>
              <a:rPr lang="en-US" sz="2094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012311" y="5492379"/>
            <a:ext cx="2799057" cy="292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2"/>
              </a:lnSpc>
              <a:spcBef>
                <a:spcPct val="0"/>
              </a:spcBef>
            </a:pPr>
            <a:r>
              <a:rPr lang="en-US" sz="2094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890470" y="1152228"/>
            <a:ext cx="2799057" cy="292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2"/>
              </a:lnSpc>
              <a:spcBef>
                <a:spcPct val="0"/>
              </a:spcBef>
            </a:pPr>
            <a:r>
              <a:rPr lang="en-US" sz="2094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50932" y="1096458"/>
            <a:ext cx="6412636" cy="551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555"/>
              </a:lnSpc>
              <a:spcBef>
                <a:spcPct val="0"/>
              </a:spcBef>
            </a:pPr>
            <a:r>
              <a:rPr lang="en-US" sz="3349" spc="73">
                <a:solidFill>
                  <a:srgbClr val="292F33"/>
                </a:solidFill>
                <a:latin typeface="League Spartan"/>
              </a:rPr>
              <a:t>ETAPAS PROCESO DE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350932" y="1719059"/>
            <a:ext cx="6412636" cy="1002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18"/>
              </a:lnSpc>
              <a:spcBef>
                <a:spcPct val="0"/>
              </a:spcBef>
            </a:pPr>
            <a:r>
              <a:rPr lang="en-US" sz="5969" spc="131">
                <a:solidFill>
                  <a:srgbClr val="292F33"/>
                </a:solidFill>
                <a:latin typeface="League Spartan"/>
              </a:rPr>
              <a:t>MARKETING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120078" y="8092005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2"/>
                </a:lnTo>
                <a:lnTo>
                  <a:pt x="12080352" y="7094462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-3506686" y="-4891937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2"/>
                </a:moveTo>
                <a:lnTo>
                  <a:pt x="12080352" y="7094462"/>
                </a:lnTo>
                <a:lnTo>
                  <a:pt x="12080352" y="0"/>
                </a:lnTo>
                <a:lnTo>
                  <a:pt x="0" y="0"/>
                </a:lnTo>
                <a:lnTo>
                  <a:pt x="0" y="709446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631136" y="-423930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>
              <a:solidFill>
                <a:srgbClr val="000000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6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894319" y="2059650"/>
            <a:ext cx="8802725" cy="6576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3073"/>
              </a:lnSpc>
              <a:spcBef>
                <a:spcPct val="0"/>
              </a:spcBef>
            </a:pPr>
            <a:r>
              <a:rPr lang="en-US" sz="9612" spc="211">
                <a:solidFill>
                  <a:srgbClr val="292F33"/>
                </a:solidFill>
                <a:latin typeface="League Spartan"/>
              </a:rPr>
              <a:t>VENTAJAS DE NUESTRO PROCESO  COMERCIAL</a:t>
            </a: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0245563" y="1495907"/>
            <a:ext cx="6226290" cy="7326258"/>
            <a:chOff x="0" y="0"/>
            <a:chExt cx="5377180" cy="632714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377180" cy="6327140"/>
            </a:xfrm>
            <a:custGeom>
              <a:avLst/>
              <a:gdLst/>
              <a:ahLst/>
              <a:cxnLst/>
              <a:rect l="l" t="t" r="r" b="b"/>
              <a:pathLst>
                <a:path w="5377180" h="6327140">
                  <a:moveTo>
                    <a:pt x="2894330" y="1195070"/>
                  </a:moveTo>
                  <a:lnTo>
                    <a:pt x="2894330" y="0"/>
                  </a:lnTo>
                  <a:lnTo>
                    <a:pt x="4836160" y="674370"/>
                  </a:lnTo>
                  <a:cubicBezTo>
                    <a:pt x="5160010" y="787400"/>
                    <a:pt x="5377180" y="1092200"/>
                    <a:pt x="5377180" y="1435100"/>
                  </a:cubicBezTo>
                  <a:lnTo>
                    <a:pt x="5377180" y="1435100"/>
                  </a:lnTo>
                  <a:cubicBezTo>
                    <a:pt x="5377180" y="1877060"/>
                    <a:pt x="5050790" y="2250440"/>
                    <a:pt x="4612640" y="2308860"/>
                  </a:cubicBezTo>
                  <a:lnTo>
                    <a:pt x="4310380" y="2349500"/>
                  </a:lnTo>
                  <a:lnTo>
                    <a:pt x="4758690" y="2443480"/>
                  </a:lnTo>
                  <a:cubicBezTo>
                    <a:pt x="5118100" y="2518410"/>
                    <a:pt x="5375910" y="2835910"/>
                    <a:pt x="5375910" y="3202940"/>
                  </a:cubicBezTo>
                  <a:lnTo>
                    <a:pt x="5375910" y="3202940"/>
                  </a:lnTo>
                  <a:cubicBezTo>
                    <a:pt x="5375910" y="3606800"/>
                    <a:pt x="5067300" y="3943350"/>
                    <a:pt x="4664710" y="3977640"/>
                  </a:cubicBezTo>
                  <a:lnTo>
                    <a:pt x="4000500" y="4034790"/>
                  </a:lnTo>
                  <a:lnTo>
                    <a:pt x="4761230" y="4225290"/>
                  </a:lnTo>
                  <a:cubicBezTo>
                    <a:pt x="5121910" y="4315460"/>
                    <a:pt x="5374640" y="4639310"/>
                    <a:pt x="5374640" y="5011420"/>
                  </a:cubicBezTo>
                  <a:lnTo>
                    <a:pt x="5374640" y="5011420"/>
                  </a:lnTo>
                  <a:cubicBezTo>
                    <a:pt x="5374640" y="5419090"/>
                    <a:pt x="5072380" y="5763260"/>
                    <a:pt x="4668520" y="5817870"/>
                  </a:cubicBezTo>
                  <a:lnTo>
                    <a:pt x="840740" y="6327140"/>
                  </a:lnTo>
                  <a:lnTo>
                    <a:pt x="840740" y="4982210"/>
                  </a:lnTo>
                  <a:lnTo>
                    <a:pt x="1864360" y="4846320"/>
                  </a:lnTo>
                  <a:lnTo>
                    <a:pt x="593090" y="4527550"/>
                  </a:lnTo>
                  <a:cubicBezTo>
                    <a:pt x="243840" y="4441190"/>
                    <a:pt x="0" y="4127500"/>
                    <a:pt x="0" y="3768090"/>
                  </a:cubicBezTo>
                  <a:lnTo>
                    <a:pt x="0" y="3768090"/>
                  </a:lnTo>
                  <a:cubicBezTo>
                    <a:pt x="0" y="3352800"/>
                    <a:pt x="317500" y="3007360"/>
                    <a:pt x="731520" y="2971800"/>
                  </a:cubicBezTo>
                  <a:lnTo>
                    <a:pt x="815340" y="2964180"/>
                  </a:lnTo>
                  <a:lnTo>
                    <a:pt x="815340" y="2964180"/>
                  </a:lnTo>
                  <a:cubicBezTo>
                    <a:pt x="568960" y="2912110"/>
                    <a:pt x="391160" y="2694940"/>
                    <a:pt x="391160" y="2442210"/>
                  </a:cubicBezTo>
                  <a:lnTo>
                    <a:pt x="391160" y="2125980"/>
                  </a:lnTo>
                  <a:cubicBezTo>
                    <a:pt x="391160" y="1784350"/>
                    <a:pt x="643890" y="1496060"/>
                    <a:pt x="981710" y="1450340"/>
                  </a:cubicBezTo>
                  <a:lnTo>
                    <a:pt x="2894330" y="1195070"/>
                  </a:lnTo>
                  <a:close/>
                </a:path>
              </a:pathLst>
            </a:custGeom>
            <a:blipFill>
              <a:blip r:embed="rId8"/>
              <a:stretch>
                <a:fillRect t="-27558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44686" y="3526066"/>
            <a:ext cx="3139309" cy="1026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5"/>
              </a:lnSpc>
              <a:spcBef>
                <a:spcPct val="0"/>
              </a:spcBef>
            </a:pPr>
            <a:r>
              <a:rPr lang="en-US" sz="3018">
                <a:solidFill>
                  <a:srgbClr val="000000"/>
                </a:solidFill>
                <a:latin typeface="Open Sans 1 Italics"/>
              </a:rPr>
              <a:t>Fácil de implementar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61665" y="1951145"/>
            <a:ext cx="12764670" cy="1146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335"/>
              </a:lnSpc>
              <a:spcBef>
                <a:spcPct val="0"/>
              </a:spcBef>
            </a:pPr>
            <a:r>
              <a:rPr lang="en-US" sz="6864" u="none" spc="151">
                <a:solidFill>
                  <a:srgbClr val="292F33"/>
                </a:solidFill>
                <a:latin typeface="League Spartan"/>
              </a:rPr>
              <a:t>PRINCIPALES BENEFICIOS</a:t>
            </a:r>
          </a:p>
        </p:txBody>
      </p:sp>
      <p:sp>
        <p:nvSpPr>
          <p:cNvPr id="4" name="Freeform 4"/>
          <p:cNvSpPr/>
          <p:nvPr/>
        </p:nvSpPr>
        <p:spPr>
          <a:xfrm rot="7873617" flipH="1">
            <a:off x="-3823794" y="-989888"/>
            <a:ext cx="8638181" cy="5072968"/>
          </a:xfrm>
          <a:custGeom>
            <a:avLst/>
            <a:gdLst/>
            <a:ahLst/>
            <a:cxnLst/>
            <a:rect l="l" t="t" r="r" b="b"/>
            <a:pathLst>
              <a:path w="8638181" h="5072968">
                <a:moveTo>
                  <a:pt x="8638181" y="0"/>
                </a:moveTo>
                <a:lnTo>
                  <a:pt x="0" y="0"/>
                </a:lnTo>
                <a:lnTo>
                  <a:pt x="0" y="5072968"/>
                </a:lnTo>
                <a:lnTo>
                  <a:pt x="8638181" y="5072968"/>
                </a:lnTo>
                <a:lnTo>
                  <a:pt x="86381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3473517" flipH="1">
            <a:off x="14180449" y="5574674"/>
            <a:ext cx="8858435" cy="5202317"/>
          </a:xfrm>
          <a:custGeom>
            <a:avLst/>
            <a:gdLst/>
            <a:ahLst/>
            <a:cxnLst/>
            <a:rect l="l" t="t" r="r" b="b"/>
            <a:pathLst>
              <a:path w="8858435" h="5202317">
                <a:moveTo>
                  <a:pt x="8858436" y="0"/>
                </a:moveTo>
                <a:lnTo>
                  <a:pt x="0" y="0"/>
                </a:lnTo>
                <a:lnTo>
                  <a:pt x="0" y="5202317"/>
                </a:lnTo>
                <a:lnTo>
                  <a:pt x="8858436" y="5202317"/>
                </a:lnTo>
                <a:lnTo>
                  <a:pt x="885843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536062">
            <a:off x="13623337" y="-4067532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-1926225" y="7888664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876253" y="5517278"/>
            <a:ext cx="2326605" cy="452390"/>
          </a:xfrm>
          <a:custGeom>
            <a:avLst/>
            <a:gdLst/>
            <a:ahLst/>
            <a:cxnLst/>
            <a:rect l="l" t="t" r="r" b="b"/>
            <a:pathLst>
              <a:path w="2326605" h="452390">
                <a:moveTo>
                  <a:pt x="0" y="0"/>
                </a:moveTo>
                <a:lnTo>
                  <a:pt x="2326605" y="0"/>
                </a:lnTo>
                <a:lnTo>
                  <a:pt x="2326605" y="452390"/>
                </a:lnTo>
                <a:lnTo>
                  <a:pt x="0" y="4523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b="-551752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083868" y="4737741"/>
            <a:ext cx="1809923" cy="2242022"/>
          </a:xfrm>
          <a:custGeom>
            <a:avLst/>
            <a:gdLst/>
            <a:ahLst/>
            <a:cxnLst/>
            <a:rect l="l" t="t" r="r" b="b"/>
            <a:pathLst>
              <a:path w="1809923" h="2242022">
                <a:moveTo>
                  <a:pt x="0" y="0"/>
                </a:moveTo>
                <a:lnTo>
                  <a:pt x="1809923" y="0"/>
                </a:lnTo>
                <a:lnTo>
                  <a:pt x="1809923" y="2242023"/>
                </a:lnTo>
                <a:lnTo>
                  <a:pt x="0" y="22420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351658" y="5024973"/>
            <a:ext cx="1248370" cy="1282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5"/>
              </a:lnSpc>
              <a:spcBef>
                <a:spcPct val="0"/>
              </a:spcBef>
            </a:pPr>
            <a:r>
              <a:rPr lang="en-US" sz="7503">
                <a:solidFill>
                  <a:srgbClr val="FFFFFF"/>
                </a:solidFill>
                <a:latin typeface="Open Sans 1 Bold"/>
              </a:rPr>
              <a:t>1</a:t>
            </a:r>
          </a:p>
        </p:txBody>
      </p:sp>
      <p:sp>
        <p:nvSpPr>
          <p:cNvPr id="11" name="Freeform 11"/>
          <p:cNvSpPr/>
          <p:nvPr/>
        </p:nvSpPr>
        <p:spPr>
          <a:xfrm>
            <a:off x="7995244" y="5517278"/>
            <a:ext cx="2326605" cy="452390"/>
          </a:xfrm>
          <a:custGeom>
            <a:avLst/>
            <a:gdLst/>
            <a:ahLst/>
            <a:cxnLst/>
            <a:rect l="l" t="t" r="r" b="b"/>
            <a:pathLst>
              <a:path w="2326605" h="452390">
                <a:moveTo>
                  <a:pt x="0" y="0"/>
                </a:moveTo>
                <a:lnTo>
                  <a:pt x="2326605" y="0"/>
                </a:lnTo>
                <a:lnTo>
                  <a:pt x="2326605" y="452390"/>
                </a:lnTo>
                <a:lnTo>
                  <a:pt x="0" y="4523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b="-551752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202858" y="4737741"/>
            <a:ext cx="1809923" cy="2242022"/>
          </a:xfrm>
          <a:custGeom>
            <a:avLst/>
            <a:gdLst/>
            <a:ahLst/>
            <a:cxnLst/>
            <a:rect l="l" t="t" r="r" b="b"/>
            <a:pathLst>
              <a:path w="1809923" h="2242022">
                <a:moveTo>
                  <a:pt x="0" y="0"/>
                </a:moveTo>
                <a:lnTo>
                  <a:pt x="1809924" y="0"/>
                </a:lnTo>
                <a:lnTo>
                  <a:pt x="1809924" y="2242023"/>
                </a:lnTo>
                <a:lnTo>
                  <a:pt x="0" y="22420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483635" y="5024973"/>
            <a:ext cx="1248370" cy="1282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5"/>
              </a:lnSpc>
              <a:spcBef>
                <a:spcPct val="0"/>
              </a:spcBef>
            </a:pPr>
            <a:r>
              <a:rPr lang="en-US" sz="7503">
                <a:solidFill>
                  <a:srgbClr val="FFFFFF"/>
                </a:solidFill>
                <a:latin typeface="Open Sans 1 Bold"/>
              </a:rPr>
              <a:t>2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901764" y="5480778"/>
            <a:ext cx="2326605" cy="452390"/>
          </a:xfrm>
          <a:custGeom>
            <a:avLst/>
            <a:gdLst/>
            <a:ahLst/>
            <a:cxnLst/>
            <a:rect l="l" t="t" r="r" b="b"/>
            <a:pathLst>
              <a:path w="2326605" h="452390">
                <a:moveTo>
                  <a:pt x="0" y="0"/>
                </a:moveTo>
                <a:lnTo>
                  <a:pt x="2326605" y="0"/>
                </a:lnTo>
                <a:lnTo>
                  <a:pt x="2326605" y="452389"/>
                </a:lnTo>
                <a:lnTo>
                  <a:pt x="0" y="4523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b="-551752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109379" y="4701241"/>
            <a:ext cx="1809923" cy="2242022"/>
          </a:xfrm>
          <a:custGeom>
            <a:avLst/>
            <a:gdLst/>
            <a:ahLst/>
            <a:cxnLst/>
            <a:rect l="l" t="t" r="r" b="b"/>
            <a:pathLst>
              <a:path w="1809923" h="2242022">
                <a:moveTo>
                  <a:pt x="0" y="0"/>
                </a:moveTo>
                <a:lnTo>
                  <a:pt x="1809923" y="0"/>
                </a:lnTo>
                <a:lnTo>
                  <a:pt x="1809923" y="2242022"/>
                </a:lnTo>
                <a:lnTo>
                  <a:pt x="0" y="2242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390155" y="4988473"/>
            <a:ext cx="1248370" cy="1282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5"/>
              </a:lnSpc>
              <a:spcBef>
                <a:spcPct val="0"/>
              </a:spcBef>
            </a:pPr>
            <a:r>
              <a:rPr lang="en-US" sz="7503">
                <a:solidFill>
                  <a:srgbClr val="FFFFFF"/>
                </a:solidFill>
                <a:latin typeface="Open Sans 1 Bold"/>
              </a:rPr>
              <a:t>3</a:t>
            </a:r>
          </a:p>
        </p:txBody>
      </p:sp>
      <p:sp>
        <p:nvSpPr>
          <p:cNvPr id="17" name="Freeform 17"/>
          <p:cNvSpPr/>
          <p:nvPr/>
        </p:nvSpPr>
        <p:spPr>
          <a:xfrm>
            <a:off x="14224352" y="4701241"/>
            <a:ext cx="1809923" cy="2242022"/>
          </a:xfrm>
          <a:custGeom>
            <a:avLst/>
            <a:gdLst/>
            <a:ahLst/>
            <a:cxnLst/>
            <a:rect l="l" t="t" r="r" b="b"/>
            <a:pathLst>
              <a:path w="1809923" h="2242022">
                <a:moveTo>
                  <a:pt x="0" y="0"/>
                </a:moveTo>
                <a:lnTo>
                  <a:pt x="1809923" y="0"/>
                </a:lnTo>
                <a:lnTo>
                  <a:pt x="1809923" y="2242022"/>
                </a:lnTo>
                <a:lnTo>
                  <a:pt x="0" y="2242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4495069" y="4988473"/>
            <a:ext cx="1248370" cy="1282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5"/>
              </a:lnSpc>
              <a:spcBef>
                <a:spcPct val="0"/>
              </a:spcBef>
            </a:pPr>
            <a:r>
              <a:rPr lang="en-US" sz="7503">
                <a:solidFill>
                  <a:srgbClr val="FFFFFF"/>
                </a:solidFill>
                <a:latin typeface="Open Sans 1 Bold"/>
              </a:rPr>
              <a:t>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31930" y="6895638"/>
            <a:ext cx="3139309" cy="1026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5"/>
              </a:lnSpc>
              <a:spcBef>
                <a:spcPct val="0"/>
              </a:spcBef>
            </a:pPr>
            <a:r>
              <a:rPr lang="en-US" sz="3018">
                <a:solidFill>
                  <a:srgbClr val="000000"/>
                </a:solidFill>
                <a:latin typeface="Open Sans 1 Italics"/>
              </a:rPr>
              <a:t>Efectividad en los proceso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9175" y="3674864"/>
            <a:ext cx="3139309" cy="1026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5"/>
              </a:lnSpc>
              <a:spcBef>
                <a:spcPct val="0"/>
              </a:spcBef>
            </a:pPr>
            <a:r>
              <a:rPr lang="en-US" sz="3018">
                <a:solidFill>
                  <a:srgbClr val="000000"/>
                </a:solidFill>
                <a:latin typeface="Open Sans 1 Italics"/>
              </a:rPr>
              <a:t>Resultados positivos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729516" y="6895638"/>
            <a:ext cx="3139309" cy="1026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5"/>
              </a:lnSpc>
              <a:spcBef>
                <a:spcPct val="0"/>
              </a:spcBef>
            </a:pPr>
            <a:r>
              <a:rPr lang="en-US" sz="3018">
                <a:solidFill>
                  <a:srgbClr val="000000"/>
                </a:solidFill>
                <a:latin typeface="Open Sans 1 Italics"/>
              </a:rPr>
              <a:t>Adaptación al mercado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70579" y="5365455"/>
            <a:ext cx="4895615" cy="2524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71"/>
              </a:lnSpc>
              <a:spcBef>
                <a:spcPct val="0"/>
              </a:spcBef>
            </a:pPr>
            <a:r>
              <a:rPr lang="en-US" sz="2408">
                <a:solidFill>
                  <a:srgbClr val="000000"/>
                </a:solidFill>
                <a:latin typeface="Questrial"/>
              </a:rPr>
              <a:t>Lorem ipsum dolor sit amet, consectetur adipiscing elit. Etiam euismod id sem quis accumsan. Sed tempus placerat velit a placerat. Cras suscipit est at mauris blandit efficitur finibus non augue.</a:t>
            </a:r>
          </a:p>
        </p:txBody>
      </p:sp>
      <p:sp>
        <p:nvSpPr>
          <p:cNvPr id="3" name="Freeform 3"/>
          <p:cNvSpPr/>
          <p:nvPr/>
        </p:nvSpPr>
        <p:spPr>
          <a:xfrm>
            <a:off x="9693410" y="2878962"/>
            <a:ext cx="5043927" cy="545087"/>
          </a:xfrm>
          <a:custGeom>
            <a:avLst/>
            <a:gdLst/>
            <a:ahLst/>
            <a:cxnLst/>
            <a:rect l="l" t="t" r="r" b="b"/>
            <a:pathLst>
              <a:path w="5043927" h="545087">
                <a:moveTo>
                  <a:pt x="0" y="0"/>
                </a:moveTo>
                <a:lnTo>
                  <a:pt x="5043927" y="0"/>
                </a:lnTo>
                <a:lnTo>
                  <a:pt x="5043927" y="545087"/>
                </a:lnTo>
                <a:lnTo>
                  <a:pt x="0" y="5450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 t="-82755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693410" y="1064572"/>
            <a:ext cx="5043927" cy="1969906"/>
            <a:chOff x="0" y="0"/>
            <a:chExt cx="1016842" cy="3971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16842" cy="397128"/>
            </a:xfrm>
            <a:custGeom>
              <a:avLst/>
              <a:gdLst/>
              <a:ahLst/>
              <a:cxnLst/>
              <a:rect l="l" t="t" r="r" b="b"/>
              <a:pathLst>
                <a:path w="1016842" h="397128">
                  <a:moveTo>
                    <a:pt x="12279" y="0"/>
                  </a:moveTo>
                  <a:lnTo>
                    <a:pt x="1004563" y="0"/>
                  </a:lnTo>
                  <a:cubicBezTo>
                    <a:pt x="1007819" y="0"/>
                    <a:pt x="1010943" y="1294"/>
                    <a:pt x="1013245" y="3596"/>
                  </a:cubicBezTo>
                  <a:cubicBezTo>
                    <a:pt x="1015548" y="5899"/>
                    <a:pt x="1016842" y="9023"/>
                    <a:pt x="1016842" y="12279"/>
                  </a:cubicBezTo>
                  <a:lnTo>
                    <a:pt x="1016842" y="384848"/>
                  </a:lnTo>
                  <a:cubicBezTo>
                    <a:pt x="1016842" y="388105"/>
                    <a:pt x="1015548" y="391228"/>
                    <a:pt x="1013245" y="393531"/>
                  </a:cubicBezTo>
                  <a:cubicBezTo>
                    <a:pt x="1010943" y="395834"/>
                    <a:pt x="1007819" y="397128"/>
                    <a:pt x="1004563" y="397128"/>
                  </a:cubicBezTo>
                  <a:lnTo>
                    <a:pt x="12279" y="397128"/>
                  </a:lnTo>
                  <a:cubicBezTo>
                    <a:pt x="5498" y="397128"/>
                    <a:pt x="0" y="391630"/>
                    <a:pt x="0" y="384848"/>
                  </a:cubicBezTo>
                  <a:lnTo>
                    <a:pt x="0" y="12279"/>
                  </a:lnTo>
                  <a:cubicBezTo>
                    <a:pt x="0" y="5498"/>
                    <a:pt x="5498" y="0"/>
                    <a:pt x="122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832640" y="1137668"/>
            <a:ext cx="492353" cy="525564"/>
            <a:chOff x="0" y="0"/>
            <a:chExt cx="183151" cy="1955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3151" cy="195505"/>
            </a:xfrm>
            <a:custGeom>
              <a:avLst/>
              <a:gdLst/>
              <a:ahLst/>
              <a:cxnLst/>
              <a:rect l="l" t="t" r="r" b="b"/>
              <a:pathLst>
                <a:path w="183151" h="195505">
                  <a:moveTo>
                    <a:pt x="91575" y="0"/>
                  </a:moveTo>
                  <a:lnTo>
                    <a:pt x="91575" y="0"/>
                  </a:lnTo>
                  <a:cubicBezTo>
                    <a:pt x="142151" y="0"/>
                    <a:pt x="183151" y="41000"/>
                    <a:pt x="183151" y="91575"/>
                  </a:cubicBezTo>
                  <a:lnTo>
                    <a:pt x="183151" y="103930"/>
                  </a:lnTo>
                  <a:cubicBezTo>
                    <a:pt x="183151" y="154505"/>
                    <a:pt x="142151" y="195505"/>
                    <a:pt x="91575" y="195505"/>
                  </a:cubicBezTo>
                  <a:lnTo>
                    <a:pt x="91575" y="195505"/>
                  </a:lnTo>
                  <a:cubicBezTo>
                    <a:pt x="41000" y="195505"/>
                    <a:pt x="0" y="154505"/>
                    <a:pt x="0" y="103930"/>
                  </a:cubicBezTo>
                  <a:lnTo>
                    <a:pt x="0" y="91575"/>
                  </a:lnTo>
                  <a:cubicBezTo>
                    <a:pt x="0" y="41000"/>
                    <a:pt x="41000" y="0"/>
                    <a:pt x="91575" y="0"/>
                  </a:cubicBezTo>
                  <a:close/>
                </a:path>
              </a:pathLst>
            </a:custGeom>
            <a:solidFill>
              <a:srgbClr val="8FD23C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9903020" y="1228524"/>
            <a:ext cx="343850" cy="343850"/>
          </a:xfrm>
          <a:custGeom>
            <a:avLst/>
            <a:gdLst/>
            <a:ahLst/>
            <a:cxnLst/>
            <a:rect l="l" t="t" r="r" b="b"/>
            <a:pathLst>
              <a:path w="343850" h="343850">
                <a:moveTo>
                  <a:pt x="0" y="0"/>
                </a:moveTo>
                <a:lnTo>
                  <a:pt x="343851" y="0"/>
                </a:lnTo>
                <a:lnTo>
                  <a:pt x="343851" y="343851"/>
                </a:lnTo>
                <a:lnTo>
                  <a:pt x="0" y="3438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9870740" y="2088397"/>
            <a:ext cx="46763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9918472" y="2178241"/>
            <a:ext cx="742247" cy="742244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t="-24953" b="-24953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866268" y="2269372"/>
            <a:ext cx="2195870" cy="30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87"/>
              </a:lnSpc>
              <a:spcBef>
                <a:spcPct val="0"/>
              </a:spcBef>
            </a:pPr>
            <a:r>
              <a:rPr lang="en-US" sz="1847">
                <a:solidFill>
                  <a:srgbClr val="000000"/>
                </a:solidFill>
                <a:latin typeface="Open Sans 1 Bold"/>
              </a:rPr>
              <a:t>Sandra Haro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866268" y="2573473"/>
            <a:ext cx="2195870" cy="305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87"/>
              </a:lnSpc>
              <a:spcBef>
                <a:spcPct val="0"/>
              </a:spcBef>
            </a:pPr>
            <a:r>
              <a:rPr lang="en-US" sz="1847">
                <a:solidFill>
                  <a:srgbClr val="000000"/>
                </a:solidFill>
                <a:latin typeface="Open Sans 1 Light Italics"/>
              </a:rPr>
              <a:t>@unsitiogenial.es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20925" y="1180899"/>
            <a:ext cx="4081071" cy="719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6"/>
              </a:lnSpc>
              <a:spcBef>
                <a:spcPct val="0"/>
              </a:spcBef>
            </a:pPr>
            <a:r>
              <a:rPr lang="en-US" sz="2047">
                <a:solidFill>
                  <a:srgbClr val="000000"/>
                </a:solidFill>
                <a:latin typeface="Open Sans 1"/>
              </a:rPr>
              <a:t>"Opinión del cliente con respecto al servicio o producto aquí."</a:t>
            </a:r>
          </a:p>
        </p:txBody>
      </p:sp>
      <p:sp>
        <p:nvSpPr>
          <p:cNvPr id="17" name="Freeform 17"/>
          <p:cNvSpPr/>
          <p:nvPr/>
        </p:nvSpPr>
        <p:spPr>
          <a:xfrm rot="-2447210" flipH="1">
            <a:off x="12444594" y="4873737"/>
            <a:ext cx="11675746" cy="6856847"/>
          </a:xfrm>
          <a:custGeom>
            <a:avLst/>
            <a:gdLst/>
            <a:ahLst/>
            <a:cxnLst/>
            <a:rect l="l" t="t" r="r" b="b"/>
            <a:pathLst>
              <a:path w="11675746" h="6856847">
                <a:moveTo>
                  <a:pt x="11675747" y="0"/>
                </a:moveTo>
                <a:lnTo>
                  <a:pt x="0" y="0"/>
                </a:lnTo>
                <a:lnTo>
                  <a:pt x="0" y="6856847"/>
                </a:lnTo>
                <a:lnTo>
                  <a:pt x="11675747" y="6856847"/>
                </a:lnTo>
                <a:lnTo>
                  <a:pt x="1167574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93410" y="8307875"/>
            <a:ext cx="5043927" cy="545087"/>
          </a:xfrm>
          <a:custGeom>
            <a:avLst/>
            <a:gdLst/>
            <a:ahLst/>
            <a:cxnLst/>
            <a:rect l="l" t="t" r="r" b="b"/>
            <a:pathLst>
              <a:path w="5043927" h="545087">
                <a:moveTo>
                  <a:pt x="0" y="0"/>
                </a:moveTo>
                <a:lnTo>
                  <a:pt x="5043927" y="0"/>
                </a:lnTo>
                <a:lnTo>
                  <a:pt x="5043927" y="545087"/>
                </a:lnTo>
                <a:lnTo>
                  <a:pt x="0" y="5450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 t="-82755"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9693410" y="6487771"/>
            <a:ext cx="5043927" cy="1969906"/>
            <a:chOff x="0" y="0"/>
            <a:chExt cx="1016842" cy="39712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16842" cy="397128"/>
            </a:xfrm>
            <a:custGeom>
              <a:avLst/>
              <a:gdLst/>
              <a:ahLst/>
              <a:cxnLst/>
              <a:rect l="l" t="t" r="r" b="b"/>
              <a:pathLst>
                <a:path w="1016842" h="397128">
                  <a:moveTo>
                    <a:pt x="12279" y="0"/>
                  </a:moveTo>
                  <a:lnTo>
                    <a:pt x="1004563" y="0"/>
                  </a:lnTo>
                  <a:cubicBezTo>
                    <a:pt x="1007819" y="0"/>
                    <a:pt x="1010943" y="1294"/>
                    <a:pt x="1013245" y="3596"/>
                  </a:cubicBezTo>
                  <a:cubicBezTo>
                    <a:pt x="1015548" y="5899"/>
                    <a:pt x="1016842" y="9023"/>
                    <a:pt x="1016842" y="12279"/>
                  </a:cubicBezTo>
                  <a:lnTo>
                    <a:pt x="1016842" y="384848"/>
                  </a:lnTo>
                  <a:cubicBezTo>
                    <a:pt x="1016842" y="388105"/>
                    <a:pt x="1015548" y="391228"/>
                    <a:pt x="1013245" y="393531"/>
                  </a:cubicBezTo>
                  <a:cubicBezTo>
                    <a:pt x="1010943" y="395834"/>
                    <a:pt x="1007819" y="397128"/>
                    <a:pt x="1004563" y="397128"/>
                  </a:cubicBezTo>
                  <a:lnTo>
                    <a:pt x="12279" y="397128"/>
                  </a:lnTo>
                  <a:cubicBezTo>
                    <a:pt x="5498" y="397128"/>
                    <a:pt x="0" y="391630"/>
                    <a:pt x="0" y="384848"/>
                  </a:cubicBezTo>
                  <a:lnTo>
                    <a:pt x="0" y="12279"/>
                  </a:lnTo>
                  <a:cubicBezTo>
                    <a:pt x="0" y="5498"/>
                    <a:pt x="5498" y="0"/>
                    <a:pt x="122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832640" y="6560866"/>
            <a:ext cx="492353" cy="525564"/>
            <a:chOff x="0" y="0"/>
            <a:chExt cx="183151" cy="19550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3151" cy="195505"/>
            </a:xfrm>
            <a:custGeom>
              <a:avLst/>
              <a:gdLst/>
              <a:ahLst/>
              <a:cxnLst/>
              <a:rect l="l" t="t" r="r" b="b"/>
              <a:pathLst>
                <a:path w="183151" h="195505">
                  <a:moveTo>
                    <a:pt x="91575" y="0"/>
                  </a:moveTo>
                  <a:lnTo>
                    <a:pt x="91575" y="0"/>
                  </a:lnTo>
                  <a:cubicBezTo>
                    <a:pt x="142151" y="0"/>
                    <a:pt x="183151" y="41000"/>
                    <a:pt x="183151" y="91575"/>
                  </a:cubicBezTo>
                  <a:lnTo>
                    <a:pt x="183151" y="103930"/>
                  </a:lnTo>
                  <a:cubicBezTo>
                    <a:pt x="183151" y="154505"/>
                    <a:pt x="142151" y="195505"/>
                    <a:pt x="91575" y="195505"/>
                  </a:cubicBezTo>
                  <a:lnTo>
                    <a:pt x="91575" y="195505"/>
                  </a:lnTo>
                  <a:cubicBezTo>
                    <a:pt x="41000" y="195505"/>
                    <a:pt x="0" y="154505"/>
                    <a:pt x="0" y="103930"/>
                  </a:cubicBezTo>
                  <a:lnTo>
                    <a:pt x="0" y="91575"/>
                  </a:lnTo>
                  <a:cubicBezTo>
                    <a:pt x="0" y="41000"/>
                    <a:pt x="41000" y="0"/>
                    <a:pt x="91575" y="0"/>
                  </a:cubicBezTo>
                  <a:close/>
                </a:path>
              </a:pathLst>
            </a:custGeom>
            <a:solidFill>
              <a:srgbClr val="8FD23C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9903020" y="6651723"/>
            <a:ext cx="343850" cy="343850"/>
          </a:xfrm>
          <a:custGeom>
            <a:avLst/>
            <a:gdLst/>
            <a:ahLst/>
            <a:cxnLst/>
            <a:rect l="l" t="t" r="r" b="b"/>
            <a:pathLst>
              <a:path w="343850" h="343850">
                <a:moveTo>
                  <a:pt x="0" y="0"/>
                </a:moveTo>
                <a:lnTo>
                  <a:pt x="343851" y="0"/>
                </a:lnTo>
                <a:lnTo>
                  <a:pt x="343851" y="343850"/>
                </a:lnTo>
                <a:lnTo>
                  <a:pt x="0" y="3438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AutoShape 26"/>
          <p:cNvSpPr/>
          <p:nvPr/>
        </p:nvSpPr>
        <p:spPr>
          <a:xfrm>
            <a:off x="9870740" y="7511596"/>
            <a:ext cx="46763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7" name="Group 27"/>
          <p:cNvGrpSpPr>
            <a:grpSpLocks noChangeAspect="1"/>
          </p:cNvGrpSpPr>
          <p:nvPr/>
        </p:nvGrpSpPr>
        <p:grpSpPr>
          <a:xfrm>
            <a:off x="9918472" y="7601440"/>
            <a:ext cx="742247" cy="742244"/>
            <a:chOff x="0" y="0"/>
            <a:chExt cx="6350000" cy="634997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24999" r="-24999"/>
              </a:stretch>
            </a:blipFill>
          </p:spPr>
        </p:sp>
      </p:grpSp>
      <p:sp>
        <p:nvSpPr>
          <p:cNvPr id="29" name="TextBox 29"/>
          <p:cNvSpPr txBox="1"/>
          <p:nvPr/>
        </p:nvSpPr>
        <p:spPr>
          <a:xfrm>
            <a:off x="10866268" y="7692571"/>
            <a:ext cx="2195870" cy="30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87"/>
              </a:lnSpc>
              <a:spcBef>
                <a:spcPct val="0"/>
              </a:spcBef>
            </a:pPr>
            <a:r>
              <a:rPr lang="en-US" sz="1847">
                <a:solidFill>
                  <a:srgbClr val="000000"/>
                </a:solidFill>
                <a:latin typeface="Open Sans 1 Bold"/>
              </a:rPr>
              <a:t>Sandra Haro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66268" y="7996672"/>
            <a:ext cx="2195870" cy="305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87"/>
              </a:lnSpc>
              <a:spcBef>
                <a:spcPct val="0"/>
              </a:spcBef>
            </a:pPr>
            <a:r>
              <a:rPr lang="en-US" sz="1847">
                <a:solidFill>
                  <a:srgbClr val="000000"/>
                </a:solidFill>
                <a:latin typeface="Open Sans 1 Light Italics"/>
              </a:rPr>
              <a:t>@unsitiogenial.es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520925" y="6604098"/>
            <a:ext cx="4125552" cy="719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6"/>
              </a:lnSpc>
              <a:spcBef>
                <a:spcPct val="0"/>
              </a:spcBef>
            </a:pPr>
            <a:r>
              <a:rPr lang="en-US" sz="2047">
                <a:solidFill>
                  <a:srgbClr val="000000"/>
                </a:solidFill>
                <a:latin typeface="Open Sans 1"/>
              </a:rPr>
              <a:t>"Opinión del cliente con respecto al servicio o producto aquí."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9693410" y="3823494"/>
            <a:ext cx="5043927" cy="2359477"/>
            <a:chOff x="0" y="0"/>
            <a:chExt cx="6725235" cy="3145969"/>
          </a:xfrm>
        </p:grpSpPr>
        <p:sp>
          <p:nvSpPr>
            <p:cNvPr id="33" name="Freeform 33"/>
            <p:cNvSpPr/>
            <p:nvPr/>
          </p:nvSpPr>
          <p:spPr>
            <a:xfrm>
              <a:off x="0" y="2419186"/>
              <a:ext cx="6725235" cy="726783"/>
            </a:xfrm>
            <a:custGeom>
              <a:avLst/>
              <a:gdLst/>
              <a:ahLst/>
              <a:cxnLst/>
              <a:rect l="l" t="t" r="r" b="b"/>
              <a:pathLst>
                <a:path w="6725235" h="726783">
                  <a:moveTo>
                    <a:pt x="0" y="0"/>
                  </a:moveTo>
                  <a:lnTo>
                    <a:pt x="6725235" y="0"/>
                  </a:lnTo>
                  <a:lnTo>
                    <a:pt x="6725235" y="726783"/>
                  </a:lnTo>
                  <a:lnTo>
                    <a:pt x="0" y="726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9000"/>
              </a:blip>
              <a:stretch>
                <a:fillRect t="-82755"/>
              </a:stretch>
            </a:blipFill>
          </p:spPr>
        </p:sp>
        <p:grpSp>
          <p:nvGrpSpPr>
            <p:cNvPr id="34" name="Group 34"/>
            <p:cNvGrpSpPr/>
            <p:nvPr/>
          </p:nvGrpSpPr>
          <p:grpSpPr>
            <a:xfrm>
              <a:off x="0" y="0"/>
              <a:ext cx="6725235" cy="2626541"/>
              <a:chOff x="0" y="0"/>
              <a:chExt cx="1016842" cy="397128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016842" cy="397128"/>
              </a:xfrm>
              <a:custGeom>
                <a:avLst/>
                <a:gdLst/>
                <a:ahLst/>
                <a:cxnLst/>
                <a:rect l="l" t="t" r="r" b="b"/>
                <a:pathLst>
                  <a:path w="1016842" h="397128">
                    <a:moveTo>
                      <a:pt x="12279" y="0"/>
                    </a:moveTo>
                    <a:lnTo>
                      <a:pt x="1004563" y="0"/>
                    </a:lnTo>
                    <a:cubicBezTo>
                      <a:pt x="1007819" y="0"/>
                      <a:pt x="1010943" y="1294"/>
                      <a:pt x="1013245" y="3596"/>
                    </a:cubicBezTo>
                    <a:cubicBezTo>
                      <a:pt x="1015548" y="5899"/>
                      <a:pt x="1016842" y="9023"/>
                      <a:pt x="1016842" y="12279"/>
                    </a:cubicBezTo>
                    <a:lnTo>
                      <a:pt x="1016842" y="384848"/>
                    </a:lnTo>
                    <a:cubicBezTo>
                      <a:pt x="1016842" y="388105"/>
                      <a:pt x="1015548" y="391228"/>
                      <a:pt x="1013245" y="393531"/>
                    </a:cubicBezTo>
                    <a:cubicBezTo>
                      <a:pt x="1010943" y="395834"/>
                      <a:pt x="1007819" y="397128"/>
                      <a:pt x="1004563" y="397128"/>
                    </a:cubicBezTo>
                    <a:lnTo>
                      <a:pt x="12279" y="397128"/>
                    </a:lnTo>
                    <a:cubicBezTo>
                      <a:pt x="5498" y="397128"/>
                      <a:pt x="0" y="391630"/>
                      <a:pt x="0" y="384848"/>
                    </a:cubicBezTo>
                    <a:lnTo>
                      <a:pt x="0" y="12279"/>
                    </a:lnTo>
                    <a:cubicBezTo>
                      <a:pt x="0" y="5498"/>
                      <a:pt x="5498" y="0"/>
                      <a:pt x="122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03"/>
                  </a:lnSpc>
                </a:pPr>
                <a:endParaRPr/>
              </a:p>
            </p:txBody>
          </p:sp>
        </p:grpSp>
      </p:grpSp>
      <p:grpSp>
        <p:nvGrpSpPr>
          <p:cNvPr id="37" name="Group 37"/>
          <p:cNvGrpSpPr/>
          <p:nvPr/>
        </p:nvGrpSpPr>
        <p:grpSpPr>
          <a:xfrm>
            <a:off x="9832640" y="3896589"/>
            <a:ext cx="492353" cy="525564"/>
            <a:chOff x="0" y="0"/>
            <a:chExt cx="656470" cy="700752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656470" cy="700752"/>
              <a:chOff x="0" y="0"/>
              <a:chExt cx="183151" cy="195505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83151" cy="195505"/>
              </a:xfrm>
              <a:custGeom>
                <a:avLst/>
                <a:gdLst/>
                <a:ahLst/>
                <a:cxnLst/>
                <a:rect l="l" t="t" r="r" b="b"/>
                <a:pathLst>
                  <a:path w="183151" h="195505">
                    <a:moveTo>
                      <a:pt x="91575" y="0"/>
                    </a:moveTo>
                    <a:lnTo>
                      <a:pt x="91575" y="0"/>
                    </a:lnTo>
                    <a:cubicBezTo>
                      <a:pt x="142151" y="0"/>
                      <a:pt x="183151" y="41000"/>
                      <a:pt x="183151" y="91575"/>
                    </a:cubicBezTo>
                    <a:lnTo>
                      <a:pt x="183151" y="103930"/>
                    </a:lnTo>
                    <a:cubicBezTo>
                      <a:pt x="183151" y="154505"/>
                      <a:pt x="142151" y="195505"/>
                      <a:pt x="91575" y="195505"/>
                    </a:cubicBezTo>
                    <a:lnTo>
                      <a:pt x="91575" y="195505"/>
                    </a:lnTo>
                    <a:cubicBezTo>
                      <a:pt x="41000" y="195505"/>
                      <a:pt x="0" y="154505"/>
                      <a:pt x="0" y="103930"/>
                    </a:cubicBezTo>
                    <a:lnTo>
                      <a:pt x="0" y="91575"/>
                    </a:lnTo>
                    <a:cubicBezTo>
                      <a:pt x="0" y="41000"/>
                      <a:pt x="41000" y="0"/>
                      <a:pt x="91575" y="0"/>
                    </a:cubicBezTo>
                    <a:close/>
                  </a:path>
                </a:pathLst>
              </a:custGeom>
              <a:solidFill>
                <a:srgbClr val="8FD23C"/>
              </a:solidFill>
              <a:ln>
                <a:noFill/>
              </a:ln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03"/>
                  </a:lnSpc>
                </a:pPr>
                <a:endParaRPr/>
              </a:p>
            </p:txBody>
          </p:sp>
        </p:grpSp>
        <p:sp>
          <p:nvSpPr>
            <p:cNvPr id="41" name="Freeform 41"/>
            <p:cNvSpPr/>
            <p:nvPr/>
          </p:nvSpPr>
          <p:spPr>
            <a:xfrm>
              <a:off x="93840" y="121142"/>
              <a:ext cx="458467" cy="458467"/>
            </a:xfrm>
            <a:custGeom>
              <a:avLst/>
              <a:gdLst/>
              <a:ahLst/>
              <a:cxnLst/>
              <a:rect l="l" t="t" r="r" b="b"/>
              <a:pathLst>
                <a:path w="458467" h="458467">
                  <a:moveTo>
                    <a:pt x="0" y="0"/>
                  </a:moveTo>
                  <a:lnTo>
                    <a:pt x="458468" y="0"/>
                  </a:lnTo>
                  <a:lnTo>
                    <a:pt x="458468" y="458467"/>
                  </a:lnTo>
                  <a:lnTo>
                    <a:pt x="0" y="4584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2" name="AutoShape 42"/>
          <p:cNvSpPr/>
          <p:nvPr/>
        </p:nvSpPr>
        <p:spPr>
          <a:xfrm>
            <a:off x="9870740" y="4847319"/>
            <a:ext cx="46763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3" name="Group 43"/>
          <p:cNvGrpSpPr>
            <a:grpSpLocks noChangeAspect="1"/>
          </p:cNvGrpSpPr>
          <p:nvPr/>
        </p:nvGrpSpPr>
        <p:grpSpPr>
          <a:xfrm>
            <a:off x="9918472" y="4937163"/>
            <a:ext cx="742247" cy="742244"/>
            <a:chOff x="0" y="0"/>
            <a:chExt cx="6350000" cy="634997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24976" r="-24976"/>
              </a:stretch>
            </a:blipFill>
          </p:spPr>
        </p:sp>
      </p:grpSp>
      <p:sp>
        <p:nvSpPr>
          <p:cNvPr id="45" name="TextBox 45"/>
          <p:cNvSpPr txBox="1"/>
          <p:nvPr/>
        </p:nvSpPr>
        <p:spPr>
          <a:xfrm>
            <a:off x="10866268" y="5028294"/>
            <a:ext cx="2195870" cy="30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87"/>
              </a:lnSpc>
              <a:spcBef>
                <a:spcPct val="0"/>
              </a:spcBef>
            </a:pPr>
            <a:r>
              <a:rPr lang="en-US" sz="1847">
                <a:solidFill>
                  <a:srgbClr val="000000"/>
                </a:solidFill>
                <a:latin typeface="Open Sans 1 Bold"/>
              </a:rPr>
              <a:t>Sandra Haro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0866268" y="5332395"/>
            <a:ext cx="2195870" cy="305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87"/>
              </a:lnSpc>
              <a:spcBef>
                <a:spcPct val="0"/>
              </a:spcBef>
            </a:pPr>
            <a:r>
              <a:rPr lang="en-US" sz="1847">
                <a:solidFill>
                  <a:srgbClr val="000000"/>
                </a:solidFill>
                <a:latin typeface="Open Sans 1 Light Italics"/>
              </a:rPr>
              <a:t>@unsitiogenial.es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520925" y="3939821"/>
            <a:ext cx="4125552" cy="719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6"/>
              </a:lnSpc>
              <a:spcBef>
                <a:spcPct val="0"/>
              </a:spcBef>
            </a:pPr>
            <a:r>
              <a:rPr lang="en-US" sz="2047">
                <a:solidFill>
                  <a:srgbClr val="000000"/>
                </a:solidFill>
                <a:latin typeface="Open Sans 1"/>
              </a:rPr>
              <a:t>"Opinión del cliente con respecto al servicio o producto aquí."</a:t>
            </a:r>
          </a:p>
        </p:txBody>
      </p:sp>
      <p:sp>
        <p:nvSpPr>
          <p:cNvPr id="48" name="Freeform 48"/>
          <p:cNvSpPr/>
          <p:nvPr/>
        </p:nvSpPr>
        <p:spPr>
          <a:xfrm>
            <a:off x="15775524" y="-3020694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14601996" y="-3020694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0" name="TextBox 50"/>
          <p:cNvSpPr txBox="1"/>
          <p:nvPr/>
        </p:nvSpPr>
        <p:spPr>
          <a:xfrm>
            <a:off x="2170579" y="1663964"/>
            <a:ext cx="6612029" cy="3508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335"/>
              </a:lnSpc>
              <a:spcBef>
                <a:spcPct val="0"/>
              </a:spcBef>
            </a:pPr>
            <a:r>
              <a:rPr lang="en-US" sz="6864" spc="151">
                <a:solidFill>
                  <a:srgbClr val="292F33"/>
                </a:solidFill>
                <a:latin typeface="League Spartan"/>
              </a:rPr>
              <a:t>OPINIONES DE NUESTROS CLIENTES</a:t>
            </a:r>
          </a:p>
        </p:txBody>
      </p:sp>
      <p:sp>
        <p:nvSpPr>
          <p:cNvPr id="51" name="AutoShape 51"/>
          <p:cNvSpPr/>
          <p:nvPr/>
        </p:nvSpPr>
        <p:spPr>
          <a:xfrm rot="5400000">
            <a:off x="-3972649" y="5102128"/>
            <a:ext cx="1033164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28700" y="1813224"/>
            <a:ext cx="6745410" cy="7386484"/>
            <a:chOff x="0" y="0"/>
            <a:chExt cx="5759450" cy="6306820"/>
          </a:xfrm>
        </p:grpSpPr>
        <p:sp>
          <p:nvSpPr>
            <p:cNvPr id="3" name="Freeform 3"/>
            <p:cNvSpPr/>
            <p:nvPr/>
          </p:nvSpPr>
          <p:spPr>
            <a:xfrm>
              <a:off x="0" y="-109220"/>
              <a:ext cx="5759450" cy="6416040"/>
            </a:xfrm>
            <a:custGeom>
              <a:avLst/>
              <a:gdLst/>
              <a:ahLst/>
              <a:cxnLst/>
              <a:rect l="l" t="t" r="r" b="b"/>
              <a:pathLst>
                <a:path w="5759450" h="6416040">
                  <a:moveTo>
                    <a:pt x="3689350" y="2145030"/>
                  </a:moveTo>
                  <a:lnTo>
                    <a:pt x="5759450" y="1197610"/>
                  </a:lnTo>
                  <a:lnTo>
                    <a:pt x="5759450" y="2886710"/>
                  </a:lnTo>
                  <a:lnTo>
                    <a:pt x="4556760" y="3754120"/>
                  </a:lnTo>
                  <a:cubicBezTo>
                    <a:pt x="4946650" y="3728720"/>
                    <a:pt x="5336540" y="3740150"/>
                    <a:pt x="5723890" y="3787140"/>
                  </a:cubicBezTo>
                  <a:lnTo>
                    <a:pt x="5585460" y="5309870"/>
                  </a:lnTo>
                  <a:cubicBezTo>
                    <a:pt x="3920490" y="5110480"/>
                    <a:pt x="871220" y="6416040"/>
                    <a:pt x="871220" y="6416040"/>
                  </a:cubicBezTo>
                  <a:lnTo>
                    <a:pt x="871220" y="5125720"/>
                  </a:lnTo>
                  <a:lnTo>
                    <a:pt x="833120" y="5143500"/>
                  </a:lnTo>
                  <a:cubicBezTo>
                    <a:pt x="538480" y="5278120"/>
                    <a:pt x="189230" y="5148580"/>
                    <a:pt x="54610" y="4852670"/>
                  </a:cubicBezTo>
                  <a:cubicBezTo>
                    <a:pt x="17780" y="4776470"/>
                    <a:pt x="0" y="4692650"/>
                    <a:pt x="0" y="4607560"/>
                  </a:cubicBezTo>
                  <a:lnTo>
                    <a:pt x="0" y="4607560"/>
                  </a:lnTo>
                  <a:cubicBezTo>
                    <a:pt x="0" y="4114800"/>
                    <a:pt x="207010" y="3644900"/>
                    <a:pt x="570230" y="3310890"/>
                  </a:cubicBezTo>
                  <a:lnTo>
                    <a:pt x="1681480" y="2293620"/>
                  </a:lnTo>
                  <a:cubicBezTo>
                    <a:pt x="1130300" y="2419350"/>
                    <a:pt x="563880" y="2466340"/>
                    <a:pt x="0" y="2437130"/>
                  </a:cubicBezTo>
                  <a:lnTo>
                    <a:pt x="0" y="1084580"/>
                  </a:lnTo>
                  <a:cubicBezTo>
                    <a:pt x="1257300" y="1145540"/>
                    <a:pt x="2424430" y="811530"/>
                    <a:pt x="3529330" y="203200"/>
                  </a:cubicBezTo>
                  <a:cubicBezTo>
                    <a:pt x="3896360" y="0"/>
                    <a:pt x="4358640" y="133350"/>
                    <a:pt x="4561840" y="500380"/>
                  </a:cubicBezTo>
                  <a:cubicBezTo>
                    <a:pt x="4624070" y="613410"/>
                    <a:pt x="4657090" y="739140"/>
                    <a:pt x="4657090" y="867410"/>
                  </a:cubicBezTo>
                  <a:lnTo>
                    <a:pt x="4657090" y="923290"/>
                  </a:lnTo>
                  <a:cubicBezTo>
                    <a:pt x="4657090" y="1136650"/>
                    <a:pt x="4568190" y="1339850"/>
                    <a:pt x="4410710" y="1483360"/>
                  </a:cubicBezTo>
                  <a:cubicBezTo>
                    <a:pt x="4122420" y="1747520"/>
                    <a:pt x="3689350" y="2145030"/>
                    <a:pt x="3689350" y="2145030"/>
                  </a:cubicBezTo>
                  <a:close/>
                </a:path>
              </a:pathLst>
            </a:custGeom>
            <a:solidFill>
              <a:srgbClr val="F1D6AB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273360" y="2040150"/>
            <a:ext cx="6591686" cy="7218150"/>
            <a:chOff x="0" y="0"/>
            <a:chExt cx="5759450" cy="6306820"/>
          </a:xfrm>
        </p:grpSpPr>
        <p:sp>
          <p:nvSpPr>
            <p:cNvPr id="5" name="Freeform 5"/>
            <p:cNvSpPr/>
            <p:nvPr/>
          </p:nvSpPr>
          <p:spPr>
            <a:xfrm>
              <a:off x="0" y="-109220"/>
              <a:ext cx="5759450" cy="6416040"/>
            </a:xfrm>
            <a:custGeom>
              <a:avLst/>
              <a:gdLst/>
              <a:ahLst/>
              <a:cxnLst/>
              <a:rect l="l" t="t" r="r" b="b"/>
              <a:pathLst>
                <a:path w="5759450" h="6416040">
                  <a:moveTo>
                    <a:pt x="3689350" y="2145030"/>
                  </a:moveTo>
                  <a:lnTo>
                    <a:pt x="5759450" y="1197610"/>
                  </a:lnTo>
                  <a:lnTo>
                    <a:pt x="5759450" y="2886710"/>
                  </a:lnTo>
                  <a:lnTo>
                    <a:pt x="4556760" y="3754120"/>
                  </a:lnTo>
                  <a:cubicBezTo>
                    <a:pt x="4946650" y="3728720"/>
                    <a:pt x="5336540" y="3740150"/>
                    <a:pt x="5723890" y="3787140"/>
                  </a:cubicBezTo>
                  <a:lnTo>
                    <a:pt x="5585460" y="5309870"/>
                  </a:lnTo>
                  <a:cubicBezTo>
                    <a:pt x="3920490" y="5110480"/>
                    <a:pt x="871220" y="6416040"/>
                    <a:pt x="871220" y="6416040"/>
                  </a:cubicBezTo>
                  <a:lnTo>
                    <a:pt x="871220" y="5125720"/>
                  </a:lnTo>
                  <a:lnTo>
                    <a:pt x="833120" y="5143500"/>
                  </a:lnTo>
                  <a:cubicBezTo>
                    <a:pt x="538480" y="5278120"/>
                    <a:pt x="189230" y="5148580"/>
                    <a:pt x="54610" y="4852670"/>
                  </a:cubicBezTo>
                  <a:cubicBezTo>
                    <a:pt x="17780" y="4776470"/>
                    <a:pt x="0" y="4692650"/>
                    <a:pt x="0" y="4607560"/>
                  </a:cubicBezTo>
                  <a:lnTo>
                    <a:pt x="0" y="4607560"/>
                  </a:lnTo>
                  <a:cubicBezTo>
                    <a:pt x="0" y="4114800"/>
                    <a:pt x="207010" y="3644900"/>
                    <a:pt x="570230" y="3310890"/>
                  </a:cubicBezTo>
                  <a:lnTo>
                    <a:pt x="1681480" y="2293620"/>
                  </a:lnTo>
                  <a:cubicBezTo>
                    <a:pt x="1130300" y="2419350"/>
                    <a:pt x="563880" y="2466340"/>
                    <a:pt x="0" y="2437130"/>
                  </a:cubicBezTo>
                  <a:lnTo>
                    <a:pt x="0" y="1084580"/>
                  </a:lnTo>
                  <a:cubicBezTo>
                    <a:pt x="1257300" y="1145540"/>
                    <a:pt x="2424430" y="811530"/>
                    <a:pt x="3529330" y="203200"/>
                  </a:cubicBezTo>
                  <a:cubicBezTo>
                    <a:pt x="3896360" y="0"/>
                    <a:pt x="4358640" y="133350"/>
                    <a:pt x="4561840" y="500380"/>
                  </a:cubicBezTo>
                  <a:cubicBezTo>
                    <a:pt x="4624070" y="613410"/>
                    <a:pt x="4657090" y="739140"/>
                    <a:pt x="4657090" y="867410"/>
                  </a:cubicBezTo>
                  <a:lnTo>
                    <a:pt x="4657090" y="923290"/>
                  </a:lnTo>
                  <a:cubicBezTo>
                    <a:pt x="4657090" y="1136650"/>
                    <a:pt x="4568190" y="1339850"/>
                    <a:pt x="4410710" y="1483360"/>
                  </a:cubicBezTo>
                  <a:cubicBezTo>
                    <a:pt x="4122420" y="1747520"/>
                    <a:pt x="3689350" y="2145030"/>
                    <a:pt x="3689350" y="2145030"/>
                  </a:cubicBezTo>
                  <a:close/>
                </a:path>
              </a:pathLst>
            </a:custGeom>
            <a:blipFill>
              <a:blip r:embed="rId2"/>
              <a:stretch>
                <a:fillRect t="-18478" b="-1847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8072041" y="6993145"/>
            <a:ext cx="8035850" cy="1044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48"/>
              </a:lnSpc>
              <a:spcBef>
                <a:spcPct val="0"/>
              </a:spcBef>
            </a:pPr>
            <a:r>
              <a:rPr lang="en-US" sz="1963">
                <a:solidFill>
                  <a:srgbClr val="010101"/>
                </a:solidFill>
                <a:latin typeface="Open Sans 1"/>
              </a:rPr>
              <a:t>Lorem ipsum dolor sit amet, consectetur adipiscing elit. Etiam euismod id sem quis accumsan. Sed tempus placerat velit a placerat. Cras suscipit est at mauris blandit efficitur finibus non augue.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72041" y="2532500"/>
            <a:ext cx="8035850" cy="1044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48"/>
              </a:lnSpc>
              <a:spcBef>
                <a:spcPct val="0"/>
              </a:spcBef>
            </a:pPr>
            <a:r>
              <a:rPr lang="en-US" sz="1963">
                <a:solidFill>
                  <a:srgbClr val="010101"/>
                </a:solidFill>
                <a:latin typeface="Open Sans 1"/>
              </a:rPr>
              <a:t>Lorem ipsum dolor sit amet, consectetur adipiscing elit. Etiam euismod id sem quis accumsan. Sed tempus placerat velit a placerat. Cras suscipit est at mauris blandit efficitur finibus non augue.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72041" y="4764513"/>
            <a:ext cx="8035850" cy="1044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48"/>
              </a:lnSpc>
              <a:spcBef>
                <a:spcPct val="0"/>
              </a:spcBef>
            </a:pPr>
            <a:r>
              <a:rPr lang="en-US" sz="1963">
                <a:solidFill>
                  <a:srgbClr val="010101"/>
                </a:solidFill>
                <a:latin typeface="Open Sans 1"/>
              </a:rPr>
              <a:t>Lorem ipsum dolor sit amet, consectetur adipiscing elit. Etiam euismod id sem quis accumsan. Sed tempus placerat velit a placerat. Cras suscipit est at mauris blandit efficitur finibus non augue.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072041" y="6178619"/>
            <a:ext cx="8035850" cy="83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804"/>
              </a:lnSpc>
              <a:spcBef>
                <a:spcPct val="0"/>
              </a:spcBef>
            </a:pPr>
            <a:r>
              <a:rPr lang="en-US" sz="4860">
                <a:solidFill>
                  <a:srgbClr val="010101"/>
                </a:solidFill>
                <a:latin typeface="Open Sans 1"/>
              </a:rPr>
              <a:t>¿Porqué elegirnos?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072041" y="3916757"/>
            <a:ext cx="8035850" cy="83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804"/>
              </a:lnSpc>
              <a:spcBef>
                <a:spcPct val="0"/>
              </a:spcBef>
            </a:pPr>
            <a:r>
              <a:rPr lang="en-US" sz="4860">
                <a:solidFill>
                  <a:srgbClr val="010101"/>
                </a:solidFill>
                <a:latin typeface="Open Sans 1"/>
              </a:rPr>
              <a:t>¿Cómo son los servicios?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72041" y="1717974"/>
            <a:ext cx="8035850" cy="83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804"/>
              </a:lnSpc>
              <a:spcBef>
                <a:spcPct val="0"/>
              </a:spcBef>
            </a:pPr>
            <a:r>
              <a:rPr lang="en-US" sz="4860">
                <a:solidFill>
                  <a:srgbClr val="010101"/>
                </a:solidFill>
                <a:latin typeface="Open Sans 1"/>
              </a:rPr>
              <a:t>¿Qué ofrecemos?</a:t>
            </a:r>
          </a:p>
        </p:txBody>
      </p:sp>
      <p:sp>
        <p:nvSpPr>
          <p:cNvPr id="12" name="Freeform 12"/>
          <p:cNvSpPr/>
          <p:nvPr/>
        </p:nvSpPr>
        <p:spPr>
          <a:xfrm>
            <a:off x="1734491" y="8504374"/>
            <a:ext cx="9719988" cy="8924716"/>
          </a:xfrm>
          <a:custGeom>
            <a:avLst/>
            <a:gdLst/>
            <a:ahLst/>
            <a:cxnLst/>
            <a:rect l="l" t="t" r="r" b="b"/>
            <a:pathLst>
              <a:path w="9719988" h="8924716">
                <a:moveTo>
                  <a:pt x="0" y="0"/>
                </a:moveTo>
                <a:lnTo>
                  <a:pt x="9719987" y="0"/>
                </a:lnTo>
                <a:lnTo>
                  <a:pt x="9719987" y="8924716"/>
                </a:lnTo>
                <a:lnTo>
                  <a:pt x="0" y="8924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712831" flipV="1">
            <a:off x="-3506686" y="-4891937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2"/>
                </a:moveTo>
                <a:lnTo>
                  <a:pt x="12080352" y="7094462"/>
                </a:lnTo>
                <a:lnTo>
                  <a:pt x="12080352" y="0"/>
                </a:lnTo>
                <a:lnTo>
                  <a:pt x="0" y="0"/>
                </a:lnTo>
                <a:lnTo>
                  <a:pt x="0" y="7094462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8367383" flipV="1">
            <a:off x="13125586" y="4587849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2"/>
                </a:moveTo>
                <a:lnTo>
                  <a:pt x="12080353" y="7094462"/>
                </a:lnTo>
                <a:lnTo>
                  <a:pt x="12080353" y="0"/>
                </a:lnTo>
                <a:lnTo>
                  <a:pt x="0" y="0"/>
                </a:lnTo>
                <a:lnTo>
                  <a:pt x="0" y="7094462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835842">
            <a:off x="4720823" y="248636"/>
            <a:ext cx="8846353" cy="9789727"/>
          </a:xfrm>
          <a:custGeom>
            <a:avLst/>
            <a:gdLst/>
            <a:ahLst/>
            <a:cxnLst/>
            <a:rect l="l" t="t" r="r" b="b"/>
            <a:pathLst>
              <a:path w="8846353" h="9789727">
                <a:moveTo>
                  <a:pt x="0" y="0"/>
                </a:moveTo>
                <a:lnTo>
                  <a:pt x="8846354" y="0"/>
                </a:lnTo>
                <a:lnTo>
                  <a:pt x="8846354" y="9789728"/>
                </a:lnTo>
                <a:lnTo>
                  <a:pt x="0" y="9789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921005" y="8177303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34884" y="2263334"/>
            <a:ext cx="9436561" cy="4489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97"/>
              </a:lnSpc>
              <a:spcBef>
                <a:spcPct val="0"/>
              </a:spcBef>
            </a:pPr>
            <a:r>
              <a:rPr lang="en-US" sz="26836" u="none" spc="590">
                <a:solidFill>
                  <a:srgbClr val="292F33"/>
                </a:solidFill>
                <a:latin typeface="League Spartan"/>
              </a:rPr>
              <a:t>90%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34884" y="5961813"/>
            <a:ext cx="9436561" cy="151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92"/>
              </a:lnSpc>
              <a:spcBef>
                <a:spcPct val="0"/>
              </a:spcBef>
            </a:pPr>
            <a:r>
              <a:rPr lang="en-US" sz="4479" spc="98">
                <a:solidFill>
                  <a:srgbClr val="292F33"/>
                </a:solidFill>
                <a:latin typeface="League Spartan"/>
              </a:rPr>
              <a:t>DE NUESTROS CLIENTES AUMENTARON SUS VENTAS</a:t>
            </a:r>
          </a:p>
        </p:txBody>
      </p:sp>
      <p:sp>
        <p:nvSpPr>
          <p:cNvPr id="6" name="Freeform 6"/>
          <p:cNvSpPr/>
          <p:nvPr/>
        </p:nvSpPr>
        <p:spPr>
          <a:xfrm rot="3482184">
            <a:off x="1173785" y="-4265463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9393">
            <a:off x="12431377" y="3800041"/>
            <a:ext cx="10586321" cy="9720168"/>
          </a:xfrm>
          <a:custGeom>
            <a:avLst/>
            <a:gdLst/>
            <a:ahLst/>
            <a:cxnLst/>
            <a:rect l="l" t="t" r="r" b="b"/>
            <a:pathLst>
              <a:path w="10586321" h="9720168">
                <a:moveTo>
                  <a:pt x="0" y="0"/>
                </a:moveTo>
                <a:lnTo>
                  <a:pt x="10586321" y="0"/>
                </a:lnTo>
                <a:lnTo>
                  <a:pt x="10586321" y="9720167"/>
                </a:lnTo>
                <a:lnTo>
                  <a:pt x="0" y="97201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120078" y="8092005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2"/>
                </a:lnTo>
                <a:lnTo>
                  <a:pt x="12080352" y="7094462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-3769085" y="-3488161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1"/>
                </a:moveTo>
                <a:lnTo>
                  <a:pt x="12080352" y="7094461"/>
                </a:lnTo>
                <a:lnTo>
                  <a:pt x="12080352" y="0"/>
                </a:lnTo>
                <a:lnTo>
                  <a:pt x="0" y="0"/>
                </a:lnTo>
                <a:lnTo>
                  <a:pt x="0" y="709446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631136" y="-423930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2243408" y="2052310"/>
            <a:ext cx="2167991" cy="2167991"/>
            <a:chOff x="0" y="0"/>
            <a:chExt cx="2890655" cy="2890655"/>
          </a:xfrm>
        </p:grpSpPr>
        <p:sp>
          <p:nvSpPr>
            <p:cNvPr id="9" name="TextBox 9"/>
            <p:cNvSpPr txBox="1"/>
            <p:nvPr/>
          </p:nvSpPr>
          <p:spPr>
            <a:xfrm>
              <a:off x="609999" y="900512"/>
              <a:ext cx="1670658" cy="9943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203"/>
                </a:lnSpc>
                <a:spcBef>
                  <a:spcPct val="0"/>
                </a:spcBef>
              </a:pPr>
              <a:r>
                <a:rPr lang="en-US" sz="4431" u="none">
                  <a:solidFill>
                    <a:srgbClr val="000000"/>
                  </a:solidFill>
                  <a:latin typeface="Open Sans 1"/>
                </a:rPr>
                <a:t>78 %</a:t>
              </a:r>
            </a:p>
          </p:txBody>
        </p: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0" y="0"/>
              <a:ext cx="2890655" cy="2890655"/>
              <a:chOff x="0" y="0"/>
              <a:chExt cx="2540000" cy="254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l="l" t="t" r="r" b="b"/>
                <a:pathLst>
                  <a:path w="2665449" h="2544070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30635"/>
                    </a:lnTo>
                    <a:cubicBezTo>
                      <a:pt x="959559" y="228966"/>
                      <a:pt x="614023" y="427090"/>
                      <a:pt x="426957" y="749986"/>
                    </a:cubicBezTo>
                    <a:cubicBezTo>
                      <a:pt x="239891" y="1072882"/>
                      <a:pt x="239891" y="1471188"/>
                      <a:pt x="426957" y="1794084"/>
                    </a:cubicBezTo>
                    <a:cubicBezTo>
                      <a:pt x="614023" y="2116980"/>
                      <a:pt x="959559" y="2315104"/>
                      <a:pt x="1332725" y="2313435"/>
                    </a:cubicBezTo>
                    <a:cubicBezTo>
                      <a:pt x="1705891" y="2315104"/>
                      <a:pt x="2051427" y="2116980"/>
                      <a:pt x="2238493" y="1794084"/>
                    </a:cubicBezTo>
                    <a:cubicBezTo>
                      <a:pt x="2425559" y="1471188"/>
                      <a:pt x="2425559" y="1072882"/>
                      <a:pt x="2238493" y="749986"/>
                    </a:cubicBezTo>
                    <a:cubicBezTo>
                      <a:pt x="2051427" y="427090"/>
                      <a:pt x="1705891" y="228966"/>
                      <a:pt x="1332725" y="230635"/>
                    </a:cubicBezTo>
                    <a:close/>
                  </a:path>
                </a:pathLst>
              </a:custGeom>
              <a:solidFill>
                <a:srgbClr val="C6E0F9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-57427" y="1994"/>
                <a:ext cx="2658573" cy="2597300"/>
              </a:xfrm>
              <a:custGeom>
                <a:avLst/>
                <a:gdLst/>
                <a:ahLst/>
                <a:cxnLst/>
                <a:rect l="l" t="t" r="r" b="b"/>
                <a:pathLst>
                  <a:path w="2658573" h="2597300">
                    <a:moveTo>
                      <a:pt x="1453031" y="4232"/>
                    </a:moveTo>
                    <a:cubicBezTo>
                      <a:pt x="2149410" y="73444"/>
                      <a:pt x="2658573" y="692955"/>
                      <a:pt x="2591597" y="1389553"/>
                    </a:cubicBezTo>
                    <a:cubicBezTo>
                      <a:pt x="2524621" y="2086150"/>
                      <a:pt x="1906748" y="2597299"/>
                      <a:pt x="1209939" y="2532560"/>
                    </a:cubicBezTo>
                    <a:cubicBezTo>
                      <a:pt x="513130" y="2467820"/>
                      <a:pt x="0" y="1851591"/>
                      <a:pt x="62502" y="1154578"/>
                    </a:cubicBezTo>
                    <a:cubicBezTo>
                      <a:pt x="65978" y="1113768"/>
                      <a:pt x="91024" y="1077937"/>
                      <a:pt x="128156" y="1060653"/>
                    </a:cubicBezTo>
                    <a:cubicBezTo>
                      <a:pt x="165287" y="1043368"/>
                      <a:pt x="208829" y="1047273"/>
                      <a:pt x="242294" y="1070888"/>
                    </a:cubicBezTo>
                    <a:cubicBezTo>
                      <a:pt x="275758" y="1094503"/>
                      <a:pt x="294029" y="1134218"/>
                      <a:pt x="290189" y="1174995"/>
                    </a:cubicBezTo>
                    <a:cubicBezTo>
                      <a:pt x="238937" y="1746546"/>
                      <a:pt x="659703" y="2251854"/>
                      <a:pt x="1231087" y="2304940"/>
                    </a:cubicBezTo>
                    <a:cubicBezTo>
                      <a:pt x="1802470" y="2358027"/>
                      <a:pt x="2309126" y="1938884"/>
                      <a:pt x="2364047" y="1367674"/>
                    </a:cubicBezTo>
                    <a:cubicBezTo>
                      <a:pt x="2418967" y="796464"/>
                      <a:pt x="2001453" y="288466"/>
                      <a:pt x="1430423" y="231712"/>
                    </a:cubicBezTo>
                    <a:cubicBezTo>
                      <a:pt x="1389648" y="227843"/>
                      <a:pt x="1354060" y="202454"/>
                      <a:pt x="1337134" y="165157"/>
                    </a:cubicBezTo>
                    <a:cubicBezTo>
                      <a:pt x="1320208" y="127861"/>
                      <a:pt x="1324532" y="84358"/>
                      <a:pt x="1348468" y="51123"/>
                    </a:cubicBezTo>
                    <a:cubicBezTo>
                      <a:pt x="1372404" y="17887"/>
                      <a:pt x="1412293" y="0"/>
                      <a:pt x="1453031" y="4232"/>
                    </a:cubicBezTo>
                    <a:close/>
                  </a:path>
                </a:pathLst>
              </a:custGeom>
              <a:solidFill>
                <a:srgbClr val="8AB7DD"/>
              </a:solidFill>
            </p:spPr>
          </p:sp>
        </p:grpSp>
      </p:grpSp>
      <p:sp>
        <p:nvSpPr>
          <p:cNvPr id="13" name="TextBox 13"/>
          <p:cNvSpPr txBox="1"/>
          <p:nvPr/>
        </p:nvSpPr>
        <p:spPr>
          <a:xfrm>
            <a:off x="2639522" y="2294005"/>
            <a:ext cx="7420618" cy="389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68"/>
              </a:lnSpc>
              <a:spcBef>
                <a:spcPct val="0"/>
              </a:spcBef>
            </a:pPr>
            <a:r>
              <a:rPr lang="en-US" sz="7623" u="none" spc="167">
                <a:solidFill>
                  <a:srgbClr val="292F33"/>
                </a:solidFill>
                <a:latin typeface="League Spartan"/>
              </a:rPr>
              <a:t>RESULTADOS DE NUESTROS CLIENTES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639522" y="5640708"/>
            <a:ext cx="7420618" cy="2986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4374"/>
              </a:lnSpc>
              <a:spcBef>
                <a:spcPct val="0"/>
              </a:spcBef>
            </a:pPr>
            <a:r>
              <a:rPr lang="en-US" sz="17410">
                <a:solidFill>
                  <a:srgbClr val="293237"/>
                </a:solidFill>
                <a:latin typeface="Archivo Black"/>
              </a:rPr>
              <a:t>2022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2243408" y="5517891"/>
            <a:ext cx="2167991" cy="2167991"/>
            <a:chOff x="0" y="0"/>
            <a:chExt cx="2890655" cy="2890655"/>
          </a:xfrm>
        </p:grpSpPr>
        <p:sp>
          <p:nvSpPr>
            <p:cNvPr id="16" name="TextBox 16"/>
            <p:cNvSpPr txBox="1"/>
            <p:nvPr/>
          </p:nvSpPr>
          <p:spPr>
            <a:xfrm>
              <a:off x="609999" y="900512"/>
              <a:ext cx="1670658" cy="9943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203"/>
                </a:lnSpc>
                <a:spcBef>
                  <a:spcPct val="0"/>
                </a:spcBef>
              </a:pPr>
              <a:r>
                <a:rPr lang="en-US" sz="4431" u="none">
                  <a:solidFill>
                    <a:srgbClr val="000000"/>
                  </a:solidFill>
                  <a:latin typeface="Open Sans 1"/>
                </a:rPr>
                <a:t>89 %</a:t>
              </a:r>
            </a:p>
          </p:txBody>
        </p:sp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>
              <a:off x="0" y="0"/>
              <a:ext cx="2890655" cy="2890655"/>
              <a:chOff x="0" y="0"/>
              <a:chExt cx="2540000" cy="254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l="l" t="t" r="r" b="b"/>
                <a:pathLst>
                  <a:path w="2665449" h="2544070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30635"/>
                    </a:lnTo>
                    <a:cubicBezTo>
                      <a:pt x="959559" y="228966"/>
                      <a:pt x="614023" y="427090"/>
                      <a:pt x="426957" y="749986"/>
                    </a:cubicBezTo>
                    <a:cubicBezTo>
                      <a:pt x="239891" y="1072882"/>
                      <a:pt x="239891" y="1471188"/>
                      <a:pt x="426957" y="1794084"/>
                    </a:cubicBezTo>
                    <a:cubicBezTo>
                      <a:pt x="614023" y="2116980"/>
                      <a:pt x="959559" y="2315104"/>
                      <a:pt x="1332725" y="2313435"/>
                    </a:cubicBezTo>
                    <a:cubicBezTo>
                      <a:pt x="1705891" y="2315104"/>
                      <a:pt x="2051427" y="2116980"/>
                      <a:pt x="2238493" y="1794084"/>
                    </a:cubicBezTo>
                    <a:cubicBezTo>
                      <a:pt x="2425559" y="1471188"/>
                      <a:pt x="2425559" y="1072882"/>
                      <a:pt x="2238493" y="749986"/>
                    </a:cubicBezTo>
                    <a:cubicBezTo>
                      <a:pt x="2051427" y="427090"/>
                      <a:pt x="1705891" y="228966"/>
                      <a:pt x="1332725" y="230635"/>
                    </a:cubicBezTo>
                    <a:close/>
                  </a:path>
                </a:pathLst>
              </a:custGeom>
              <a:solidFill>
                <a:srgbClr val="C6E0F9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-119880" y="1994"/>
                <a:ext cx="2723214" cy="2663970"/>
              </a:xfrm>
              <a:custGeom>
                <a:avLst/>
                <a:gdLst/>
                <a:ahLst/>
                <a:cxnLst/>
                <a:rect l="l" t="t" r="r" b="b"/>
                <a:pathLst>
                  <a:path w="2723214" h="2663970">
                    <a:moveTo>
                      <a:pt x="1515484" y="4232"/>
                    </a:moveTo>
                    <a:cubicBezTo>
                      <a:pt x="2106086" y="62931"/>
                      <a:pt x="2577276" y="522858"/>
                      <a:pt x="2650245" y="1111867"/>
                    </a:cubicBezTo>
                    <a:cubicBezTo>
                      <a:pt x="2723214" y="1700876"/>
                      <a:pt x="2378501" y="2261880"/>
                      <a:pt x="1820077" y="2462925"/>
                    </a:cubicBezTo>
                    <a:cubicBezTo>
                      <a:pt x="1261653" y="2663969"/>
                      <a:pt x="638450" y="2451437"/>
                      <a:pt x="319225" y="1951086"/>
                    </a:cubicBezTo>
                    <a:cubicBezTo>
                      <a:pt x="0" y="1450734"/>
                      <a:pt x="69890" y="796007"/>
                      <a:pt x="487541" y="374315"/>
                    </a:cubicBezTo>
                    <a:cubicBezTo>
                      <a:pt x="516232" y="345086"/>
                      <a:pt x="558369" y="333442"/>
                      <a:pt x="597997" y="343793"/>
                    </a:cubicBezTo>
                    <a:cubicBezTo>
                      <a:pt x="637625" y="354144"/>
                      <a:pt x="668686" y="384907"/>
                      <a:pt x="679418" y="424434"/>
                    </a:cubicBezTo>
                    <a:cubicBezTo>
                      <a:pt x="690150" y="463960"/>
                      <a:pt x="678913" y="506208"/>
                      <a:pt x="649962" y="535179"/>
                    </a:cubicBezTo>
                    <a:cubicBezTo>
                      <a:pt x="307488" y="880967"/>
                      <a:pt x="250178" y="1417843"/>
                      <a:pt x="511943" y="1828132"/>
                    </a:cubicBezTo>
                    <a:cubicBezTo>
                      <a:pt x="773708" y="2238419"/>
                      <a:pt x="1284734" y="2412696"/>
                      <a:pt x="1742642" y="2247839"/>
                    </a:cubicBezTo>
                    <a:cubicBezTo>
                      <a:pt x="2200549" y="2082982"/>
                      <a:pt x="2483214" y="1622959"/>
                      <a:pt x="2423380" y="1139972"/>
                    </a:cubicBezTo>
                    <a:cubicBezTo>
                      <a:pt x="2363545" y="656984"/>
                      <a:pt x="1977169" y="279845"/>
                      <a:pt x="1492876" y="231712"/>
                    </a:cubicBezTo>
                    <a:cubicBezTo>
                      <a:pt x="1452101" y="227843"/>
                      <a:pt x="1416513" y="202454"/>
                      <a:pt x="1399587" y="165157"/>
                    </a:cubicBezTo>
                    <a:cubicBezTo>
                      <a:pt x="1382661" y="127861"/>
                      <a:pt x="1386985" y="84358"/>
                      <a:pt x="1410921" y="51123"/>
                    </a:cubicBezTo>
                    <a:cubicBezTo>
                      <a:pt x="1434857" y="17887"/>
                      <a:pt x="1474746" y="0"/>
                      <a:pt x="1515484" y="4232"/>
                    </a:cubicBezTo>
                    <a:close/>
                  </a:path>
                </a:pathLst>
              </a:custGeom>
              <a:solidFill>
                <a:srgbClr val="8AB7DD"/>
              </a:solidFill>
            </p:spPr>
          </p:sp>
        </p:grpSp>
      </p:grpSp>
      <p:sp>
        <p:nvSpPr>
          <p:cNvPr id="20" name="TextBox 20"/>
          <p:cNvSpPr txBox="1"/>
          <p:nvPr/>
        </p:nvSpPr>
        <p:spPr>
          <a:xfrm>
            <a:off x="11038897" y="4306116"/>
            <a:ext cx="4577013" cy="463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875"/>
              </a:lnSpc>
              <a:spcBef>
                <a:spcPct val="0"/>
              </a:spcBef>
            </a:pPr>
            <a:r>
              <a:rPr lang="en-US" sz="2768">
                <a:solidFill>
                  <a:srgbClr val="010101"/>
                </a:solidFill>
                <a:latin typeface="Open Sans 1"/>
              </a:rPr>
              <a:t>Aumentaron sus ventas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38897" y="7771608"/>
            <a:ext cx="4577013" cy="463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875"/>
              </a:lnSpc>
              <a:spcBef>
                <a:spcPct val="0"/>
              </a:spcBef>
            </a:pPr>
            <a:r>
              <a:rPr lang="en-US" sz="2768">
                <a:solidFill>
                  <a:srgbClr val="010101"/>
                </a:solidFill>
                <a:latin typeface="Open Sans 1"/>
              </a:rPr>
              <a:t>Incrementaron sus clientes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53627" y="4780110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53627" y="3658893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7"/>
                </a:lnTo>
                <a:lnTo>
                  <a:pt x="0" y="675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253627" y="7066856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7"/>
                </a:lnTo>
                <a:lnTo>
                  <a:pt x="0" y="6758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253627" y="5945640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253627" y="8183650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317122" y="3695663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7" y="0"/>
                </a:lnTo>
                <a:lnTo>
                  <a:pt x="675887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317122" y="5982410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7" y="0"/>
                </a:lnTo>
                <a:lnTo>
                  <a:pt x="675887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317122" y="8220420"/>
            <a:ext cx="8329703" cy="3952823"/>
          </a:xfrm>
          <a:custGeom>
            <a:avLst/>
            <a:gdLst/>
            <a:ahLst/>
            <a:cxnLst/>
            <a:rect l="l" t="t" r="r" b="b"/>
            <a:pathLst>
              <a:path w="8329703" h="3952823">
                <a:moveTo>
                  <a:pt x="0" y="0"/>
                </a:moveTo>
                <a:lnTo>
                  <a:pt x="8329703" y="0"/>
                </a:lnTo>
                <a:lnTo>
                  <a:pt x="8329703" y="3952822"/>
                </a:lnTo>
                <a:lnTo>
                  <a:pt x="0" y="39528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317122" y="8220420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7" y="0"/>
                </a:lnTo>
                <a:lnTo>
                  <a:pt x="675887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384275" y="3695663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384275" y="5982410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384275" y="7066856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7"/>
                </a:lnTo>
                <a:lnTo>
                  <a:pt x="0" y="675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384275" y="8183650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384275" y="4772012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6" y="0"/>
                </a:lnTo>
                <a:lnTo>
                  <a:pt x="675886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317122" y="7106287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7" y="0"/>
                </a:lnTo>
                <a:lnTo>
                  <a:pt x="675887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1317122" y="4820652"/>
            <a:ext cx="675886" cy="675886"/>
          </a:xfrm>
          <a:custGeom>
            <a:avLst/>
            <a:gdLst/>
            <a:ahLst/>
            <a:cxnLst/>
            <a:rect l="l" t="t" r="r" b="b"/>
            <a:pathLst>
              <a:path w="675886" h="675886">
                <a:moveTo>
                  <a:pt x="0" y="0"/>
                </a:moveTo>
                <a:lnTo>
                  <a:pt x="675887" y="0"/>
                </a:lnTo>
                <a:lnTo>
                  <a:pt x="675887" y="675886"/>
                </a:lnTo>
                <a:lnTo>
                  <a:pt x="0" y="67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263763" y="3638513"/>
            <a:ext cx="4781396" cy="61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3"/>
              </a:lnSpc>
            </a:pPr>
            <a:r>
              <a:rPr lang="en-US" sz="3668">
                <a:solidFill>
                  <a:srgbClr val="000000"/>
                </a:solidFill>
                <a:latin typeface="Open Sans 1 Italics"/>
              </a:rPr>
              <a:t>Diseño gráfico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263763" y="4763502"/>
            <a:ext cx="4781396" cy="61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3"/>
              </a:lnSpc>
            </a:pPr>
            <a:r>
              <a:rPr lang="en-US" sz="3668">
                <a:solidFill>
                  <a:srgbClr val="000000"/>
                </a:solidFill>
                <a:latin typeface="Open Sans 1 Italics"/>
              </a:rPr>
              <a:t>Marketing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263763" y="5888490"/>
            <a:ext cx="4781396" cy="61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3"/>
              </a:lnSpc>
            </a:pPr>
            <a:r>
              <a:rPr lang="en-US" sz="3668">
                <a:solidFill>
                  <a:srgbClr val="000000"/>
                </a:solidFill>
                <a:latin typeface="Open Sans 1 Italics"/>
              </a:rPr>
              <a:t>Publicidad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263763" y="7013478"/>
            <a:ext cx="4781396" cy="61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3"/>
              </a:lnSpc>
            </a:pPr>
            <a:r>
              <a:rPr lang="en-US" sz="3668">
                <a:solidFill>
                  <a:srgbClr val="000000"/>
                </a:solidFill>
                <a:latin typeface="Open Sans 1 Italics"/>
              </a:rPr>
              <a:t>Identidad de marca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63763" y="8138467"/>
            <a:ext cx="4781396" cy="61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3"/>
              </a:lnSpc>
            </a:pPr>
            <a:r>
              <a:rPr lang="en-US" sz="3668">
                <a:solidFill>
                  <a:srgbClr val="000000"/>
                </a:solidFill>
                <a:latin typeface="Open Sans 1 Italics"/>
              </a:rPr>
              <a:t>Soporte 24 hs.</a:t>
            </a:r>
          </a:p>
        </p:txBody>
      </p:sp>
      <p:sp>
        <p:nvSpPr>
          <p:cNvPr id="23" name="AutoShape 23"/>
          <p:cNvSpPr/>
          <p:nvPr/>
        </p:nvSpPr>
        <p:spPr>
          <a:xfrm>
            <a:off x="2048201" y="7979057"/>
            <a:ext cx="1370710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AutoShape 24"/>
          <p:cNvSpPr/>
          <p:nvPr/>
        </p:nvSpPr>
        <p:spPr>
          <a:xfrm>
            <a:off x="2048201" y="6857306"/>
            <a:ext cx="1370710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5" name="AutoShape 25"/>
          <p:cNvSpPr/>
          <p:nvPr/>
        </p:nvSpPr>
        <p:spPr>
          <a:xfrm>
            <a:off x="2075961" y="5649154"/>
            <a:ext cx="1370710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AutoShape 26"/>
          <p:cNvSpPr/>
          <p:nvPr/>
        </p:nvSpPr>
        <p:spPr>
          <a:xfrm>
            <a:off x="2075961" y="4527404"/>
            <a:ext cx="1370710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27"/>
          <p:cNvSpPr/>
          <p:nvPr/>
        </p:nvSpPr>
        <p:spPr>
          <a:xfrm>
            <a:off x="2075961" y="3439818"/>
            <a:ext cx="1370710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8" name="Group 28"/>
          <p:cNvGrpSpPr/>
          <p:nvPr/>
        </p:nvGrpSpPr>
        <p:grpSpPr>
          <a:xfrm>
            <a:off x="1902937" y="2395244"/>
            <a:ext cx="14046144" cy="854075"/>
            <a:chOff x="0" y="0"/>
            <a:chExt cx="954730" cy="580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54730" cy="58052"/>
            </a:xfrm>
            <a:custGeom>
              <a:avLst/>
              <a:gdLst/>
              <a:ahLst/>
              <a:cxnLst/>
              <a:rect l="l" t="t" r="r" b="b"/>
              <a:pathLst>
                <a:path w="954730" h="58052">
                  <a:moveTo>
                    <a:pt x="7165" y="0"/>
                  </a:moveTo>
                  <a:lnTo>
                    <a:pt x="947565" y="0"/>
                  </a:lnTo>
                  <a:cubicBezTo>
                    <a:pt x="951522" y="0"/>
                    <a:pt x="954730" y="3208"/>
                    <a:pt x="954730" y="7165"/>
                  </a:cubicBezTo>
                  <a:lnTo>
                    <a:pt x="954730" y="50887"/>
                  </a:lnTo>
                  <a:cubicBezTo>
                    <a:pt x="954730" y="54844"/>
                    <a:pt x="951522" y="58052"/>
                    <a:pt x="947565" y="58052"/>
                  </a:cubicBezTo>
                  <a:lnTo>
                    <a:pt x="7165" y="58052"/>
                  </a:lnTo>
                  <a:cubicBezTo>
                    <a:pt x="3208" y="58052"/>
                    <a:pt x="0" y="54844"/>
                    <a:pt x="0" y="50887"/>
                  </a:cubicBezTo>
                  <a:lnTo>
                    <a:pt x="0" y="7165"/>
                  </a:lnTo>
                  <a:cubicBezTo>
                    <a:pt x="0" y="3208"/>
                    <a:pt x="3208" y="0"/>
                    <a:pt x="7165" y="0"/>
                  </a:cubicBezTo>
                  <a:close/>
                </a:path>
              </a:pathLst>
            </a:custGeom>
            <a:solidFill>
              <a:srgbClr val="C6E0F9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1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7318616" y="2491120"/>
            <a:ext cx="2545907" cy="748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4"/>
              </a:lnSpc>
            </a:pPr>
            <a:r>
              <a:rPr lang="en-US" sz="4380">
                <a:solidFill>
                  <a:srgbClr val="000000"/>
                </a:solidFill>
                <a:latin typeface="Open Sans 1 Italics"/>
              </a:rPr>
              <a:t>Básico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264007" y="2472070"/>
            <a:ext cx="2545907" cy="748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4"/>
              </a:lnSpc>
            </a:pPr>
            <a:r>
              <a:rPr lang="en-US" sz="4380">
                <a:solidFill>
                  <a:srgbClr val="000000"/>
                </a:solidFill>
                <a:latin typeface="Open Sans 1 Italics"/>
              </a:rPr>
              <a:t>Medio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209398" y="2491120"/>
            <a:ext cx="2545907" cy="748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4"/>
              </a:lnSpc>
            </a:pPr>
            <a:r>
              <a:rPr lang="en-US" sz="4380">
                <a:solidFill>
                  <a:srgbClr val="000000"/>
                </a:solidFill>
                <a:latin typeface="Open Sans 1 Italics"/>
              </a:rPr>
              <a:t>Completo</a:t>
            </a:r>
          </a:p>
        </p:txBody>
      </p:sp>
      <p:sp>
        <p:nvSpPr>
          <p:cNvPr id="34" name="Freeform 34"/>
          <p:cNvSpPr/>
          <p:nvPr/>
        </p:nvSpPr>
        <p:spPr>
          <a:xfrm rot="10658917">
            <a:off x="-994323" y="-1613122"/>
            <a:ext cx="8329703" cy="3952823"/>
          </a:xfrm>
          <a:custGeom>
            <a:avLst/>
            <a:gdLst/>
            <a:ahLst/>
            <a:cxnLst/>
            <a:rect l="l" t="t" r="r" b="b"/>
            <a:pathLst>
              <a:path w="8329703" h="3952823">
                <a:moveTo>
                  <a:pt x="0" y="0"/>
                </a:moveTo>
                <a:lnTo>
                  <a:pt x="8329703" y="0"/>
                </a:lnTo>
                <a:lnTo>
                  <a:pt x="8329703" y="3952822"/>
                </a:lnTo>
                <a:lnTo>
                  <a:pt x="0" y="39528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4965071" y="9301476"/>
            <a:ext cx="6298659" cy="3873675"/>
          </a:xfrm>
          <a:custGeom>
            <a:avLst/>
            <a:gdLst/>
            <a:ahLst/>
            <a:cxnLst/>
            <a:rect l="l" t="t" r="r" b="b"/>
            <a:pathLst>
              <a:path w="6298659" h="3873675">
                <a:moveTo>
                  <a:pt x="0" y="0"/>
                </a:moveTo>
                <a:lnTo>
                  <a:pt x="6298659" y="0"/>
                </a:lnTo>
                <a:lnTo>
                  <a:pt x="6298659" y="3873675"/>
                </a:lnTo>
                <a:lnTo>
                  <a:pt x="0" y="38736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-2975730" y="-2463722"/>
            <a:ext cx="6298659" cy="3873675"/>
          </a:xfrm>
          <a:custGeom>
            <a:avLst/>
            <a:gdLst/>
            <a:ahLst/>
            <a:cxnLst/>
            <a:rect l="l" t="t" r="r" b="b"/>
            <a:pathLst>
              <a:path w="6298659" h="3873675">
                <a:moveTo>
                  <a:pt x="0" y="0"/>
                </a:moveTo>
                <a:lnTo>
                  <a:pt x="6298659" y="0"/>
                </a:lnTo>
                <a:lnTo>
                  <a:pt x="6298659" y="3873675"/>
                </a:lnTo>
                <a:lnTo>
                  <a:pt x="0" y="38736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2048201" y="1121920"/>
            <a:ext cx="11778216" cy="1270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68"/>
              </a:lnSpc>
              <a:spcBef>
                <a:spcPct val="0"/>
              </a:spcBef>
            </a:pPr>
            <a:r>
              <a:rPr lang="en-US" sz="7623" spc="167">
                <a:solidFill>
                  <a:srgbClr val="292F33"/>
                </a:solidFill>
                <a:latin typeface="League Spartan"/>
              </a:rPr>
              <a:t>NUESTROS SERVICIOS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63763" y="2594529"/>
            <a:ext cx="4936605" cy="57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64"/>
              </a:lnSpc>
            </a:pPr>
            <a:r>
              <a:rPr lang="en-US" sz="3380">
                <a:solidFill>
                  <a:srgbClr val="000000"/>
                </a:solidFill>
                <a:latin typeface="Open Sans 1 Italics"/>
              </a:rPr>
              <a:t>Cuadro comparativo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120078" y="8092005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2"/>
                </a:lnTo>
                <a:lnTo>
                  <a:pt x="12080352" y="7094462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-3769085" y="-3488161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1"/>
                </a:moveTo>
                <a:lnTo>
                  <a:pt x="12080352" y="7094461"/>
                </a:lnTo>
                <a:lnTo>
                  <a:pt x="12080352" y="0"/>
                </a:lnTo>
                <a:lnTo>
                  <a:pt x="0" y="0"/>
                </a:lnTo>
                <a:lnTo>
                  <a:pt x="0" y="709446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631136" y="-423930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415177" y="2749963"/>
            <a:ext cx="11457646" cy="1273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68"/>
              </a:lnSpc>
              <a:spcBef>
                <a:spcPct val="0"/>
              </a:spcBef>
            </a:pPr>
            <a:r>
              <a:rPr lang="en-US" sz="7623" u="none" spc="167">
                <a:solidFill>
                  <a:srgbClr val="292F33"/>
                </a:solidFill>
                <a:latin typeface="League Spartan"/>
              </a:rPr>
              <a:t>NUESTRO EQUIPO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20027" y="4620262"/>
            <a:ext cx="4059538" cy="580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77"/>
              </a:lnSpc>
            </a:pPr>
            <a:r>
              <a:rPr lang="en-US" sz="3412">
                <a:solidFill>
                  <a:srgbClr val="000000"/>
                </a:solidFill>
                <a:latin typeface="Open Sans 1"/>
              </a:rPr>
              <a:t>Pedro Fernández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020027" y="5226912"/>
            <a:ext cx="4059538" cy="452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46"/>
              </a:lnSpc>
            </a:pPr>
            <a:r>
              <a:rPr lang="en-US" sz="2714" spc="266">
                <a:solidFill>
                  <a:srgbClr val="000000"/>
                </a:solidFill>
                <a:latin typeface="Open Sans 1 Italics"/>
              </a:rPr>
              <a:t>Desarrollador web</a:t>
            </a:r>
          </a:p>
        </p:txBody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3350998" y="4414327"/>
            <a:ext cx="1543698" cy="1537668"/>
            <a:chOff x="0" y="0"/>
            <a:chExt cx="6502400" cy="6477000"/>
          </a:xfrm>
        </p:grpSpPr>
        <p:sp>
          <p:nvSpPr>
            <p:cNvPr id="12" name="Freeform 12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8"/>
              <a:stretch>
                <a:fillRect l="-63889" t="-40445" r="-20533" b="-137599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1D6AB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5020027" y="6552005"/>
            <a:ext cx="4059538" cy="580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77"/>
              </a:lnSpc>
            </a:pPr>
            <a:r>
              <a:rPr lang="en-US" sz="3412">
                <a:solidFill>
                  <a:srgbClr val="000000"/>
                </a:solidFill>
                <a:latin typeface="Open Sans 1"/>
              </a:rPr>
              <a:t>Pedro Fernández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20027" y="7158655"/>
            <a:ext cx="4059538" cy="452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46"/>
              </a:lnSpc>
            </a:pPr>
            <a:r>
              <a:rPr lang="en-US" sz="2714" spc="266">
                <a:solidFill>
                  <a:srgbClr val="000000"/>
                </a:solidFill>
                <a:latin typeface="Open Sans 1 Italics"/>
              </a:rPr>
              <a:t>Desarrollador web</a:t>
            </a:r>
          </a:p>
        </p:txBody>
      </p: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3350998" y="6346069"/>
            <a:ext cx="1543698" cy="1537668"/>
            <a:chOff x="0" y="0"/>
            <a:chExt cx="6502400" cy="6477000"/>
          </a:xfrm>
        </p:grpSpPr>
        <p:sp>
          <p:nvSpPr>
            <p:cNvPr id="17" name="Freeform 17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9"/>
              <a:stretch>
                <a:fillRect l="223" t="-24999" r="223" b="-24999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1D6AB"/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10877464" y="4620262"/>
            <a:ext cx="4059538" cy="580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77"/>
              </a:lnSpc>
            </a:pPr>
            <a:r>
              <a:rPr lang="en-US" sz="3412">
                <a:solidFill>
                  <a:srgbClr val="000000"/>
                </a:solidFill>
                <a:latin typeface="Open Sans 1"/>
              </a:rPr>
              <a:t>Elena Paula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877464" y="5226912"/>
            <a:ext cx="4059538" cy="452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46"/>
              </a:lnSpc>
            </a:pPr>
            <a:r>
              <a:rPr lang="en-US" sz="2714" spc="266">
                <a:solidFill>
                  <a:srgbClr val="000000"/>
                </a:solidFill>
                <a:latin typeface="Open Sans 1 Italics"/>
              </a:rPr>
              <a:t>Diseño gráfico</a:t>
            </a:r>
          </a:p>
        </p:txBody>
      </p: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9208435" y="4414327"/>
            <a:ext cx="1543698" cy="1537668"/>
            <a:chOff x="0" y="0"/>
            <a:chExt cx="6502400" cy="6477000"/>
          </a:xfrm>
        </p:grpSpPr>
        <p:sp>
          <p:nvSpPr>
            <p:cNvPr id="22" name="Freeform 22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0"/>
              <a:stretch>
                <a:fillRect l="-92993" t="-24999" r="-2924" b="-170192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1D6AB"/>
            </a:solidFill>
          </p:spPr>
        </p:sp>
      </p:grpSp>
      <p:sp>
        <p:nvSpPr>
          <p:cNvPr id="24" name="TextBox 24"/>
          <p:cNvSpPr txBox="1"/>
          <p:nvPr/>
        </p:nvSpPr>
        <p:spPr>
          <a:xfrm>
            <a:off x="10877464" y="6552005"/>
            <a:ext cx="4059538" cy="580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77"/>
              </a:lnSpc>
            </a:pPr>
            <a:r>
              <a:rPr lang="en-US" sz="3412">
                <a:solidFill>
                  <a:srgbClr val="000000"/>
                </a:solidFill>
                <a:latin typeface="Open Sans 1"/>
              </a:rPr>
              <a:t>Sandra Haro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877464" y="7158655"/>
            <a:ext cx="4059538" cy="452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46"/>
              </a:lnSpc>
            </a:pPr>
            <a:r>
              <a:rPr lang="en-US" sz="2714" spc="266">
                <a:solidFill>
                  <a:srgbClr val="000000"/>
                </a:solidFill>
                <a:latin typeface="Open Sans 1 Italics"/>
              </a:rPr>
              <a:t>Marketing manager</a:t>
            </a:r>
          </a:p>
        </p:txBody>
      </p:sp>
      <p:grpSp>
        <p:nvGrpSpPr>
          <p:cNvPr id="26" name="Group 26"/>
          <p:cNvGrpSpPr>
            <a:grpSpLocks noChangeAspect="1"/>
          </p:cNvGrpSpPr>
          <p:nvPr/>
        </p:nvGrpSpPr>
        <p:grpSpPr>
          <a:xfrm>
            <a:off x="9208435" y="6346069"/>
            <a:ext cx="1543698" cy="1537668"/>
            <a:chOff x="0" y="0"/>
            <a:chExt cx="6502400" cy="6477000"/>
          </a:xfrm>
        </p:grpSpPr>
        <p:sp>
          <p:nvSpPr>
            <p:cNvPr id="27" name="Freeform 27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1"/>
              <a:stretch>
                <a:fillRect l="-46990" t="-53501" r="-53724" b="-149106"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1D6AB"/>
            </a:solidFill>
          </p:spPr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93411" y="488889"/>
            <a:ext cx="8892713" cy="11166648"/>
          </a:xfrm>
          <a:custGeom>
            <a:avLst/>
            <a:gdLst/>
            <a:ahLst/>
            <a:cxnLst/>
            <a:rect l="l" t="t" r="r" b="b"/>
            <a:pathLst>
              <a:path w="8892713" h="11166648">
                <a:moveTo>
                  <a:pt x="0" y="0"/>
                </a:moveTo>
                <a:lnTo>
                  <a:pt x="8892712" y="0"/>
                </a:lnTo>
                <a:lnTo>
                  <a:pt x="8892712" y="11166648"/>
                </a:lnTo>
                <a:lnTo>
                  <a:pt x="0" y="111666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93411" y="1803556"/>
            <a:ext cx="1670847" cy="1397088"/>
          </a:xfrm>
          <a:custGeom>
            <a:avLst/>
            <a:gdLst/>
            <a:ahLst/>
            <a:cxnLst/>
            <a:rect l="l" t="t" r="r" b="b"/>
            <a:pathLst>
              <a:path w="1670847" h="1397088">
                <a:moveTo>
                  <a:pt x="0" y="0"/>
                </a:moveTo>
                <a:lnTo>
                  <a:pt x="1670847" y="0"/>
                </a:lnTo>
                <a:lnTo>
                  <a:pt x="1670847" y="1397088"/>
                </a:lnTo>
                <a:lnTo>
                  <a:pt x="0" y="1397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40760" y="2924714"/>
            <a:ext cx="7055345" cy="2588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68"/>
              </a:lnSpc>
              <a:spcBef>
                <a:spcPct val="0"/>
              </a:spcBef>
            </a:pPr>
            <a:r>
              <a:rPr lang="en-US" sz="7623" u="none" spc="167">
                <a:solidFill>
                  <a:srgbClr val="292F33"/>
                </a:solidFill>
                <a:latin typeface="League Spartan"/>
              </a:rPr>
              <a:t>NUESTRAS OFICINAS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59906" y="5646352"/>
            <a:ext cx="3947875" cy="521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8"/>
              </a:lnSpc>
            </a:pPr>
            <a:r>
              <a:rPr lang="en-US" sz="3098">
                <a:solidFill>
                  <a:srgbClr val="000000"/>
                </a:solidFill>
                <a:latin typeface="Open Sans 1 Bold"/>
              </a:rPr>
              <a:t>España - Madrid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59906" y="6177244"/>
            <a:ext cx="6817053" cy="380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2"/>
              </a:lnSpc>
              <a:spcBef>
                <a:spcPct val="0"/>
              </a:spcBef>
            </a:pPr>
            <a:r>
              <a:rPr lang="en-US" sz="2280">
                <a:solidFill>
                  <a:srgbClr val="000000"/>
                </a:solidFill>
                <a:latin typeface="Open Sans 1"/>
              </a:rPr>
              <a:t>Calle Cualquiera 123, Cualquier Lugar, CP: 12345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759906" y="6594115"/>
            <a:ext cx="5517753" cy="380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2"/>
              </a:lnSpc>
              <a:spcBef>
                <a:spcPct val="0"/>
              </a:spcBef>
            </a:pPr>
            <a:r>
              <a:rPr lang="en-US" sz="2280">
                <a:solidFill>
                  <a:srgbClr val="000000"/>
                </a:solidFill>
                <a:latin typeface="Open Sans 1"/>
              </a:rPr>
              <a:t>Teléfono: +34-91-1234-567</a:t>
            </a:r>
          </a:p>
        </p:txBody>
      </p:sp>
      <p:sp>
        <p:nvSpPr>
          <p:cNvPr id="8" name="Freeform 8"/>
          <p:cNvSpPr/>
          <p:nvPr/>
        </p:nvSpPr>
        <p:spPr>
          <a:xfrm>
            <a:off x="14487843" y="4444956"/>
            <a:ext cx="1670847" cy="1397088"/>
          </a:xfrm>
          <a:custGeom>
            <a:avLst/>
            <a:gdLst/>
            <a:ahLst/>
            <a:cxnLst/>
            <a:rect l="l" t="t" r="r" b="b"/>
            <a:pathLst>
              <a:path w="1670847" h="1397088">
                <a:moveTo>
                  <a:pt x="0" y="0"/>
                </a:moveTo>
                <a:lnTo>
                  <a:pt x="1670847" y="0"/>
                </a:lnTo>
                <a:lnTo>
                  <a:pt x="1670847" y="1397088"/>
                </a:lnTo>
                <a:lnTo>
                  <a:pt x="0" y="1397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V="1">
            <a:off x="-3769085" y="-3488161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1"/>
                </a:moveTo>
                <a:lnTo>
                  <a:pt x="12080352" y="7094461"/>
                </a:lnTo>
                <a:lnTo>
                  <a:pt x="12080352" y="0"/>
                </a:lnTo>
                <a:lnTo>
                  <a:pt x="0" y="0"/>
                </a:lnTo>
                <a:lnTo>
                  <a:pt x="0" y="7094461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759906" y="7112371"/>
            <a:ext cx="3947875" cy="521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8"/>
              </a:lnSpc>
            </a:pPr>
            <a:r>
              <a:rPr lang="en-US" sz="3098">
                <a:solidFill>
                  <a:srgbClr val="000000"/>
                </a:solidFill>
                <a:latin typeface="Open Sans 1 Bold"/>
              </a:rPr>
              <a:t>España - Madrid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759906" y="7643263"/>
            <a:ext cx="6817053" cy="380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2"/>
              </a:lnSpc>
              <a:spcBef>
                <a:spcPct val="0"/>
              </a:spcBef>
            </a:pPr>
            <a:r>
              <a:rPr lang="en-US" sz="2280">
                <a:solidFill>
                  <a:srgbClr val="000000"/>
                </a:solidFill>
                <a:latin typeface="Open Sans 1"/>
              </a:rPr>
              <a:t>Calle Cualquiera 123, Cualquier Lugar, CP: 12345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759906" y="8060134"/>
            <a:ext cx="5517753" cy="380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2"/>
              </a:lnSpc>
              <a:spcBef>
                <a:spcPct val="0"/>
              </a:spcBef>
            </a:pPr>
            <a:r>
              <a:rPr lang="en-US" sz="2280">
                <a:solidFill>
                  <a:srgbClr val="000000"/>
                </a:solidFill>
                <a:latin typeface="Open Sans 1"/>
              </a:rPr>
              <a:t>Teléfono: +34-91-1234-567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097666" y="6254241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1"/>
                </a:lnTo>
                <a:lnTo>
                  <a:pt x="12080352" y="7094461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 rot="5400000">
            <a:off x="-3972649" y="5102128"/>
            <a:ext cx="1033164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2744919" y="2545614"/>
            <a:ext cx="517611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Introducción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96484" y="1130065"/>
            <a:ext cx="7547516" cy="1385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179"/>
              </a:lnSpc>
              <a:spcBef>
                <a:spcPct val="0"/>
              </a:spcBef>
            </a:pPr>
            <a:r>
              <a:rPr lang="en-US" sz="8220" spc="180">
                <a:solidFill>
                  <a:srgbClr val="292F33"/>
                </a:solidFill>
                <a:latin typeface="League Spartan"/>
              </a:rPr>
              <a:t>CONTENIDO</a:t>
            </a:r>
          </a:p>
        </p:txBody>
      </p:sp>
      <p:sp>
        <p:nvSpPr>
          <p:cNvPr id="6" name="Freeform 6"/>
          <p:cNvSpPr/>
          <p:nvPr/>
        </p:nvSpPr>
        <p:spPr>
          <a:xfrm>
            <a:off x="14818546" y="-3656601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102315" y="-570501"/>
            <a:ext cx="1077329" cy="4114800"/>
          </a:xfrm>
          <a:custGeom>
            <a:avLst/>
            <a:gdLst/>
            <a:ahLst/>
            <a:cxnLst/>
            <a:rect l="l" t="t" r="r" b="b"/>
            <a:pathLst>
              <a:path w="1077329" h="4114800">
                <a:moveTo>
                  <a:pt x="0" y="0"/>
                </a:moveTo>
                <a:lnTo>
                  <a:pt x="1077330" y="0"/>
                </a:lnTo>
                <a:lnTo>
                  <a:pt x="10773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21029" y="2545614"/>
            <a:ext cx="122297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1 - 3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42845" y="3424767"/>
            <a:ext cx="5450510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¿Quiénes somos?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18955" y="3424767"/>
            <a:ext cx="122297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3 - 5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42845" y="4303921"/>
            <a:ext cx="517611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Cultura organizacional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18955" y="4303921"/>
            <a:ext cx="122297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5 - 6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740771" y="5183074"/>
            <a:ext cx="5450510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Estrategia comercial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16882" y="5183074"/>
            <a:ext cx="122297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6 - 8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40771" y="6062227"/>
            <a:ext cx="5450510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Nuestros valores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916882" y="6062227"/>
            <a:ext cx="122297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8 - 10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40771" y="6941380"/>
            <a:ext cx="517611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Nuestros servicios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916882" y="6941380"/>
            <a:ext cx="122297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10 - 12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738697" y="7820533"/>
            <a:ext cx="5450510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Resumen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914808" y="7820533"/>
            <a:ext cx="1222971" cy="487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87"/>
              </a:lnSpc>
            </a:pPr>
            <a:r>
              <a:rPr lang="en-US" sz="2919">
                <a:solidFill>
                  <a:srgbClr val="292F33"/>
                </a:solidFill>
                <a:latin typeface="Open Sans 1 Bold"/>
              </a:rPr>
              <a:t>12 - 15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808241" flipH="1">
            <a:off x="12367758" y="5774759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1"/>
                </a:lnTo>
                <a:lnTo>
                  <a:pt x="12080352" y="7094461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V="1">
            <a:off x="-3853053" y="-3872823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1"/>
                </a:moveTo>
                <a:lnTo>
                  <a:pt x="12080352" y="7094461"/>
                </a:lnTo>
                <a:lnTo>
                  <a:pt x="12080352" y="0"/>
                </a:lnTo>
                <a:lnTo>
                  <a:pt x="0" y="0"/>
                </a:lnTo>
                <a:lnTo>
                  <a:pt x="0" y="709446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34651" y="-3086100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402927" y="-2651940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6" y="0"/>
                </a:lnTo>
                <a:lnTo>
                  <a:pt x="4985646" y="5303880"/>
                </a:lnTo>
                <a:lnTo>
                  <a:pt x="0" y="53038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>
              <a:solidFill>
                <a:srgbClr val="000000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6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433226" y="2198159"/>
            <a:ext cx="8760492" cy="1195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66"/>
              </a:lnSpc>
              <a:spcBef>
                <a:spcPct val="0"/>
              </a:spcBef>
            </a:pPr>
            <a:r>
              <a:rPr lang="en-US" sz="7107" u="none" spc="156">
                <a:solidFill>
                  <a:srgbClr val="292F33"/>
                </a:solidFill>
                <a:latin typeface="League Spartan"/>
              </a:rPr>
              <a:t>CONTÁCTANOS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66735" y="5240643"/>
            <a:ext cx="8026983" cy="580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3"/>
              </a:lnSpc>
            </a:pPr>
            <a:r>
              <a:rPr lang="en-US" sz="3395" dirty="0" smtClean="0">
                <a:solidFill>
                  <a:srgbClr val="000000"/>
                </a:solidFill>
                <a:latin typeface="Open Sans 1"/>
              </a:rPr>
              <a:t>www.example.es</a:t>
            </a:r>
            <a:endParaRPr lang="en-US" sz="3395" dirty="0">
              <a:solidFill>
                <a:srgbClr val="000000"/>
              </a:solidFill>
              <a:latin typeface="Open Sa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166735" y="4539310"/>
            <a:ext cx="8026983" cy="580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3"/>
              </a:lnSpc>
            </a:pPr>
            <a:r>
              <a:rPr lang="en-US" sz="3395" dirty="0" smtClean="0">
                <a:solidFill>
                  <a:srgbClr val="000000"/>
                </a:solidFill>
                <a:latin typeface="Open Sans 1"/>
              </a:rPr>
              <a:t>Hola@example.es</a:t>
            </a:r>
            <a:endParaRPr lang="en-US" sz="3395" dirty="0">
              <a:solidFill>
                <a:srgbClr val="000000"/>
              </a:solidFill>
              <a:latin typeface="Open Sans 1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166735" y="5915189"/>
            <a:ext cx="8026983" cy="580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3"/>
              </a:lnSpc>
            </a:pPr>
            <a:r>
              <a:rPr lang="en-US" sz="3395">
                <a:solidFill>
                  <a:srgbClr val="000000"/>
                </a:solidFill>
                <a:latin typeface="Open Sans 1"/>
              </a:rPr>
              <a:t>Calle Cualquiera 123, Cualquier Lugar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66735" y="3896027"/>
            <a:ext cx="3248876" cy="580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3"/>
              </a:lnSpc>
            </a:pPr>
            <a:r>
              <a:rPr lang="en-US" sz="3395">
                <a:solidFill>
                  <a:srgbClr val="000000"/>
                </a:solidFill>
                <a:latin typeface="Open Sans 1"/>
              </a:rPr>
              <a:t>91-1234-567</a:t>
            </a:r>
          </a:p>
        </p:txBody>
      </p:sp>
      <p:sp>
        <p:nvSpPr>
          <p:cNvPr id="15" name="Freeform 15"/>
          <p:cNvSpPr/>
          <p:nvPr/>
        </p:nvSpPr>
        <p:spPr>
          <a:xfrm>
            <a:off x="2433226" y="5968213"/>
            <a:ext cx="527545" cy="527545"/>
          </a:xfrm>
          <a:custGeom>
            <a:avLst/>
            <a:gdLst/>
            <a:ahLst/>
            <a:cxnLst/>
            <a:rect l="l" t="t" r="r" b="b"/>
            <a:pathLst>
              <a:path w="527545" h="527545">
                <a:moveTo>
                  <a:pt x="0" y="0"/>
                </a:moveTo>
                <a:lnTo>
                  <a:pt x="527545" y="0"/>
                </a:lnTo>
                <a:lnTo>
                  <a:pt x="527545" y="527544"/>
                </a:lnTo>
                <a:lnTo>
                  <a:pt x="0" y="5275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433226" y="4605985"/>
            <a:ext cx="527545" cy="527545"/>
          </a:xfrm>
          <a:custGeom>
            <a:avLst/>
            <a:gdLst/>
            <a:ahLst/>
            <a:cxnLst/>
            <a:rect l="l" t="t" r="r" b="b"/>
            <a:pathLst>
              <a:path w="527545" h="527545">
                <a:moveTo>
                  <a:pt x="0" y="0"/>
                </a:moveTo>
                <a:lnTo>
                  <a:pt x="527545" y="0"/>
                </a:lnTo>
                <a:lnTo>
                  <a:pt x="527545" y="527544"/>
                </a:lnTo>
                <a:lnTo>
                  <a:pt x="0" y="5275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433226" y="5307318"/>
            <a:ext cx="527308" cy="527545"/>
          </a:xfrm>
          <a:custGeom>
            <a:avLst/>
            <a:gdLst/>
            <a:ahLst/>
            <a:cxnLst/>
            <a:rect l="l" t="t" r="r" b="b"/>
            <a:pathLst>
              <a:path w="527308" h="527545">
                <a:moveTo>
                  <a:pt x="0" y="0"/>
                </a:moveTo>
                <a:lnTo>
                  <a:pt x="527308" y="0"/>
                </a:lnTo>
                <a:lnTo>
                  <a:pt x="527308" y="527545"/>
                </a:lnTo>
                <a:lnTo>
                  <a:pt x="0" y="5275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433226" y="3941476"/>
            <a:ext cx="527545" cy="527545"/>
          </a:xfrm>
          <a:custGeom>
            <a:avLst/>
            <a:gdLst/>
            <a:ahLst/>
            <a:cxnLst/>
            <a:rect l="l" t="t" r="r" b="b"/>
            <a:pathLst>
              <a:path w="527545" h="527545">
                <a:moveTo>
                  <a:pt x="0" y="0"/>
                </a:moveTo>
                <a:lnTo>
                  <a:pt x="527545" y="0"/>
                </a:lnTo>
                <a:lnTo>
                  <a:pt x="527545" y="527545"/>
                </a:lnTo>
                <a:lnTo>
                  <a:pt x="0" y="5275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28700" y="8581732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80"/>
                </a:lnTo>
                <a:lnTo>
                  <a:pt x="0" y="53038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374693" y="1192518"/>
            <a:ext cx="5720692" cy="7847118"/>
          </a:xfrm>
          <a:custGeom>
            <a:avLst/>
            <a:gdLst/>
            <a:ahLst/>
            <a:cxnLst/>
            <a:rect l="l" t="t" r="r" b="b"/>
            <a:pathLst>
              <a:path w="5720692" h="7847118">
                <a:moveTo>
                  <a:pt x="0" y="0"/>
                </a:moveTo>
                <a:lnTo>
                  <a:pt x="5720692" y="0"/>
                </a:lnTo>
                <a:lnTo>
                  <a:pt x="5720692" y="7847117"/>
                </a:lnTo>
                <a:lnTo>
                  <a:pt x="0" y="784711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4710" b="-4710"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37452" y="4986953"/>
            <a:ext cx="1256896" cy="1277805"/>
          </a:xfrm>
          <a:custGeom>
            <a:avLst/>
            <a:gdLst/>
            <a:ahLst/>
            <a:cxnLst/>
            <a:rect l="l" t="t" r="r" b="b"/>
            <a:pathLst>
              <a:path w="1256896" h="1277805">
                <a:moveTo>
                  <a:pt x="0" y="0"/>
                </a:moveTo>
                <a:lnTo>
                  <a:pt x="1256896" y="0"/>
                </a:lnTo>
                <a:lnTo>
                  <a:pt x="1256896" y="1277805"/>
                </a:lnTo>
                <a:lnTo>
                  <a:pt x="0" y="12778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31927" y="3141180"/>
            <a:ext cx="1158617" cy="1303147"/>
          </a:xfrm>
          <a:custGeom>
            <a:avLst/>
            <a:gdLst/>
            <a:ahLst/>
            <a:cxnLst/>
            <a:rect l="l" t="t" r="r" b="b"/>
            <a:pathLst>
              <a:path w="1158617" h="1303147">
                <a:moveTo>
                  <a:pt x="0" y="0"/>
                </a:moveTo>
                <a:lnTo>
                  <a:pt x="1158616" y="0"/>
                </a:lnTo>
                <a:lnTo>
                  <a:pt x="1158616" y="1303147"/>
                </a:lnTo>
                <a:lnTo>
                  <a:pt x="0" y="13031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159238" y="3189445"/>
            <a:ext cx="1405355" cy="1303147"/>
          </a:xfrm>
          <a:custGeom>
            <a:avLst/>
            <a:gdLst/>
            <a:ahLst/>
            <a:cxnLst/>
            <a:rect l="l" t="t" r="r" b="b"/>
            <a:pathLst>
              <a:path w="1405355" h="1303147">
                <a:moveTo>
                  <a:pt x="0" y="0"/>
                </a:moveTo>
                <a:lnTo>
                  <a:pt x="1405356" y="0"/>
                </a:lnTo>
                <a:lnTo>
                  <a:pt x="1405356" y="1303147"/>
                </a:lnTo>
                <a:lnTo>
                  <a:pt x="0" y="13031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290416" y="4853186"/>
            <a:ext cx="1676055" cy="1340844"/>
          </a:xfrm>
          <a:custGeom>
            <a:avLst/>
            <a:gdLst/>
            <a:ahLst/>
            <a:cxnLst/>
            <a:rect l="l" t="t" r="r" b="b"/>
            <a:pathLst>
              <a:path w="1676055" h="1340844">
                <a:moveTo>
                  <a:pt x="0" y="0"/>
                </a:moveTo>
                <a:lnTo>
                  <a:pt x="1676055" y="0"/>
                </a:lnTo>
                <a:lnTo>
                  <a:pt x="1676055" y="1340844"/>
                </a:lnTo>
                <a:lnTo>
                  <a:pt x="0" y="13408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001461" y="4879032"/>
            <a:ext cx="1151980" cy="1151980"/>
          </a:xfrm>
          <a:custGeom>
            <a:avLst/>
            <a:gdLst/>
            <a:ahLst/>
            <a:cxnLst/>
            <a:rect l="l" t="t" r="r" b="b"/>
            <a:pathLst>
              <a:path w="1151980" h="1151980">
                <a:moveTo>
                  <a:pt x="0" y="0"/>
                </a:moveTo>
                <a:lnTo>
                  <a:pt x="1151981" y="0"/>
                </a:lnTo>
                <a:lnTo>
                  <a:pt x="1151981" y="1151981"/>
                </a:lnTo>
                <a:lnTo>
                  <a:pt x="0" y="11519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44551" y="3189445"/>
            <a:ext cx="1445022" cy="1303147"/>
          </a:xfrm>
          <a:custGeom>
            <a:avLst/>
            <a:gdLst/>
            <a:ahLst/>
            <a:cxnLst/>
            <a:rect l="l" t="t" r="r" b="b"/>
            <a:pathLst>
              <a:path w="1445022" h="1303147">
                <a:moveTo>
                  <a:pt x="0" y="0"/>
                </a:moveTo>
                <a:lnTo>
                  <a:pt x="1445023" y="0"/>
                </a:lnTo>
                <a:lnTo>
                  <a:pt x="1445023" y="1303147"/>
                </a:lnTo>
                <a:lnTo>
                  <a:pt x="0" y="1303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516808" y="3189445"/>
            <a:ext cx="1706503" cy="1303147"/>
          </a:xfrm>
          <a:custGeom>
            <a:avLst/>
            <a:gdLst/>
            <a:ahLst/>
            <a:cxnLst/>
            <a:rect l="l" t="t" r="r" b="b"/>
            <a:pathLst>
              <a:path w="1706503" h="1303147">
                <a:moveTo>
                  <a:pt x="0" y="0"/>
                </a:moveTo>
                <a:lnTo>
                  <a:pt x="1706502" y="0"/>
                </a:lnTo>
                <a:lnTo>
                  <a:pt x="1706502" y="1303147"/>
                </a:lnTo>
                <a:lnTo>
                  <a:pt x="0" y="13031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190839" y="4986953"/>
            <a:ext cx="951244" cy="1069906"/>
          </a:xfrm>
          <a:custGeom>
            <a:avLst/>
            <a:gdLst/>
            <a:ahLst/>
            <a:cxnLst/>
            <a:rect l="l" t="t" r="r" b="b"/>
            <a:pathLst>
              <a:path w="951244" h="1069906">
                <a:moveTo>
                  <a:pt x="0" y="0"/>
                </a:moveTo>
                <a:lnTo>
                  <a:pt x="951244" y="0"/>
                </a:lnTo>
                <a:lnTo>
                  <a:pt x="951244" y="1069906"/>
                </a:lnTo>
                <a:lnTo>
                  <a:pt x="0" y="106990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586437" y="4921535"/>
            <a:ext cx="1269617" cy="1251150"/>
          </a:xfrm>
          <a:custGeom>
            <a:avLst/>
            <a:gdLst/>
            <a:ahLst/>
            <a:cxnLst/>
            <a:rect l="l" t="t" r="r" b="b"/>
            <a:pathLst>
              <a:path w="1269617" h="1251150">
                <a:moveTo>
                  <a:pt x="0" y="0"/>
                </a:moveTo>
                <a:lnTo>
                  <a:pt x="1269617" y="0"/>
                </a:lnTo>
                <a:lnTo>
                  <a:pt x="1269617" y="1251150"/>
                </a:lnTo>
                <a:lnTo>
                  <a:pt x="0" y="125115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120730" y="4853186"/>
            <a:ext cx="1036407" cy="1319500"/>
          </a:xfrm>
          <a:custGeom>
            <a:avLst/>
            <a:gdLst/>
            <a:ahLst/>
            <a:cxnLst/>
            <a:rect l="l" t="t" r="r" b="b"/>
            <a:pathLst>
              <a:path w="1036407" h="1319500">
                <a:moveTo>
                  <a:pt x="0" y="0"/>
                </a:moveTo>
                <a:lnTo>
                  <a:pt x="1036407" y="0"/>
                </a:lnTo>
                <a:lnTo>
                  <a:pt x="1036407" y="1319499"/>
                </a:lnTo>
                <a:lnTo>
                  <a:pt x="0" y="131949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207600" y="4853186"/>
            <a:ext cx="1203673" cy="1203673"/>
          </a:xfrm>
          <a:custGeom>
            <a:avLst/>
            <a:gdLst/>
            <a:ahLst/>
            <a:cxnLst/>
            <a:rect l="l" t="t" r="r" b="b"/>
            <a:pathLst>
              <a:path w="1203673" h="1203673">
                <a:moveTo>
                  <a:pt x="0" y="0"/>
                </a:moveTo>
                <a:lnTo>
                  <a:pt x="1203674" y="0"/>
                </a:lnTo>
                <a:lnTo>
                  <a:pt x="1203674" y="1203673"/>
                </a:lnTo>
                <a:lnTo>
                  <a:pt x="0" y="120367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761118" y="4853186"/>
            <a:ext cx="1093337" cy="1109475"/>
          </a:xfrm>
          <a:custGeom>
            <a:avLst/>
            <a:gdLst/>
            <a:ahLst/>
            <a:cxnLst/>
            <a:rect l="l" t="t" r="r" b="b"/>
            <a:pathLst>
              <a:path w="1093337" h="1109475">
                <a:moveTo>
                  <a:pt x="0" y="0"/>
                </a:moveTo>
                <a:lnTo>
                  <a:pt x="1093337" y="0"/>
                </a:lnTo>
                <a:lnTo>
                  <a:pt x="1093337" y="1109475"/>
                </a:lnTo>
                <a:lnTo>
                  <a:pt x="0" y="110947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462443" y="3141180"/>
            <a:ext cx="1054365" cy="1303147"/>
          </a:xfrm>
          <a:custGeom>
            <a:avLst/>
            <a:gdLst/>
            <a:ahLst/>
            <a:cxnLst/>
            <a:rect l="l" t="t" r="r" b="b"/>
            <a:pathLst>
              <a:path w="1054365" h="1303147">
                <a:moveTo>
                  <a:pt x="0" y="0"/>
                </a:moveTo>
                <a:lnTo>
                  <a:pt x="1054365" y="0"/>
                </a:lnTo>
                <a:lnTo>
                  <a:pt x="1054365" y="1303147"/>
                </a:lnTo>
                <a:lnTo>
                  <a:pt x="0" y="130314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121607" y="3237709"/>
            <a:ext cx="1248652" cy="1303147"/>
          </a:xfrm>
          <a:custGeom>
            <a:avLst/>
            <a:gdLst/>
            <a:ahLst/>
            <a:cxnLst/>
            <a:rect l="l" t="t" r="r" b="b"/>
            <a:pathLst>
              <a:path w="1248652" h="1303147">
                <a:moveTo>
                  <a:pt x="0" y="0"/>
                </a:moveTo>
                <a:lnTo>
                  <a:pt x="1248652" y="0"/>
                </a:lnTo>
                <a:lnTo>
                  <a:pt x="1248652" y="1303148"/>
                </a:lnTo>
                <a:lnTo>
                  <a:pt x="0" y="130314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512464" y="3114519"/>
            <a:ext cx="1187751" cy="1426338"/>
          </a:xfrm>
          <a:custGeom>
            <a:avLst/>
            <a:gdLst/>
            <a:ahLst/>
            <a:cxnLst/>
            <a:rect l="l" t="t" r="r" b="b"/>
            <a:pathLst>
              <a:path w="1187751" h="1426338">
                <a:moveTo>
                  <a:pt x="0" y="0"/>
                </a:moveTo>
                <a:lnTo>
                  <a:pt x="1187750" y="0"/>
                </a:lnTo>
                <a:lnTo>
                  <a:pt x="1187750" y="1426338"/>
                </a:lnTo>
                <a:lnTo>
                  <a:pt x="0" y="142633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xmlns="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446158" y="3285974"/>
            <a:ext cx="1408116" cy="1303147"/>
          </a:xfrm>
          <a:custGeom>
            <a:avLst/>
            <a:gdLst/>
            <a:ahLst/>
            <a:cxnLst/>
            <a:rect l="l" t="t" r="r" b="b"/>
            <a:pathLst>
              <a:path w="1408116" h="1303147">
                <a:moveTo>
                  <a:pt x="0" y="0"/>
                </a:moveTo>
                <a:lnTo>
                  <a:pt x="1408116" y="0"/>
                </a:lnTo>
                <a:lnTo>
                  <a:pt x="1408116" y="1303148"/>
                </a:lnTo>
                <a:lnTo>
                  <a:pt x="0" y="130314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xmlns="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4591937" y="1052723"/>
            <a:ext cx="8760492" cy="1189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65"/>
              </a:lnSpc>
              <a:spcBef>
                <a:spcPct val="0"/>
              </a:spcBef>
            </a:pPr>
            <a:r>
              <a:rPr lang="en-US" sz="7107" spc="156">
                <a:solidFill>
                  <a:srgbClr val="292F33"/>
                </a:solidFill>
                <a:latin typeface="League Spartan"/>
              </a:rPr>
              <a:t>ELEMENTOS</a:t>
            </a:r>
          </a:p>
        </p:txBody>
      </p:sp>
      <p:sp>
        <p:nvSpPr>
          <p:cNvPr id="19" name="Freeform 19"/>
          <p:cNvSpPr/>
          <p:nvPr/>
        </p:nvSpPr>
        <p:spPr>
          <a:xfrm rot="-130648" flipH="1">
            <a:off x="2816016" y="6434139"/>
            <a:ext cx="4248786" cy="2495196"/>
          </a:xfrm>
          <a:custGeom>
            <a:avLst/>
            <a:gdLst/>
            <a:ahLst/>
            <a:cxnLst/>
            <a:rect l="l" t="t" r="r" b="b"/>
            <a:pathLst>
              <a:path w="4248786" h="2495196">
                <a:moveTo>
                  <a:pt x="4248785" y="0"/>
                </a:moveTo>
                <a:lnTo>
                  <a:pt x="0" y="0"/>
                </a:lnTo>
                <a:lnTo>
                  <a:pt x="0" y="2495196"/>
                </a:lnTo>
                <a:lnTo>
                  <a:pt x="4248785" y="2495196"/>
                </a:lnTo>
                <a:lnTo>
                  <a:pt x="4248785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254694" y="6397788"/>
            <a:ext cx="2844058" cy="2611363"/>
          </a:xfrm>
          <a:custGeom>
            <a:avLst/>
            <a:gdLst/>
            <a:ahLst/>
            <a:cxnLst/>
            <a:rect l="l" t="t" r="r" b="b"/>
            <a:pathLst>
              <a:path w="2844058" h="2611363">
                <a:moveTo>
                  <a:pt x="0" y="0"/>
                </a:moveTo>
                <a:lnTo>
                  <a:pt x="2844059" y="0"/>
                </a:lnTo>
                <a:lnTo>
                  <a:pt x="2844059" y="2611362"/>
                </a:lnTo>
                <a:lnTo>
                  <a:pt x="0" y="26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351072" y="7539290"/>
            <a:ext cx="2734698" cy="531740"/>
          </a:xfrm>
          <a:custGeom>
            <a:avLst/>
            <a:gdLst/>
            <a:ahLst/>
            <a:cxnLst/>
            <a:rect l="l" t="t" r="r" b="b"/>
            <a:pathLst>
              <a:path w="2734698" h="531740">
                <a:moveTo>
                  <a:pt x="0" y="0"/>
                </a:moveTo>
                <a:lnTo>
                  <a:pt x="2734698" y="0"/>
                </a:lnTo>
                <a:lnTo>
                  <a:pt x="2734698" y="531740"/>
                </a:lnTo>
                <a:lnTo>
                  <a:pt x="0" y="531740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xmlns="" r:embed="rId39"/>
                </a:ext>
              </a:extLst>
            </a:blip>
            <a:stretch>
              <a:fillRect b="-551752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244297" y="6623021"/>
            <a:ext cx="2127389" cy="2635279"/>
          </a:xfrm>
          <a:custGeom>
            <a:avLst/>
            <a:gdLst/>
            <a:ahLst/>
            <a:cxnLst/>
            <a:rect l="l" t="t" r="r" b="b"/>
            <a:pathLst>
              <a:path w="2127389" h="2635279">
                <a:moveTo>
                  <a:pt x="0" y="0"/>
                </a:moveTo>
                <a:lnTo>
                  <a:pt x="2127389" y="0"/>
                </a:lnTo>
                <a:lnTo>
                  <a:pt x="2127389" y="2635279"/>
                </a:lnTo>
                <a:lnTo>
                  <a:pt x="0" y="2635279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44462" y="4004113"/>
            <a:ext cx="8979930" cy="2406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5"/>
              </a:lnSpc>
              <a:spcBef>
                <a:spcPct val="0"/>
              </a:spcBef>
            </a:pPr>
            <a:r>
              <a:rPr lang="en-US" sz="2761">
                <a:solidFill>
                  <a:srgbClr val="000000"/>
                </a:solidFill>
                <a:latin typeface="Open Sans 1 Light"/>
              </a:rPr>
              <a:t>Lorem ipsum dolor sit amet, consectetur adipiscing elit. Etiam euismod id sem quis accumsan. Sed tempus placerat velit a placerat. Cras suscipit est at mauris blandit efficitur finibus non augue. Sed tempus placerat velit a placerat. </a:t>
            </a:r>
          </a:p>
        </p:txBody>
      </p:sp>
      <p:sp>
        <p:nvSpPr>
          <p:cNvPr id="3" name="Freeform 3"/>
          <p:cNvSpPr/>
          <p:nvPr/>
        </p:nvSpPr>
        <p:spPr>
          <a:xfrm>
            <a:off x="-3857985" y="6254241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0"/>
                </a:moveTo>
                <a:lnTo>
                  <a:pt x="12080352" y="0"/>
                </a:lnTo>
                <a:lnTo>
                  <a:pt x="12080352" y="7094461"/>
                </a:lnTo>
                <a:lnTo>
                  <a:pt x="0" y="70944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68341" y="0"/>
            <a:ext cx="4519659" cy="10287000"/>
          </a:xfrm>
          <a:custGeom>
            <a:avLst/>
            <a:gdLst/>
            <a:ahLst/>
            <a:cxnLst/>
            <a:rect l="l" t="t" r="r" b="b"/>
            <a:pathLst>
              <a:path w="4519659" h="10287000">
                <a:moveTo>
                  <a:pt x="0" y="0"/>
                </a:moveTo>
                <a:lnTo>
                  <a:pt x="4519659" y="0"/>
                </a:lnTo>
                <a:lnTo>
                  <a:pt x="451965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821" r="-2582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4298689" y="-4096219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47582" y="2346250"/>
            <a:ext cx="11293057" cy="1383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179"/>
              </a:lnSpc>
              <a:spcBef>
                <a:spcPct val="0"/>
              </a:spcBef>
            </a:pPr>
            <a:r>
              <a:rPr lang="en-US" sz="8220" u="none" spc="180">
                <a:solidFill>
                  <a:srgbClr val="292F33"/>
                </a:solidFill>
                <a:latin typeface="League Spartan"/>
              </a:rPr>
              <a:t>¿QUIÉNES SOMOS?</a:t>
            </a:r>
          </a:p>
        </p:txBody>
      </p:sp>
      <p:sp>
        <p:nvSpPr>
          <p:cNvPr id="7" name="Freeform 7"/>
          <p:cNvSpPr/>
          <p:nvPr/>
        </p:nvSpPr>
        <p:spPr>
          <a:xfrm rot="1471287">
            <a:off x="10627299" y="6163934"/>
            <a:ext cx="4514071" cy="4062664"/>
          </a:xfrm>
          <a:custGeom>
            <a:avLst/>
            <a:gdLst/>
            <a:ahLst/>
            <a:cxnLst/>
            <a:rect l="l" t="t" r="r" b="b"/>
            <a:pathLst>
              <a:path w="4514071" h="4062664">
                <a:moveTo>
                  <a:pt x="0" y="0"/>
                </a:moveTo>
                <a:lnTo>
                  <a:pt x="4514071" y="0"/>
                </a:lnTo>
                <a:lnTo>
                  <a:pt x="4514071" y="4062665"/>
                </a:lnTo>
                <a:lnTo>
                  <a:pt x="0" y="40626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152475" y="7465056"/>
            <a:ext cx="3011144" cy="1354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24"/>
              </a:lnSpc>
              <a:spcBef>
                <a:spcPct val="0"/>
              </a:spcBef>
            </a:pPr>
            <a:r>
              <a:rPr lang="en-US" sz="2588">
                <a:solidFill>
                  <a:srgbClr val="292F33"/>
                </a:solidFill>
                <a:latin typeface="Open Sans 1 Bold"/>
              </a:rPr>
              <a:t>Creamos campañas de publicidad únicas</a:t>
            </a:r>
          </a:p>
        </p:txBody>
      </p:sp>
      <p:sp>
        <p:nvSpPr>
          <p:cNvPr id="9" name="Freeform 9"/>
          <p:cNvSpPr/>
          <p:nvPr/>
        </p:nvSpPr>
        <p:spPr>
          <a:xfrm>
            <a:off x="12299025" y="6609167"/>
            <a:ext cx="846364" cy="846364"/>
          </a:xfrm>
          <a:custGeom>
            <a:avLst/>
            <a:gdLst/>
            <a:ahLst/>
            <a:cxnLst/>
            <a:rect l="l" t="t" r="r" b="b"/>
            <a:pathLst>
              <a:path w="846364" h="846364">
                <a:moveTo>
                  <a:pt x="0" y="0"/>
                </a:moveTo>
                <a:lnTo>
                  <a:pt x="846364" y="0"/>
                </a:lnTo>
                <a:lnTo>
                  <a:pt x="846364" y="846364"/>
                </a:lnTo>
                <a:lnTo>
                  <a:pt x="0" y="8463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0120078" y="8092005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2"/>
                </a:lnTo>
                <a:lnTo>
                  <a:pt x="12080352" y="7094462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V="1">
            <a:off x="-3506686" y="-4891937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2"/>
                </a:moveTo>
                <a:lnTo>
                  <a:pt x="12080352" y="7094462"/>
                </a:lnTo>
                <a:lnTo>
                  <a:pt x="12080352" y="0"/>
                </a:lnTo>
                <a:lnTo>
                  <a:pt x="0" y="0"/>
                </a:lnTo>
                <a:lnTo>
                  <a:pt x="0" y="709446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631136" y="-423930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>
              <a:solidFill>
                <a:srgbClr val="000000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6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422240" y="5010370"/>
            <a:ext cx="7228233" cy="1427576"/>
          </a:xfrm>
          <a:custGeom>
            <a:avLst/>
            <a:gdLst/>
            <a:ahLst/>
            <a:cxnLst/>
            <a:rect l="l" t="t" r="r" b="b"/>
            <a:pathLst>
              <a:path w="7228233" h="1427576">
                <a:moveTo>
                  <a:pt x="0" y="0"/>
                </a:moveTo>
                <a:lnTo>
                  <a:pt x="7228233" y="0"/>
                </a:lnTo>
                <a:lnTo>
                  <a:pt x="7228233" y="1427576"/>
                </a:lnTo>
                <a:lnTo>
                  <a:pt x="0" y="14275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5422240" y="1571152"/>
            <a:ext cx="7443520" cy="4269513"/>
            <a:chOff x="0" y="0"/>
            <a:chExt cx="7981950" cy="4578350"/>
          </a:xfrm>
        </p:grpSpPr>
        <p:sp>
          <p:nvSpPr>
            <p:cNvPr id="13" name="Freeform 13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9"/>
              <a:stretch>
                <a:fillRect t="-124179" b="-15200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3313206" y="6330116"/>
            <a:ext cx="11661587" cy="2124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3"/>
              </a:lnSpc>
              <a:spcBef>
                <a:spcPct val="0"/>
              </a:spcBef>
            </a:pPr>
            <a:r>
              <a:rPr lang="en-US" sz="6245" u="none" spc="137">
                <a:solidFill>
                  <a:srgbClr val="292F33"/>
                </a:solidFill>
                <a:latin typeface="League Spartan"/>
              </a:rPr>
              <a:t>BENEFICIOS DE NUESTROS SERVICIOS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126938" flipH="1">
            <a:off x="-1495031" y="-2250362"/>
            <a:ext cx="7070834" cy="4152508"/>
          </a:xfrm>
          <a:custGeom>
            <a:avLst/>
            <a:gdLst/>
            <a:ahLst/>
            <a:cxnLst/>
            <a:rect l="l" t="t" r="r" b="b"/>
            <a:pathLst>
              <a:path w="7070834" h="4152508">
                <a:moveTo>
                  <a:pt x="7070835" y="0"/>
                </a:moveTo>
                <a:lnTo>
                  <a:pt x="0" y="0"/>
                </a:lnTo>
                <a:lnTo>
                  <a:pt x="0" y="4152508"/>
                </a:lnTo>
                <a:lnTo>
                  <a:pt x="7070835" y="4152508"/>
                </a:lnTo>
                <a:lnTo>
                  <a:pt x="707083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1614265" y="6959243"/>
            <a:ext cx="8858435" cy="5202317"/>
          </a:xfrm>
          <a:custGeom>
            <a:avLst/>
            <a:gdLst/>
            <a:ahLst/>
            <a:cxnLst/>
            <a:rect l="l" t="t" r="r" b="b"/>
            <a:pathLst>
              <a:path w="8858435" h="5202317">
                <a:moveTo>
                  <a:pt x="8858435" y="0"/>
                </a:moveTo>
                <a:lnTo>
                  <a:pt x="0" y="0"/>
                </a:lnTo>
                <a:lnTo>
                  <a:pt x="0" y="5202318"/>
                </a:lnTo>
                <a:lnTo>
                  <a:pt x="8858435" y="5202318"/>
                </a:lnTo>
                <a:lnTo>
                  <a:pt x="885843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99939" y="8709039"/>
            <a:ext cx="4298788" cy="849011"/>
          </a:xfrm>
          <a:custGeom>
            <a:avLst/>
            <a:gdLst/>
            <a:ahLst/>
            <a:cxnLst/>
            <a:rect l="l" t="t" r="r" b="b"/>
            <a:pathLst>
              <a:path w="4298788" h="849011">
                <a:moveTo>
                  <a:pt x="0" y="0"/>
                </a:moveTo>
                <a:lnTo>
                  <a:pt x="4298788" y="0"/>
                </a:lnTo>
                <a:lnTo>
                  <a:pt x="4298788" y="849010"/>
                </a:lnTo>
                <a:lnTo>
                  <a:pt x="0" y="8490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2624270" y="1515406"/>
            <a:ext cx="3850127" cy="7618138"/>
            <a:chOff x="0" y="0"/>
            <a:chExt cx="2620010" cy="5184140"/>
          </a:xfrm>
        </p:grpSpPr>
        <p:sp>
          <p:nvSpPr>
            <p:cNvPr id="6" name="Freeform 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-3675" r="-70093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8429980" y="3994128"/>
            <a:ext cx="5111225" cy="867166"/>
            <a:chOff x="0" y="0"/>
            <a:chExt cx="1136443" cy="1928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36443" cy="192808"/>
            </a:xfrm>
            <a:custGeom>
              <a:avLst/>
              <a:gdLst/>
              <a:ahLst/>
              <a:cxnLst/>
              <a:rect l="l" t="t" r="r" b="b"/>
              <a:pathLst>
                <a:path w="1136443" h="192808">
                  <a:moveTo>
                    <a:pt x="96404" y="0"/>
                  </a:moveTo>
                  <a:lnTo>
                    <a:pt x="1040039" y="0"/>
                  </a:lnTo>
                  <a:cubicBezTo>
                    <a:pt x="1065607" y="0"/>
                    <a:pt x="1090128" y="10157"/>
                    <a:pt x="1108207" y="28236"/>
                  </a:cubicBezTo>
                  <a:cubicBezTo>
                    <a:pt x="1126287" y="46315"/>
                    <a:pt x="1136443" y="70836"/>
                    <a:pt x="1136443" y="96404"/>
                  </a:cubicBezTo>
                  <a:lnTo>
                    <a:pt x="1136443" y="96404"/>
                  </a:lnTo>
                  <a:cubicBezTo>
                    <a:pt x="1136443" y="149646"/>
                    <a:pt x="1093282" y="192808"/>
                    <a:pt x="1040039" y="192808"/>
                  </a:cubicBezTo>
                  <a:lnTo>
                    <a:pt x="96404" y="192808"/>
                  </a:lnTo>
                  <a:cubicBezTo>
                    <a:pt x="70836" y="192808"/>
                    <a:pt x="46315" y="182651"/>
                    <a:pt x="28236" y="164572"/>
                  </a:cubicBezTo>
                  <a:cubicBezTo>
                    <a:pt x="10157" y="146493"/>
                    <a:pt x="0" y="121972"/>
                    <a:pt x="0" y="96404"/>
                  </a:cubicBezTo>
                  <a:lnTo>
                    <a:pt x="0" y="96404"/>
                  </a:lnTo>
                  <a:cubicBezTo>
                    <a:pt x="0" y="70836"/>
                    <a:pt x="10157" y="46315"/>
                    <a:pt x="28236" y="28236"/>
                  </a:cubicBezTo>
                  <a:cubicBezTo>
                    <a:pt x="46315" y="10157"/>
                    <a:pt x="70836" y="0"/>
                    <a:pt x="96404" y="0"/>
                  </a:cubicBezTo>
                  <a:close/>
                </a:path>
              </a:pathLst>
            </a:custGeom>
            <a:solidFill>
              <a:srgbClr val="FFCC5F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8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604485" y="4130161"/>
            <a:ext cx="604175" cy="60417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8E9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719125" y="4240263"/>
            <a:ext cx="374895" cy="374895"/>
          </a:xfrm>
          <a:custGeom>
            <a:avLst/>
            <a:gdLst/>
            <a:ahLst/>
            <a:cxnLst/>
            <a:rect l="l" t="t" r="r" b="b"/>
            <a:pathLst>
              <a:path w="374895" h="374895">
                <a:moveTo>
                  <a:pt x="0" y="0"/>
                </a:moveTo>
                <a:lnTo>
                  <a:pt x="374895" y="0"/>
                </a:lnTo>
                <a:lnTo>
                  <a:pt x="374895" y="374895"/>
                </a:lnTo>
                <a:lnTo>
                  <a:pt x="0" y="3748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8429980" y="5043937"/>
            <a:ext cx="5111225" cy="867166"/>
            <a:chOff x="0" y="0"/>
            <a:chExt cx="1136443" cy="19280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36443" cy="192808"/>
            </a:xfrm>
            <a:custGeom>
              <a:avLst/>
              <a:gdLst/>
              <a:ahLst/>
              <a:cxnLst/>
              <a:rect l="l" t="t" r="r" b="b"/>
              <a:pathLst>
                <a:path w="1136443" h="192808">
                  <a:moveTo>
                    <a:pt x="96404" y="0"/>
                  </a:moveTo>
                  <a:lnTo>
                    <a:pt x="1040039" y="0"/>
                  </a:lnTo>
                  <a:cubicBezTo>
                    <a:pt x="1065607" y="0"/>
                    <a:pt x="1090128" y="10157"/>
                    <a:pt x="1108207" y="28236"/>
                  </a:cubicBezTo>
                  <a:cubicBezTo>
                    <a:pt x="1126287" y="46315"/>
                    <a:pt x="1136443" y="70836"/>
                    <a:pt x="1136443" y="96404"/>
                  </a:cubicBezTo>
                  <a:lnTo>
                    <a:pt x="1136443" y="96404"/>
                  </a:lnTo>
                  <a:cubicBezTo>
                    <a:pt x="1136443" y="149646"/>
                    <a:pt x="1093282" y="192808"/>
                    <a:pt x="1040039" y="192808"/>
                  </a:cubicBezTo>
                  <a:lnTo>
                    <a:pt x="96404" y="192808"/>
                  </a:lnTo>
                  <a:cubicBezTo>
                    <a:pt x="70836" y="192808"/>
                    <a:pt x="46315" y="182651"/>
                    <a:pt x="28236" y="164572"/>
                  </a:cubicBezTo>
                  <a:cubicBezTo>
                    <a:pt x="10157" y="146493"/>
                    <a:pt x="0" y="121972"/>
                    <a:pt x="0" y="96404"/>
                  </a:cubicBezTo>
                  <a:lnTo>
                    <a:pt x="0" y="96404"/>
                  </a:lnTo>
                  <a:cubicBezTo>
                    <a:pt x="0" y="70836"/>
                    <a:pt x="10157" y="46315"/>
                    <a:pt x="28236" y="28236"/>
                  </a:cubicBezTo>
                  <a:cubicBezTo>
                    <a:pt x="46315" y="10157"/>
                    <a:pt x="70836" y="0"/>
                    <a:pt x="96404" y="0"/>
                  </a:cubicBezTo>
                  <a:close/>
                </a:path>
              </a:pathLst>
            </a:custGeom>
            <a:solidFill>
              <a:srgbClr val="FFCC5F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604485" y="5179970"/>
            <a:ext cx="604175" cy="604175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8E9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8697786" y="5273840"/>
            <a:ext cx="417574" cy="411500"/>
          </a:xfrm>
          <a:custGeom>
            <a:avLst/>
            <a:gdLst/>
            <a:ahLst/>
            <a:cxnLst/>
            <a:rect l="l" t="t" r="r" b="b"/>
            <a:pathLst>
              <a:path w="417574" h="411500">
                <a:moveTo>
                  <a:pt x="0" y="0"/>
                </a:moveTo>
                <a:lnTo>
                  <a:pt x="417574" y="0"/>
                </a:lnTo>
                <a:lnTo>
                  <a:pt x="417574" y="411500"/>
                </a:lnTo>
                <a:lnTo>
                  <a:pt x="0" y="4115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8429980" y="6092078"/>
            <a:ext cx="5111225" cy="867166"/>
            <a:chOff x="0" y="0"/>
            <a:chExt cx="1136443" cy="19280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36443" cy="192808"/>
            </a:xfrm>
            <a:custGeom>
              <a:avLst/>
              <a:gdLst/>
              <a:ahLst/>
              <a:cxnLst/>
              <a:rect l="l" t="t" r="r" b="b"/>
              <a:pathLst>
                <a:path w="1136443" h="192808">
                  <a:moveTo>
                    <a:pt x="96404" y="0"/>
                  </a:moveTo>
                  <a:lnTo>
                    <a:pt x="1040039" y="0"/>
                  </a:lnTo>
                  <a:cubicBezTo>
                    <a:pt x="1065607" y="0"/>
                    <a:pt x="1090128" y="10157"/>
                    <a:pt x="1108207" y="28236"/>
                  </a:cubicBezTo>
                  <a:cubicBezTo>
                    <a:pt x="1126287" y="46315"/>
                    <a:pt x="1136443" y="70836"/>
                    <a:pt x="1136443" y="96404"/>
                  </a:cubicBezTo>
                  <a:lnTo>
                    <a:pt x="1136443" y="96404"/>
                  </a:lnTo>
                  <a:cubicBezTo>
                    <a:pt x="1136443" y="149646"/>
                    <a:pt x="1093282" y="192808"/>
                    <a:pt x="1040039" y="192808"/>
                  </a:cubicBezTo>
                  <a:lnTo>
                    <a:pt x="96404" y="192808"/>
                  </a:lnTo>
                  <a:cubicBezTo>
                    <a:pt x="70836" y="192808"/>
                    <a:pt x="46315" y="182651"/>
                    <a:pt x="28236" y="164572"/>
                  </a:cubicBezTo>
                  <a:cubicBezTo>
                    <a:pt x="10157" y="146493"/>
                    <a:pt x="0" y="121972"/>
                    <a:pt x="0" y="96404"/>
                  </a:cubicBezTo>
                  <a:lnTo>
                    <a:pt x="0" y="96404"/>
                  </a:lnTo>
                  <a:cubicBezTo>
                    <a:pt x="0" y="70836"/>
                    <a:pt x="10157" y="46315"/>
                    <a:pt x="28236" y="28236"/>
                  </a:cubicBezTo>
                  <a:cubicBezTo>
                    <a:pt x="46315" y="10157"/>
                    <a:pt x="70836" y="0"/>
                    <a:pt x="96404" y="0"/>
                  </a:cubicBezTo>
                  <a:close/>
                </a:path>
              </a:pathLst>
            </a:custGeom>
            <a:solidFill>
              <a:srgbClr val="FFCC5F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8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604485" y="6228110"/>
            <a:ext cx="604175" cy="604175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8E9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8429980" y="7141887"/>
            <a:ext cx="5111225" cy="867166"/>
            <a:chOff x="0" y="0"/>
            <a:chExt cx="1136443" cy="192808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136443" cy="192808"/>
            </a:xfrm>
            <a:custGeom>
              <a:avLst/>
              <a:gdLst/>
              <a:ahLst/>
              <a:cxnLst/>
              <a:rect l="l" t="t" r="r" b="b"/>
              <a:pathLst>
                <a:path w="1136443" h="192808">
                  <a:moveTo>
                    <a:pt x="96404" y="0"/>
                  </a:moveTo>
                  <a:lnTo>
                    <a:pt x="1040039" y="0"/>
                  </a:lnTo>
                  <a:cubicBezTo>
                    <a:pt x="1065607" y="0"/>
                    <a:pt x="1090128" y="10157"/>
                    <a:pt x="1108207" y="28236"/>
                  </a:cubicBezTo>
                  <a:cubicBezTo>
                    <a:pt x="1126287" y="46315"/>
                    <a:pt x="1136443" y="70836"/>
                    <a:pt x="1136443" y="96404"/>
                  </a:cubicBezTo>
                  <a:lnTo>
                    <a:pt x="1136443" y="96404"/>
                  </a:lnTo>
                  <a:cubicBezTo>
                    <a:pt x="1136443" y="149646"/>
                    <a:pt x="1093282" y="192808"/>
                    <a:pt x="1040039" y="192808"/>
                  </a:cubicBezTo>
                  <a:lnTo>
                    <a:pt x="96404" y="192808"/>
                  </a:lnTo>
                  <a:cubicBezTo>
                    <a:pt x="70836" y="192808"/>
                    <a:pt x="46315" y="182651"/>
                    <a:pt x="28236" y="164572"/>
                  </a:cubicBezTo>
                  <a:cubicBezTo>
                    <a:pt x="10157" y="146493"/>
                    <a:pt x="0" y="121972"/>
                    <a:pt x="0" y="96404"/>
                  </a:cubicBezTo>
                  <a:lnTo>
                    <a:pt x="0" y="96404"/>
                  </a:lnTo>
                  <a:cubicBezTo>
                    <a:pt x="0" y="70836"/>
                    <a:pt x="10157" y="46315"/>
                    <a:pt x="28236" y="28236"/>
                  </a:cubicBezTo>
                  <a:cubicBezTo>
                    <a:pt x="46315" y="10157"/>
                    <a:pt x="70836" y="0"/>
                    <a:pt x="96404" y="0"/>
                  </a:cubicBezTo>
                  <a:close/>
                </a:path>
              </a:pathLst>
            </a:custGeom>
            <a:solidFill>
              <a:srgbClr val="FFCC5F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8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8604485" y="7277920"/>
            <a:ext cx="604175" cy="604175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8E9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>
            <a:off x="8719125" y="6320678"/>
            <a:ext cx="396237" cy="445666"/>
          </a:xfrm>
          <a:custGeom>
            <a:avLst/>
            <a:gdLst/>
            <a:ahLst/>
            <a:cxnLst/>
            <a:rect l="l" t="t" r="r" b="b"/>
            <a:pathLst>
              <a:path w="396237" h="445666">
                <a:moveTo>
                  <a:pt x="0" y="0"/>
                </a:moveTo>
                <a:lnTo>
                  <a:pt x="396238" y="0"/>
                </a:lnTo>
                <a:lnTo>
                  <a:pt x="396238" y="445665"/>
                </a:lnTo>
                <a:lnTo>
                  <a:pt x="0" y="4456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8736778" y="7406918"/>
            <a:ext cx="339590" cy="381952"/>
          </a:xfrm>
          <a:custGeom>
            <a:avLst/>
            <a:gdLst/>
            <a:ahLst/>
            <a:cxnLst/>
            <a:rect l="l" t="t" r="r" b="b"/>
            <a:pathLst>
              <a:path w="339590" h="381952">
                <a:moveTo>
                  <a:pt x="0" y="0"/>
                </a:moveTo>
                <a:lnTo>
                  <a:pt x="339590" y="0"/>
                </a:lnTo>
                <a:lnTo>
                  <a:pt x="339590" y="381952"/>
                </a:lnTo>
                <a:lnTo>
                  <a:pt x="0" y="38195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9281320" y="4172265"/>
            <a:ext cx="3980331" cy="463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5"/>
              </a:lnSpc>
              <a:spcBef>
                <a:spcPct val="0"/>
              </a:spcBef>
            </a:pPr>
            <a:r>
              <a:rPr lang="en-US" sz="2761">
                <a:solidFill>
                  <a:srgbClr val="000000"/>
                </a:solidFill>
                <a:latin typeface="Open Sans 1 Light"/>
              </a:rPr>
              <a:t>Publicidad 24 hs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281320" y="5222074"/>
            <a:ext cx="3980331" cy="463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5"/>
              </a:lnSpc>
              <a:spcBef>
                <a:spcPct val="0"/>
              </a:spcBef>
            </a:pPr>
            <a:r>
              <a:rPr lang="en-US" sz="2761">
                <a:solidFill>
                  <a:srgbClr val="000000"/>
                </a:solidFill>
                <a:latin typeface="Open Sans 1 Light"/>
              </a:rPr>
              <a:t>Asistencia en marketing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281320" y="6270215"/>
            <a:ext cx="3980331" cy="463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5"/>
              </a:lnSpc>
              <a:spcBef>
                <a:spcPct val="0"/>
              </a:spcBef>
            </a:pPr>
            <a:r>
              <a:rPr lang="en-US" sz="2761">
                <a:solidFill>
                  <a:srgbClr val="000000"/>
                </a:solidFill>
                <a:latin typeface="Open Sans 1 Light"/>
              </a:rPr>
              <a:t>Aumento de clientes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281320" y="7320024"/>
            <a:ext cx="3980331" cy="463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65"/>
              </a:lnSpc>
              <a:spcBef>
                <a:spcPct val="0"/>
              </a:spcBef>
            </a:pPr>
            <a:r>
              <a:rPr lang="en-US" sz="2761">
                <a:solidFill>
                  <a:srgbClr val="000000"/>
                </a:solidFill>
                <a:latin typeface="Open Sans 1 Light"/>
              </a:rPr>
              <a:t>Contenido original</a:t>
            </a:r>
          </a:p>
        </p:txBody>
      </p:sp>
      <p:sp>
        <p:nvSpPr>
          <p:cNvPr id="47" name="Freeform 47"/>
          <p:cNvSpPr/>
          <p:nvPr/>
        </p:nvSpPr>
        <p:spPr>
          <a:xfrm>
            <a:off x="15570274" y="-4346999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8" name="TextBox 48"/>
          <p:cNvSpPr txBox="1"/>
          <p:nvPr/>
        </p:nvSpPr>
        <p:spPr>
          <a:xfrm>
            <a:off x="2040386" y="2182698"/>
            <a:ext cx="11137145" cy="104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493"/>
              </a:lnSpc>
              <a:spcBef>
                <a:spcPct val="0"/>
              </a:spcBef>
            </a:pPr>
            <a:r>
              <a:rPr lang="en-US" sz="6245" u="none" spc="137">
                <a:solidFill>
                  <a:srgbClr val="292F33"/>
                </a:solidFill>
                <a:latin typeface="League Spartan"/>
              </a:rPr>
              <a:t>CLIENTES SATISFECHOS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471633" y="4018404"/>
            <a:ext cx="5536538" cy="3990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4"/>
              </a:lnSpc>
              <a:spcBef>
                <a:spcPct val="0"/>
              </a:spcBef>
            </a:pPr>
            <a:r>
              <a:rPr lang="en-US" sz="2853">
                <a:solidFill>
                  <a:srgbClr val="000000"/>
                </a:solidFill>
                <a:latin typeface="Open Sans 1 Light"/>
              </a:rPr>
              <a:t>Lorem ipsum dolor sit amet, consectetur adipiscing elit. Etiam euismod id sem quis accumsan. Sed tempus placerat velit a placerat. Cras suscipit est at mauris blandit efficitur finibus non augue. Sed tempus placerat velit a placerat. </a:t>
            </a:r>
          </a:p>
        </p:txBody>
      </p:sp>
      <p:sp>
        <p:nvSpPr>
          <p:cNvPr id="50" name="Freeform 50"/>
          <p:cNvSpPr/>
          <p:nvPr/>
        </p:nvSpPr>
        <p:spPr>
          <a:xfrm>
            <a:off x="-1650556" y="9258300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873617" flipH="1">
            <a:off x="-3823794" y="-989888"/>
            <a:ext cx="8638181" cy="5072968"/>
          </a:xfrm>
          <a:custGeom>
            <a:avLst/>
            <a:gdLst/>
            <a:ahLst/>
            <a:cxnLst/>
            <a:rect l="l" t="t" r="r" b="b"/>
            <a:pathLst>
              <a:path w="8638181" h="5072968">
                <a:moveTo>
                  <a:pt x="8638181" y="0"/>
                </a:moveTo>
                <a:lnTo>
                  <a:pt x="0" y="0"/>
                </a:lnTo>
                <a:lnTo>
                  <a:pt x="0" y="5072968"/>
                </a:lnTo>
                <a:lnTo>
                  <a:pt x="8638181" y="5072968"/>
                </a:lnTo>
                <a:lnTo>
                  <a:pt x="86381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473517" flipH="1">
            <a:off x="13031105" y="5012506"/>
            <a:ext cx="8858435" cy="5202317"/>
          </a:xfrm>
          <a:custGeom>
            <a:avLst/>
            <a:gdLst/>
            <a:ahLst/>
            <a:cxnLst/>
            <a:rect l="l" t="t" r="r" b="b"/>
            <a:pathLst>
              <a:path w="8858435" h="5202317">
                <a:moveTo>
                  <a:pt x="8858435" y="0"/>
                </a:moveTo>
                <a:lnTo>
                  <a:pt x="0" y="0"/>
                </a:lnTo>
                <a:lnTo>
                  <a:pt x="0" y="5202317"/>
                </a:lnTo>
                <a:lnTo>
                  <a:pt x="8858435" y="5202317"/>
                </a:lnTo>
                <a:lnTo>
                  <a:pt x="885843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536062">
            <a:off x="13623337" y="-4067532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1926225" y="7888664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82932">
            <a:off x="3494078" y="4139061"/>
            <a:ext cx="6728466" cy="6055619"/>
          </a:xfrm>
          <a:custGeom>
            <a:avLst/>
            <a:gdLst/>
            <a:ahLst/>
            <a:cxnLst/>
            <a:rect l="l" t="t" r="r" b="b"/>
            <a:pathLst>
              <a:path w="6728466" h="6055619">
                <a:moveTo>
                  <a:pt x="0" y="0"/>
                </a:moveTo>
                <a:lnTo>
                  <a:pt x="6728466" y="0"/>
                </a:lnTo>
                <a:lnTo>
                  <a:pt x="6728466" y="6055619"/>
                </a:lnTo>
                <a:lnTo>
                  <a:pt x="0" y="60556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82932">
            <a:off x="9538579" y="3864452"/>
            <a:ext cx="6728466" cy="6055619"/>
          </a:xfrm>
          <a:custGeom>
            <a:avLst/>
            <a:gdLst/>
            <a:ahLst/>
            <a:cxnLst/>
            <a:rect l="l" t="t" r="r" b="b"/>
            <a:pathLst>
              <a:path w="6728466" h="6055619">
                <a:moveTo>
                  <a:pt x="0" y="0"/>
                </a:moveTo>
                <a:lnTo>
                  <a:pt x="6728466" y="0"/>
                </a:lnTo>
                <a:lnTo>
                  <a:pt x="6728466" y="6055619"/>
                </a:lnTo>
                <a:lnTo>
                  <a:pt x="0" y="60556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161363" y="2345997"/>
            <a:ext cx="11965274" cy="1251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284"/>
              </a:lnSpc>
              <a:spcBef>
                <a:spcPct val="0"/>
              </a:spcBef>
            </a:pPr>
            <a:r>
              <a:rPr lang="en-US" sz="7345">
                <a:solidFill>
                  <a:srgbClr val="293237"/>
                </a:solidFill>
                <a:latin typeface="League Spartan Bold"/>
              </a:rPr>
              <a:t>NUESTROS VALORES</a:t>
            </a:r>
          </a:p>
        </p:txBody>
      </p:sp>
      <p:sp>
        <p:nvSpPr>
          <p:cNvPr id="9" name="Freeform 9"/>
          <p:cNvSpPr/>
          <p:nvPr/>
        </p:nvSpPr>
        <p:spPr>
          <a:xfrm rot="1286044">
            <a:off x="3475760" y="4012390"/>
            <a:ext cx="5719693" cy="4908537"/>
          </a:xfrm>
          <a:custGeom>
            <a:avLst/>
            <a:gdLst/>
            <a:ahLst/>
            <a:cxnLst/>
            <a:rect l="l" t="t" r="r" b="b"/>
            <a:pathLst>
              <a:path w="5719693" h="4908537">
                <a:moveTo>
                  <a:pt x="0" y="0"/>
                </a:moveTo>
                <a:lnTo>
                  <a:pt x="5719693" y="0"/>
                </a:lnTo>
                <a:lnTo>
                  <a:pt x="5719693" y="4908537"/>
                </a:lnTo>
                <a:lnTo>
                  <a:pt x="0" y="49085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277741" y="5004685"/>
            <a:ext cx="4115732" cy="3191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3"/>
              </a:lnSpc>
              <a:spcBef>
                <a:spcPct val="0"/>
              </a:spcBef>
            </a:pPr>
            <a:r>
              <a:rPr lang="en-US" sz="2602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31578" y="4346193"/>
            <a:ext cx="3288508" cy="720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7"/>
              </a:lnSpc>
              <a:spcBef>
                <a:spcPct val="0"/>
              </a:spcBef>
            </a:pPr>
            <a:r>
              <a:rPr lang="en-US" sz="4276">
                <a:solidFill>
                  <a:srgbClr val="293237"/>
                </a:solidFill>
                <a:latin typeface="Open Sans 1 Bold"/>
              </a:rPr>
              <a:t>Misión</a:t>
            </a:r>
          </a:p>
        </p:txBody>
      </p:sp>
      <p:sp>
        <p:nvSpPr>
          <p:cNvPr id="12" name="Freeform 12"/>
          <p:cNvSpPr/>
          <p:nvPr/>
        </p:nvSpPr>
        <p:spPr>
          <a:xfrm rot="1286044">
            <a:off x="9092547" y="4012390"/>
            <a:ext cx="5719693" cy="4908537"/>
          </a:xfrm>
          <a:custGeom>
            <a:avLst/>
            <a:gdLst/>
            <a:ahLst/>
            <a:cxnLst/>
            <a:rect l="l" t="t" r="r" b="b"/>
            <a:pathLst>
              <a:path w="5719693" h="4908537">
                <a:moveTo>
                  <a:pt x="0" y="0"/>
                </a:moveTo>
                <a:lnTo>
                  <a:pt x="5719693" y="0"/>
                </a:lnTo>
                <a:lnTo>
                  <a:pt x="5719693" y="4908537"/>
                </a:lnTo>
                <a:lnTo>
                  <a:pt x="0" y="49085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894527" y="5004685"/>
            <a:ext cx="4115732" cy="3191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3"/>
              </a:lnSpc>
              <a:spcBef>
                <a:spcPct val="0"/>
              </a:spcBef>
            </a:pPr>
            <a:r>
              <a:rPr lang="en-US" sz="2602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48365" y="4346193"/>
            <a:ext cx="3288508" cy="720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7"/>
              </a:lnSpc>
              <a:spcBef>
                <a:spcPct val="0"/>
              </a:spcBef>
            </a:pPr>
            <a:r>
              <a:rPr lang="en-US" sz="4276">
                <a:solidFill>
                  <a:srgbClr val="293237"/>
                </a:solidFill>
                <a:latin typeface="Open Sans 1 Bold"/>
              </a:rPr>
              <a:t>Visión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7087" y="3787479"/>
            <a:ext cx="4340599" cy="4319366"/>
            <a:chOff x="0" y="0"/>
            <a:chExt cx="8567990" cy="8526079"/>
          </a:xfrm>
        </p:grpSpPr>
        <p:sp>
          <p:nvSpPr>
            <p:cNvPr id="3" name="Freeform 3"/>
            <p:cNvSpPr/>
            <p:nvPr/>
          </p:nvSpPr>
          <p:spPr>
            <a:xfrm>
              <a:off x="-7620" y="-1270"/>
              <a:ext cx="8576880" cy="8527349"/>
            </a:xfrm>
            <a:custGeom>
              <a:avLst/>
              <a:gdLst/>
              <a:ahLst/>
              <a:cxnLst/>
              <a:rect l="l" t="t" r="r" b="b"/>
              <a:pathLst>
                <a:path w="8576880" h="8527349">
                  <a:moveTo>
                    <a:pt x="8565450" y="858520"/>
                  </a:moveTo>
                  <a:cubicBezTo>
                    <a:pt x="8545131" y="670560"/>
                    <a:pt x="8482900" y="492760"/>
                    <a:pt x="8349550" y="355600"/>
                  </a:cubicBezTo>
                  <a:cubicBezTo>
                    <a:pt x="8212391" y="214630"/>
                    <a:pt x="8030781" y="124460"/>
                    <a:pt x="7844091" y="69850"/>
                  </a:cubicBezTo>
                  <a:cubicBezTo>
                    <a:pt x="7699310" y="27940"/>
                    <a:pt x="7549450" y="10160"/>
                    <a:pt x="7398320" y="6350"/>
                  </a:cubicBezTo>
                  <a:cubicBezTo>
                    <a:pt x="7223060" y="1270"/>
                    <a:pt x="7049070" y="0"/>
                    <a:pt x="6251542" y="1270"/>
                  </a:cubicBezTo>
                  <a:cubicBezTo>
                    <a:pt x="4028478" y="3810"/>
                    <a:pt x="1196340" y="7620"/>
                    <a:pt x="1155700" y="7620"/>
                  </a:cubicBezTo>
                  <a:cubicBezTo>
                    <a:pt x="791210" y="12700"/>
                    <a:pt x="383540" y="105410"/>
                    <a:pt x="165100" y="425450"/>
                  </a:cubicBezTo>
                  <a:cubicBezTo>
                    <a:pt x="49530" y="596900"/>
                    <a:pt x="25400" y="814070"/>
                    <a:pt x="12700" y="1813938"/>
                  </a:cubicBezTo>
                  <a:cubicBezTo>
                    <a:pt x="0" y="6669720"/>
                    <a:pt x="10160" y="7661209"/>
                    <a:pt x="73660" y="7859329"/>
                  </a:cubicBezTo>
                  <a:cubicBezTo>
                    <a:pt x="129540" y="8033318"/>
                    <a:pt x="226060" y="8195879"/>
                    <a:pt x="370840" y="8310179"/>
                  </a:cubicBezTo>
                  <a:cubicBezTo>
                    <a:pt x="535940" y="8439718"/>
                    <a:pt x="750570" y="8476549"/>
                    <a:pt x="952500" y="8496868"/>
                  </a:cubicBezTo>
                  <a:cubicBezTo>
                    <a:pt x="1051560" y="8507029"/>
                    <a:pt x="1150620" y="8509568"/>
                    <a:pt x="1249680" y="8510839"/>
                  </a:cubicBezTo>
                  <a:cubicBezTo>
                    <a:pt x="1416050" y="8514649"/>
                    <a:pt x="1633220" y="8527349"/>
                    <a:pt x="2430273" y="8526079"/>
                  </a:cubicBezTo>
                  <a:cubicBezTo>
                    <a:pt x="6961441" y="8523539"/>
                    <a:pt x="7616760" y="8509568"/>
                    <a:pt x="7623110" y="8509568"/>
                  </a:cubicBezTo>
                  <a:cubicBezTo>
                    <a:pt x="7786941" y="8495599"/>
                    <a:pt x="7950770" y="8454959"/>
                    <a:pt x="8095550" y="8374949"/>
                  </a:cubicBezTo>
                  <a:cubicBezTo>
                    <a:pt x="8220010" y="8305099"/>
                    <a:pt x="8326691" y="8204768"/>
                    <a:pt x="8402891" y="8084118"/>
                  </a:cubicBezTo>
                  <a:cubicBezTo>
                    <a:pt x="8484170" y="7955849"/>
                    <a:pt x="8529891" y="7808529"/>
                    <a:pt x="8554020" y="7658668"/>
                  </a:cubicBezTo>
                  <a:cubicBezTo>
                    <a:pt x="8566720" y="7574849"/>
                    <a:pt x="8573070" y="7489759"/>
                    <a:pt x="8574341" y="5537698"/>
                  </a:cubicBezTo>
                  <a:cubicBezTo>
                    <a:pt x="8575610" y="3065121"/>
                    <a:pt x="8576880" y="963930"/>
                    <a:pt x="8565450" y="858520"/>
                  </a:cubicBezTo>
                  <a:close/>
                  <a:moveTo>
                    <a:pt x="8537510" y="5239797"/>
                  </a:moveTo>
                  <a:cubicBezTo>
                    <a:pt x="8534970" y="7555799"/>
                    <a:pt x="8518460" y="7718359"/>
                    <a:pt x="8466391" y="7874568"/>
                  </a:cubicBezTo>
                  <a:cubicBezTo>
                    <a:pt x="8421941" y="8007918"/>
                    <a:pt x="8350820" y="8133649"/>
                    <a:pt x="8249220" y="8232709"/>
                  </a:cubicBezTo>
                  <a:cubicBezTo>
                    <a:pt x="8143810" y="8335579"/>
                    <a:pt x="8011730" y="8406699"/>
                    <a:pt x="7870760" y="8447339"/>
                  </a:cubicBezTo>
                  <a:cubicBezTo>
                    <a:pt x="7792020" y="8470199"/>
                    <a:pt x="7710741" y="8482899"/>
                    <a:pt x="7629460" y="8490518"/>
                  </a:cubicBezTo>
                  <a:cubicBezTo>
                    <a:pt x="7308150" y="8507029"/>
                    <a:pt x="6985570" y="8510839"/>
                    <a:pt x="4268807" y="8507029"/>
                  </a:cubicBezTo>
                  <a:cubicBezTo>
                    <a:pt x="1736090" y="8503218"/>
                    <a:pt x="1433830" y="8495599"/>
                    <a:pt x="1131570" y="8489249"/>
                  </a:cubicBezTo>
                  <a:cubicBezTo>
                    <a:pt x="985520" y="8485439"/>
                    <a:pt x="836930" y="8468929"/>
                    <a:pt x="695960" y="8432099"/>
                  </a:cubicBezTo>
                  <a:cubicBezTo>
                    <a:pt x="598170" y="8407968"/>
                    <a:pt x="502920" y="8369868"/>
                    <a:pt x="421640" y="8310179"/>
                  </a:cubicBezTo>
                  <a:cubicBezTo>
                    <a:pt x="350520" y="8256839"/>
                    <a:pt x="288290" y="8192068"/>
                    <a:pt x="238760" y="8119679"/>
                  </a:cubicBezTo>
                  <a:cubicBezTo>
                    <a:pt x="132080" y="7966009"/>
                    <a:pt x="77470" y="7779318"/>
                    <a:pt x="54610" y="7595168"/>
                  </a:cubicBezTo>
                  <a:cubicBezTo>
                    <a:pt x="41910" y="7489759"/>
                    <a:pt x="40640" y="5061057"/>
                    <a:pt x="46990" y="2558691"/>
                  </a:cubicBezTo>
                  <a:cubicBezTo>
                    <a:pt x="53340" y="937260"/>
                    <a:pt x="62230" y="826770"/>
                    <a:pt x="85090" y="718820"/>
                  </a:cubicBezTo>
                  <a:cubicBezTo>
                    <a:pt x="104140" y="624840"/>
                    <a:pt x="133350" y="532130"/>
                    <a:pt x="184150" y="450850"/>
                  </a:cubicBezTo>
                  <a:cubicBezTo>
                    <a:pt x="232410" y="374650"/>
                    <a:pt x="293370" y="307340"/>
                    <a:pt x="363220" y="252730"/>
                  </a:cubicBezTo>
                  <a:cubicBezTo>
                    <a:pt x="508000" y="138430"/>
                    <a:pt x="685800" y="80010"/>
                    <a:pt x="864870" y="50800"/>
                  </a:cubicBezTo>
                  <a:cubicBezTo>
                    <a:pt x="999490" y="29210"/>
                    <a:pt x="1680210" y="36830"/>
                    <a:pt x="2814804" y="30480"/>
                  </a:cubicBezTo>
                  <a:cubicBezTo>
                    <a:pt x="4833587" y="24130"/>
                    <a:pt x="7367841" y="22860"/>
                    <a:pt x="7477060" y="29210"/>
                  </a:cubicBezTo>
                  <a:cubicBezTo>
                    <a:pt x="7684070" y="41910"/>
                    <a:pt x="7892350" y="92710"/>
                    <a:pt x="8076500" y="191770"/>
                  </a:cubicBezTo>
                  <a:cubicBezTo>
                    <a:pt x="8239060" y="279400"/>
                    <a:pt x="8383841" y="407670"/>
                    <a:pt x="8458770" y="580390"/>
                  </a:cubicBezTo>
                  <a:cubicBezTo>
                    <a:pt x="8537510" y="763270"/>
                    <a:pt x="8540050" y="966470"/>
                    <a:pt x="8537510" y="5239797"/>
                  </a:cubicBezTo>
                  <a:close/>
                </a:path>
              </a:pathLst>
            </a:custGeom>
            <a:solidFill>
              <a:srgbClr val="292F33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367087" y="3692794"/>
            <a:ext cx="4232639" cy="3442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12"/>
              </a:lnSpc>
            </a:pPr>
            <a:r>
              <a:rPr lang="en-US" sz="20080">
                <a:solidFill>
                  <a:srgbClr val="292F33"/>
                </a:solidFill>
                <a:latin typeface="League Spartan Bold"/>
              </a:rPr>
              <a:t>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022011" y="3787479"/>
            <a:ext cx="4340599" cy="4319366"/>
            <a:chOff x="0" y="0"/>
            <a:chExt cx="8567990" cy="8526079"/>
          </a:xfrm>
        </p:grpSpPr>
        <p:sp>
          <p:nvSpPr>
            <p:cNvPr id="6" name="Freeform 6"/>
            <p:cNvSpPr/>
            <p:nvPr/>
          </p:nvSpPr>
          <p:spPr>
            <a:xfrm>
              <a:off x="-7620" y="-1270"/>
              <a:ext cx="8576880" cy="8527349"/>
            </a:xfrm>
            <a:custGeom>
              <a:avLst/>
              <a:gdLst/>
              <a:ahLst/>
              <a:cxnLst/>
              <a:rect l="l" t="t" r="r" b="b"/>
              <a:pathLst>
                <a:path w="8576880" h="8527349">
                  <a:moveTo>
                    <a:pt x="8565450" y="858520"/>
                  </a:moveTo>
                  <a:cubicBezTo>
                    <a:pt x="8545131" y="670560"/>
                    <a:pt x="8482900" y="492760"/>
                    <a:pt x="8349550" y="355600"/>
                  </a:cubicBezTo>
                  <a:cubicBezTo>
                    <a:pt x="8212391" y="214630"/>
                    <a:pt x="8030781" y="124460"/>
                    <a:pt x="7844091" y="69850"/>
                  </a:cubicBezTo>
                  <a:cubicBezTo>
                    <a:pt x="7699310" y="27940"/>
                    <a:pt x="7549450" y="10160"/>
                    <a:pt x="7398320" y="6350"/>
                  </a:cubicBezTo>
                  <a:cubicBezTo>
                    <a:pt x="7223060" y="1270"/>
                    <a:pt x="7049070" y="0"/>
                    <a:pt x="6251542" y="1270"/>
                  </a:cubicBezTo>
                  <a:cubicBezTo>
                    <a:pt x="4028478" y="3810"/>
                    <a:pt x="1196340" y="7620"/>
                    <a:pt x="1155700" y="7620"/>
                  </a:cubicBezTo>
                  <a:cubicBezTo>
                    <a:pt x="791210" y="12700"/>
                    <a:pt x="383540" y="105410"/>
                    <a:pt x="165100" y="425450"/>
                  </a:cubicBezTo>
                  <a:cubicBezTo>
                    <a:pt x="49530" y="596900"/>
                    <a:pt x="25400" y="814070"/>
                    <a:pt x="12700" y="1813938"/>
                  </a:cubicBezTo>
                  <a:cubicBezTo>
                    <a:pt x="0" y="6669720"/>
                    <a:pt x="10160" y="7661209"/>
                    <a:pt x="73660" y="7859329"/>
                  </a:cubicBezTo>
                  <a:cubicBezTo>
                    <a:pt x="129540" y="8033318"/>
                    <a:pt x="226060" y="8195879"/>
                    <a:pt x="370840" y="8310179"/>
                  </a:cubicBezTo>
                  <a:cubicBezTo>
                    <a:pt x="535940" y="8439718"/>
                    <a:pt x="750570" y="8476549"/>
                    <a:pt x="952500" y="8496868"/>
                  </a:cubicBezTo>
                  <a:cubicBezTo>
                    <a:pt x="1051560" y="8507029"/>
                    <a:pt x="1150620" y="8509568"/>
                    <a:pt x="1249680" y="8510839"/>
                  </a:cubicBezTo>
                  <a:cubicBezTo>
                    <a:pt x="1416050" y="8514649"/>
                    <a:pt x="1633220" y="8527349"/>
                    <a:pt x="2430273" y="8526079"/>
                  </a:cubicBezTo>
                  <a:cubicBezTo>
                    <a:pt x="6961441" y="8523539"/>
                    <a:pt x="7616760" y="8509568"/>
                    <a:pt x="7623110" y="8509568"/>
                  </a:cubicBezTo>
                  <a:cubicBezTo>
                    <a:pt x="7786941" y="8495599"/>
                    <a:pt x="7950770" y="8454959"/>
                    <a:pt x="8095550" y="8374949"/>
                  </a:cubicBezTo>
                  <a:cubicBezTo>
                    <a:pt x="8220010" y="8305099"/>
                    <a:pt x="8326691" y="8204768"/>
                    <a:pt x="8402891" y="8084118"/>
                  </a:cubicBezTo>
                  <a:cubicBezTo>
                    <a:pt x="8484170" y="7955849"/>
                    <a:pt x="8529891" y="7808529"/>
                    <a:pt x="8554020" y="7658668"/>
                  </a:cubicBezTo>
                  <a:cubicBezTo>
                    <a:pt x="8566720" y="7574849"/>
                    <a:pt x="8573070" y="7489759"/>
                    <a:pt x="8574341" y="5537698"/>
                  </a:cubicBezTo>
                  <a:cubicBezTo>
                    <a:pt x="8575610" y="3065121"/>
                    <a:pt x="8576880" y="963930"/>
                    <a:pt x="8565450" y="858520"/>
                  </a:cubicBezTo>
                  <a:close/>
                  <a:moveTo>
                    <a:pt x="8537510" y="5239797"/>
                  </a:moveTo>
                  <a:cubicBezTo>
                    <a:pt x="8534970" y="7555799"/>
                    <a:pt x="8518460" y="7718359"/>
                    <a:pt x="8466391" y="7874568"/>
                  </a:cubicBezTo>
                  <a:cubicBezTo>
                    <a:pt x="8421941" y="8007918"/>
                    <a:pt x="8350820" y="8133649"/>
                    <a:pt x="8249220" y="8232709"/>
                  </a:cubicBezTo>
                  <a:cubicBezTo>
                    <a:pt x="8143810" y="8335579"/>
                    <a:pt x="8011730" y="8406699"/>
                    <a:pt x="7870760" y="8447339"/>
                  </a:cubicBezTo>
                  <a:cubicBezTo>
                    <a:pt x="7792020" y="8470199"/>
                    <a:pt x="7710741" y="8482899"/>
                    <a:pt x="7629460" y="8490518"/>
                  </a:cubicBezTo>
                  <a:cubicBezTo>
                    <a:pt x="7308150" y="8507029"/>
                    <a:pt x="6985570" y="8510839"/>
                    <a:pt x="4268807" y="8507029"/>
                  </a:cubicBezTo>
                  <a:cubicBezTo>
                    <a:pt x="1736090" y="8503218"/>
                    <a:pt x="1433830" y="8495599"/>
                    <a:pt x="1131570" y="8489249"/>
                  </a:cubicBezTo>
                  <a:cubicBezTo>
                    <a:pt x="985520" y="8485439"/>
                    <a:pt x="836930" y="8468929"/>
                    <a:pt x="695960" y="8432099"/>
                  </a:cubicBezTo>
                  <a:cubicBezTo>
                    <a:pt x="598170" y="8407968"/>
                    <a:pt x="502920" y="8369868"/>
                    <a:pt x="421640" y="8310179"/>
                  </a:cubicBezTo>
                  <a:cubicBezTo>
                    <a:pt x="350520" y="8256839"/>
                    <a:pt x="288290" y="8192068"/>
                    <a:pt x="238760" y="8119679"/>
                  </a:cubicBezTo>
                  <a:cubicBezTo>
                    <a:pt x="132080" y="7966009"/>
                    <a:pt x="77470" y="7779318"/>
                    <a:pt x="54610" y="7595168"/>
                  </a:cubicBezTo>
                  <a:cubicBezTo>
                    <a:pt x="41910" y="7489759"/>
                    <a:pt x="40640" y="5061057"/>
                    <a:pt x="46990" y="2558691"/>
                  </a:cubicBezTo>
                  <a:cubicBezTo>
                    <a:pt x="53340" y="937260"/>
                    <a:pt x="62230" y="826770"/>
                    <a:pt x="85090" y="718820"/>
                  </a:cubicBezTo>
                  <a:cubicBezTo>
                    <a:pt x="104140" y="624840"/>
                    <a:pt x="133350" y="532130"/>
                    <a:pt x="184150" y="450850"/>
                  </a:cubicBezTo>
                  <a:cubicBezTo>
                    <a:pt x="232410" y="374650"/>
                    <a:pt x="293370" y="307340"/>
                    <a:pt x="363220" y="252730"/>
                  </a:cubicBezTo>
                  <a:cubicBezTo>
                    <a:pt x="508000" y="138430"/>
                    <a:pt x="685800" y="80010"/>
                    <a:pt x="864870" y="50800"/>
                  </a:cubicBezTo>
                  <a:cubicBezTo>
                    <a:pt x="999490" y="29210"/>
                    <a:pt x="1680210" y="36830"/>
                    <a:pt x="2814804" y="30480"/>
                  </a:cubicBezTo>
                  <a:cubicBezTo>
                    <a:pt x="4833587" y="24130"/>
                    <a:pt x="7367841" y="22860"/>
                    <a:pt x="7477060" y="29210"/>
                  </a:cubicBezTo>
                  <a:cubicBezTo>
                    <a:pt x="7684070" y="41910"/>
                    <a:pt x="7892350" y="92710"/>
                    <a:pt x="8076500" y="191770"/>
                  </a:cubicBezTo>
                  <a:cubicBezTo>
                    <a:pt x="8239060" y="279400"/>
                    <a:pt x="8383841" y="407670"/>
                    <a:pt x="8458770" y="580390"/>
                  </a:cubicBezTo>
                  <a:cubicBezTo>
                    <a:pt x="8537510" y="763270"/>
                    <a:pt x="8540050" y="966470"/>
                    <a:pt x="8537510" y="5239797"/>
                  </a:cubicBezTo>
                  <a:close/>
                </a:path>
              </a:pathLst>
            </a:custGeom>
            <a:solidFill>
              <a:srgbClr val="292F33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1676935" y="3787479"/>
            <a:ext cx="4340599" cy="4319366"/>
            <a:chOff x="0" y="0"/>
            <a:chExt cx="8567990" cy="8526079"/>
          </a:xfrm>
        </p:grpSpPr>
        <p:sp>
          <p:nvSpPr>
            <p:cNvPr id="8" name="Freeform 8"/>
            <p:cNvSpPr/>
            <p:nvPr/>
          </p:nvSpPr>
          <p:spPr>
            <a:xfrm>
              <a:off x="-7620" y="-1270"/>
              <a:ext cx="8576880" cy="8527349"/>
            </a:xfrm>
            <a:custGeom>
              <a:avLst/>
              <a:gdLst/>
              <a:ahLst/>
              <a:cxnLst/>
              <a:rect l="l" t="t" r="r" b="b"/>
              <a:pathLst>
                <a:path w="8576880" h="8527349">
                  <a:moveTo>
                    <a:pt x="8565450" y="858520"/>
                  </a:moveTo>
                  <a:cubicBezTo>
                    <a:pt x="8545131" y="670560"/>
                    <a:pt x="8482900" y="492760"/>
                    <a:pt x="8349550" y="355600"/>
                  </a:cubicBezTo>
                  <a:cubicBezTo>
                    <a:pt x="8212391" y="214630"/>
                    <a:pt x="8030781" y="124460"/>
                    <a:pt x="7844091" y="69850"/>
                  </a:cubicBezTo>
                  <a:cubicBezTo>
                    <a:pt x="7699310" y="27940"/>
                    <a:pt x="7549450" y="10160"/>
                    <a:pt x="7398320" y="6350"/>
                  </a:cubicBezTo>
                  <a:cubicBezTo>
                    <a:pt x="7223060" y="1270"/>
                    <a:pt x="7049070" y="0"/>
                    <a:pt x="6251542" y="1270"/>
                  </a:cubicBezTo>
                  <a:cubicBezTo>
                    <a:pt x="4028478" y="3810"/>
                    <a:pt x="1196340" y="7620"/>
                    <a:pt x="1155700" y="7620"/>
                  </a:cubicBezTo>
                  <a:cubicBezTo>
                    <a:pt x="791210" y="12700"/>
                    <a:pt x="383540" y="105410"/>
                    <a:pt x="165100" y="425450"/>
                  </a:cubicBezTo>
                  <a:cubicBezTo>
                    <a:pt x="49530" y="596900"/>
                    <a:pt x="25400" y="814070"/>
                    <a:pt x="12700" y="1813938"/>
                  </a:cubicBezTo>
                  <a:cubicBezTo>
                    <a:pt x="0" y="6669720"/>
                    <a:pt x="10160" y="7661209"/>
                    <a:pt x="73660" y="7859329"/>
                  </a:cubicBezTo>
                  <a:cubicBezTo>
                    <a:pt x="129540" y="8033318"/>
                    <a:pt x="226060" y="8195879"/>
                    <a:pt x="370840" y="8310179"/>
                  </a:cubicBezTo>
                  <a:cubicBezTo>
                    <a:pt x="535940" y="8439718"/>
                    <a:pt x="750570" y="8476549"/>
                    <a:pt x="952500" y="8496868"/>
                  </a:cubicBezTo>
                  <a:cubicBezTo>
                    <a:pt x="1051560" y="8507029"/>
                    <a:pt x="1150620" y="8509568"/>
                    <a:pt x="1249680" y="8510839"/>
                  </a:cubicBezTo>
                  <a:cubicBezTo>
                    <a:pt x="1416050" y="8514649"/>
                    <a:pt x="1633220" y="8527349"/>
                    <a:pt x="2430273" y="8526079"/>
                  </a:cubicBezTo>
                  <a:cubicBezTo>
                    <a:pt x="6961441" y="8523539"/>
                    <a:pt x="7616760" y="8509568"/>
                    <a:pt x="7623110" y="8509568"/>
                  </a:cubicBezTo>
                  <a:cubicBezTo>
                    <a:pt x="7786941" y="8495599"/>
                    <a:pt x="7950770" y="8454959"/>
                    <a:pt x="8095550" y="8374949"/>
                  </a:cubicBezTo>
                  <a:cubicBezTo>
                    <a:pt x="8220010" y="8305099"/>
                    <a:pt x="8326691" y="8204768"/>
                    <a:pt x="8402891" y="8084118"/>
                  </a:cubicBezTo>
                  <a:cubicBezTo>
                    <a:pt x="8484170" y="7955849"/>
                    <a:pt x="8529891" y="7808529"/>
                    <a:pt x="8554020" y="7658668"/>
                  </a:cubicBezTo>
                  <a:cubicBezTo>
                    <a:pt x="8566720" y="7574849"/>
                    <a:pt x="8573070" y="7489759"/>
                    <a:pt x="8574341" y="5537698"/>
                  </a:cubicBezTo>
                  <a:cubicBezTo>
                    <a:pt x="8575610" y="3065121"/>
                    <a:pt x="8576880" y="963930"/>
                    <a:pt x="8565450" y="858520"/>
                  </a:cubicBezTo>
                  <a:close/>
                  <a:moveTo>
                    <a:pt x="8537510" y="5239797"/>
                  </a:moveTo>
                  <a:cubicBezTo>
                    <a:pt x="8534970" y="7555799"/>
                    <a:pt x="8518460" y="7718359"/>
                    <a:pt x="8466391" y="7874568"/>
                  </a:cubicBezTo>
                  <a:cubicBezTo>
                    <a:pt x="8421941" y="8007918"/>
                    <a:pt x="8350820" y="8133649"/>
                    <a:pt x="8249220" y="8232709"/>
                  </a:cubicBezTo>
                  <a:cubicBezTo>
                    <a:pt x="8143810" y="8335579"/>
                    <a:pt x="8011730" y="8406699"/>
                    <a:pt x="7870760" y="8447339"/>
                  </a:cubicBezTo>
                  <a:cubicBezTo>
                    <a:pt x="7792020" y="8470199"/>
                    <a:pt x="7710741" y="8482899"/>
                    <a:pt x="7629460" y="8490518"/>
                  </a:cubicBezTo>
                  <a:cubicBezTo>
                    <a:pt x="7308150" y="8507029"/>
                    <a:pt x="6985570" y="8510839"/>
                    <a:pt x="4268807" y="8507029"/>
                  </a:cubicBezTo>
                  <a:cubicBezTo>
                    <a:pt x="1736090" y="8503218"/>
                    <a:pt x="1433830" y="8495599"/>
                    <a:pt x="1131570" y="8489249"/>
                  </a:cubicBezTo>
                  <a:cubicBezTo>
                    <a:pt x="985520" y="8485439"/>
                    <a:pt x="836930" y="8468929"/>
                    <a:pt x="695960" y="8432099"/>
                  </a:cubicBezTo>
                  <a:cubicBezTo>
                    <a:pt x="598170" y="8407968"/>
                    <a:pt x="502920" y="8369868"/>
                    <a:pt x="421640" y="8310179"/>
                  </a:cubicBezTo>
                  <a:cubicBezTo>
                    <a:pt x="350520" y="8256839"/>
                    <a:pt x="288290" y="8192068"/>
                    <a:pt x="238760" y="8119679"/>
                  </a:cubicBezTo>
                  <a:cubicBezTo>
                    <a:pt x="132080" y="7966009"/>
                    <a:pt x="77470" y="7779318"/>
                    <a:pt x="54610" y="7595168"/>
                  </a:cubicBezTo>
                  <a:cubicBezTo>
                    <a:pt x="41910" y="7489759"/>
                    <a:pt x="40640" y="5061057"/>
                    <a:pt x="46990" y="2558691"/>
                  </a:cubicBezTo>
                  <a:cubicBezTo>
                    <a:pt x="53340" y="937260"/>
                    <a:pt x="62230" y="826770"/>
                    <a:pt x="85090" y="718820"/>
                  </a:cubicBezTo>
                  <a:cubicBezTo>
                    <a:pt x="104140" y="624840"/>
                    <a:pt x="133350" y="532130"/>
                    <a:pt x="184150" y="450850"/>
                  </a:cubicBezTo>
                  <a:cubicBezTo>
                    <a:pt x="232410" y="374650"/>
                    <a:pt x="293370" y="307340"/>
                    <a:pt x="363220" y="252730"/>
                  </a:cubicBezTo>
                  <a:cubicBezTo>
                    <a:pt x="508000" y="138430"/>
                    <a:pt x="685800" y="80010"/>
                    <a:pt x="864870" y="50800"/>
                  </a:cubicBezTo>
                  <a:cubicBezTo>
                    <a:pt x="999490" y="29210"/>
                    <a:pt x="1680210" y="36830"/>
                    <a:pt x="2814804" y="30480"/>
                  </a:cubicBezTo>
                  <a:cubicBezTo>
                    <a:pt x="4833587" y="24130"/>
                    <a:pt x="7367841" y="22860"/>
                    <a:pt x="7477060" y="29210"/>
                  </a:cubicBezTo>
                  <a:cubicBezTo>
                    <a:pt x="7684070" y="41910"/>
                    <a:pt x="7892350" y="92710"/>
                    <a:pt x="8076500" y="191770"/>
                  </a:cubicBezTo>
                  <a:cubicBezTo>
                    <a:pt x="8239060" y="279400"/>
                    <a:pt x="8383841" y="407670"/>
                    <a:pt x="8458770" y="580390"/>
                  </a:cubicBezTo>
                  <a:cubicBezTo>
                    <a:pt x="8537510" y="763270"/>
                    <a:pt x="8540050" y="966470"/>
                    <a:pt x="8537510" y="5239797"/>
                  </a:cubicBezTo>
                  <a:close/>
                </a:path>
              </a:pathLst>
            </a:custGeom>
            <a:solidFill>
              <a:srgbClr val="292F3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7022011" y="3761507"/>
            <a:ext cx="4232639" cy="3442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12"/>
              </a:lnSpc>
            </a:pPr>
            <a:r>
              <a:rPr lang="en-US" sz="20080">
                <a:solidFill>
                  <a:srgbClr val="292F33"/>
                </a:solidFill>
                <a:latin typeface="League Spartan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688274" y="3761507"/>
            <a:ext cx="4232639" cy="3442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12"/>
              </a:lnSpc>
            </a:pPr>
            <a:r>
              <a:rPr lang="en-US" sz="20080">
                <a:solidFill>
                  <a:srgbClr val="292F33"/>
                </a:solidFill>
                <a:latin typeface="League Spartan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30726" y="6625334"/>
            <a:ext cx="4226549" cy="109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Excelencia en el servicio contratado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81138" y="6556621"/>
            <a:ext cx="4226549" cy="109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Puntualidad en las entregas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797029" y="6625334"/>
            <a:ext cx="4226549" cy="109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Escucha activa del cliente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649413" y="2277033"/>
            <a:ext cx="12989174" cy="104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3"/>
              </a:lnSpc>
              <a:spcBef>
                <a:spcPct val="0"/>
              </a:spcBef>
            </a:pPr>
            <a:r>
              <a:rPr lang="en-US" sz="6245" u="none" spc="137">
                <a:solidFill>
                  <a:srgbClr val="292F33"/>
                </a:solidFill>
                <a:latin typeface="League Spartan"/>
              </a:rPr>
              <a:t>PRIORIDADES COMERCIALES</a:t>
            </a:r>
          </a:p>
        </p:txBody>
      </p:sp>
      <p:sp>
        <p:nvSpPr>
          <p:cNvPr id="15" name="Freeform 15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flipH="1">
            <a:off x="10120078" y="8092005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2"/>
                </a:lnTo>
                <a:lnTo>
                  <a:pt x="12080352" y="7094462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V="1">
            <a:off x="-3506686" y="-4891937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2"/>
                </a:moveTo>
                <a:lnTo>
                  <a:pt x="12080352" y="7094462"/>
                </a:lnTo>
                <a:lnTo>
                  <a:pt x="12080352" y="0"/>
                </a:lnTo>
                <a:lnTo>
                  <a:pt x="0" y="0"/>
                </a:lnTo>
                <a:lnTo>
                  <a:pt x="0" y="709446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631136" y="-423930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59080" y="2238409"/>
            <a:ext cx="6369839" cy="6369839"/>
          </a:xfrm>
          <a:custGeom>
            <a:avLst/>
            <a:gdLst/>
            <a:ahLst/>
            <a:cxnLst/>
            <a:rect l="l" t="t" r="r" b="b"/>
            <a:pathLst>
              <a:path w="6369839" h="6369839">
                <a:moveTo>
                  <a:pt x="0" y="0"/>
                </a:moveTo>
                <a:lnTo>
                  <a:pt x="6369840" y="0"/>
                </a:lnTo>
                <a:lnTo>
                  <a:pt x="6369840" y="6369839"/>
                </a:lnTo>
                <a:lnTo>
                  <a:pt x="0" y="63698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81791" flipV="1">
            <a:off x="-4549525" y="-4464480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0" y="7094461"/>
                </a:moveTo>
                <a:lnTo>
                  <a:pt x="12080352" y="7094461"/>
                </a:lnTo>
                <a:lnTo>
                  <a:pt x="12080352" y="0"/>
                </a:lnTo>
                <a:lnTo>
                  <a:pt x="0" y="0"/>
                </a:lnTo>
                <a:lnTo>
                  <a:pt x="0" y="709446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804664" y="-4239307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631136" y="-4239307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149891" y="4188235"/>
            <a:ext cx="4247033" cy="2350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68"/>
              </a:lnSpc>
              <a:spcBef>
                <a:spcPct val="0"/>
              </a:spcBef>
            </a:pPr>
            <a:r>
              <a:rPr lang="en-US" sz="4609" u="none" spc="101">
                <a:solidFill>
                  <a:srgbClr val="292F33"/>
                </a:solidFill>
                <a:latin typeface="League Spartan"/>
              </a:rPr>
              <a:t>OBJETIVOS DEL NEGOCIO</a:t>
            </a:r>
          </a:p>
        </p:txBody>
      </p:sp>
      <p:sp>
        <p:nvSpPr>
          <p:cNvPr id="7" name="Freeform 7"/>
          <p:cNvSpPr/>
          <p:nvPr/>
        </p:nvSpPr>
        <p:spPr>
          <a:xfrm>
            <a:off x="6071834" y="6650499"/>
            <a:ext cx="1850198" cy="1850198"/>
          </a:xfrm>
          <a:custGeom>
            <a:avLst/>
            <a:gdLst/>
            <a:ahLst/>
            <a:cxnLst/>
            <a:rect l="l" t="t" r="r" b="b"/>
            <a:pathLst>
              <a:path w="1850198" h="1850198">
                <a:moveTo>
                  <a:pt x="0" y="0"/>
                </a:moveTo>
                <a:lnTo>
                  <a:pt x="1850198" y="0"/>
                </a:lnTo>
                <a:lnTo>
                  <a:pt x="1850198" y="1850199"/>
                </a:lnTo>
                <a:lnTo>
                  <a:pt x="0" y="18501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164164" y="2914771"/>
            <a:ext cx="1850198" cy="1850198"/>
          </a:xfrm>
          <a:custGeom>
            <a:avLst/>
            <a:gdLst/>
            <a:ahLst/>
            <a:cxnLst/>
            <a:rect l="l" t="t" r="r" b="b"/>
            <a:pathLst>
              <a:path w="1850198" h="1850198">
                <a:moveTo>
                  <a:pt x="0" y="0"/>
                </a:moveTo>
                <a:lnTo>
                  <a:pt x="1850199" y="0"/>
                </a:lnTo>
                <a:lnTo>
                  <a:pt x="1850199" y="1850198"/>
                </a:lnTo>
                <a:lnTo>
                  <a:pt x="0" y="185019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663867" y="3966764"/>
            <a:ext cx="1850198" cy="1850198"/>
          </a:xfrm>
          <a:custGeom>
            <a:avLst/>
            <a:gdLst/>
            <a:ahLst/>
            <a:cxnLst/>
            <a:rect l="l" t="t" r="r" b="b"/>
            <a:pathLst>
              <a:path w="1850198" h="1850198">
                <a:moveTo>
                  <a:pt x="0" y="0"/>
                </a:moveTo>
                <a:lnTo>
                  <a:pt x="1850199" y="0"/>
                </a:lnTo>
                <a:lnTo>
                  <a:pt x="1850199" y="1850198"/>
                </a:lnTo>
                <a:lnTo>
                  <a:pt x="0" y="18501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512762" y="1064572"/>
            <a:ext cx="1850198" cy="1850198"/>
          </a:xfrm>
          <a:custGeom>
            <a:avLst/>
            <a:gdLst/>
            <a:ahLst/>
            <a:cxnLst/>
            <a:rect l="l" t="t" r="r" b="b"/>
            <a:pathLst>
              <a:path w="1850198" h="1850198">
                <a:moveTo>
                  <a:pt x="0" y="0"/>
                </a:moveTo>
                <a:lnTo>
                  <a:pt x="1850198" y="0"/>
                </a:lnTo>
                <a:lnTo>
                  <a:pt x="1850198" y="1850199"/>
                </a:lnTo>
                <a:lnTo>
                  <a:pt x="0" y="185019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521109" y="7025198"/>
            <a:ext cx="1850198" cy="1850198"/>
          </a:xfrm>
          <a:custGeom>
            <a:avLst/>
            <a:gdLst/>
            <a:ahLst/>
            <a:cxnLst/>
            <a:rect l="l" t="t" r="r" b="b"/>
            <a:pathLst>
              <a:path w="1850198" h="1850198">
                <a:moveTo>
                  <a:pt x="0" y="0"/>
                </a:moveTo>
                <a:lnTo>
                  <a:pt x="1850199" y="0"/>
                </a:lnTo>
                <a:lnTo>
                  <a:pt x="1850199" y="1850198"/>
                </a:lnTo>
                <a:lnTo>
                  <a:pt x="0" y="185019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957707" y="1424331"/>
            <a:ext cx="881746" cy="1122594"/>
          </a:xfrm>
          <a:custGeom>
            <a:avLst/>
            <a:gdLst/>
            <a:ahLst/>
            <a:cxnLst/>
            <a:rect l="l" t="t" r="r" b="b"/>
            <a:pathLst>
              <a:path w="881746" h="1122594">
                <a:moveTo>
                  <a:pt x="0" y="0"/>
                </a:moveTo>
                <a:lnTo>
                  <a:pt x="881747" y="0"/>
                </a:lnTo>
                <a:lnTo>
                  <a:pt x="881747" y="1122594"/>
                </a:lnTo>
                <a:lnTo>
                  <a:pt x="0" y="11225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123876" y="4419908"/>
            <a:ext cx="930181" cy="943910"/>
          </a:xfrm>
          <a:custGeom>
            <a:avLst/>
            <a:gdLst/>
            <a:ahLst/>
            <a:cxnLst/>
            <a:rect l="l" t="t" r="r" b="b"/>
            <a:pathLst>
              <a:path w="930181" h="943910">
                <a:moveTo>
                  <a:pt x="0" y="0"/>
                </a:moveTo>
                <a:lnTo>
                  <a:pt x="930181" y="0"/>
                </a:lnTo>
                <a:lnTo>
                  <a:pt x="930181" y="943910"/>
                </a:lnTo>
                <a:lnTo>
                  <a:pt x="0" y="94391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709838" y="3342360"/>
            <a:ext cx="758852" cy="911285"/>
          </a:xfrm>
          <a:custGeom>
            <a:avLst/>
            <a:gdLst/>
            <a:ahLst/>
            <a:cxnLst/>
            <a:rect l="l" t="t" r="r" b="b"/>
            <a:pathLst>
              <a:path w="758852" h="911285">
                <a:moveTo>
                  <a:pt x="0" y="0"/>
                </a:moveTo>
                <a:lnTo>
                  <a:pt x="758851" y="0"/>
                </a:lnTo>
                <a:lnTo>
                  <a:pt x="758851" y="911285"/>
                </a:lnTo>
                <a:lnTo>
                  <a:pt x="0" y="91128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460579" y="7032038"/>
            <a:ext cx="1069332" cy="1087121"/>
          </a:xfrm>
          <a:custGeom>
            <a:avLst/>
            <a:gdLst/>
            <a:ahLst/>
            <a:cxnLst/>
            <a:rect l="l" t="t" r="r" b="b"/>
            <a:pathLst>
              <a:path w="1069332" h="1087121">
                <a:moveTo>
                  <a:pt x="0" y="0"/>
                </a:moveTo>
                <a:lnTo>
                  <a:pt x="1069332" y="0"/>
                </a:lnTo>
                <a:lnTo>
                  <a:pt x="1069332" y="1087121"/>
                </a:lnTo>
                <a:lnTo>
                  <a:pt x="0" y="108712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032907" y="7399896"/>
            <a:ext cx="826602" cy="1100802"/>
          </a:xfrm>
          <a:custGeom>
            <a:avLst/>
            <a:gdLst/>
            <a:ahLst/>
            <a:cxnLst/>
            <a:rect l="l" t="t" r="r" b="b"/>
            <a:pathLst>
              <a:path w="826602" h="1100802">
                <a:moveTo>
                  <a:pt x="0" y="0"/>
                </a:moveTo>
                <a:lnTo>
                  <a:pt x="826602" y="0"/>
                </a:lnTo>
                <a:lnTo>
                  <a:pt x="826602" y="1100802"/>
                </a:lnTo>
                <a:lnTo>
                  <a:pt x="0" y="110080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3573494" y="4272482"/>
            <a:ext cx="3085190" cy="109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Responsabilidad en el trabajo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467863" y="1357656"/>
            <a:ext cx="3085190" cy="109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Desarrollo comercial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01815" y="7333221"/>
            <a:ext cx="3085190" cy="109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Creatividad en los procesos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74199" y="2942772"/>
            <a:ext cx="3085190" cy="1643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Rapidez en las entregas de servicios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829716" y="6856911"/>
            <a:ext cx="3085190" cy="109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22"/>
              </a:lnSpc>
            </a:pPr>
            <a:r>
              <a:rPr lang="en-US" sz="3159">
                <a:solidFill>
                  <a:srgbClr val="000000"/>
                </a:solidFill>
                <a:latin typeface="Open Sans 1 Light Italics"/>
              </a:rPr>
              <a:t>Garantía en los resultados</a:t>
            </a:r>
          </a:p>
        </p:txBody>
      </p:sp>
      <p:sp>
        <p:nvSpPr>
          <p:cNvPr id="22" name="Freeform 22"/>
          <p:cNvSpPr/>
          <p:nvPr/>
        </p:nvSpPr>
        <p:spPr>
          <a:xfrm>
            <a:off x="-1466780" y="9039635"/>
            <a:ext cx="6722198" cy="6172200"/>
          </a:xfrm>
          <a:custGeom>
            <a:avLst/>
            <a:gdLst/>
            <a:ahLst/>
            <a:cxnLst/>
            <a:rect l="l" t="t" r="r" b="b"/>
            <a:pathLst>
              <a:path w="6722198" h="6172200">
                <a:moveTo>
                  <a:pt x="0" y="0"/>
                </a:moveTo>
                <a:lnTo>
                  <a:pt x="6722198" y="0"/>
                </a:lnTo>
                <a:lnTo>
                  <a:pt x="67221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-3324881" y="7540269"/>
            <a:ext cx="4985647" cy="5303879"/>
          </a:xfrm>
          <a:custGeom>
            <a:avLst/>
            <a:gdLst/>
            <a:ahLst/>
            <a:cxnLst/>
            <a:rect l="l" t="t" r="r" b="b"/>
            <a:pathLst>
              <a:path w="4985647" h="5303879">
                <a:moveTo>
                  <a:pt x="0" y="0"/>
                </a:moveTo>
                <a:lnTo>
                  <a:pt x="4985647" y="0"/>
                </a:lnTo>
                <a:lnTo>
                  <a:pt x="4985647" y="5303879"/>
                </a:lnTo>
                <a:lnTo>
                  <a:pt x="0" y="53038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flipH="1">
            <a:off x="10120078" y="8092005"/>
            <a:ext cx="12080352" cy="7094461"/>
          </a:xfrm>
          <a:custGeom>
            <a:avLst/>
            <a:gdLst/>
            <a:ahLst/>
            <a:cxnLst/>
            <a:rect l="l" t="t" r="r" b="b"/>
            <a:pathLst>
              <a:path w="12080352" h="7094461">
                <a:moveTo>
                  <a:pt x="12080352" y="0"/>
                </a:moveTo>
                <a:lnTo>
                  <a:pt x="0" y="0"/>
                </a:lnTo>
                <a:lnTo>
                  <a:pt x="0" y="7094462"/>
                </a:lnTo>
                <a:lnTo>
                  <a:pt x="12080352" y="7094462"/>
                </a:lnTo>
                <a:lnTo>
                  <a:pt x="120803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129206" y="1502580"/>
            <a:ext cx="6885743" cy="8009653"/>
            <a:chOff x="0" y="0"/>
            <a:chExt cx="5469890" cy="6362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71160" cy="6362700"/>
            </a:xfrm>
            <a:custGeom>
              <a:avLst/>
              <a:gdLst/>
              <a:ahLst/>
              <a:cxnLst/>
              <a:rect l="l" t="t" r="r" b="b"/>
              <a:pathLst>
                <a:path w="5471160" h="6362700">
                  <a:moveTo>
                    <a:pt x="1126490" y="1648460"/>
                  </a:moveTo>
                  <a:cubicBezTo>
                    <a:pt x="1112520" y="1644650"/>
                    <a:pt x="1087120" y="1637030"/>
                    <a:pt x="1054100" y="1628140"/>
                  </a:cubicBezTo>
                  <a:cubicBezTo>
                    <a:pt x="806450" y="1559560"/>
                    <a:pt x="635000" y="1334770"/>
                    <a:pt x="635000" y="1078230"/>
                  </a:cubicBezTo>
                  <a:lnTo>
                    <a:pt x="635000" y="1078230"/>
                  </a:lnTo>
                  <a:cubicBezTo>
                    <a:pt x="635000" y="755650"/>
                    <a:pt x="896620" y="492760"/>
                    <a:pt x="1219200" y="492760"/>
                  </a:cubicBezTo>
                  <a:cubicBezTo>
                    <a:pt x="1262380" y="492760"/>
                    <a:pt x="1305560" y="497840"/>
                    <a:pt x="1347470" y="506730"/>
                  </a:cubicBezTo>
                  <a:cubicBezTo>
                    <a:pt x="2574290" y="781050"/>
                    <a:pt x="3891280" y="612140"/>
                    <a:pt x="4961890" y="0"/>
                  </a:cubicBezTo>
                  <a:lnTo>
                    <a:pt x="4961890" y="1348740"/>
                  </a:lnTo>
                  <a:lnTo>
                    <a:pt x="4136390" y="1675130"/>
                  </a:lnTo>
                  <a:lnTo>
                    <a:pt x="4692650" y="1619250"/>
                  </a:lnTo>
                  <a:cubicBezTo>
                    <a:pt x="5081270" y="1579880"/>
                    <a:pt x="5427980" y="1863090"/>
                    <a:pt x="5466080" y="2251710"/>
                  </a:cubicBezTo>
                  <a:cubicBezTo>
                    <a:pt x="5468620" y="2275840"/>
                    <a:pt x="5469890" y="2298700"/>
                    <a:pt x="5469890" y="2322830"/>
                  </a:cubicBezTo>
                  <a:lnTo>
                    <a:pt x="5469890" y="2322830"/>
                  </a:lnTo>
                  <a:cubicBezTo>
                    <a:pt x="5469890" y="2583180"/>
                    <a:pt x="5307330" y="2815590"/>
                    <a:pt x="5062220" y="2905760"/>
                  </a:cubicBezTo>
                  <a:lnTo>
                    <a:pt x="4572000" y="3084830"/>
                  </a:lnTo>
                  <a:lnTo>
                    <a:pt x="5471160" y="3034030"/>
                  </a:lnTo>
                  <a:lnTo>
                    <a:pt x="5471160" y="4249420"/>
                  </a:lnTo>
                  <a:lnTo>
                    <a:pt x="4267200" y="4652010"/>
                  </a:lnTo>
                  <a:cubicBezTo>
                    <a:pt x="4662170" y="4720590"/>
                    <a:pt x="5050790" y="4817110"/>
                    <a:pt x="5433060" y="4939030"/>
                  </a:cubicBezTo>
                  <a:lnTo>
                    <a:pt x="5298440" y="6362700"/>
                  </a:lnTo>
                  <a:cubicBezTo>
                    <a:pt x="3850640" y="5805170"/>
                    <a:pt x="2434590" y="5603240"/>
                    <a:pt x="1023620" y="5906770"/>
                  </a:cubicBezTo>
                  <a:cubicBezTo>
                    <a:pt x="646430" y="5986780"/>
                    <a:pt x="275590" y="5746750"/>
                    <a:pt x="194310" y="5369560"/>
                  </a:cubicBezTo>
                  <a:cubicBezTo>
                    <a:pt x="184150" y="5322570"/>
                    <a:pt x="179070" y="5273040"/>
                    <a:pt x="179070" y="5224780"/>
                  </a:cubicBezTo>
                  <a:lnTo>
                    <a:pt x="179070" y="5224780"/>
                  </a:lnTo>
                  <a:cubicBezTo>
                    <a:pt x="179070" y="4973320"/>
                    <a:pt x="340360" y="4748530"/>
                    <a:pt x="579120" y="4668520"/>
                  </a:cubicBezTo>
                  <a:lnTo>
                    <a:pt x="1093470" y="4495800"/>
                  </a:lnTo>
                  <a:lnTo>
                    <a:pt x="1093470" y="4495800"/>
                  </a:lnTo>
                  <a:cubicBezTo>
                    <a:pt x="842010" y="4509770"/>
                    <a:pt x="626110" y="4318000"/>
                    <a:pt x="612140" y="4066540"/>
                  </a:cubicBezTo>
                  <a:cubicBezTo>
                    <a:pt x="612140" y="4057650"/>
                    <a:pt x="610870" y="4048760"/>
                    <a:pt x="610870" y="4039870"/>
                  </a:cubicBezTo>
                  <a:lnTo>
                    <a:pt x="610870" y="3557270"/>
                  </a:lnTo>
                  <a:cubicBezTo>
                    <a:pt x="610870" y="3407410"/>
                    <a:pt x="704850" y="3274060"/>
                    <a:pt x="845820" y="3223260"/>
                  </a:cubicBezTo>
                  <a:lnTo>
                    <a:pt x="845820" y="3223260"/>
                  </a:lnTo>
                  <a:lnTo>
                    <a:pt x="0" y="3308350"/>
                  </a:lnTo>
                  <a:lnTo>
                    <a:pt x="0" y="2092960"/>
                  </a:lnTo>
                  <a:lnTo>
                    <a:pt x="1126490" y="1648460"/>
                  </a:lnTo>
                  <a:close/>
                </a:path>
              </a:pathLst>
            </a:custGeom>
            <a:solidFill>
              <a:srgbClr val="FFD2CC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4" name="Freeform 4"/>
          <p:cNvSpPr/>
          <p:nvPr/>
        </p:nvSpPr>
        <p:spPr>
          <a:xfrm>
            <a:off x="11320485" y="7535821"/>
            <a:ext cx="8329703" cy="3952823"/>
          </a:xfrm>
          <a:custGeom>
            <a:avLst/>
            <a:gdLst/>
            <a:ahLst/>
            <a:cxnLst/>
            <a:rect l="l" t="t" r="r" b="b"/>
            <a:pathLst>
              <a:path w="8329703" h="3952823">
                <a:moveTo>
                  <a:pt x="0" y="0"/>
                </a:moveTo>
                <a:lnTo>
                  <a:pt x="8329703" y="0"/>
                </a:lnTo>
                <a:lnTo>
                  <a:pt x="8329703" y="3952823"/>
                </a:lnTo>
                <a:lnTo>
                  <a:pt x="0" y="39528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658917">
            <a:off x="-1058936" y="-1820642"/>
            <a:ext cx="8329703" cy="3952823"/>
          </a:xfrm>
          <a:custGeom>
            <a:avLst/>
            <a:gdLst/>
            <a:ahLst/>
            <a:cxnLst/>
            <a:rect l="l" t="t" r="r" b="b"/>
            <a:pathLst>
              <a:path w="8329703" h="3952823">
                <a:moveTo>
                  <a:pt x="0" y="0"/>
                </a:moveTo>
                <a:lnTo>
                  <a:pt x="8329703" y="0"/>
                </a:lnTo>
                <a:lnTo>
                  <a:pt x="8329703" y="3952823"/>
                </a:lnTo>
                <a:lnTo>
                  <a:pt x="0" y="39528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900458" y="9093956"/>
            <a:ext cx="6298659" cy="3873675"/>
          </a:xfrm>
          <a:custGeom>
            <a:avLst/>
            <a:gdLst/>
            <a:ahLst/>
            <a:cxnLst/>
            <a:rect l="l" t="t" r="r" b="b"/>
            <a:pathLst>
              <a:path w="6298659" h="3873675">
                <a:moveTo>
                  <a:pt x="0" y="0"/>
                </a:moveTo>
                <a:lnTo>
                  <a:pt x="6298659" y="0"/>
                </a:lnTo>
                <a:lnTo>
                  <a:pt x="6298659" y="3873675"/>
                </a:lnTo>
                <a:lnTo>
                  <a:pt x="0" y="3873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129206" y="1529404"/>
            <a:ext cx="6721400" cy="7818485"/>
            <a:chOff x="0" y="0"/>
            <a:chExt cx="5469890" cy="63627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471160" cy="6362700"/>
            </a:xfrm>
            <a:custGeom>
              <a:avLst/>
              <a:gdLst/>
              <a:ahLst/>
              <a:cxnLst/>
              <a:rect l="l" t="t" r="r" b="b"/>
              <a:pathLst>
                <a:path w="5471160" h="6362700">
                  <a:moveTo>
                    <a:pt x="1126490" y="1648460"/>
                  </a:moveTo>
                  <a:cubicBezTo>
                    <a:pt x="1112520" y="1644650"/>
                    <a:pt x="1087120" y="1637030"/>
                    <a:pt x="1054100" y="1628140"/>
                  </a:cubicBezTo>
                  <a:cubicBezTo>
                    <a:pt x="806450" y="1559560"/>
                    <a:pt x="635000" y="1334770"/>
                    <a:pt x="635000" y="1078230"/>
                  </a:cubicBezTo>
                  <a:lnTo>
                    <a:pt x="635000" y="1078230"/>
                  </a:lnTo>
                  <a:cubicBezTo>
                    <a:pt x="635000" y="755650"/>
                    <a:pt x="896620" y="492760"/>
                    <a:pt x="1219200" y="492760"/>
                  </a:cubicBezTo>
                  <a:cubicBezTo>
                    <a:pt x="1262380" y="492760"/>
                    <a:pt x="1305560" y="497840"/>
                    <a:pt x="1347470" y="506730"/>
                  </a:cubicBezTo>
                  <a:cubicBezTo>
                    <a:pt x="2574290" y="781050"/>
                    <a:pt x="3891280" y="612140"/>
                    <a:pt x="4961890" y="0"/>
                  </a:cubicBezTo>
                  <a:lnTo>
                    <a:pt x="4961890" y="1348740"/>
                  </a:lnTo>
                  <a:lnTo>
                    <a:pt x="4136390" y="1675130"/>
                  </a:lnTo>
                  <a:lnTo>
                    <a:pt x="4692650" y="1619250"/>
                  </a:lnTo>
                  <a:cubicBezTo>
                    <a:pt x="5081270" y="1579880"/>
                    <a:pt x="5427980" y="1863090"/>
                    <a:pt x="5466080" y="2251710"/>
                  </a:cubicBezTo>
                  <a:cubicBezTo>
                    <a:pt x="5468620" y="2275840"/>
                    <a:pt x="5469890" y="2298700"/>
                    <a:pt x="5469890" y="2322830"/>
                  </a:cubicBezTo>
                  <a:lnTo>
                    <a:pt x="5469890" y="2322830"/>
                  </a:lnTo>
                  <a:cubicBezTo>
                    <a:pt x="5469890" y="2583180"/>
                    <a:pt x="5307330" y="2815590"/>
                    <a:pt x="5062220" y="2905760"/>
                  </a:cubicBezTo>
                  <a:lnTo>
                    <a:pt x="4572000" y="3084830"/>
                  </a:lnTo>
                  <a:lnTo>
                    <a:pt x="5471160" y="3034030"/>
                  </a:lnTo>
                  <a:lnTo>
                    <a:pt x="5471160" y="4249420"/>
                  </a:lnTo>
                  <a:lnTo>
                    <a:pt x="4267200" y="4652010"/>
                  </a:lnTo>
                  <a:cubicBezTo>
                    <a:pt x="4662170" y="4720590"/>
                    <a:pt x="5050790" y="4817110"/>
                    <a:pt x="5433060" y="4939030"/>
                  </a:cubicBezTo>
                  <a:lnTo>
                    <a:pt x="5298440" y="6362700"/>
                  </a:lnTo>
                  <a:cubicBezTo>
                    <a:pt x="3850640" y="5805170"/>
                    <a:pt x="2434590" y="5603240"/>
                    <a:pt x="1023620" y="5906770"/>
                  </a:cubicBezTo>
                  <a:cubicBezTo>
                    <a:pt x="646430" y="5986780"/>
                    <a:pt x="275590" y="5746750"/>
                    <a:pt x="194310" y="5369560"/>
                  </a:cubicBezTo>
                  <a:cubicBezTo>
                    <a:pt x="184150" y="5322570"/>
                    <a:pt x="179070" y="5273040"/>
                    <a:pt x="179070" y="5224780"/>
                  </a:cubicBezTo>
                  <a:lnTo>
                    <a:pt x="179070" y="5224780"/>
                  </a:lnTo>
                  <a:cubicBezTo>
                    <a:pt x="179070" y="4973320"/>
                    <a:pt x="340360" y="4748530"/>
                    <a:pt x="579120" y="4668520"/>
                  </a:cubicBezTo>
                  <a:lnTo>
                    <a:pt x="1093470" y="4495800"/>
                  </a:lnTo>
                  <a:lnTo>
                    <a:pt x="1093470" y="4495800"/>
                  </a:lnTo>
                  <a:cubicBezTo>
                    <a:pt x="842010" y="4509770"/>
                    <a:pt x="626110" y="4318000"/>
                    <a:pt x="612140" y="4066540"/>
                  </a:cubicBezTo>
                  <a:cubicBezTo>
                    <a:pt x="612140" y="4057650"/>
                    <a:pt x="610870" y="4048760"/>
                    <a:pt x="610870" y="4039870"/>
                  </a:cubicBezTo>
                  <a:lnTo>
                    <a:pt x="610870" y="3557270"/>
                  </a:lnTo>
                  <a:cubicBezTo>
                    <a:pt x="610870" y="3407410"/>
                    <a:pt x="704850" y="3274060"/>
                    <a:pt x="845820" y="3223260"/>
                  </a:cubicBezTo>
                  <a:lnTo>
                    <a:pt x="845820" y="3223260"/>
                  </a:lnTo>
                  <a:lnTo>
                    <a:pt x="0" y="3308350"/>
                  </a:lnTo>
                  <a:lnTo>
                    <a:pt x="0" y="2092960"/>
                  </a:lnTo>
                  <a:lnTo>
                    <a:pt x="1126490" y="1648460"/>
                  </a:lnTo>
                  <a:close/>
                </a:path>
              </a:pathLst>
            </a:custGeom>
            <a:blipFill>
              <a:blip r:embed="rId5"/>
              <a:stretch>
                <a:fillRect t="-9200" b="-9200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 rot="-10603701">
            <a:off x="1966574" y="1398595"/>
            <a:ext cx="3409540" cy="3266960"/>
          </a:xfrm>
          <a:custGeom>
            <a:avLst/>
            <a:gdLst/>
            <a:ahLst/>
            <a:cxnLst/>
            <a:rect l="l" t="t" r="r" b="b"/>
            <a:pathLst>
              <a:path w="3409540" h="3266960">
                <a:moveTo>
                  <a:pt x="0" y="0"/>
                </a:moveTo>
                <a:lnTo>
                  <a:pt x="3409541" y="0"/>
                </a:lnTo>
                <a:lnTo>
                  <a:pt x="3409541" y="3266960"/>
                </a:lnTo>
                <a:lnTo>
                  <a:pt x="0" y="32669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129206" y="1785985"/>
            <a:ext cx="888164" cy="888164"/>
          </a:xfrm>
          <a:custGeom>
            <a:avLst/>
            <a:gdLst/>
            <a:ahLst/>
            <a:cxnLst/>
            <a:rect l="l" t="t" r="r" b="b"/>
            <a:pathLst>
              <a:path w="888164" h="888164">
                <a:moveTo>
                  <a:pt x="0" y="0"/>
                </a:moveTo>
                <a:lnTo>
                  <a:pt x="888164" y="0"/>
                </a:lnTo>
                <a:lnTo>
                  <a:pt x="888164" y="888164"/>
                </a:lnTo>
                <a:lnTo>
                  <a:pt x="0" y="8881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183257" y="2626524"/>
            <a:ext cx="2976176" cy="1597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41"/>
              </a:lnSpc>
              <a:spcBef>
                <a:spcPct val="0"/>
              </a:spcBef>
            </a:pPr>
            <a:r>
              <a:rPr lang="en-US" sz="3118" spc="68">
                <a:solidFill>
                  <a:srgbClr val="292F33"/>
                </a:solidFill>
                <a:latin typeface="Courgette"/>
              </a:rPr>
              <a:t>Optimizamos tu proceso de ventas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448222" y="4458626"/>
            <a:ext cx="6271428" cy="2683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5"/>
              </a:lnSpc>
              <a:spcBef>
                <a:spcPct val="0"/>
              </a:spcBef>
            </a:pPr>
            <a:r>
              <a:rPr lang="en-US" sz="3096">
                <a:solidFill>
                  <a:srgbClr val="293237"/>
                </a:solidFill>
                <a:latin typeface="Open Sans 1 Light"/>
              </a:rPr>
              <a:t>Lorem ipsum dolor sit amet, consectetur adipiscing elit. Nulla ullamcorper nulla et blandit ultrices. Nulla aliquam congue enim. Duis imperdiet bibendum.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48222" y="3033732"/>
            <a:ext cx="5503842" cy="132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55"/>
              </a:lnSpc>
              <a:spcBef>
                <a:spcPct val="0"/>
              </a:spcBef>
            </a:pPr>
            <a:r>
              <a:rPr lang="en-US" sz="3825">
                <a:solidFill>
                  <a:srgbClr val="293237"/>
                </a:solidFill>
                <a:latin typeface="Open Sans 1 Bold"/>
              </a:rPr>
              <a:t>Nos encargamos del proceso de venta</a:t>
            </a:r>
          </a:p>
        </p:txBody>
      </p:sp>
      <p:sp>
        <p:nvSpPr>
          <p:cNvPr id="14" name="Freeform 14"/>
          <p:cNvSpPr/>
          <p:nvPr/>
        </p:nvSpPr>
        <p:spPr>
          <a:xfrm>
            <a:off x="-3040343" y="-2671241"/>
            <a:ext cx="6298659" cy="3873675"/>
          </a:xfrm>
          <a:custGeom>
            <a:avLst/>
            <a:gdLst/>
            <a:ahLst/>
            <a:cxnLst/>
            <a:rect l="l" t="t" r="r" b="b"/>
            <a:pathLst>
              <a:path w="6298659" h="3873675">
                <a:moveTo>
                  <a:pt x="0" y="0"/>
                </a:moveTo>
                <a:lnTo>
                  <a:pt x="6298659" y="0"/>
                </a:lnTo>
                <a:lnTo>
                  <a:pt x="6298659" y="3873675"/>
                </a:lnTo>
                <a:lnTo>
                  <a:pt x="0" y="3873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760</Words>
  <Application>Microsoft Office PowerPoint</Application>
  <PresentationFormat>Personalizado</PresentationFormat>
  <Paragraphs>128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4" baseType="lpstr">
      <vt:lpstr>Calibri</vt:lpstr>
      <vt:lpstr>Arial</vt:lpstr>
      <vt:lpstr>Open Sans 1 Light</vt:lpstr>
      <vt:lpstr>Open Sans 1 Bold</vt:lpstr>
      <vt:lpstr>Open Sans 1</vt:lpstr>
      <vt:lpstr>Archivo Black</vt:lpstr>
      <vt:lpstr>Open Sans 1 Light Italics</vt:lpstr>
      <vt:lpstr>League Spartan Bold</vt:lpstr>
      <vt:lpstr>Questrial</vt:lpstr>
      <vt:lpstr>Courgette</vt:lpstr>
      <vt:lpstr>League Spartan</vt:lpstr>
      <vt:lpstr>Open Sans 1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empresa de marketing formas organicas crema</dc:title>
  <cp:lastModifiedBy>eduardo</cp:lastModifiedBy>
  <cp:revision>2</cp:revision>
  <dcterms:created xsi:type="dcterms:W3CDTF">2006-08-16T00:00:00Z</dcterms:created>
  <dcterms:modified xsi:type="dcterms:W3CDTF">2023-12-11T08:08:11Z</dcterms:modified>
  <dc:identifier>DAFnpuu850s</dc:identifier>
</cp:coreProperties>
</file>